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60" r:id="rId3"/>
    <p:sldId id="282" r:id="rId5"/>
    <p:sldId id="2632" r:id="rId6"/>
    <p:sldId id="2659" r:id="rId7"/>
    <p:sldId id="257" r:id="rId8"/>
    <p:sldId id="261" r:id="rId9"/>
    <p:sldId id="2660" r:id="rId10"/>
    <p:sldId id="2653" r:id="rId11"/>
    <p:sldId id="2652" r:id="rId12"/>
    <p:sldId id="2661" r:id="rId13"/>
    <p:sldId id="279" r:id="rId14"/>
    <p:sldId id="2655" r:id="rId15"/>
    <p:sldId id="2662" r:id="rId16"/>
    <p:sldId id="2654" r:id="rId17"/>
    <p:sldId id="2663" r:id="rId18"/>
    <p:sldId id="2664" r:id="rId19"/>
    <p:sldId id="2665" r:id="rId20"/>
    <p:sldId id="2666" r:id="rId21"/>
    <p:sldId id="2667"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fld id="{38505D6C-86D8-4E41-8D4F-77B655E7550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err="1"/>
          </a:p>
          <a:p>
            <a:r>
              <a:rPr lang="en-US" dirty="0"/>
              <a:t></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err="1"/>
          </a:p>
          <a:p>
            <a:r>
              <a:rPr lang="en-US" dirty="0"/>
              <a:t></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10.GIF"/><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15" name="图片 14"/>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a:fillRect/>
          </a:stretch>
        </p:blipFill>
        <p:spPr>
          <a:xfrm>
            <a:off x="-1" y="0"/>
            <a:ext cx="8427721" cy="6858000"/>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17" name="图片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18" name="图片 17"/>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sp>
        <p:nvSpPr>
          <p:cNvPr id="19" name="矩形: 圆角 1"/>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a:fillRect/>
          </a:stretch>
        </p:blipFill>
        <p:spPr>
          <a:xfrm>
            <a:off x="0" y="4412836"/>
            <a:ext cx="6446520" cy="2445163"/>
          </a:xfrm>
          <a:prstGeom prst="rect">
            <a:avLst/>
          </a:prstGeom>
        </p:spPr>
      </p:pic>
      <p:pic>
        <p:nvPicPr>
          <p:cNvPr id="21" name="图片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a:fillRect/>
          </a:stretch>
        </p:blipFill>
        <p:spPr>
          <a:xfrm>
            <a:off x="9613585" y="4412836"/>
            <a:ext cx="2590800" cy="2445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8" name="图片 10"/>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a:fillRect/>
          </a:stretch>
        </p:blipFill>
        <p:spPr>
          <a:xfrm>
            <a:off x="-1" y="-106680"/>
            <a:ext cx="8427721" cy="6858000"/>
          </a:xfrm>
          <a:prstGeom prst="rect">
            <a:avLst/>
          </a:prstGeom>
        </p:spPr>
      </p:pic>
      <p:pic>
        <p:nvPicPr>
          <p:cNvPr id="9" name="图片 11"/>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10"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11" name="图片 18"/>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pic>
        <p:nvPicPr>
          <p:cNvPr id="12" name="图片 20"/>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a:fillRect/>
          </a:stretch>
        </p:blipFill>
        <p:spPr>
          <a:xfrm>
            <a:off x="0" y="3581400"/>
            <a:ext cx="12192000" cy="3276600"/>
          </a:xfrm>
          <a:prstGeom prst="rect">
            <a:avLst/>
          </a:prstGeom>
        </p:spPr>
      </p:pic>
      <p:pic>
        <p:nvPicPr>
          <p:cNvPr id="13" name="图片 9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userDrawn="1"/>
        </p:nvGrpSpPr>
        <p:grpSpPr>
          <a:xfrm>
            <a:off x="-757646" y="4648188"/>
            <a:ext cx="12140835" cy="2500032"/>
            <a:chOff x="382287" y="4081809"/>
            <a:chExt cx="11047711" cy="2812721"/>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p:cNvGrpSpPr/>
          <p:nvPr userDrawn="1"/>
        </p:nvGrpSpPr>
        <p:grpSpPr>
          <a:xfrm>
            <a:off x="1733437" y="4531226"/>
            <a:ext cx="12140835" cy="2500032"/>
            <a:chOff x="382287" y="4081809"/>
            <a:chExt cx="11047711" cy="2812721"/>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p:cNvGrpSpPr/>
          <p:nvPr userDrawn="1"/>
        </p:nvGrpSpPr>
        <p:grpSpPr>
          <a:xfrm>
            <a:off x="-345352" y="4364534"/>
            <a:ext cx="13105058" cy="2737816"/>
            <a:chOff x="-669816" y="4426519"/>
            <a:chExt cx="13105058" cy="2737816"/>
          </a:xfrm>
        </p:grpSpPr>
        <p:sp>
          <p:nvSpPr>
            <p:cNvPr id="20" name="Title 1"/>
            <p:cNvSpPr txBox="1"/>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6.png"/><Relationship Id="rId7" Type="http://schemas.openxmlformats.org/officeDocument/2006/relationships/image" Target="../media/image7.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2.xml"/><Relationship Id="rId11" Type="http://schemas.openxmlformats.org/officeDocument/2006/relationships/slideLayout" Target="../slideLayouts/slideLayout4.xml"/><Relationship Id="rId10" Type="http://schemas.openxmlformats.org/officeDocument/2006/relationships/image" Target="../media/image26.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3" name="图片 10"/>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a:fillRect/>
          </a:stretch>
        </p:blipFill>
        <p:spPr>
          <a:xfrm>
            <a:off x="-1" y="-91440"/>
            <a:ext cx="8427721" cy="6858000"/>
          </a:xfrm>
          <a:prstGeom prst="rect">
            <a:avLst/>
          </a:prstGeom>
        </p:spPr>
      </p:pic>
      <p:pic>
        <p:nvPicPr>
          <p:cNvPr id="4" name="图片 11"/>
          <p:cNvPicPr>
            <a:picLocks noChangeAspect="1"/>
          </p:cNvPicPr>
          <p:nvPr/>
        </p:nvPicPr>
        <p:blipFill rotWithShape="1">
          <a:blip r:embed="rId2">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6"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pic>
        <p:nvPicPr>
          <p:cNvPr id="7"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a:fillRect/>
          </a:stretch>
        </p:blipFill>
        <p:spPr>
          <a:xfrm>
            <a:off x="0" y="3581400"/>
            <a:ext cx="12192000" cy="3276600"/>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9"/>
          <a:stretch>
            <a:fillRect/>
          </a:stretch>
        </p:blipFill>
        <p:spPr>
          <a:xfrm>
            <a:off x="-378609" y="1976817"/>
            <a:ext cx="9979809" cy="20204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charset="0"/>
                <a:cs typeface="+mn-cs"/>
              </a:rPr>
              <a:t>Cây bắp cải là thức ăn của con sâu;</a:t>
            </a:r>
            <a:endPar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charset="0"/>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p:cNvCxnSpPr>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p:cNvGrpSpPr/>
          <p:nvPr/>
        </p:nvGrpSpPr>
        <p:grpSpPr>
          <a:xfrm>
            <a:off x="561474" y="1921177"/>
            <a:ext cx="10995942" cy="3957109"/>
            <a:chOff x="169315" y="528866"/>
            <a:chExt cx="14793873" cy="155373"/>
          </a:xfrm>
        </p:grpSpPr>
        <p:sp>
          <p:nvSpPr>
            <p:cNvPr id="4" name="Flowchart: Alternate Process 3"/>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p:cNvPicPr>
            <a:picLocks noChangeAspect="1"/>
          </p:cNvPicPr>
          <p:nvPr/>
        </p:nvPicPr>
        <p:blipFill>
          <a:blip r:embed="rId1"/>
          <a:stretch>
            <a:fillRect/>
          </a:stretch>
        </p:blipFill>
        <p:spPr>
          <a:xfrm>
            <a:off x="2862679" y="107884"/>
            <a:ext cx="6096528"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endPar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213201" y="1023258"/>
            <a:ext cx="7403372" cy="2533650"/>
          </a:xfrm>
          <a:prstGeom prst="rect">
            <a:avLst/>
          </a:prstGeom>
        </p:spPr>
      </p:pic>
      <p:sp>
        <p:nvSpPr>
          <p:cNvPr id="5" name="Rectangle: Rounded Corners 4"/>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endParaRPr lang="en-US" sz="3600" b="1" dirty="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948543" y="884465"/>
            <a:ext cx="7859486" cy="2533650"/>
          </a:xfrm>
          <a:prstGeom prst="rect">
            <a:avLst/>
          </a:prstGeom>
        </p:spPr>
      </p:pic>
      <p:sp>
        <p:nvSpPr>
          <p:cNvPr id="6" name="Rectangle: Rounded Corners 5"/>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7872" r="27911"/>
          <a:stretch>
            <a:fillRect/>
          </a:stretch>
        </p:blipFill>
        <p:spPr>
          <a:xfrm flipH="1">
            <a:off x="257144" y="1580242"/>
            <a:ext cx="2904308" cy="5356827"/>
          </a:xfrm>
          <a:prstGeom prst="rect">
            <a:avLst/>
          </a:prstGeom>
        </p:spPr>
      </p:pic>
      <p:pic>
        <p:nvPicPr>
          <p:cNvPr id="3" name="Picture 2" descr="A cartoon of a child pointing&#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7431" r="23979"/>
          <a:stretch>
            <a:fillRect/>
          </a:stretch>
        </p:blipFill>
        <p:spPr>
          <a:xfrm>
            <a:off x="9375906" y="1811956"/>
            <a:ext cx="2528711" cy="5204183"/>
          </a:xfrm>
          <a:prstGeom prst="rect">
            <a:avLst/>
          </a:prstGeom>
        </p:spPr>
      </p:pic>
      <p:sp>
        <p:nvSpPr>
          <p:cNvPr id="4" name="Rectangle: Rounded Corners 12"/>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p:cNvGrpSpPr/>
          <p:nvPr/>
        </p:nvGrpSpPr>
        <p:grpSpPr>
          <a:xfrm>
            <a:off x="561474" y="1921177"/>
            <a:ext cx="10995942" cy="3957109"/>
            <a:chOff x="169315" y="528866"/>
            <a:chExt cx="14793873" cy="155373"/>
          </a:xfrm>
        </p:grpSpPr>
        <p:sp>
          <p:nvSpPr>
            <p:cNvPr id="4" name="Flowchart: Alternate Process 3"/>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p:cNvPicPr>
            <a:picLocks noChangeAspect="1"/>
          </p:cNvPicPr>
          <p:nvPr/>
        </p:nvPicPr>
        <p:blipFill>
          <a:blip r:embed="rId1"/>
          <a:stretch>
            <a:fillRect/>
          </a:stretch>
        </p:blipFill>
        <p:spPr>
          <a:xfrm>
            <a:off x="2862679" y="107884"/>
            <a:ext cx="6096528"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3" name="图片 10"/>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a:fillRect/>
          </a:stretch>
        </p:blipFill>
        <p:spPr>
          <a:xfrm>
            <a:off x="-1" y="-91440"/>
            <a:ext cx="8427721" cy="6858000"/>
          </a:xfrm>
          <a:prstGeom prst="rect">
            <a:avLst/>
          </a:prstGeom>
        </p:spPr>
      </p:pic>
      <p:pic>
        <p:nvPicPr>
          <p:cNvPr id="4" name="图片 11"/>
          <p:cNvPicPr>
            <a:picLocks noChangeAspect="1"/>
          </p:cNvPicPr>
          <p:nvPr/>
        </p:nvPicPr>
        <p:blipFill rotWithShape="1">
          <a:blip r:embed="rId2">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6"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pic>
        <p:nvPicPr>
          <p:cNvPr id="7"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a:fillRect/>
          </a:stretch>
        </p:blipFill>
        <p:spPr>
          <a:xfrm>
            <a:off x="0" y="3581400"/>
            <a:ext cx="12192000" cy="3276600"/>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p:cNvPicPr>
            <a:picLocks noChangeAspect="1"/>
          </p:cNvPicPr>
          <p:nvPr/>
        </p:nvPicPr>
        <p:blipFill>
          <a:blip r:embed="rId9"/>
          <a:stretch>
            <a:fillRect/>
          </a:stretch>
        </p:blipFill>
        <p:spPr>
          <a:xfrm>
            <a:off x="1194969" y="2121741"/>
            <a:ext cx="6492803"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583877" y="1747265"/>
            <a:ext cx="10784759" cy="2536156"/>
          </a:xfrm>
          <a:prstGeom prst="rect">
            <a:avLst/>
          </a:prstGeom>
        </p:spPr>
      </p:pic>
      <p:sp>
        <p:nvSpPr>
          <p:cNvPr id="13" name="TextBox 12"/>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14" name="Rectangle: Rounded Corners 13"/>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1" cstate="email"/>
          <a:stretch>
            <a:fillRect/>
          </a:stretch>
        </p:blipFill>
        <p:spPr>
          <a:xfrm flipV="1">
            <a:off x="-3101" y="0"/>
            <a:ext cx="1759082" cy="1653054"/>
          </a:xfrm>
          <a:prstGeom prst="rect">
            <a:avLst/>
          </a:prstGeom>
        </p:spPr>
      </p:pic>
      <p:pic>
        <p:nvPicPr>
          <p:cNvPr id="3" name="Picture 2"/>
          <p:cNvPicPr>
            <a:picLocks noChangeAspect="1"/>
          </p:cNvPicPr>
          <p:nvPr/>
        </p:nvPicPr>
        <p:blipFill>
          <a:blip r:embed="rId2"/>
          <a:stretch>
            <a:fillRect/>
          </a:stretch>
        </p:blipFill>
        <p:spPr>
          <a:xfrm>
            <a:off x="4197817" y="116660"/>
            <a:ext cx="3392408" cy="1587473"/>
          </a:xfrm>
          <a:prstGeom prst="rect">
            <a:avLst/>
          </a:prstGeom>
        </p:spPr>
      </p:pic>
      <p:pic>
        <p:nvPicPr>
          <p:cNvPr id="4" name="Picture 3"/>
          <p:cNvPicPr>
            <a:picLocks noChangeAspect="1"/>
          </p:cNvPicPr>
          <p:nvPr/>
        </p:nvPicPr>
        <p:blipFill>
          <a:blip r:embed="rId3"/>
          <a:stretch>
            <a:fillRect/>
          </a:stretch>
        </p:blipFill>
        <p:spPr>
          <a:xfrm>
            <a:off x="1364831" y="1329379"/>
            <a:ext cx="9428087" cy="48250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2876550" y="81688"/>
            <a:ext cx="6477001" cy="1061312"/>
            <a:chOff x="877666" y="572516"/>
            <a:chExt cx="13257671" cy="324659"/>
          </a:xfrm>
        </p:grpSpPr>
        <p:sp>
          <p:nvSpPr>
            <p:cNvPr id="3" name="Flowchart: Alternate Process 2"/>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1"/>
          <a:stretch>
            <a:fillRect/>
          </a:stretch>
        </p:blipFill>
        <p:spPr>
          <a:xfrm>
            <a:off x="3133725" y="1521523"/>
            <a:ext cx="6240310" cy="4555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2876550" y="81688"/>
            <a:ext cx="6477001" cy="1061312"/>
            <a:chOff x="877666" y="572516"/>
            <a:chExt cx="13257671" cy="324659"/>
          </a:xfrm>
        </p:grpSpPr>
        <p:sp>
          <p:nvSpPr>
            <p:cNvPr id="3" name="Flowchart: Alternate Process 2"/>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p:cNvPicPr>
            <a:picLocks noChangeAspect="1"/>
          </p:cNvPicPr>
          <p:nvPr/>
        </p:nvPicPr>
        <p:blipFill>
          <a:blip r:embed="rId1"/>
          <a:stretch>
            <a:fillRect/>
          </a:stretch>
        </p:blipFill>
        <p:spPr>
          <a:xfrm>
            <a:off x="3171825" y="1528762"/>
            <a:ext cx="6038850" cy="4371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7" name="图片 10"/>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a:fillRect/>
          </a:stretch>
        </p:blipFill>
        <p:spPr>
          <a:xfrm>
            <a:off x="-1" y="0"/>
            <a:ext cx="8427721" cy="6858000"/>
          </a:xfrm>
          <a:prstGeom prst="rect">
            <a:avLst/>
          </a:prstGeom>
        </p:spPr>
      </p:pic>
      <p:pic>
        <p:nvPicPr>
          <p:cNvPr id="8" name="图片 11"/>
          <p:cNvPicPr>
            <a:picLocks noChangeAspect="1"/>
          </p:cNvPicPr>
          <p:nvPr/>
        </p:nvPicPr>
        <p:blipFill rotWithShape="1">
          <a:blip r:embed="rId2">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10"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pic>
        <p:nvPicPr>
          <p:cNvPr id="11"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10069" t="37963" r="16319"/>
          <a:stretch>
            <a:fillRect/>
          </a:stretch>
        </p:blipFill>
        <p:spPr>
          <a:xfrm>
            <a:off x="3014127" y="4151972"/>
            <a:ext cx="6294581" cy="2983991"/>
          </a:xfrm>
          <a:prstGeom prst="rect">
            <a:avLst/>
          </a:prstGeom>
        </p:spPr>
      </p:pic>
      <p:pic>
        <p:nvPicPr>
          <p:cNvPr id="12" name="图片 45"/>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a:fillRect/>
          </a:stretch>
        </p:blipFill>
        <p:spPr>
          <a:xfrm rot="981196" flipH="1">
            <a:off x="269209" y="2766553"/>
            <a:ext cx="3314472" cy="2634182"/>
          </a:xfrm>
          <a:prstGeom prst="rect">
            <a:avLst/>
          </a:prstGeom>
        </p:spPr>
      </p:pic>
      <p:pic>
        <p:nvPicPr>
          <p:cNvPr id="13" name="图片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a:fillRect/>
          </a:stretch>
        </p:blipFill>
        <p:spPr>
          <a:xfrm>
            <a:off x="-37712" y="3605991"/>
            <a:ext cx="12192000" cy="3276600"/>
          </a:xfrm>
          <a:prstGeom prst="rect">
            <a:avLst/>
          </a:prstGeom>
        </p:spPr>
      </p:pic>
      <p:pic>
        <p:nvPicPr>
          <p:cNvPr id="2" name="Picture 1"/>
          <p:cNvPicPr>
            <a:picLocks noChangeAspect="1"/>
          </p:cNvPicPr>
          <p:nvPr/>
        </p:nvPicPr>
        <p:blipFill>
          <a:blip r:embed="rId9"/>
          <a:stretch>
            <a:fillRect/>
          </a:stretch>
        </p:blipFill>
        <p:spPr>
          <a:xfrm>
            <a:off x="4517379" y="600402"/>
            <a:ext cx="3176291" cy="1237595"/>
          </a:xfrm>
          <a:prstGeom prst="rect">
            <a:avLst/>
          </a:prstGeom>
        </p:spPr>
      </p:pic>
      <p:pic>
        <p:nvPicPr>
          <p:cNvPr id="15" name="Picture 14"/>
          <p:cNvPicPr>
            <a:picLocks noChangeAspect="1"/>
          </p:cNvPicPr>
          <p:nvPr/>
        </p:nvPicPr>
        <p:blipFill>
          <a:blip r:embed="rId10"/>
          <a:stretch>
            <a:fillRect/>
          </a:stretch>
        </p:blipFill>
        <p:spPr>
          <a:xfrm>
            <a:off x="1876435" y="2022242"/>
            <a:ext cx="8553429" cy="243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1" cstate="print">
            <a:extLst>
              <a:ext uri="{28A0092B-C50C-407E-A947-70E740481C1C}">
                <a14:useLocalDpi xmlns:a14="http://schemas.microsoft.com/office/drawing/2010/main" val="0"/>
              </a:ext>
            </a:extLst>
          </a:blip>
          <a:srcRect l="605" r="14739"/>
          <a:stretch>
            <a:fillRect/>
          </a:stretch>
        </p:blipFill>
        <p:spPr>
          <a:xfrm>
            <a:off x="1" y="0"/>
            <a:ext cx="12192000" cy="6858000"/>
          </a:xfrm>
          <a:prstGeom prst="rect">
            <a:avLst/>
          </a:prstGeom>
        </p:spPr>
      </p:pic>
      <p:pic>
        <p:nvPicPr>
          <p:cNvPr id="3" name="图片 10"/>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a:fillRect/>
          </a:stretch>
        </p:blipFill>
        <p:spPr>
          <a:xfrm>
            <a:off x="-1" y="-91440"/>
            <a:ext cx="8427721" cy="6858000"/>
          </a:xfrm>
          <a:prstGeom prst="rect">
            <a:avLst/>
          </a:prstGeom>
        </p:spPr>
      </p:pic>
      <p:pic>
        <p:nvPicPr>
          <p:cNvPr id="4" name="图片 11"/>
          <p:cNvPicPr>
            <a:picLocks noChangeAspect="1"/>
          </p:cNvPicPr>
          <p:nvPr/>
        </p:nvPicPr>
        <p:blipFill rotWithShape="1">
          <a:blip r:embed="rId2">
            <a:extLst>
              <a:ext uri="{28A0092B-C50C-407E-A947-70E740481C1C}">
                <a14:useLocalDpi xmlns:a14="http://schemas.microsoft.com/office/drawing/2010/main" val="0"/>
              </a:ext>
            </a:extLst>
          </a:blip>
          <a:srcRect l="62498" t="15845" r="12719" b="20853"/>
          <a:stretch>
            <a:fillRect/>
          </a:stretch>
        </p:blipFill>
        <p:spPr>
          <a:xfrm>
            <a:off x="7355568" y="975360"/>
            <a:ext cx="4836431" cy="5882640"/>
          </a:xfrm>
          <a:prstGeom prst="rect">
            <a:avLst/>
          </a:prstGeom>
        </p:spPr>
      </p:pic>
      <p:pic>
        <p:nvPicPr>
          <p:cNvPr id="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6"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64038"/>
          <a:stretch>
            <a:fillRect/>
          </a:stretch>
        </p:blipFill>
        <p:spPr>
          <a:xfrm>
            <a:off x="0" y="4770120"/>
            <a:ext cx="12192000" cy="2087880"/>
          </a:xfrm>
          <a:prstGeom prst="rect">
            <a:avLst/>
          </a:prstGeom>
        </p:spPr>
      </p:pic>
      <p:pic>
        <p:nvPicPr>
          <p:cNvPr id="7"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a:fillRect/>
          </a:stretch>
        </p:blipFill>
        <p:spPr>
          <a:xfrm>
            <a:off x="0" y="3581400"/>
            <a:ext cx="12192000" cy="3276600"/>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9"/>
          <a:stretch>
            <a:fillRect/>
          </a:stretch>
        </p:blipFill>
        <p:spPr>
          <a:xfrm>
            <a:off x="621810" y="2005847"/>
            <a:ext cx="8376630" cy="2712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p:cNvPicPr>
            <a:picLocks noChangeAspect="1"/>
          </p:cNvPicPr>
          <p:nvPr/>
        </p:nvPicPr>
        <p:blipFill rotWithShape="1">
          <a:blip r:embed="rId1">
            <a:extLst>
              <a:ext uri="{28A0092B-C50C-407E-A947-70E740481C1C}">
                <a14:useLocalDpi xmlns:a14="http://schemas.microsoft.com/office/drawing/2010/main" val="0"/>
              </a:ext>
            </a:extLst>
          </a:blip>
          <a:srcRect t="15986" r="62957" b="20712"/>
          <a:stretch>
            <a:fillRect/>
          </a:stretch>
        </p:blipFill>
        <p:spPr>
          <a:xfrm>
            <a:off x="-1" y="-91440"/>
            <a:ext cx="8427721" cy="6858000"/>
          </a:xfrm>
          <a:prstGeom prst="rect">
            <a:avLst/>
          </a:prstGeom>
        </p:spPr>
      </p:pic>
      <p:pic>
        <p:nvPicPr>
          <p:cNvPr id="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a:fillRect/>
          </a:stretch>
        </p:blipFill>
        <p:spPr>
          <a:xfrm>
            <a:off x="0" y="0"/>
            <a:ext cx="12192000" cy="1417320"/>
          </a:xfrm>
          <a:prstGeom prst="rect">
            <a:avLst/>
          </a:prstGeom>
        </p:spPr>
      </p:pic>
      <p:pic>
        <p:nvPicPr>
          <p:cNvPr id="12"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p:cNvPicPr>
            <a:picLocks noChangeAspect="1"/>
          </p:cNvPicPr>
          <p:nvPr/>
        </p:nvPicPr>
        <p:blipFill>
          <a:blip r:embed="rId5"/>
          <a:stretch>
            <a:fillRect/>
          </a:stretch>
        </p:blipFill>
        <p:spPr>
          <a:xfrm>
            <a:off x="8538152" y="2742771"/>
            <a:ext cx="4115229" cy="4115229"/>
          </a:xfrm>
          <a:prstGeom prst="rect">
            <a:avLst/>
          </a:prstGeom>
        </p:spPr>
      </p:pic>
      <p:sp>
        <p:nvSpPr>
          <p:cNvPr id="15" name="TextBox 14"/>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endParaRPr lang="en-US" sz="48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p:cNvGrpSpPr/>
          <p:nvPr/>
        </p:nvGrpSpPr>
        <p:grpSpPr>
          <a:xfrm rot="5400000">
            <a:off x="3308192" y="-2037557"/>
            <a:ext cx="6144260" cy="11147110"/>
            <a:chOff x="4982" y="-1603"/>
            <a:chExt cx="10523" cy="15161"/>
          </a:xfrm>
        </p:grpSpPr>
        <p:pic>
          <p:nvPicPr>
            <p:cNvPr id="3" name="图片 4" descr="12_0011_形状-1"/>
            <p:cNvPicPr>
              <a:picLocks noChangeAspect="1"/>
            </p:cNvPicPr>
            <p:nvPr/>
          </p:nvPicPr>
          <p:blipFill>
            <a:blip r:embed="rId1"/>
            <a:stretch>
              <a:fillRect/>
            </a:stretch>
          </p:blipFill>
          <p:spPr>
            <a:xfrm>
              <a:off x="4982" y="-1603"/>
              <a:ext cx="10523" cy="15161"/>
            </a:xfrm>
            <a:prstGeom prst="rect">
              <a:avLst/>
            </a:prstGeom>
          </p:spPr>
        </p:pic>
        <p:pic>
          <p:nvPicPr>
            <p:cNvPr id="4" name="图片 3" descr="12_0010_形状-1-拷贝"/>
            <p:cNvPicPr>
              <a:picLocks noChangeAspect="1"/>
            </p:cNvPicPr>
            <p:nvPr/>
          </p:nvPicPr>
          <p:blipFill>
            <a:blip r:embed="rId2"/>
            <a:stretch>
              <a:fillRect/>
            </a:stretch>
          </p:blipFill>
          <p:spPr>
            <a:xfrm>
              <a:off x="5346" y="-1170"/>
              <a:ext cx="9795" cy="14296"/>
            </a:xfrm>
            <a:prstGeom prst="rect">
              <a:avLst/>
            </a:prstGeom>
          </p:spPr>
        </p:pic>
      </p:grpSp>
      <p:pic>
        <p:nvPicPr>
          <p:cNvPr id="7" name="图片 16"/>
          <p:cNvPicPr>
            <a:picLocks noChangeAspect="1"/>
          </p:cNvPicPr>
          <p:nvPr/>
        </p:nvPicPr>
        <p:blipFill rotWithShape="1">
          <a:blip r:embed="rId3">
            <a:extLst>
              <a:ext uri="{28A0092B-C50C-407E-A947-70E740481C1C}">
                <a14:useLocalDpi xmlns:a14="http://schemas.microsoft.com/office/drawing/2010/main" val="0"/>
              </a:ext>
            </a:extLst>
          </a:blip>
          <a:srcRect b="6601"/>
          <a:stretch>
            <a:fillRect/>
          </a:stretch>
        </p:blipFill>
        <p:spPr>
          <a:xfrm flipH="1">
            <a:off x="-114808" y="4119138"/>
            <a:ext cx="2819908" cy="2738861"/>
          </a:xfrm>
          <a:prstGeom prst="rect">
            <a:avLst/>
          </a:prstGeom>
        </p:spPr>
      </p:pic>
      <p:sp>
        <p:nvSpPr>
          <p:cNvPr id="9" name="TextBox 8"/>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p:cNvPicPr>
            <a:picLocks noChangeAspect="1"/>
          </p:cNvPicPr>
          <p:nvPr/>
        </p:nvPicPr>
        <p:blipFill>
          <a:blip r:embed="rId1"/>
          <a:stretch>
            <a:fillRect/>
          </a:stretch>
        </p:blipFill>
        <p:spPr>
          <a:xfrm>
            <a:off x="1174295" y="2249941"/>
            <a:ext cx="9831161" cy="3108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1629</Words>
  <Application>WPS Presentation</Application>
  <PresentationFormat>Widescreen</PresentationFormat>
  <Paragraphs>42</Paragraphs>
  <Slides>20</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SimSun</vt:lpstr>
      <vt:lpstr>Wingdings</vt:lpstr>
      <vt:lpstr>Calibri</vt:lpstr>
      <vt:lpstr>#9Slide07 HoneyCream</vt:lpstr>
      <vt:lpstr>Segoe Print</vt:lpstr>
      <vt:lpstr>Cambria</vt:lpstr>
      <vt:lpstr>Open Sans</vt:lpstr>
      <vt:lpstr>Calibri</vt:lpstr>
      <vt:lpstr>Roboto</vt:lpstr>
      <vt:lpstr>Times New Roman</vt:lpstr>
      <vt:lpstr>Microsoft YaHei</vt:lpstr>
      <vt:lpstr>Arial Unicode MS</vt:lpstr>
      <vt:lpstr>DFPOP1-W9</vt:lpstr>
      <vt:lpstr>等线</vt:lpstr>
      <vt:lpstr>等线 Light</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2024-01-31T13:20:00Z</dcterms:created>
  <dcterms:modified xsi:type="dcterms:W3CDTF">2024-04-05T03:08:00Z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B70D497083EA4A0AB727409010F12D16_12</vt:lpwstr>
  </property>
  <property fmtid="{D5CDD505-2E9C-101B-9397-08002B2CF9AE}" pid="3" name="KSOProductBuildVer">
    <vt:lpwstr>1033-12.2.0.13489</vt:lpwstr>
  </property>
</Properties>
</file>