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81" r:id="rId4"/>
    <p:sldMasterId id="2147483694" r:id="rId5"/>
  </p:sldMasterIdLst>
  <p:notesMasterIdLst>
    <p:notesMasterId r:id="rId7"/>
  </p:notesMasterIdLst>
  <p:sldIdLst>
    <p:sldId id="351" r:id="rId6"/>
    <p:sldId id="368" r:id="rId8"/>
    <p:sldId id="383" r:id="rId9"/>
    <p:sldId id="386" r:id="rId10"/>
    <p:sldId id="369" r:id="rId11"/>
    <p:sldId id="371" r:id="rId12"/>
    <p:sldId id="372" r:id="rId13"/>
    <p:sldId id="376" r:id="rId14"/>
    <p:sldId id="2631" r:id="rId15"/>
    <p:sldId id="542" r:id="rId16"/>
    <p:sldId id="388" r:id="rId17"/>
    <p:sldId id="2632" r:id="rId18"/>
    <p:sldId id="2633" r:id="rId19"/>
    <p:sldId id="2635" r:id="rId20"/>
    <p:sldId id="2634" r:id="rId21"/>
    <p:sldId id="2636" r:id="rId22"/>
    <p:sldId id="2637" r:id="rId23"/>
    <p:sldId id="3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951E6-62A1-4C39-863A-BA6A493D1DA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AD44-877A-4BCD-91DA-FC349646E72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9.xml"/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/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/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4265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lnSpc>
                <a:spcPct val="120000"/>
              </a:lnSpc>
            </a:pPr>
            <a:endParaRPr lang="en-US" sz="4265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6072" y="359702"/>
            <a:ext cx="7445021" cy="743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200">
              <a:lnSpc>
                <a:spcPct val="120000"/>
              </a:lnSpc>
            </a:pPr>
            <a:r>
              <a:rPr lang="en-US" sz="3735" dirty="0" err="1">
                <a:solidFill>
                  <a:srgbClr val="002060"/>
                </a:solidFill>
              </a:rPr>
              <a:t>Thứ</a:t>
            </a:r>
            <a:r>
              <a:rPr lang="en-US" sz="3735" dirty="0">
                <a:solidFill>
                  <a:srgbClr val="002060"/>
                </a:solidFill>
              </a:rPr>
              <a:t> … </a:t>
            </a:r>
            <a:r>
              <a:rPr lang="en-US" sz="3735" dirty="0" err="1">
                <a:solidFill>
                  <a:srgbClr val="002060"/>
                </a:solidFill>
              </a:rPr>
              <a:t>ngày</a:t>
            </a:r>
            <a:r>
              <a:rPr lang="en-US" sz="3735" dirty="0">
                <a:solidFill>
                  <a:srgbClr val="002060"/>
                </a:solidFill>
              </a:rPr>
              <a:t> … </a:t>
            </a:r>
            <a:r>
              <a:rPr lang="en-US" sz="3735" dirty="0" err="1">
                <a:solidFill>
                  <a:srgbClr val="002060"/>
                </a:solidFill>
              </a:rPr>
              <a:t>tháng</a:t>
            </a:r>
            <a:r>
              <a:rPr lang="en-US" sz="3735" dirty="0">
                <a:solidFill>
                  <a:srgbClr val="002060"/>
                </a:solidFill>
              </a:rPr>
              <a:t> … </a:t>
            </a:r>
            <a:r>
              <a:rPr lang="en-US" sz="3735" dirty="0" err="1">
                <a:solidFill>
                  <a:srgbClr val="002060"/>
                </a:solidFill>
              </a:rPr>
              <a:t>năm</a:t>
            </a:r>
            <a:r>
              <a:rPr lang="en-US" sz="3735" dirty="0">
                <a:solidFill>
                  <a:srgbClr val="002060"/>
                </a:solidFill>
              </a:rPr>
              <a:t> ….</a:t>
            </a:r>
            <a:endParaRPr lang="en-US" sz="3735" dirty="0">
              <a:solidFill>
                <a:srgbClr val="002060"/>
              </a:solidFill>
            </a:endParaRPr>
          </a:p>
        </p:txBody>
      </p:sp>
      <p:pic>
        <p:nvPicPr>
          <p:cNvPr id="19" name="Picture 3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480" y="2014205"/>
            <a:ext cx="7480440" cy="3267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87680" y="236434"/>
            <a:ext cx="7427595" cy="2535555"/>
          </a:xfrm>
          <a:custGeom>
            <a:avLst/>
            <a:gdLst>
              <a:gd name="connsiteX0" fmla="*/ 0 w 7427595"/>
              <a:gd name="connsiteY0" fmla="*/ 263165 h 2535555"/>
              <a:gd name="connsiteX1" fmla="*/ 263165 w 7427595"/>
              <a:gd name="connsiteY1" fmla="*/ 0 h 2535555"/>
              <a:gd name="connsiteX2" fmla="*/ 7164430 w 7427595"/>
              <a:gd name="connsiteY2" fmla="*/ 0 h 2535555"/>
              <a:gd name="connsiteX3" fmla="*/ 7427595 w 7427595"/>
              <a:gd name="connsiteY3" fmla="*/ 263165 h 2535555"/>
              <a:gd name="connsiteX4" fmla="*/ 7427595 w 7427595"/>
              <a:gd name="connsiteY4" fmla="*/ 2272390 h 2535555"/>
              <a:gd name="connsiteX5" fmla="*/ 7164430 w 7427595"/>
              <a:gd name="connsiteY5" fmla="*/ 2535555 h 2535555"/>
              <a:gd name="connsiteX6" fmla="*/ 263165 w 7427595"/>
              <a:gd name="connsiteY6" fmla="*/ 2535555 h 2535555"/>
              <a:gd name="connsiteX7" fmla="*/ 0 w 7427595"/>
              <a:gd name="connsiteY7" fmla="*/ 2272390 h 2535555"/>
              <a:gd name="connsiteX8" fmla="*/ 0 w 7427595"/>
              <a:gd name="connsiteY8" fmla="*/ 263165 h 253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7595" h="2535555" fill="none" extrusionOk="0">
                <a:moveTo>
                  <a:pt x="0" y="263165"/>
                </a:moveTo>
                <a:cubicBezTo>
                  <a:pt x="12053" y="126753"/>
                  <a:pt x="100716" y="-5000"/>
                  <a:pt x="263165" y="0"/>
                </a:cubicBezTo>
                <a:cubicBezTo>
                  <a:pt x="2942303" y="109595"/>
                  <a:pt x="5746440" y="16756"/>
                  <a:pt x="7164430" y="0"/>
                </a:cubicBezTo>
                <a:cubicBezTo>
                  <a:pt x="7295919" y="-11459"/>
                  <a:pt x="7433721" y="140600"/>
                  <a:pt x="7427595" y="263165"/>
                </a:cubicBezTo>
                <a:cubicBezTo>
                  <a:pt x="7371277" y="1061495"/>
                  <a:pt x="7460506" y="1699939"/>
                  <a:pt x="7427595" y="2272390"/>
                </a:cubicBezTo>
                <a:cubicBezTo>
                  <a:pt x="7410892" y="2423452"/>
                  <a:pt x="7336788" y="2532844"/>
                  <a:pt x="7164430" y="2535555"/>
                </a:cubicBezTo>
                <a:cubicBezTo>
                  <a:pt x="3915599" y="2399354"/>
                  <a:pt x="1891258" y="2460779"/>
                  <a:pt x="263165" y="2535555"/>
                </a:cubicBezTo>
                <a:cubicBezTo>
                  <a:pt x="103511" y="2515876"/>
                  <a:pt x="-16513" y="2410730"/>
                  <a:pt x="0" y="2272390"/>
                </a:cubicBezTo>
                <a:cubicBezTo>
                  <a:pt x="-157566" y="1298761"/>
                  <a:pt x="130870" y="1247453"/>
                  <a:pt x="0" y="263165"/>
                </a:cubicBezTo>
                <a:close/>
              </a:path>
              <a:path w="7427595" h="2535555" stroke="0" extrusionOk="0">
                <a:moveTo>
                  <a:pt x="0" y="263165"/>
                </a:moveTo>
                <a:cubicBezTo>
                  <a:pt x="-6543" y="103136"/>
                  <a:pt x="131944" y="-18850"/>
                  <a:pt x="263165" y="0"/>
                </a:cubicBezTo>
                <a:cubicBezTo>
                  <a:pt x="1040003" y="47539"/>
                  <a:pt x="4997299" y="42437"/>
                  <a:pt x="7164430" y="0"/>
                </a:cubicBezTo>
                <a:cubicBezTo>
                  <a:pt x="7329703" y="-10560"/>
                  <a:pt x="7432553" y="109864"/>
                  <a:pt x="7427595" y="263165"/>
                </a:cubicBezTo>
                <a:cubicBezTo>
                  <a:pt x="7345228" y="1253097"/>
                  <a:pt x="7445608" y="1307642"/>
                  <a:pt x="7427595" y="2272390"/>
                </a:cubicBezTo>
                <a:cubicBezTo>
                  <a:pt x="7432147" y="2431298"/>
                  <a:pt x="7303873" y="2529313"/>
                  <a:pt x="7164430" y="2535555"/>
                </a:cubicBezTo>
                <a:cubicBezTo>
                  <a:pt x="4499053" y="2509201"/>
                  <a:pt x="3234320" y="2416699"/>
                  <a:pt x="263165" y="2535555"/>
                </a:cubicBezTo>
                <a:cubicBezTo>
                  <a:pt x="97248" y="2515221"/>
                  <a:pt x="14379" y="2435163"/>
                  <a:pt x="0" y="2272390"/>
                </a:cubicBezTo>
                <a:cubicBezTo>
                  <a:pt x="88535" y="1636137"/>
                  <a:pt x="49637" y="944923"/>
                  <a:pt x="0" y="2631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569873" y="658505"/>
            <a:ext cx="742759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ỗi tổ thực hiện quan sát một khu vực xung quanh trường học, ghi chép những sinh vật sống tại đó trong 10</a:t>
            </a: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46" y="0"/>
            <a:ext cx="4639458" cy="2688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112815" y="2200300"/>
            <a:ext cx="6480720" cy="1572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Microsoft YaHei" panose="020B0503020204020204" charset="-122"/>
                <a:cs typeface="+mn-cs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Microsoft YaHei" panose="020B0503020204020204" charset="-122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8CDD0">
                  <a:lumMod val="75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/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en-US" sz="2400">
              <a:solidFill>
                <a:srgbClr val="000000"/>
              </a:solidFill>
              <a:latin typeface="Calibri" panose="020F0502020204030204"/>
              <a:ea typeface="Microsoft YaHei" panose="020B0503020204020204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49860" y="262170"/>
            <a:ext cx="1074097" cy="8328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2076" y="518044"/>
            <a:ext cx="1027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defRPr/>
            </a:pPr>
            <a:r>
              <a:rPr lang="vi-VN" sz="3200" b="1" dirty="0">
                <a:solidFill>
                  <a:srgbClr val="CC0066"/>
                </a:solidFill>
                <a:latin typeface="Calibri" panose="020F0502020204030204"/>
                <a:ea typeface="Microsoft YaHei" panose="020B0503020204020204" charset="-122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ea typeface="Microsoft YaHei" panose="020B0503020204020204" charset="-122"/>
              </a:rPr>
              <a:t>Các sinh vật sau có mối liên hệ về thức ăn với nhau: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/>
                <a:ea typeface="Microsoft YaHei" panose="020B0503020204020204" charset="-122"/>
              </a:rPr>
              <a:t>cây lúa, rắn hổ mang, chuột, cỏ, châu chấu, chim diều hâu, bò.</a:t>
            </a:r>
            <a:endParaRPr lang="vi-VN" sz="3200" b="1" i="1" dirty="0">
              <a:solidFill>
                <a:srgbClr val="002060"/>
              </a:solidFill>
              <a:latin typeface="Calibri" panose="020F0502020204030204"/>
              <a:ea typeface="Microsoft YaHei" panose="020B0503020204020204" charset="-122"/>
            </a:endParaRPr>
          </a:p>
          <a:p>
            <a:pPr marL="457200" indent="-457200" algn="just" defTabSz="1219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 panose="020F0502020204030204"/>
                <a:ea typeface="Microsoft YaHei" panose="020B0503020204020204" charset="-122"/>
              </a:rPr>
              <a:t>Có thể xây dựng được bao nhiêu chuỗi thức ăn từ các sinh vật nêu trên?</a:t>
            </a:r>
            <a:endParaRPr lang="vi-VN" sz="3200" b="1" dirty="0">
              <a:solidFill>
                <a:srgbClr val="CC0066"/>
              </a:solidFill>
              <a:latin typeface="Calibri" panose="020F0502020204030204"/>
              <a:ea typeface="Microsoft YaHei" panose="020B0503020204020204" charset="-122"/>
            </a:endParaRPr>
          </a:p>
          <a:p>
            <a:pPr marL="457200" indent="-457200" algn="just" defTabSz="1219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 panose="020F0502020204030204"/>
                <a:ea typeface="Microsoft YaHei" panose="020B0503020204020204" charset="-122"/>
              </a:rPr>
              <a:t>Hãy thảo luận và vẽ sơ đồ các chuỗi thức ăn đó.</a:t>
            </a:r>
            <a:endParaRPr lang="en-US" sz="3200" b="1" dirty="0">
              <a:solidFill>
                <a:srgbClr val="000000"/>
              </a:solidFill>
              <a:latin typeface="Calibri" panose="020F0502020204030204"/>
              <a:ea typeface="Microsoft YaHei" panose="020B050302020402020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472" y="3343251"/>
            <a:ext cx="4170528" cy="3514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AutoShape 2" descr="Kürsü standı imágenes de stock de arte vectorial | Depositphotos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1195" y="318104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33056" y="4593659"/>
            <a:ext cx="1212763" cy="9403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1195" y="479076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1195" y="31810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385431" y="4107884"/>
            <a:ext cx="1212763" cy="9403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3570" y="430499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80681" y="1669484"/>
            <a:ext cx="1212763" cy="94036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18820" y="18665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42581" y="3155384"/>
            <a:ext cx="1212763" cy="940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0720" y="33524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5" y="-411427"/>
            <a:ext cx="6605471" cy="6505388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" y="3257781"/>
            <a:ext cx="3015704" cy="360021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1" y="1"/>
            <a:ext cx="4157464" cy="1017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852" y="1402664"/>
            <a:ext cx="4749196" cy="4090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744" y="1545232"/>
            <a:ext cx="9199661" cy="239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318" y="1294901"/>
            <a:ext cx="5858764" cy="2725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/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en-US" sz="2400">
              <a:solidFill>
                <a:srgbClr val="000000"/>
              </a:solidFill>
              <a:latin typeface="Calibri" panose="020F0502020204030204"/>
              <a:ea typeface="Microsoft YaHei" panose="020B0503020204020204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878485" y="433620"/>
            <a:ext cx="1074097" cy="8328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0132" y="365644"/>
            <a:ext cx="995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en-US" sz="5400" b="1" dirty="0" err="1">
                <a:solidFill>
                  <a:srgbClr val="CC0066"/>
                </a:solidFill>
                <a:ea typeface="Microsoft YaHei" panose="020B0503020204020204" charset="-122"/>
              </a:rPr>
              <a:t>Tìm</a:t>
            </a:r>
            <a:r>
              <a:rPr lang="en-US" sz="5400" b="1" dirty="0">
                <a:solidFill>
                  <a:srgbClr val="CC0066"/>
                </a:solidFill>
                <a:ea typeface="Microsoft YaHei" panose="020B0503020204020204" charset="-122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Microsoft YaHei" panose="020B0503020204020204" charset="-122"/>
              </a:rPr>
              <a:t>các</a:t>
            </a:r>
            <a:r>
              <a:rPr lang="en-US" sz="5400" b="1" dirty="0">
                <a:solidFill>
                  <a:srgbClr val="CC0066"/>
                </a:solidFill>
                <a:ea typeface="Microsoft YaHei" panose="020B0503020204020204" charset="-122"/>
              </a:rPr>
              <a:t> con </a:t>
            </a:r>
            <a:r>
              <a:rPr lang="en-US" sz="5400" b="1" dirty="0" err="1">
                <a:solidFill>
                  <a:srgbClr val="CC0066"/>
                </a:solidFill>
                <a:ea typeface="Microsoft YaHei" panose="020B0503020204020204" charset="-122"/>
              </a:rPr>
              <a:t>vật</a:t>
            </a:r>
            <a:r>
              <a:rPr lang="en-US" sz="5400" b="1" dirty="0">
                <a:solidFill>
                  <a:srgbClr val="CC0066"/>
                </a:solidFill>
                <a:ea typeface="Microsoft YaHei" panose="020B0503020204020204" charset="-122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Microsoft YaHei" panose="020B0503020204020204" charset="-122"/>
              </a:rPr>
              <a:t>có</a:t>
            </a:r>
            <a:r>
              <a:rPr lang="en-US" sz="5400" b="1" dirty="0">
                <a:solidFill>
                  <a:srgbClr val="CC0066"/>
                </a:solidFill>
                <a:ea typeface="Microsoft YaHei" panose="020B0503020204020204" charset="-122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Microsoft YaHei" panose="020B0503020204020204" charset="-122"/>
              </a:rPr>
              <a:t>trong</a:t>
            </a:r>
            <a:r>
              <a:rPr lang="en-US" sz="5400" b="1" dirty="0">
                <a:solidFill>
                  <a:srgbClr val="CC0066"/>
                </a:solidFill>
                <a:ea typeface="Microsoft YaHei" panose="020B0503020204020204" charset="-122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Microsoft YaHei" panose="020B0503020204020204" charset="-122"/>
              </a:rPr>
              <a:t>tranh</a:t>
            </a:r>
            <a:r>
              <a:rPr lang="en-US" sz="5400" b="1" dirty="0">
                <a:solidFill>
                  <a:srgbClr val="CC0066"/>
                </a:solidFill>
                <a:ea typeface="Microsoft YaHei" panose="020B0503020204020204" charset="-122"/>
              </a:rPr>
              <a:t>.</a:t>
            </a:r>
            <a:endParaRPr lang="en-US" sz="5400" b="1" dirty="0">
              <a:solidFill>
                <a:srgbClr val="000000"/>
              </a:solidFill>
              <a:latin typeface="Calibri" panose="020F0502020204030204"/>
              <a:ea typeface="Microsoft YaHei" panose="020B050302020402020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1419224"/>
            <a:ext cx="7691438" cy="4832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5113" y="5839528"/>
            <a:ext cx="85000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rệp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08" y="1735732"/>
            <a:ext cx="8986283" cy="239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0" y="0"/>
            <a:ext cx="12192000" cy="6821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31371" y="8743"/>
            <a:ext cx="817415" cy="633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8917" y="36489"/>
            <a:ext cx="99506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/>
            <a:r>
              <a:rPr lang="vi-VN" sz="2665" b="1" dirty="0">
                <a:solidFill>
                  <a:srgbClr val="00B050"/>
                </a:solidFill>
                <a:latin typeface="Calibri" panose="020F0502020204030204"/>
              </a:rPr>
              <a:t>Một nhóm học sinh quan sát khu vườn và phát hiện được một số sinh vật. (Hình 8)</a:t>
            </a:r>
            <a:endParaRPr lang="vi-VN" sz="2665" b="1" dirty="0">
              <a:solidFill>
                <a:srgbClr val="00B050"/>
              </a:solidFill>
              <a:latin typeface="Calibri" panose="020F0502020204030204"/>
            </a:endParaRPr>
          </a:p>
          <a:p>
            <a:pPr algn="just" defTabSz="1219200"/>
            <a:r>
              <a:rPr lang="vi-VN" sz="2665" b="1" dirty="0">
                <a:solidFill>
                  <a:srgbClr val="00B050"/>
                </a:solidFill>
                <a:latin typeface="Calibri" panose="020F0502020204030204"/>
              </a:rPr>
              <a:t>Hãy vẽ các chuỗi thức ăn giữa các sinh vật trong khu vườn.</a:t>
            </a:r>
            <a:endParaRPr lang="vi-VN" sz="2665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2" y="1438274"/>
            <a:ext cx="7605713" cy="4778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8000" b="1" dirty="0" err="1">
                <a:solidFill>
                  <a:sysClr val="windowText" lastClr="000000"/>
                </a:solidFill>
                <a:ea typeface="Microsoft YaHei" panose="020B0503020204020204" charset="-122"/>
              </a:rPr>
              <a:t>Thảo</a:t>
            </a:r>
            <a:r>
              <a:rPr lang="en-US" sz="8000" b="1" dirty="0">
                <a:solidFill>
                  <a:sysClr val="windowText" lastClr="000000"/>
                </a:solidFill>
                <a:ea typeface="Microsoft YaHei" panose="020B0503020204020204" charset="-122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Microsoft YaHei" panose="020B0503020204020204" charset="-122"/>
              </a:rPr>
              <a:t>luận</a:t>
            </a:r>
            <a:r>
              <a:rPr lang="en-US" sz="8000" b="1" dirty="0">
                <a:solidFill>
                  <a:sysClr val="windowText" lastClr="000000"/>
                </a:solidFill>
                <a:ea typeface="Microsoft YaHei" panose="020B0503020204020204" charset="-122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Microsoft YaHei" panose="020B0503020204020204" charset="-122"/>
              </a:rPr>
              <a:t>nhóm</a:t>
            </a:r>
            <a:r>
              <a:rPr lang="en-US" sz="8000" b="1" dirty="0">
                <a:solidFill>
                  <a:sysClr val="windowText" lastClr="000000"/>
                </a:solidFill>
                <a:ea typeface="Microsoft YaHei" panose="020B0503020204020204" charset="-122"/>
              </a:rPr>
              <a:t> nhỏ</a:t>
            </a:r>
            <a:endParaRPr lang="en-US" sz="8000" b="1" dirty="0">
              <a:solidFill>
                <a:sysClr val="windowText" lastClr="000000"/>
              </a:solidFill>
              <a:ea typeface="Microsoft YaHei" panose="020B0503020204020204" charset="-122"/>
            </a:endParaRPr>
          </a:p>
        </p:txBody>
      </p:sp>
      <p:sp>
        <p:nvSpPr>
          <p:cNvPr id="2" name="AutoShape 2" descr="Kürsü standı imágenes de stock de arte vectorial | Depositphotos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defTabSz="1219200">
              <a:defRPr/>
            </a:pPr>
            <a:endParaRPr lang="en-US" sz="2400">
              <a:solidFill>
                <a:srgbClr val="000000"/>
              </a:solidFill>
              <a:latin typeface="Calibri" panose="020F0502020204030204"/>
              <a:ea typeface="Microsoft YaHei" panose="020B0503020204020204" charset="-122"/>
            </a:endParaRPr>
          </a:p>
        </p:txBody>
      </p:sp>
      <p:pic>
        <p:nvPicPr>
          <p:cNvPr id="4" name="Picture 3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31371" y="452670"/>
            <a:ext cx="11329259" cy="56144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598911" y="1831409"/>
            <a:ext cx="1666033" cy="12918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33195" y="204756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 ăn lá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615" y="112680"/>
            <a:ext cx="5761219" cy="221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665586" y="3564959"/>
            <a:ext cx="1666033" cy="1291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9870" y="378111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rệp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/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en-US" sz="2400">
              <a:solidFill>
                <a:srgbClr val="000000"/>
              </a:solidFill>
              <a:latin typeface="Calibri" panose="020F0502020204030204"/>
              <a:ea typeface="Microsoft YaHei" panose="020B0503020204020204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>
            <a:fillRect/>
          </a:stretch>
        </p:blipFill>
        <p:spPr>
          <a:xfrm>
            <a:off x="478435" y="395520"/>
            <a:ext cx="1074097" cy="8328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5382" y="327544"/>
            <a:ext cx="99506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defRPr/>
            </a:pPr>
            <a:r>
              <a:rPr lang="vi-VN" sz="3735" b="1" dirty="0">
                <a:solidFill>
                  <a:srgbClr val="CC006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sát xung quanh trường, vẽ sơ đồ các chuỗi thức ăn giữa các sinh vật quan sát được.</a:t>
            </a:r>
            <a:endParaRPr lang="en-US" sz="3735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4" y="1890712"/>
            <a:ext cx="6162675" cy="4275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1113</Words>
  <Application>WPS Presentation</Application>
  <PresentationFormat>Widescreen</PresentationFormat>
  <Paragraphs>47</Paragraphs>
  <Slides>18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Calibri Light</vt:lpstr>
      <vt:lpstr>SVN-Hole Hearted</vt:lpstr>
      <vt:lpstr>Microsoft YaHei</vt:lpstr>
      <vt:lpstr>Cambria</vt:lpstr>
      <vt:lpstr>Calibri</vt:lpstr>
      <vt:lpstr>Arial</vt:lpstr>
      <vt:lpstr>#9Slide07 SVNNexa Rust Slab Bla</vt:lpstr>
      <vt:lpstr>Segoe Print</vt:lpstr>
      <vt:lpstr>Kozuka Gothic Pro H</vt:lpstr>
      <vt:lpstr>Arial Unicode MS</vt:lpstr>
      <vt:lpstr>等线</vt:lpstr>
      <vt:lpstr>1_Custom Design</vt:lpstr>
      <vt:lpstr>1_Office Theme</vt:lpstr>
      <vt:lpstr>2_Custom Design</vt:lpstr>
      <vt:lpstr>3_Custom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2024-02-01T02:30:00Z</dcterms:created>
  <dcterms:modified xsi:type="dcterms:W3CDTF">2024-04-05T03:13:19Z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F4558D73CDC2477085746417037A59F1_12</vt:lpwstr>
  </property>
  <property fmtid="{D5CDD505-2E9C-101B-9397-08002B2CF9AE}" pid="3" name="KSOProductBuildVer">
    <vt:lpwstr>1033-12.2.0.13489</vt:lpwstr>
  </property>
</Properties>
</file>