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Fz Fantomen Press" panose="02000500000000000000" pitchFamily="2" charset="0"/>
      <p:regular r:id="rId8"/>
    </p:embeddedFont>
    <p:embeddedFont>
      <p:font typeface="UTM Dinh Tran" panose="02040603050506020204" pitchFamily="18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96" y="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openxmlformats.org/officeDocument/2006/relationships/image" Target="../media/image2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png"/><Relationship Id="rId11" Type="http://schemas.openxmlformats.org/officeDocument/2006/relationships/slide" Target="slide6.xml"/><Relationship Id="rId5" Type="http://schemas.openxmlformats.org/officeDocument/2006/relationships/image" Target="../media/image18.png"/><Relationship Id="rId10" Type="http://schemas.openxmlformats.org/officeDocument/2006/relationships/slide" Target="slide5.xml"/><Relationship Id="rId4" Type="http://schemas.openxmlformats.org/officeDocument/2006/relationships/image" Target="../media/image17.png"/><Relationship Id="rId9" Type="http://schemas.openxmlformats.org/officeDocument/2006/relationships/image" Target="../media/image11.sv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microsoft.com/office/2007/relationships/media" Target="../media/media5.mp3"/><Relationship Id="rId21" Type="http://schemas.openxmlformats.org/officeDocument/2006/relationships/image" Target="../media/image35.svg"/><Relationship Id="rId7" Type="http://schemas.openxmlformats.org/officeDocument/2006/relationships/audio" Target="../media/audio2.wav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video" Target="../media/media4.mp4"/><Relationship Id="rId16" Type="http://schemas.openxmlformats.org/officeDocument/2006/relationships/image" Target="../media/image30.svg"/><Relationship Id="rId20" Type="http://schemas.openxmlformats.org/officeDocument/2006/relationships/image" Target="../media/image34.png"/><Relationship Id="rId1" Type="http://schemas.microsoft.com/office/2007/relationships/media" Target="../media/media4.mp4"/><Relationship Id="rId6" Type="http://schemas.openxmlformats.org/officeDocument/2006/relationships/audio" Target="../media/audio1.wav"/><Relationship Id="rId11" Type="http://schemas.openxmlformats.org/officeDocument/2006/relationships/image" Target="../media/image25.svg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png"/><Relationship Id="rId23" Type="http://schemas.openxmlformats.org/officeDocument/2006/relationships/image" Target="../media/image36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microsoft.com/office/2007/relationships/media" Target="../media/media5.mp3"/><Relationship Id="rId21" Type="http://schemas.openxmlformats.org/officeDocument/2006/relationships/image" Target="../media/image35.svg"/><Relationship Id="rId7" Type="http://schemas.openxmlformats.org/officeDocument/2006/relationships/audio" Target="../media/audio2.wav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video" Target="../media/media4.mp4"/><Relationship Id="rId16" Type="http://schemas.openxmlformats.org/officeDocument/2006/relationships/image" Target="../media/image30.svg"/><Relationship Id="rId20" Type="http://schemas.openxmlformats.org/officeDocument/2006/relationships/image" Target="../media/image34.png"/><Relationship Id="rId1" Type="http://schemas.microsoft.com/office/2007/relationships/media" Target="../media/media4.mp4"/><Relationship Id="rId6" Type="http://schemas.openxmlformats.org/officeDocument/2006/relationships/audio" Target="../media/audio1.wav"/><Relationship Id="rId11" Type="http://schemas.openxmlformats.org/officeDocument/2006/relationships/image" Target="../media/image25.svg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png"/><Relationship Id="rId23" Type="http://schemas.openxmlformats.org/officeDocument/2006/relationships/image" Target="../media/image36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microsoft.com/office/2007/relationships/media" Target="../media/media5.mp3"/><Relationship Id="rId21" Type="http://schemas.openxmlformats.org/officeDocument/2006/relationships/image" Target="../media/image35.svg"/><Relationship Id="rId7" Type="http://schemas.openxmlformats.org/officeDocument/2006/relationships/audio" Target="../media/audio2.wav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video" Target="../media/media4.mp4"/><Relationship Id="rId16" Type="http://schemas.openxmlformats.org/officeDocument/2006/relationships/image" Target="../media/image30.svg"/><Relationship Id="rId20" Type="http://schemas.openxmlformats.org/officeDocument/2006/relationships/image" Target="../media/image34.png"/><Relationship Id="rId1" Type="http://schemas.microsoft.com/office/2007/relationships/media" Target="../media/media4.mp4"/><Relationship Id="rId6" Type="http://schemas.openxmlformats.org/officeDocument/2006/relationships/audio" Target="../media/audio1.wav"/><Relationship Id="rId11" Type="http://schemas.openxmlformats.org/officeDocument/2006/relationships/image" Target="../media/image25.svg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png"/><Relationship Id="rId23" Type="http://schemas.openxmlformats.org/officeDocument/2006/relationships/image" Target="../media/image36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777" b="-217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99186" y="935338"/>
            <a:ext cx="4113348" cy="3830555"/>
          </a:xfrm>
          <a:custGeom>
            <a:avLst/>
            <a:gdLst/>
            <a:ahLst/>
            <a:cxnLst/>
            <a:rect l="l" t="t" r="r" b="b"/>
            <a:pathLst>
              <a:path w="4113348" h="3830555">
                <a:moveTo>
                  <a:pt x="0" y="0"/>
                </a:moveTo>
                <a:lnTo>
                  <a:pt x="4113349" y="0"/>
                </a:lnTo>
                <a:lnTo>
                  <a:pt x="4113349" y="3830555"/>
                </a:lnTo>
                <a:lnTo>
                  <a:pt x="0" y="38305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00643" y="4224676"/>
            <a:ext cx="2899649" cy="5887613"/>
          </a:xfrm>
          <a:custGeom>
            <a:avLst/>
            <a:gdLst/>
            <a:ahLst/>
            <a:cxnLst/>
            <a:rect l="l" t="t" r="r" b="b"/>
            <a:pathLst>
              <a:path w="2899649" h="5887613">
                <a:moveTo>
                  <a:pt x="0" y="0"/>
                </a:moveTo>
                <a:lnTo>
                  <a:pt x="2899649" y="0"/>
                </a:lnTo>
                <a:lnTo>
                  <a:pt x="2899649" y="5887613"/>
                </a:lnTo>
                <a:lnTo>
                  <a:pt x="0" y="588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66942" y="5768282"/>
            <a:ext cx="5003802" cy="4659791"/>
          </a:xfrm>
          <a:custGeom>
            <a:avLst/>
            <a:gdLst/>
            <a:ahLst/>
            <a:cxnLst/>
            <a:rect l="l" t="t" r="r" b="b"/>
            <a:pathLst>
              <a:path w="5003802" h="4659791">
                <a:moveTo>
                  <a:pt x="0" y="0"/>
                </a:moveTo>
                <a:lnTo>
                  <a:pt x="5003802" y="0"/>
                </a:lnTo>
                <a:lnTo>
                  <a:pt x="5003802" y="4659791"/>
                </a:lnTo>
                <a:lnTo>
                  <a:pt x="0" y="46597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hlinkClick r:id="rId8" action="ppaction://hlinksldjump"/>
          </p:cNvPr>
          <p:cNvSpPr/>
          <p:nvPr/>
        </p:nvSpPr>
        <p:spPr>
          <a:xfrm flipH="1">
            <a:off x="15943320" y="8496336"/>
            <a:ext cx="1086795" cy="1067035"/>
          </a:xfrm>
          <a:custGeom>
            <a:avLst/>
            <a:gdLst/>
            <a:ahLst/>
            <a:cxnLst/>
            <a:rect l="l" t="t" r="r" b="b"/>
            <a:pathLst>
              <a:path w="1086795" h="1067035">
                <a:moveTo>
                  <a:pt x="1086795" y="0"/>
                </a:moveTo>
                <a:lnTo>
                  <a:pt x="0" y="0"/>
                </a:lnTo>
                <a:lnTo>
                  <a:pt x="0" y="1067035"/>
                </a:lnTo>
                <a:lnTo>
                  <a:pt x="1086795" y="1067035"/>
                </a:lnTo>
                <a:lnTo>
                  <a:pt x="108679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300292" y="714545"/>
            <a:ext cx="5166271" cy="2320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84"/>
              </a:lnSpc>
              <a:spcBef>
                <a:spcPct val="0"/>
              </a:spcBef>
            </a:pPr>
            <a:r>
              <a:rPr lang="en-US" sz="14631" dirty="0">
                <a:solidFill>
                  <a:srgbClr val="FFE4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z Fantomen Press"/>
              </a:rPr>
              <a:t>TRÒ CHƠI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86600" y="3053827"/>
            <a:ext cx="10531315" cy="2320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484"/>
              </a:lnSpc>
              <a:spcBef>
                <a:spcPct val="0"/>
              </a:spcBef>
            </a:pPr>
            <a:r>
              <a:rPr lang="en-US" sz="14631" dirty="0">
                <a:solidFill>
                  <a:srgbClr val="FFE4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z Fantomen Press"/>
              </a:rPr>
              <a:t>HÁI HOA DÂN CHỦ</a:t>
            </a:r>
          </a:p>
        </p:txBody>
      </p:sp>
      <p:pic>
        <p:nvPicPr>
          <p:cNvPr id="9" name="nhac-nen-mo-dau-game-show-rung-chuong-vang-www.tiengdong.com">
            <a:hlinkClick r:id="" action="ppaction://media"/>
            <a:extLst>
              <a:ext uri="{FF2B5EF4-FFF2-40B4-BE49-F238E27FC236}">
                <a16:creationId xmlns:a16="http://schemas.microsoft.com/office/drawing/2014/main" id="{7E92D591-9E8A-8EEB-CEB4-766216F15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38520" y="-66311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" b="-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947297" y="612064"/>
            <a:ext cx="9978447" cy="9674936"/>
          </a:xfrm>
          <a:custGeom>
            <a:avLst/>
            <a:gdLst/>
            <a:ahLst/>
            <a:cxnLst/>
            <a:rect l="l" t="t" r="r" b="b"/>
            <a:pathLst>
              <a:path w="9978447" h="9674936">
                <a:moveTo>
                  <a:pt x="0" y="0"/>
                </a:moveTo>
                <a:lnTo>
                  <a:pt x="9978447" y="0"/>
                </a:lnTo>
                <a:lnTo>
                  <a:pt x="9978447" y="9674936"/>
                </a:lnTo>
                <a:lnTo>
                  <a:pt x="0" y="9674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336210" y="3358806"/>
            <a:ext cx="3923090" cy="6928194"/>
          </a:xfrm>
          <a:custGeom>
            <a:avLst/>
            <a:gdLst/>
            <a:ahLst/>
            <a:cxnLst/>
            <a:rect l="l" t="t" r="r" b="b"/>
            <a:pathLst>
              <a:path w="3923090" h="6928194">
                <a:moveTo>
                  <a:pt x="0" y="0"/>
                </a:moveTo>
                <a:lnTo>
                  <a:pt x="3923090" y="0"/>
                </a:lnTo>
                <a:lnTo>
                  <a:pt x="3923090" y="6928194"/>
                </a:lnTo>
                <a:lnTo>
                  <a:pt x="0" y="69281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7838" y="221933"/>
            <a:ext cx="2317685" cy="2158344"/>
          </a:xfrm>
          <a:custGeom>
            <a:avLst/>
            <a:gdLst/>
            <a:ahLst/>
            <a:cxnLst/>
            <a:rect l="l" t="t" r="r" b="b"/>
            <a:pathLst>
              <a:path w="2317685" h="2158344">
                <a:moveTo>
                  <a:pt x="0" y="0"/>
                </a:moveTo>
                <a:lnTo>
                  <a:pt x="2317685" y="0"/>
                </a:lnTo>
                <a:lnTo>
                  <a:pt x="2317685" y="2158345"/>
                </a:lnTo>
                <a:lnTo>
                  <a:pt x="0" y="21583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4860" y="2380278"/>
            <a:ext cx="3403640" cy="2945696"/>
          </a:xfrm>
          <a:custGeom>
            <a:avLst/>
            <a:gdLst/>
            <a:ahLst/>
            <a:cxnLst/>
            <a:rect l="l" t="t" r="r" b="b"/>
            <a:pathLst>
              <a:path w="3403640" h="2945696">
                <a:moveTo>
                  <a:pt x="0" y="0"/>
                </a:moveTo>
                <a:lnTo>
                  <a:pt x="3403641" y="0"/>
                </a:lnTo>
                <a:lnTo>
                  <a:pt x="3403641" y="2945696"/>
                </a:lnTo>
                <a:lnTo>
                  <a:pt x="0" y="29456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6811" y="5548229"/>
            <a:ext cx="2287335" cy="2179206"/>
          </a:xfrm>
          <a:custGeom>
            <a:avLst/>
            <a:gdLst/>
            <a:ahLst/>
            <a:cxnLst/>
            <a:rect l="l" t="t" r="r" b="b"/>
            <a:pathLst>
              <a:path w="2287335" h="2179206">
                <a:moveTo>
                  <a:pt x="0" y="0"/>
                </a:moveTo>
                <a:lnTo>
                  <a:pt x="2287334" y="0"/>
                </a:lnTo>
                <a:lnTo>
                  <a:pt x="2287334" y="2179206"/>
                </a:lnTo>
                <a:lnTo>
                  <a:pt x="0" y="21792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588950" y="1148705"/>
            <a:ext cx="2695142" cy="812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9"/>
              </a:lnSpc>
              <a:spcBef>
                <a:spcPct val="0"/>
              </a:spcBef>
            </a:pPr>
            <a:r>
              <a:rPr lang="en-US" sz="4335">
                <a:solidFill>
                  <a:srgbClr val="000000"/>
                </a:solidFill>
                <a:latin typeface="Fz Fantomen Press"/>
              </a:rPr>
              <a:t>THể lệ trò chơi</a:t>
            </a:r>
          </a:p>
        </p:txBody>
      </p:sp>
      <p:pic>
        <p:nvPicPr>
          <p:cNvPr id="13" name="Picture 12" descr="A green sign with white text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8B032869-DAE8-C017-8BF8-5D1884240E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05" y="6137096"/>
            <a:ext cx="3372229" cy="1371613"/>
          </a:xfrm>
          <a:prstGeom prst="rect">
            <a:avLst/>
          </a:prstGeom>
        </p:spPr>
      </p:pic>
      <p:pic>
        <p:nvPicPr>
          <p:cNvPr id="14" name="nhac-intro-5s-www.tiengdong.com">
            <a:hlinkClick r:id="" action="ppaction://media"/>
            <a:extLst>
              <a:ext uri="{FF2B5EF4-FFF2-40B4-BE49-F238E27FC236}">
                <a16:creationId xmlns:a16="http://schemas.microsoft.com/office/drawing/2014/main" id="{3134D067-9147-0972-8312-7421DE3B5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849600" y="-7239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777" b="-27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669674" y="552615"/>
            <a:ext cx="10948652" cy="8855682"/>
          </a:xfrm>
          <a:custGeom>
            <a:avLst/>
            <a:gdLst/>
            <a:ahLst/>
            <a:cxnLst/>
            <a:rect l="l" t="t" r="r" b="b"/>
            <a:pathLst>
              <a:path w="10948652" h="8855682">
                <a:moveTo>
                  <a:pt x="0" y="0"/>
                </a:moveTo>
                <a:lnTo>
                  <a:pt x="10948652" y="0"/>
                </a:lnTo>
                <a:lnTo>
                  <a:pt x="10948652" y="8855682"/>
                </a:lnTo>
                <a:lnTo>
                  <a:pt x="0" y="8855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618326" y="458282"/>
            <a:ext cx="2942161" cy="2450018"/>
          </a:xfrm>
          <a:custGeom>
            <a:avLst/>
            <a:gdLst/>
            <a:ahLst/>
            <a:cxnLst/>
            <a:rect l="l" t="t" r="r" b="b"/>
            <a:pathLst>
              <a:path w="2942161" h="2450018">
                <a:moveTo>
                  <a:pt x="0" y="0"/>
                </a:moveTo>
                <a:lnTo>
                  <a:pt x="2942161" y="0"/>
                </a:lnTo>
                <a:lnTo>
                  <a:pt x="2942161" y="2450018"/>
                </a:lnTo>
                <a:lnTo>
                  <a:pt x="0" y="2450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hlinkClick r:id="rId7" action="ppaction://hlinksldjump"/>
          </p:cNvPr>
          <p:cNvSpPr/>
          <p:nvPr/>
        </p:nvSpPr>
        <p:spPr>
          <a:xfrm>
            <a:off x="5401684" y="3077176"/>
            <a:ext cx="2317685" cy="2158344"/>
          </a:xfrm>
          <a:custGeom>
            <a:avLst/>
            <a:gdLst/>
            <a:ahLst/>
            <a:cxnLst/>
            <a:rect l="l" t="t" r="r" b="b"/>
            <a:pathLst>
              <a:path w="2317685" h="2158344">
                <a:moveTo>
                  <a:pt x="0" y="0"/>
                </a:moveTo>
                <a:lnTo>
                  <a:pt x="2317685" y="0"/>
                </a:lnTo>
                <a:lnTo>
                  <a:pt x="2317685" y="2158344"/>
                </a:lnTo>
                <a:lnTo>
                  <a:pt x="0" y="2158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hlinkClick r:id="rId10" action="ppaction://hlinksldjump"/>
          </p:cNvPr>
          <p:cNvSpPr/>
          <p:nvPr/>
        </p:nvSpPr>
        <p:spPr>
          <a:xfrm>
            <a:off x="7984246" y="3077176"/>
            <a:ext cx="2317685" cy="2158344"/>
          </a:xfrm>
          <a:custGeom>
            <a:avLst/>
            <a:gdLst/>
            <a:ahLst/>
            <a:cxnLst/>
            <a:rect l="l" t="t" r="r" b="b"/>
            <a:pathLst>
              <a:path w="2317685" h="2158344">
                <a:moveTo>
                  <a:pt x="0" y="0"/>
                </a:moveTo>
                <a:lnTo>
                  <a:pt x="2317685" y="0"/>
                </a:lnTo>
                <a:lnTo>
                  <a:pt x="2317685" y="2158344"/>
                </a:lnTo>
                <a:lnTo>
                  <a:pt x="0" y="2158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hlinkClick r:id="rId11" action="ppaction://hlinksldjump"/>
          </p:cNvPr>
          <p:cNvSpPr/>
          <p:nvPr/>
        </p:nvSpPr>
        <p:spPr>
          <a:xfrm>
            <a:off x="10568631" y="3077176"/>
            <a:ext cx="2317685" cy="2158344"/>
          </a:xfrm>
          <a:custGeom>
            <a:avLst/>
            <a:gdLst/>
            <a:ahLst/>
            <a:cxnLst/>
            <a:rect l="l" t="t" r="r" b="b"/>
            <a:pathLst>
              <a:path w="2317685" h="2158344">
                <a:moveTo>
                  <a:pt x="0" y="0"/>
                </a:moveTo>
                <a:lnTo>
                  <a:pt x="2317685" y="0"/>
                </a:lnTo>
                <a:lnTo>
                  <a:pt x="2317685" y="2158344"/>
                </a:lnTo>
                <a:lnTo>
                  <a:pt x="0" y="2158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401684" y="5378618"/>
            <a:ext cx="2317685" cy="2158344"/>
          </a:xfrm>
          <a:custGeom>
            <a:avLst/>
            <a:gdLst/>
            <a:ahLst/>
            <a:cxnLst/>
            <a:rect l="l" t="t" r="r" b="b"/>
            <a:pathLst>
              <a:path w="2317685" h="2158344">
                <a:moveTo>
                  <a:pt x="0" y="0"/>
                </a:moveTo>
                <a:lnTo>
                  <a:pt x="2317685" y="0"/>
                </a:lnTo>
                <a:lnTo>
                  <a:pt x="2317685" y="2158345"/>
                </a:lnTo>
                <a:lnTo>
                  <a:pt x="0" y="21583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984246" y="5378618"/>
            <a:ext cx="2317685" cy="2158344"/>
          </a:xfrm>
          <a:custGeom>
            <a:avLst/>
            <a:gdLst/>
            <a:ahLst/>
            <a:cxnLst/>
            <a:rect l="l" t="t" r="r" b="b"/>
            <a:pathLst>
              <a:path w="2317685" h="2158344">
                <a:moveTo>
                  <a:pt x="0" y="0"/>
                </a:moveTo>
                <a:lnTo>
                  <a:pt x="2317685" y="0"/>
                </a:lnTo>
                <a:lnTo>
                  <a:pt x="2317685" y="2158345"/>
                </a:lnTo>
                <a:lnTo>
                  <a:pt x="0" y="21583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568631" y="5378618"/>
            <a:ext cx="2317685" cy="2158344"/>
          </a:xfrm>
          <a:custGeom>
            <a:avLst/>
            <a:gdLst/>
            <a:ahLst/>
            <a:cxnLst/>
            <a:rect l="l" t="t" r="r" b="b"/>
            <a:pathLst>
              <a:path w="2317685" h="2158344">
                <a:moveTo>
                  <a:pt x="0" y="0"/>
                </a:moveTo>
                <a:lnTo>
                  <a:pt x="2317685" y="0"/>
                </a:lnTo>
                <a:lnTo>
                  <a:pt x="2317685" y="2158345"/>
                </a:lnTo>
                <a:lnTo>
                  <a:pt x="0" y="21583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071577" y="4156348"/>
            <a:ext cx="2331397" cy="4200715"/>
          </a:xfrm>
          <a:custGeom>
            <a:avLst/>
            <a:gdLst/>
            <a:ahLst/>
            <a:cxnLst/>
            <a:rect l="l" t="t" r="r" b="b"/>
            <a:pathLst>
              <a:path w="2331397" h="4200715">
                <a:moveTo>
                  <a:pt x="2331397" y="0"/>
                </a:moveTo>
                <a:lnTo>
                  <a:pt x="0" y="0"/>
                </a:lnTo>
                <a:lnTo>
                  <a:pt x="0" y="4200715"/>
                </a:lnTo>
                <a:lnTo>
                  <a:pt x="2331397" y="4200715"/>
                </a:lnTo>
                <a:lnTo>
                  <a:pt x="2331397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458191" y="384602"/>
            <a:ext cx="2942160" cy="1298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9"/>
              </a:lnSpc>
              <a:spcBef>
                <a:spcPct val="0"/>
              </a:spcBef>
            </a:pPr>
            <a:r>
              <a:rPr lang="en-US" sz="750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nh Tran"/>
              </a:rPr>
              <a:t>Trang </a:t>
            </a:r>
            <a:r>
              <a:rPr lang="en-US" sz="750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nh Tran"/>
              </a:rPr>
              <a:t>chủ</a:t>
            </a:r>
            <a:endParaRPr lang="en-US" sz="7506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inh Tran"/>
            </a:endParaRPr>
          </a:p>
        </p:txBody>
      </p:sp>
      <p:pic>
        <p:nvPicPr>
          <p:cNvPr id="17" name="Picture 16" descr="A green sign with white text&#10;&#10;Description automatically generated">
            <a:extLst>
              <a:ext uri="{FF2B5EF4-FFF2-40B4-BE49-F238E27FC236}">
                <a16:creationId xmlns:a16="http://schemas.microsoft.com/office/drawing/2014/main" id="{DC622282-D26B-679D-71D3-A78AED2B58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191" y="8478807"/>
            <a:ext cx="3369458" cy="1368842"/>
          </a:xfrm>
          <a:prstGeom prst="rect">
            <a:avLst/>
          </a:prstGeom>
        </p:spPr>
      </p:pic>
      <p:pic>
        <p:nvPicPr>
          <p:cNvPr id="18" name="Nhac nen 1">
            <a:hlinkClick r:id="" action="ppaction://media"/>
            <a:extLst>
              <a:ext uri="{FF2B5EF4-FFF2-40B4-BE49-F238E27FC236}">
                <a16:creationId xmlns:a16="http://schemas.microsoft.com/office/drawing/2014/main" id="{CB7515B3-7F84-6C80-9B93-843DDE7BA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90800" y="-7239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185" b="-81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7473901" y="-167305"/>
            <a:ext cx="8810493" cy="5087011"/>
          </a:xfrm>
          <a:custGeom>
            <a:avLst/>
            <a:gdLst/>
            <a:ahLst/>
            <a:cxnLst/>
            <a:rect l="l" t="t" r="r" b="b"/>
            <a:pathLst>
              <a:path w="8810493" h="5087011">
                <a:moveTo>
                  <a:pt x="8810493" y="5087010"/>
                </a:moveTo>
                <a:lnTo>
                  <a:pt x="0" y="5087010"/>
                </a:lnTo>
                <a:lnTo>
                  <a:pt x="0" y="0"/>
                </a:lnTo>
                <a:lnTo>
                  <a:pt x="8810493" y="0"/>
                </a:lnTo>
                <a:lnTo>
                  <a:pt x="8810493" y="508701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23010" y="0"/>
            <a:ext cx="4418577" cy="4114800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7" y="0"/>
                </a:lnTo>
                <a:lnTo>
                  <a:pt x="44185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1900918" y="1814830"/>
            <a:ext cx="3098004" cy="1748378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2762783" y="341563"/>
            <a:ext cx="1374274" cy="1374274"/>
          </a:xfrm>
          <a:custGeom>
            <a:avLst/>
            <a:gdLst/>
            <a:ahLst/>
            <a:cxnLst/>
            <a:rect l="l" t="t" r="r" b="b"/>
            <a:pathLst>
              <a:path w="1374274" h="1374274">
                <a:moveTo>
                  <a:pt x="0" y="0"/>
                </a:moveTo>
                <a:lnTo>
                  <a:pt x="1374274" y="0"/>
                </a:lnTo>
                <a:lnTo>
                  <a:pt x="1374274" y="1374274"/>
                </a:lnTo>
                <a:lnTo>
                  <a:pt x="0" y="13742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52933" y="7144845"/>
            <a:ext cx="3167067" cy="3338147"/>
          </a:xfrm>
          <a:custGeom>
            <a:avLst/>
            <a:gdLst/>
            <a:ahLst/>
            <a:cxnLst/>
            <a:rect l="l" t="t" r="r" b="b"/>
            <a:pathLst>
              <a:path w="3167067" h="3338147">
                <a:moveTo>
                  <a:pt x="0" y="0"/>
                </a:moveTo>
                <a:lnTo>
                  <a:pt x="3167067" y="0"/>
                </a:lnTo>
                <a:lnTo>
                  <a:pt x="3167067" y="3338147"/>
                </a:lnTo>
                <a:lnTo>
                  <a:pt x="0" y="33381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53081" y="4281048"/>
            <a:ext cx="2634096" cy="2581414"/>
          </a:xfrm>
          <a:custGeom>
            <a:avLst/>
            <a:gdLst/>
            <a:ahLst/>
            <a:cxnLst/>
            <a:rect l="l" t="t" r="r" b="b"/>
            <a:pathLst>
              <a:path w="2634096" h="2581414">
                <a:moveTo>
                  <a:pt x="0" y="0"/>
                </a:moveTo>
                <a:lnTo>
                  <a:pt x="2634096" y="0"/>
                </a:lnTo>
                <a:lnTo>
                  <a:pt x="2634096" y="2581414"/>
                </a:lnTo>
                <a:lnTo>
                  <a:pt x="0" y="2581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789858" y="6643935"/>
            <a:ext cx="2418130" cy="2824093"/>
          </a:xfrm>
          <a:custGeom>
            <a:avLst/>
            <a:gdLst/>
            <a:ahLst/>
            <a:cxnLst/>
            <a:rect l="l" t="t" r="r" b="b"/>
            <a:pathLst>
              <a:path w="2418130" h="2824093">
                <a:moveTo>
                  <a:pt x="0" y="0"/>
                </a:moveTo>
                <a:lnTo>
                  <a:pt x="2418129" y="0"/>
                </a:lnTo>
                <a:lnTo>
                  <a:pt x="2418129" y="2824093"/>
                </a:lnTo>
                <a:lnTo>
                  <a:pt x="0" y="28240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059172" y="341563"/>
            <a:ext cx="922797" cy="1479435"/>
          </a:xfrm>
          <a:custGeom>
            <a:avLst/>
            <a:gdLst/>
            <a:ahLst/>
            <a:cxnLst/>
            <a:rect l="l" t="t" r="r" b="b"/>
            <a:pathLst>
              <a:path w="922797" h="1479435">
                <a:moveTo>
                  <a:pt x="0" y="0"/>
                </a:moveTo>
                <a:lnTo>
                  <a:pt x="922798" y="0"/>
                </a:lnTo>
                <a:lnTo>
                  <a:pt x="922798" y="1479435"/>
                </a:lnTo>
                <a:lnTo>
                  <a:pt x="0" y="147943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8115382" y="847847"/>
            <a:ext cx="2324017" cy="889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80"/>
              </a:lnSpc>
              <a:spcBef>
                <a:spcPct val="0"/>
              </a:spcBef>
            </a:pPr>
            <a:r>
              <a:rPr lang="en-US" sz="5128" dirty="0" err="1">
                <a:solidFill>
                  <a:srgbClr val="000000"/>
                </a:solidFill>
                <a:latin typeface="UTM Dinh Tran"/>
              </a:rPr>
              <a:t>Câu</a:t>
            </a:r>
            <a:r>
              <a:rPr lang="en-US" sz="5128" dirty="0">
                <a:solidFill>
                  <a:srgbClr val="000000"/>
                </a:solidFill>
                <a:latin typeface="UTM Dinh Tran"/>
              </a:rPr>
              <a:t> </a:t>
            </a:r>
            <a:r>
              <a:rPr lang="en-US" sz="5128" dirty="0" err="1">
                <a:solidFill>
                  <a:srgbClr val="000000"/>
                </a:solidFill>
                <a:latin typeface="UTM Dinh Tran"/>
              </a:rPr>
              <a:t>hỏi</a:t>
            </a:r>
            <a:r>
              <a:rPr lang="en-US" sz="5128" dirty="0">
                <a:solidFill>
                  <a:srgbClr val="000000"/>
                </a:solidFill>
                <a:latin typeface="UTM Dinh Tran"/>
              </a:rPr>
              <a:t>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86A088-23F8-6BCE-DFE2-F16E07216127}"/>
              </a:ext>
            </a:extLst>
          </p:cNvPr>
          <p:cNvGrpSpPr/>
          <p:nvPr/>
        </p:nvGrpSpPr>
        <p:grpSpPr>
          <a:xfrm>
            <a:off x="7620000" y="4919705"/>
            <a:ext cx="4332197" cy="1001821"/>
            <a:chOff x="7620000" y="4919705"/>
            <a:chExt cx="4332197" cy="1001821"/>
          </a:xfrm>
        </p:grpSpPr>
        <p:sp>
          <p:nvSpPr>
            <p:cNvPr id="4" name="Freeform 4"/>
            <p:cNvSpPr/>
            <p:nvPr/>
          </p:nvSpPr>
          <p:spPr>
            <a:xfrm>
              <a:off x="7620000" y="4919705"/>
              <a:ext cx="4332197" cy="1001821"/>
            </a:xfrm>
            <a:custGeom>
              <a:avLst/>
              <a:gdLst/>
              <a:ahLst/>
              <a:cxnLst/>
              <a:rect l="l" t="t" r="r" b="b"/>
              <a:pathLst>
                <a:path w="4332197" h="1001821">
                  <a:moveTo>
                    <a:pt x="0" y="0"/>
                  </a:moveTo>
                  <a:lnTo>
                    <a:pt x="4332197" y="0"/>
                  </a:lnTo>
                  <a:lnTo>
                    <a:pt x="4332197" y="1001821"/>
                  </a:lnTo>
                  <a:lnTo>
                    <a:pt x="0" y="1001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634903" y="4938996"/>
              <a:ext cx="1313688" cy="8897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  <a:spcBef>
                  <a:spcPct val="0"/>
                </a:spcBef>
              </a:pPr>
              <a:r>
                <a:rPr lang="en-US" sz="5128" dirty="0">
                  <a:solidFill>
                    <a:srgbClr val="FFE564"/>
                  </a:solidFill>
                  <a:latin typeface="UTM Dinh Tran"/>
                </a:rPr>
                <a:t>Sai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572A405-5A0A-CBCB-3D2B-DF1980BB1D71}"/>
              </a:ext>
            </a:extLst>
          </p:cNvPr>
          <p:cNvGrpSpPr/>
          <p:nvPr/>
        </p:nvGrpSpPr>
        <p:grpSpPr>
          <a:xfrm>
            <a:off x="7620000" y="6143024"/>
            <a:ext cx="4332197" cy="1001821"/>
            <a:chOff x="7620000" y="6143024"/>
            <a:chExt cx="4332197" cy="1001821"/>
          </a:xfrm>
        </p:grpSpPr>
        <p:sp>
          <p:nvSpPr>
            <p:cNvPr id="6" name="Freeform 6"/>
            <p:cNvSpPr/>
            <p:nvPr/>
          </p:nvSpPr>
          <p:spPr>
            <a:xfrm>
              <a:off x="7620000" y="6143024"/>
              <a:ext cx="4332197" cy="1001821"/>
            </a:xfrm>
            <a:custGeom>
              <a:avLst/>
              <a:gdLst/>
              <a:ahLst/>
              <a:cxnLst/>
              <a:rect l="l" t="t" r="r" b="b"/>
              <a:pathLst>
                <a:path w="4332197" h="1001821">
                  <a:moveTo>
                    <a:pt x="0" y="0"/>
                  </a:moveTo>
                  <a:lnTo>
                    <a:pt x="4332197" y="0"/>
                  </a:lnTo>
                  <a:lnTo>
                    <a:pt x="4332197" y="1001821"/>
                  </a:lnTo>
                  <a:lnTo>
                    <a:pt x="0" y="1001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02148" y="6161381"/>
              <a:ext cx="1019324" cy="869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  <a:spcBef>
                  <a:spcPct val="0"/>
                </a:spcBef>
              </a:pPr>
              <a:r>
                <a:rPr lang="en-US" sz="5128" dirty="0" err="1">
                  <a:solidFill>
                    <a:srgbClr val="FFE564"/>
                  </a:solidFill>
                  <a:latin typeface="UTM Dinh Tran"/>
                </a:rPr>
                <a:t>Đúng</a:t>
              </a:r>
              <a:endParaRPr lang="en-US" sz="5128" dirty="0">
                <a:solidFill>
                  <a:srgbClr val="FFE564"/>
                </a:solidFill>
                <a:latin typeface="UTM Dinh Tran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9B3111-7368-D3E3-B7E3-6E6CCA5F84C5}"/>
              </a:ext>
            </a:extLst>
          </p:cNvPr>
          <p:cNvGrpSpPr/>
          <p:nvPr/>
        </p:nvGrpSpPr>
        <p:grpSpPr>
          <a:xfrm>
            <a:off x="11952197" y="4919705"/>
            <a:ext cx="4332197" cy="1001821"/>
            <a:chOff x="11952197" y="4919705"/>
            <a:chExt cx="4332197" cy="1001821"/>
          </a:xfrm>
        </p:grpSpPr>
        <p:sp>
          <p:nvSpPr>
            <p:cNvPr id="5" name="Freeform 5"/>
            <p:cNvSpPr/>
            <p:nvPr/>
          </p:nvSpPr>
          <p:spPr>
            <a:xfrm>
              <a:off x="11952197" y="4919705"/>
              <a:ext cx="4332197" cy="1001821"/>
            </a:xfrm>
            <a:custGeom>
              <a:avLst/>
              <a:gdLst/>
              <a:ahLst/>
              <a:cxnLst/>
              <a:rect l="l" t="t" r="r" b="b"/>
              <a:pathLst>
                <a:path w="4332197" h="1001821">
                  <a:moveTo>
                    <a:pt x="0" y="0"/>
                  </a:moveTo>
                  <a:lnTo>
                    <a:pt x="4332197" y="0"/>
                  </a:lnTo>
                  <a:lnTo>
                    <a:pt x="4332197" y="1001821"/>
                  </a:lnTo>
                  <a:lnTo>
                    <a:pt x="0" y="1001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659087" y="4938996"/>
              <a:ext cx="1296716" cy="8897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  <a:spcBef>
                  <a:spcPct val="0"/>
                </a:spcBef>
              </a:pPr>
              <a:r>
                <a:rPr lang="en-US" sz="5128" dirty="0">
                  <a:solidFill>
                    <a:srgbClr val="FFE564"/>
                  </a:solidFill>
                  <a:latin typeface="UTM Dinh Tran"/>
                </a:rPr>
                <a:t>Sai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12E4E8E-FE31-7FE9-DCFA-1955F07E7388}"/>
              </a:ext>
            </a:extLst>
          </p:cNvPr>
          <p:cNvGrpSpPr/>
          <p:nvPr/>
        </p:nvGrpSpPr>
        <p:grpSpPr>
          <a:xfrm>
            <a:off x="11952197" y="6143024"/>
            <a:ext cx="4332197" cy="1001821"/>
            <a:chOff x="11952197" y="6143024"/>
            <a:chExt cx="4332197" cy="1001821"/>
          </a:xfrm>
        </p:grpSpPr>
        <p:sp>
          <p:nvSpPr>
            <p:cNvPr id="7" name="Freeform 7"/>
            <p:cNvSpPr/>
            <p:nvPr/>
          </p:nvSpPr>
          <p:spPr>
            <a:xfrm>
              <a:off x="11952197" y="6143024"/>
              <a:ext cx="4332197" cy="1001821"/>
            </a:xfrm>
            <a:custGeom>
              <a:avLst/>
              <a:gdLst/>
              <a:ahLst/>
              <a:cxnLst/>
              <a:rect l="l" t="t" r="r" b="b"/>
              <a:pathLst>
                <a:path w="4332197" h="1001821">
                  <a:moveTo>
                    <a:pt x="0" y="0"/>
                  </a:moveTo>
                  <a:lnTo>
                    <a:pt x="4332197" y="0"/>
                  </a:lnTo>
                  <a:lnTo>
                    <a:pt x="4332197" y="1001821"/>
                  </a:lnTo>
                  <a:lnTo>
                    <a:pt x="0" y="1001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659086" y="6161381"/>
              <a:ext cx="1133113" cy="8897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  <a:spcBef>
                  <a:spcPct val="0"/>
                </a:spcBef>
              </a:pPr>
              <a:r>
                <a:rPr lang="en-US" sz="5128" dirty="0">
                  <a:solidFill>
                    <a:srgbClr val="FFE564"/>
                  </a:solidFill>
                  <a:latin typeface="UTM Dinh Tran"/>
                </a:rPr>
                <a:t>Sai</a:t>
              </a:r>
            </a:p>
          </p:txBody>
        </p:sp>
      </p:grpSp>
      <p:pic>
        <p:nvPicPr>
          <p:cNvPr id="23" name="Picture 22" descr="A green sign with white text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51450D8E-8212-894F-7B70-DDBC9E94DFA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629" y="8753346"/>
            <a:ext cx="3369458" cy="1371613"/>
          </a:xfrm>
          <a:prstGeom prst="rect">
            <a:avLst/>
          </a:prstGeom>
        </p:spPr>
      </p:pic>
      <p:pic>
        <p:nvPicPr>
          <p:cNvPr id="24" name="nhac-tinh-gio-rung-chuong-vang-www.tiengdong.com">
            <a:hlinkClick r:id="" action="ppaction://media"/>
            <a:extLst>
              <a:ext uri="{FF2B5EF4-FFF2-40B4-BE49-F238E27FC236}">
                <a16:creationId xmlns:a16="http://schemas.microsoft.com/office/drawing/2014/main" id="{77B78503-1DDC-19C5-004D-D0D917AB35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998922" y="-92318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5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185" b="-81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7473901" y="-167305"/>
            <a:ext cx="8810493" cy="5087011"/>
          </a:xfrm>
          <a:custGeom>
            <a:avLst/>
            <a:gdLst/>
            <a:ahLst/>
            <a:cxnLst/>
            <a:rect l="l" t="t" r="r" b="b"/>
            <a:pathLst>
              <a:path w="8810493" h="5087011">
                <a:moveTo>
                  <a:pt x="8810493" y="5087010"/>
                </a:moveTo>
                <a:lnTo>
                  <a:pt x="0" y="5087010"/>
                </a:lnTo>
                <a:lnTo>
                  <a:pt x="0" y="0"/>
                </a:lnTo>
                <a:lnTo>
                  <a:pt x="8810493" y="0"/>
                </a:lnTo>
                <a:lnTo>
                  <a:pt x="8810493" y="508701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23010" y="0"/>
            <a:ext cx="4418577" cy="4114800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7" y="0"/>
                </a:lnTo>
                <a:lnTo>
                  <a:pt x="44185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1900918" y="1814830"/>
            <a:ext cx="3098004" cy="1748378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2762783" y="341563"/>
            <a:ext cx="1374274" cy="1374274"/>
          </a:xfrm>
          <a:custGeom>
            <a:avLst/>
            <a:gdLst/>
            <a:ahLst/>
            <a:cxnLst/>
            <a:rect l="l" t="t" r="r" b="b"/>
            <a:pathLst>
              <a:path w="1374274" h="1374274">
                <a:moveTo>
                  <a:pt x="0" y="0"/>
                </a:moveTo>
                <a:lnTo>
                  <a:pt x="1374274" y="0"/>
                </a:lnTo>
                <a:lnTo>
                  <a:pt x="1374274" y="1374274"/>
                </a:lnTo>
                <a:lnTo>
                  <a:pt x="0" y="13742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52933" y="7144845"/>
            <a:ext cx="3167067" cy="3338147"/>
          </a:xfrm>
          <a:custGeom>
            <a:avLst/>
            <a:gdLst/>
            <a:ahLst/>
            <a:cxnLst/>
            <a:rect l="l" t="t" r="r" b="b"/>
            <a:pathLst>
              <a:path w="3167067" h="3338147">
                <a:moveTo>
                  <a:pt x="0" y="0"/>
                </a:moveTo>
                <a:lnTo>
                  <a:pt x="3167067" y="0"/>
                </a:lnTo>
                <a:lnTo>
                  <a:pt x="3167067" y="3338147"/>
                </a:lnTo>
                <a:lnTo>
                  <a:pt x="0" y="33381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53081" y="4281048"/>
            <a:ext cx="2634096" cy="2581414"/>
          </a:xfrm>
          <a:custGeom>
            <a:avLst/>
            <a:gdLst/>
            <a:ahLst/>
            <a:cxnLst/>
            <a:rect l="l" t="t" r="r" b="b"/>
            <a:pathLst>
              <a:path w="2634096" h="2581414">
                <a:moveTo>
                  <a:pt x="0" y="0"/>
                </a:moveTo>
                <a:lnTo>
                  <a:pt x="2634096" y="0"/>
                </a:lnTo>
                <a:lnTo>
                  <a:pt x="2634096" y="2581414"/>
                </a:lnTo>
                <a:lnTo>
                  <a:pt x="0" y="2581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789858" y="6643935"/>
            <a:ext cx="2418130" cy="2824093"/>
          </a:xfrm>
          <a:custGeom>
            <a:avLst/>
            <a:gdLst/>
            <a:ahLst/>
            <a:cxnLst/>
            <a:rect l="l" t="t" r="r" b="b"/>
            <a:pathLst>
              <a:path w="2418130" h="2824093">
                <a:moveTo>
                  <a:pt x="0" y="0"/>
                </a:moveTo>
                <a:lnTo>
                  <a:pt x="2418129" y="0"/>
                </a:lnTo>
                <a:lnTo>
                  <a:pt x="2418129" y="2824093"/>
                </a:lnTo>
                <a:lnTo>
                  <a:pt x="0" y="28240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059172" y="341563"/>
            <a:ext cx="922797" cy="1479435"/>
          </a:xfrm>
          <a:custGeom>
            <a:avLst/>
            <a:gdLst/>
            <a:ahLst/>
            <a:cxnLst/>
            <a:rect l="l" t="t" r="r" b="b"/>
            <a:pathLst>
              <a:path w="922797" h="1479435">
                <a:moveTo>
                  <a:pt x="0" y="0"/>
                </a:moveTo>
                <a:lnTo>
                  <a:pt x="922798" y="0"/>
                </a:lnTo>
                <a:lnTo>
                  <a:pt x="922798" y="1479435"/>
                </a:lnTo>
                <a:lnTo>
                  <a:pt x="0" y="147943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8115382" y="847847"/>
            <a:ext cx="2324017" cy="889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80"/>
              </a:lnSpc>
              <a:spcBef>
                <a:spcPct val="0"/>
              </a:spcBef>
            </a:pPr>
            <a:r>
              <a:rPr lang="en-US" sz="5128" dirty="0" err="1">
                <a:solidFill>
                  <a:srgbClr val="000000"/>
                </a:solidFill>
                <a:latin typeface="UTM Dinh Tran"/>
              </a:rPr>
              <a:t>Câu</a:t>
            </a:r>
            <a:r>
              <a:rPr lang="en-US" sz="5128" dirty="0">
                <a:solidFill>
                  <a:srgbClr val="000000"/>
                </a:solidFill>
                <a:latin typeface="UTM Dinh Tran"/>
              </a:rPr>
              <a:t> </a:t>
            </a:r>
            <a:r>
              <a:rPr lang="en-US" sz="5128" dirty="0" err="1">
                <a:solidFill>
                  <a:srgbClr val="000000"/>
                </a:solidFill>
                <a:latin typeface="UTM Dinh Tran"/>
              </a:rPr>
              <a:t>hỏi</a:t>
            </a:r>
            <a:r>
              <a:rPr lang="en-US" sz="5128" dirty="0">
                <a:solidFill>
                  <a:srgbClr val="000000"/>
                </a:solidFill>
                <a:latin typeface="UTM Dinh Tran"/>
              </a:rPr>
              <a:t>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86A088-23F8-6BCE-DFE2-F16E07216127}"/>
              </a:ext>
            </a:extLst>
          </p:cNvPr>
          <p:cNvGrpSpPr/>
          <p:nvPr/>
        </p:nvGrpSpPr>
        <p:grpSpPr>
          <a:xfrm>
            <a:off x="7620000" y="4919705"/>
            <a:ext cx="4332197" cy="1001821"/>
            <a:chOff x="7620000" y="4919705"/>
            <a:chExt cx="4332197" cy="1001821"/>
          </a:xfrm>
        </p:grpSpPr>
        <p:sp>
          <p:nvSpPr>
            <p:cNvPr id="4" name="Freeform 4"/>
            <p:cNvSpPr/>
            <p:nvPr/>
          </p:nvSpPr>
          <p:spPr>
            <a:xfrm>
              <a:off x="7620000" y="4919705"/>
              <a:ext cx="4332197" cy="1001821"/>
            </a:xfrm>
            <a:custGeom>
              <a:avLst/>
              <a:gdLst/>
              <a:ahLst/>
              <a:cxnLst/>
              <a:rect l="l" t="t" r="r" b="b"/>
              <a:pathLst>
                <a:path w="4332197" h="1001821">
                  <a:moveTo>
                    <a:pt x="0" y="0"/>
                  </a:moveTo>
                  <a:lnTo>
                    <a:pt x="4332197" y="0"/>
                  </a:lnTo>
                  <a:lnTo>
                    <a:pt x="4332197" y="1001821"/>
                  </a:lnTo>
                  <a:lnTo>
                    <a:pt x="0" y="1001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634903" y="4938996"/>
              <a:ext cx="1313688" cy="8897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  <a:spcBef>
                  <a:spcPct val="0"/>
                </a:spcBef>
              </a:pPr>
              <a:r>
                <a:rPr lang="en-US" sz="5128" dirty="0">
                  <a:solidFill>
                    <a:srgbClr val="FFE564"/>
                  </a:solidFill>
                  <a:latin typeface="UTM Dinh Tran"/>
                </a:rPr>
                <a:t>Sai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572A405-5A0A-CBCB-3D2B-DF1980BB1D71}"/>
              </a:ext>
            </a:extLst>
          </p:cNvPr>
          <p:cNvGrpSpPr/>
          <p:nvPr/>
        </p:nvGrpSpPr>
        <p:grpSpPr>
          <a:xfrm>
            <a:off x="7620000" y="6143024"/>
            <a:ext cx="4332197" cy="1001821"/>
            <a:chOff x="7620000" y="6143024"/>
            <a:chExt cx="4332197" cy="1001821"/>
          </a:xfrm>
        </p:grpSpPr>
        <p:sp>
          <p:nvSpPr>
            <p:cNvPr id="6" name="Freeform 6"/>
            <p:cNvSpPr/>
            <p:nvPr/>
          </p:nvSpPr>
          <p:spPr>
            <a:xfrm>
              <a:off x="7620000" y="6143024"/>
              <a:ext cx="4332197" cy="1001821"/>
            </a:xfrm>
            <a:custGeom>
              <a:avLst/>
              <a:gdLst/>
              <a:ahLst/>
              <a:cxnLst/>
              <a:rect l="l" t="t" r="r" b="b"/>
              <a:pathLst>
                <a:path w="4332197" h="1001821">
                  <a:moveTo>
                    <a:pt x="0" y="0"/>
                  </a:moveTo>
                  <a:lnTo>
                    <a:pt x="4332197" y="0"/>
                  </a:lnTo>
                  <a:lnTo>
                    <a:pt x="4332197" y="1001821"/>
                  </a:lnTo>
                  <a:lnTo>
                    <a:pt x="0" y="1001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02148" y="6161381"/>
              <a:ext cx="1019324" cy="869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  <a:spcBef>
                  <a:spcPct val="0"/>
                </a:spcBef>
              </a:pPr>
              <a:r>
                <a:rPr lang="en-US" sz="5128" dirty="0" err="1">
                  <a:solidFill>
                    <a:srgbClr val="FFE564"/>
                  </a:solidFill>
                  <a:latin typeface="UTM Dinh Tran"/>
                </a:rPr>
                <a:t>Đúng</a:t>
              </a:r>
              <a:endParaRPr lang="en-US" sz="5128" dirty="0">
                <a:solidFill>
                  <a:srgbClr val="FFE564"/>
                </a:solidFill>
                <a:latin typeface="UTM Dinh Tran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9B3111-7368-D3E3-B7E3-6E6CCA5F84C5}"/>
              </a:ext>
            </a:extLst>
          </p:cNvPr>
          <p:cNvGrpSpPr/>
          <p:nvPr/>
        </p:nvGrpSpPr>
        <p:grpSpPr>
          <a:xfrm>
            <a:off x="11952197" y="4919705"/>
            <a:ext cx="4332197" cy="1001821"/>
            <a:chOff x="11952197" y="4919705"/>
            <a:chExt cx="4332197" cy="1001821"/>
          </a:xfrm>
        </p:grpSpPr>
        <p:sp>
          <p:nvSpPr>
            <p:cNvPr id="5" name="Freeform 5"/>
            <p:cNvSpPr/>
            <p:nvPr/>
          </p:nvSpPr>
          <p:spPr>
            <a:xfrm>
              <a:off x="11952197" y="4919705"/>
              <a:ext cx="4332197" cy="1001821"/>
            </a:xfrm>
            <a:custGeom>
              <a:avLst/>
              <a:gdLst/>
              <a:ahLst/>
              <a:cxnLst/>
              <a:rect l="l" t="t" r="r" b="b"/>
              <a:pathLst>
                <a:path w="4332197" h="1001821">
                  <a:moveTo>
                    <a:pt x="0" y="0"/>
                  </a:moveTo>
                  <a:lnTo>
                    <a:pt x="4332197" y="0"/>
                  </a:lnTo>
                  <a:lnTo>
                    <a:pt x="4332197" y="1001821"/>
                  </a:lnTo>
                  <a:lnTo>
                    <a:pt x="0" y="1001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659087" y="4938996"/>
              <a:ext cx="1296716" cy="8897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  <a:spcBef>
                  <a:spcPct val="0"/>
                </a:spcBef>
              </a:pPr>
              <a:r>
                <a:rPr lang="en-US" sz="5128" dirty="0">
                  <a:solidFill>
                    <a:srgbClr val="FFE564"/>
                  </a:solidFill>
                  <a:latin typeface="UTM Dinh Tran"/>
                </a:rPr>
                <a:t>Sai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12E4E8E-FE31-7FE9-DCFA-1955F07E7388}"/>
              </a:ext>
            </a:extLst>
          </p:cNvPr>
          <p:cNvGrpSpPr/>
          <p:nvPr/>
        </p:nvGrpSpPr>
        <p:grpSpPr>
          <a:xfrm>
            <a:off x="11952197" y="6143024"/>
            <a:ext cx="4332197" cy="1001821"/>
            <a:chOff x="11952197" y="6143024"/>
            <a:chExt cx="4332197" cy="1001821"/>
          </a:xfrm>
        </p:grpSpPr>
        <p:sp>
          <p:nvSpPr>
            <p:cNvPr id="7" name="Freeform 7"/>
            <p:cNvSpPr/>
            <p:nvPr/>
          </p:nvSpPr>
          <p:spPr>
            <a:xfrm>
              <a:off x="11952197" y="6143024"/>
              <a:ext cx="4332197" cy="1001821"/>
            </a:xfrm>
            <a:custGeom>
              <a:avLst/>
              <a:gdLst/>
              <a:ahLst/>
              <a:cxnLst/>
              <a:rect l="l" t="t" r="r" b="b"/>
              <a:pathLst>
                <a:path w="4332197" h="1001821">
                  <a:moveTo>
                    <a:pt x="0" y="0"/>
                  </a:moveTo>
                  <a:lnTo>
                    <a:pt x="4332197" y="0"/>
                  </a:lnTo>
                  <a:lnTo>
                    <a:pt x="4332197" y="1001821"/>
                  </a:lnTo>
                  <a:lnTo>
                    <a:pt x="0" y="1001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659086" y="6161381"/>
              <a:ext cx="1133113" cy="8897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  <a:spcBef>
                  <a:spcPct val="0"/>
                </a:spcBef>
              </a:pPr>
              <a:r>
                <a:rPr lang="en-US" sz="5128" dirty="0">
                  <a:solidFill>
                    <a:srgbClr val="FFE564"/>
                  </a:solidFill>
                  <a:latin typeface="UTM Dinh Tran"/>
                </a:rPr>
                <a:t>Sai</a:t>
              </a:r>
            </a:p>
          </p:txBody>
        </p:sp>
      </p:grpSp>
      <p:pic>
        <p:nvPicPr>
          <p:cNvPr id="23" name="Picture 22" descr="A green sign with white text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51450D8E-8212-894F-7B70-DDBC9E94DFA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629" y="8753346"/>
            <a:ext cx="3369458" cy="1371613"/>
          </a:xfrm>
          <a:prstGeom prst="rect">
            <a:avLst/>
          </a:prstGeom>
        </p:spPr>
      </p:pic>
      <p:pic>
        <p:nvPicPr>
          <p:cNvPr id="24" name="nhac-tinh-gio-rung-chuong-vang-www.tiengdong.com">
            <a:hlinkClick r:id="" action="ppaction://media"/>
            <a:extLst>
              <a:ext uri="{FF2B5EF4-FFF2-40B4-BE49-F238E27FC236}">
                <a16:creationId xmlns:a16="http://schemas.microsoft.com/office/drawing/2014/main" id="{77B78503-1DDC-19C5-004D-D0D917AB35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998922" y="-923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5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8185" b="-81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7473901" y="-167305"/>
            <a:ext cx="8810493" cy="5087011"/>
          </a:xfrm>
          <a:custGeom>
            <a:avLst/>
            <a:gdLst/>
            <a:ahLst/>
            <a:cxnLst/>
            <a:rect l="l" t="t" r="r" b="b"/>
            <a:pathLst>
              <a:path w="8810493" h="5087011">
                <a:moveTo>
                  <a:pt x="8810493" y="5087010"/>
                </a:moveTo>
                <a:lnTo>
                  <a:pt x="0" y="5087010"/>
                </a:lnTo>
                <a:lnTo>
                  <a:pt x="0" y="0"/>
                </a:lnTo>
                <a:lnTo>
                  <a:pt x="8810493" y="0"/>
                </a:lnTo>
                <a:lnTo>
                  <a:pt x="8810493" y="508701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23010" y="0"/>
            <a:ext cx="4418577" cy="4114800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7" y="0"/>
                </a:lnTo>
                <a:lnTo>
                  <a:pt x="44185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1900918" y="1814830"/>
            <a:ext cx="3098004" cy="1748378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2762783" y="341563"/>
            <a:ext cx="1374274" cy="1374274"/>
          </a:xfrm>
          <a:custGeom>
            <a:avLst/>
            <a:gdLst/>
            <a:ahLst/>
            <a:cxnLst/>
            <a:rect l="l" t="t" r="r" b="b"/>
            <a:pathLst>
              <a:path w="1374274" h="1374274">
                <a:moveTo>
                  <a:pt x="0" y="0"/>
                </a:moveTo>
                <a:lnTo>
                  <a:pt x="1374274" y="0"/>
                </a:lnTo>
                <a:lnTo>
                  <a:pt x="1374274" y="1374274"/>
                </a:lnTo>
                <a:lnTo>
                  <a:pt x="0" y="13742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52933" y="7144845"/>
            <a:ext cx="3167067" cy="3338147"/>
          </a:xfrm>
          <a:custGeom>
            <a:avLst/>
            <a:gdLst/>
            <a:ahLst/>
            <a:cxnLst/>
            <a:rect l="l" t="t" r="r" b="b"/>
            <a:pathLst>
              <a:path w="3167067" h="3338147">
                <a:moveTo>
                  <a:pt x="0" y="0"/>
                </a:moveTo>
                <a:lnTo>
                  <a:pt x="3167067" y="0"/>
                </a:lnTo>
                <a:lnTo>
                  <a:pt x="3167067" y="3338147"/>
                </a:lnTo>
                <a:lnTo>
                  <a:pt x="0" y="33381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53081" y="4281048"/>
            <a:ext cx="2634096" cy="2581414"/>
          </a:xfrm>
          <a:custGeom>
            <a:avLst/>
            <a:gdLst/>
            <a:ahLst/>
            <a:cxnLst/>
            <a:rect l="l" t="t" r="r" b="b"/>
            <a:pathLst>
              <a:path w="2634096" h="2581414">
                <a:moveTo>
                  <a:pt x="0" y="0"/>
                </a:moveTo>
                <a:lnTo>
                  <a:pt x="2634096" y="0"/>
                </a:lnTo>
                <a:lnTo>
                  <a:pt x="2634096" y="2581414"/>
                </a:lnTo>
                <a:lnTo>
                  <a:pt x="0" y="2581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789858" y="6643935"/>
            <a:ext cx="2418130" cy="2824093"/>
          </a:xfrm>
          <a:custGeom>
            <a:avLst/>
            <a:gdLst/>
            <a:ahLst/>
            <a:cxnLst/>
            <a:rect l="l" t="t" r="r" b="b"/>
            <a:pathLst>
              <a:path w="2418130" h="2824093">
                <a:moveTo>
                  <a:pt x="0" y="0"/>
                </a:moveTo>
                <a:lnTo>
                  <a:pt x="2418129" y="0"/>
                </a:lnTo>
                <a:lnTo>
                  <a:pt x="2418129" y="2824093"/>
                </a:lnTo>
                <a:lnTo>
                  <a:pt x="0" y="28240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059172" y="341563"/>
            <a:ext cx="922797" cy="1479435"/>
          </a:xfrm>
          <a:custGeom>
            <a:avLst/>
            <a:gdLst/>
            <a:ahLst/>
            <a:cxnLst/>
            <a:rect l="l" t="t" r="r" b="b"/>
            <a:pathLst>
              <a:path w="922797" h="1479435">
                <a:moveTo>
                  <a:pt x="0" y="0"/>
                </a:moveTo>
                <a:lnTo>
                  <a:pt x="922798" y="0"/>
                </a:lnTo>
                <a:lnTo>
                  <a:pt x="922798" y="1479435"/>
                </a:lnTo>
                <a:lnTo>
                  <a:pt x="0" y="147943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8115382" y="847847"/>
            <a:ext cx="2324017" cy="889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80"/>
              </a:lnSpc>
              <a:spcBef>
                <a:spcPct val="0"/>
              </a:spcBef>
            </a:pPr>
            <a:r>
              <a:rPr lang="en-US" sz="5128" dirty="0" err="1">
                <a:solidFill>
                  <a:srgbClr val="000000"/>
                </a:solidFill>
                <a:latin typeface="UTM Dinh Tran"/>
              </a:rPr>
              <a:t>Câu</a:t>
            </a:r>
            <a:r>
              <a:rPr lang="en-US" sz="5128" dirty="0">
                <a:solidFill>
                  <a:srgbClr val="000000"/>
                </a:solidFill>
                <a:latin typeface="UTM Dinh Tran"/>
              </a:rPr>
              <a:t> </a:t>
            </a:r>
            <a:r>
              <a:rPr lang="en-US" sz="5128" dirty="0" err="1">
                <a:solidFill>
                  <a:srgbClr val="000000"/>
                </a:solidFill>
                <a:latin typeface="UTM Dinh Tran"/>
              </a:rPr>
              <a:t>hỏi</a:t>
            </a:r>
            <a:r>
              <a:rPr lang="en-US" sz="5128" dirty="0">
                <a:solidFill>
                  <a:srgbClr val="000000"/>
                </a:solidFill>
                <a:latin typeface="UTM Dinh Tran"/>
              </a:rPr>
              <a:t>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86A088-23F8-6BCE-DFE2-F16E07216127}"/>
              </a:ext>
            </a:extLst>
          </p:cNvPr>
          <p:cNvGrpSpPr/>
          <p:nvPr/>
        </p:nvGrpSpPr>
        <p:grpSpPr>
          <a:xfrm>
            <a:off x="7620000" y="4919705"/>
            <a:ext cx="4332197" cy="1001821"/>
            <a:chOff x="7620000" y="4919705"/>
            <a:chExt cx="4332197" cy="1001821"/>
          </a:xfrm>
        </p:grpSpPr>
        <p:sp>
          <p:nvSpPr>
            <p:cNvPr id="4" name="Freeform 4"/>
            <p:cNvSpPr/>
            <p:nvPr/>
          </p:nvSpPr>
          <p:spPr>
            <a:xfrm>
              <a:off x="7620000" y="4919705"/>
              <a:ext cx="4332197" cy="1001821"/>
            </a:xfrm>
            <a:custGeom>
              <a:avLst/>
              <a:gdLst/>
              <a:ahLst/>
              <a:cxnLst/>
              <a:rect l="l" t="t" r="r" b="b"/>
              <a:pathLst>
                <a:path w="4332197" h="1001821">
                  <a:moveTo>
                    <a:pt x="0" y="0"/>
                  </a:moveTo>
                  <a:lnTo>
                    <a:pt x="4332197" y="0"/>
                  </a:lnTo>
                  <a:lnTo>
                    <a:pt x="4332197" y="1001821"/>
                  </a:lnTo>
                  <a:lnTo>
                    <a:pt x="0" y="1001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634903" y="4938996"/>
              <a:ext cx="1313688" cy="8897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  <a:spcBef>
                  <a:spcPct val="0"/>
                </a:spcBef>
              </a:pPr>
              <a:r>
                <a:rPr lang="en-US" sz="5128" dirty="0">
                  <a:solidFill>
                    <a:srgbClr val="FFE564"/>
                  </a:solidFill>
                  <a:latin typeface="UTM Dinh Tran"/>
                </a:rPr>
                <a:t>Sai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572A405-5A0A-CBCB-3D2B-DF1980BB1D71}"/>
              </a:ext>
            </a:extLst>
          </p:cNvPr>
          <p:cNvGrpSpPr/>
          <p:nvPr/>
        </p:nvGrpSpPr>
        <p:grpSpPr>
          <a:xfrm>
            <a:off x="7620000" y="6143024"/>
            <a:ext cx="4332197" cy="1001821"/>
            <a:chOff x="7620000" y="6143024"/>
            <a:chExt cx="4332197" cy="1001821"/>
          </a:xfrm>
        </p:grpSpPr>
        <p:sp>
          <p:nvSpPr>
            <p:cNvPr id="6" name="Freeform 6"/>
            <p:cNvSpPr/>
            <p:nvPr/>
          </p:nvSpPr>
          <p:spPr>
            <a:xfrm>
              <a:off x="7620000" y="6143024"/>
              <a:ext cx="4332197" cy="1001821"/>
            </a:xfrm>
            <a:custGeom>
              <a:avLst/>
              <a:gdLst/>
              <a:ahLst/>
              <a:cxnLst/>
              <a:rect l="l" t="t" r="r" b="b"/>
              <a:pathLst>
                <a:path w="4332197" h="1001821">
                  <a:moveTo>
                    <a:pt x="0" y="0"/>
                  </a:moveTo>
                  <a:lnTo>
                    <a:pt x="4332197" y="0"/>
                  </a:lnTo>
                  <a:lnTo>
                    <a:pt x="4332197" y="1001821"/>
                  </a:lnTo>
                  <a:lnTo>
                    <a:pt x="0" y="1001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02148" y="6161381"/>
              <a:ext cx="1019324" cy="869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  <a:spcBef>
                  <a:spcPct val="0"/>
                </a:spcBef>
              </a:pPr>
              <a:r>
                <a:rPr lang="en-US" sz="5128" dirty="0" err="1">
                  <a:solidFill>
                    <a:srgbClr val="FFE564"/>
                  </a:solidFill>
                  <a:latin typeface="UTM Dinh Tran"/>
                </a:rPr>
                <a:t>Đúng</a:t>
              </a:r>
              <a:endParaRPr lang="en-US" sz="5128" dirty="0">
                <a:solidFill>
                  <a:srgbClr val="FFE564"/>
                </a:solidFill>
                <a:latin typeface="UTM Dinh Tran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9B3111-7368-D3E3-B7E3-6E6CCA5F84C5}"/>
              </a:ext>
            </a:extLst>
          </p:cNvPr>
          <p:cNvGrpSpPr/>
          <p:nvPr/>
        </p:nvGrpSpPr>
        <p:grpSpPr>
          <a:xfrm>
            <a:off x="11952197" y="4919705"/>
            <a:ext cx="4332197" cy="1001821"/>
            <a:chOff x="11952197" y="4919705"/>
            <a:chExt cx="4332197" cy="1001821"/>
          </a:xfrm>
        </p:grpSpPr>
        <p:sp>
          <p:nvSpPr>
            <p:cNvPr id="5" name="Freeform 5"/>
            <p:cNvSpPr/>
            <p:nvPr/>
          </p:nvSpPr>
          <p:spPr>
            <a:xfrm>
              <a:off x="11952197" y="4919705"/>
              <a:ext cx="4332197" cy="1001821"/>
            </a:xfrm>
            <a:custGeom>
              <a:avLst/>
              <a:gdLst/>
              <a:ahLst/>
              <a:cxnLst/>
              <a:rect l="l" t="t" r="r" b="b"/>
              <a:pathLst>
                <a:path w="4332197" h="1001821">
                  <a:moveTo>
                    <a:pt x="0" y="0"/>
                  </a:moveTo>
                  <a:lnTo>
                    <a:pt x="4332197" y="0"/>
                  </a:lnTo>
                  <a:lnTo>
                    <a:pt x="4332197" y="1001821"/>
                  </a:lnTo>
                  <a:lnTo>
                    <a:pt x="0" y="1001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659087" y="4938996"/>
              <a:ext cx="1296716" cy="8897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  <a:spcBef>
                  <a:spcPct val="0"/>
                </a:spcBef>
              </a:pPr>
              <a:r>
                <a:rPr lang="en-US" sz="5128" dirty="0">
                  <a:solidFill>
                    <a:srgbClr val="FFE564"/>
                  </a:solidFill>
                  <a:latin typeface="UTM Dinh Tran"/>
                </a:rPr>
                <a:t>Sai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12E4E8E-FE31-7FE9-DCFA-1955F07E7388}"/>
              </a:ext>
            </a:extLst>
          </p:cNvPr>
          <p:cNvGrpSpPr/>
          <p:nvPr/>
        </p:nvGrpSpPr>
        <p:grpSpPr>
          <a:xfrm>
            <a:off x="11952197" y="6143024"/>
            <a:ext cx="4332197" cy="1001821"/>
            <a:chOff x="11952197" y="6143024"/>
            <a:chExt cx="4332197" cy="1001821"/>
          </a:xfrm>
        </p:grpSpPr>
        <p:sp>
          <p:nvSpPr>
            <p:cNvPr id="7" name="Freeform 7"/>
            <p:cNvSpPr/>
            <p:nvPr/>
          </p:nvSpPr>
          <p:spPr>
            <a:xfrm>
              <a:off x="11952197" y="6143024"/>
              <a:ext cx="4332197" cy="1001821"/>
            </a:xfrm>
            <a:custGeom>
              <a:avLst/>
              <a:gdLst/>
              <a:ahLst/>
              <a:cxnLst/>
              <a:rect l="l" t="t" r="r" b="b"/>
              <a:pathLst>
                <a:path w="4332197" h="1001821">
                  <a:moveTo>
                    <a:pt x="0" y="0"/>
                  </a:moveTo>
                  <a:lnTo>
                    <a:pt x="4332197" y="0"/>
                  </a:lnTo>
                  <a:lnTo>
                    <a:pt x="4332197" y="1001821"/>
                  </a:lnTo>
                  <a:lnTo>
                    <a:pt x="0" y="1001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659086" y="6161381"/>
              <a:ext cx="1133113" cy="8897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80"/>
                </a:lnSpc>
                <a:spcBef>
                  <a:spcPct val="0"/>
                </a:spcBef>
              </a:pPr>
              <a:r>
                <a:rPr lang="en-US" sz="5128" dirty="0">
                  <a:solidFill>
                    <a:srgbClr val="FFE564"/>
                  </a:solidFill>
                  <a:latin typeface="UTM Dinh Tran"/>
                </a:rPr>
                <a:t>Sai</a:t>
              </a:r>
            </a:p>
          </p:txBody>
        </p:sp>
      </p:grpSp>
      <p:pic>
        <p:nvPicPr>
          <p:cNvPr id="23" name="Picture 22" descr="A green sign with white text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51450D8E-8212-894F-7B70-DDBC9E94DFA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629" y="8753346"/>
            <a:ext cx="3369458" cy="1371613"/>
          </a:xfrm>
          <a:prstGeom prst="rect">
            <a:avLst/>
          </a:prstGeom>
        </p:spPr>
      </p:pic>
      <p:pic>
        <p:nvPicPr>
          <p:cNvPr id="24" name="nhac-tinh-gio-rung-chuong-vang-www.tiengdong.com">
            <a:hlinkClick r:id="" action="ppaction://media"/>
            <a:extLst>
              <a:ext uri="{FF2B5EF4-FFF2-40B4-BE49-F238E27FC236}">
                <a16:creationId xmlns:a16="http://schemas.microsoft.com/office/drawing/2014/main" id="{77B78503-1DDC-19C5-004D-D0D917AB35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998922" y="-923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47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5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33</Words>
  <Application>Microsoft Office PowerPoint</Application>
  <PresentationFormat>Custom</PresentationFormat>
  <Paragraphs>19</Paragraphs>
  <Slides>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UTM Dinh Tran</vt:lpstr>
      <vt:lpstr>Arial</vt:lpstr>
      <vt:lpstr>Fz Fantomen Press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</dc:title>
  <dc:creator>Gioi</dc:creator>
  <cp:lastModifiedBy>hong thi trang to</cp:lastModifiedBy>
  <cp:revision>2</cp:revision>
  <dcterms:created xsi:type="dcterms:W3CDTF">2006-08-16T00:00:00Z</dcterms:created>
  <dcterms:modified xsi:type="dcterms:W3CDTF">2024-06-08T02:24:27Z</dcterms:modified>
  <dc:identifier>DAGHgSlH5O4</dc:identifier>
</cp:coreProperties>
</file>