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UTM A&amp;S Signwriter" panose="02040603050506020204" pitchFamily="18" charset="0"/>
      <p:regular r:id="rId4"/>
    </p:embeddedFont>
    <p:embeddedFont>
      <p:font typeface="UTM Alexander" panose="02040603050506020204" pitchFamily="18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176" y="100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9391135" y="8335662"/>
            <a:ext cx="57665" cy="1951338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8" y="0"/>
                </a:lnTo>
                <a:lnTo>
                  <a:pt x="257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077978" y="1438874"/>
            <a:ext cx="13018836" cy="30148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81"/>
              </a:lnSpc>
            </a:pPr>
            <a:r>
              <a:rPr lang="en-US" sz="19901" dirty="0" err="1">
                <a:ln w="34925">
                  <a:solidFill>
                    <a:schemeClr val="bg1"/>
                  </a:solidFill>
                </a:ln>
                <a:solidFill>
                  <a:srgbClr val="FF3131"/>
                </a:solidFill>
                <a:latin typeface="UTM A&amp;S Signwriter"/>
              </a:rPr>
              <a:t>Trò</a:t>
            </a:r>
            <a:r>
              <a:rPr lang="en-US" sz="19901" dirty="0">
                <a:ln w="34925">
                  <a:solidFill>
                    <a:schemeClr val="bg1"/>
                  </a:solidFill>
                </a:ln>
                <a:solidFill>
                  <a:srgbClr val="FF3131"/>
                </a:solidFill>
                <a:latin typeface="UTM A&amp;S Signwriter"/>
              </a:rPr>
              <a:t> </a:t>
            </a:r>
            <a:r>
              <a:rPr lang="en-US" sz="19901" dirty="0" err="1">
                <a:ln w="34925">
                  <a:solidFill>
                    <a:schemeClr val="bg1"/>
                  </a:solidFill>
                </a:ln>
                <a:solidFill>
                  <a:srgbClr val="FF3131"/>
                </a:solidFill>
                <a:latin typeface="UTM A&amp;S Signwriter"/>
              </a:rPr>
              <a:t>chơi</a:t>
            </a:r>
            <a:r>
              <a:rPr lang="en-US" sz="19901" dirty="0">
                <a:ln w="34925">
                  <a:solidFill>
                    <a:schemeClr val="bg1"/>
                  </a:solidFill>
                </a:ln>
                <a:solidFill>
                  <a:srgbClr val="FF3131"/>
                </a:solidFill>
                <a:latin typeface="UTM A&amp;S Signwriter"/>
              </a:rPr>
              <a:t> </a:t>
            </a:r>
            <a:r>
              <a:rPr lang="en-US" sz="19901" dirty="0" err="1">
                <a:ln w="34925">
                  <a:solidFill>
                    <a:schemeClr val="bg1"/>
                  </a:solidFill>
                </a:ln>
                <a:solidFill>
                  <a:srgbClr val="FF3131"/>
                </a:solidFill>
                <a:latin typeface="UTM A&amp;S Signwriter"/>
              </a:rPr>
              <a:t>kéo</a:t>
            </a:r>
            <a:r>
              <a:rPr lang="en-US" sz="19901" dirty="0">
                <a:ln w="34925">
                  <a:solidFill>
                    <a:schemeClr val="bg1"/>
                  </a:solidFill>
                </a:ln>
                <a:solidFill>
                  <a:srgbClr val="FF3131"/>
                </a:solidFill>
                <a:latin typeface="UTM A&amp;S Signwriter"/>
              </a:rPr>
              <a:t> co</a:t>
            </a:r>
          </a:p>
        </p:txBody>
      </p:sp>
      <p:sp>
        <p:nvSpPr>
          <p:cNvPr id="3" name="Freeform 3"/>
          <p:cNvSpPr/>
          <p:nvPr/>
        </p:nvSpPr>
        <p:spPr>
          <a:xfrm>
            <a:off x="3801113" y="6083510"/>
            <a:ext cx="11042748" cy="3174790"/>
          </a:xfrm>
          <a:custGeom>
            <a:avLst/>
            <a:gdLst/>
            <a:ahLst/>
            <a:cxnLst/>
            <a:rect l="l" t="t" r="r" b="b"/>
            <a:pathLst>
              <a:path w="11042748" h="3174790">
                <a:moveTo>
                  <a:pt x="0" y="0"/>
                </a:moveTo>
                <a:lnTo>
                  <a:pt x="11042747" y="0"/>
                </a:lnTo>
                <a:lnTo>
                  <a:pt x="11042747" y="3174790"/>
                </a:lnTo>
                <a:lnTo>
                  <a:pt x="0" y="317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87654E-7 L 0.07882 -0.001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87654E-7 L -0.08472 -0.001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75" r="-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91135" y="8335662"/>
            <a:ext cx="210065" cy="1989438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8" y="0"/>
                </a:lnTo>
                <a:lnTo>
                  <a:pt x="257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023862" y="701932"/>
            <a:ext cx="10096636" cy="2284364"/>
          </a:xfrm>
          <a:custGeom>
            <a:avLst/>
            <a:gdLst/>
            <a:ahLst/>
            <a:cxnLst/>
            <a:rect l="l" t="t" r="r" b="b"/>
            <a:pathLst>
              <a:path w="10096636" h="2284364">
                <a:moveTo>
                  <a:pt x="0" y="0"/>
                </a:moveTo>
                <a:lnTo>
                  <a:pt x="10096635" y="0"/>
                </a:lnTo>
                <a:lnTo>
                  <a:pt x="10096635" y="2284364"/>
                </a:lnTo>
                <a:lnTo>
                  <a:pt x="0" y="2284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084198" y="577050"/>
            <a:ext cx="1494963" cy="1367892"/>
          </a:xfrm>
          <a:custGeom>
            <a:avLst/>
            <a:gdLst/>
            <a:ahLst/>
            <a:cxnLst/>
            <a:rect l="l" t="t" r="r" b="b"/>
            <a:pathLst>
              <a:path w="1494963" h="1367892">
                <a:moveTo>
                  <a:pt x="0" y="0"/>
                </a:moveTo>
                <a:lnTo>
                  <a:pt x="1494963" y="0"/>
                </a:lnTo>
                <a:lnTo>
                  <a:pt x="1494963" y="1367891"/>
                </a:lnTo>
                <a:lnTo>
                  <a:pt x="0" y="13678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0EADD-C921-F1C3-6363-F71A90C8D893}"/>
              </a:ext>
            </a:extLst>
          </p:cNvPr>
          <p:cNvGrpSpPr/>
          <p:nvPr/>
        </p:nvGrpSpPr>
        <p:grpSpPr>
          <a:xfrm>
            <a:off x="0" y="7873062"/>
            <a:ext cx="2419988" cy="2413938"/>
            <a:chOff x="0" y="7873062"/>
            <a:chExt cx="2419988" cy="2413938"/>
          </a:xfrm>
        </p:grpSpPr>
        <p:sp>
          <p:nvSpPr>
            <p:cNvPr id="5" name="Freeform 5"/>
            <p:cNvSpPr/>
            <p:nvPr/>
          </p:nvSpPr>
          <p:spPr>
            <a:xfrm>
              <a:off x="0" y="7873062"/>
              <a:ext cx="2419988" cy="2413938"/>
            </a:xfrm>
            <a:custGeom>
              <a:avLst/>
              <a:gdLst/>
              <a:ahLst/>
              <a:cxnLst/>
              <a:rect l="l" t="t" r="r" b="b"/>
              <a:pathLst>
                <a:path w="2419988" h="2413938">
                  <a:moveTo>
                    <a:pt x="0" y="0"/>
                  </a:moveTo>
                  <a:lnTo>
                    <a:pt x="2419988" y="0"/>
                  </a:lnTo>
                  <a:lnTo>
                    <a:pt x="2419988" y="2413938"/>
                  </a:lnTo>
                  <a:lnTo>
                    <a:pt x="0" y="2413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88282" y="8324904"/>
              <a:ext cx="843424" cy="51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7"/>
                </a:lnSpc>
                <a:spcBef>
                  <a:spcPct val="0"/>
                </a:spcBef>
              </a:pPr>
              <a:r>
                <a:rPr lang="en-US" sz="3464" dirty="0" err="1">
                  <a:solidFill>
                    <a:srgbClr val="FFFFFF"/>
                  </a:solidFill>
                  <a:latin typeface="UTM A&amp;S Signwriter"/>
                </a:rPr>
                <a:t>Đội</a:t>
              </a:r>
              <a:r>
                <a:rPr lang="en-US" sz="3464" dirty="0">
                  <a:solidFill>
                    <a:srgbClr val="FFFFFF"/>
                  </a:solidFill>
                  <a:latin typeface="UTM A&amp;S Signwriter"/>
                </a:rPr>
                <a:t> 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D9A760-F444-F3CD-C9A9-E75FDD145B6E}"/>
              </a:ext>
            </a:extLst>
          </p:cNvPr>
          <p:cNvGrpSpPr/>
          <p:nvPr/>
        </p:nvGrpSpPr>
        <p:grpSpPr>
          <a:xfrm>
            <a:off x="15997911" y="8040736"/>
            <a:ext cx="2290089" cy="2284364"/>
            <a:chOff x="16225444" y="8335662"/>
            <a:chExt cx="2062556" cy="2057400"/>
          </a:xfrm>
        </p:grpSpPr>
        <p:sp>
          <p:nvSpPr>
            <p:cNvPr id="6" name="Freeform 6"/>
            <p:cNvSpPr/>
            <p:nvPr/>
          </p:nvSpPr>
          <p:spPr>
            <a:xfrm flipH="1">
              <a:off x="16225444" y="8335662"/>
              <a:ext cx="2062556" cy="2057400"/>
            </a:xfrm>
            <a:custGeom>
              <a:avLst/>
              <a:gdLst/>
              <a:ahLst/>
              <a:cxnLst/>
              <a:rect l="l" t="t" r="r" b="b"/>
              <a:pathLst>
                <a:path w="2062556" h="2057400">
                  <a:moveTo>
                    <a:pt x="2062556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2062556" y="2057400"/>
                  </a:lnTo>
                  <a:lnTo>
                    <a:pt x="2062556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934283" y="8712649"/>
              <a:ext cx="644878" cy="445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3"/>
                </a:lnSpc>
                <a:spcBef>
                  <a:spcPct val="0"/>
                </a:spcBef>
              </a:pPr>
              <a:r>
                <a:rPr lang="en-US" sz="2952" dirty="0" err="1">
                  <a:solidFill>
                    <a:srgbClr val="FFFFFF"/>
                  </a:solidFill>
                  <a:latin typeface="UTM A&amp;S Signwriter"/>
                </a:rPr>
                <a:t>Đội</a:t>
              </a:r>
              <a:r>
                <a:rPr lang="en-US" sz="2952" dirty="0">
                  <a:solidFill>
                    <a:srgbClr val="FFFFFF"/>
                  </a:solidFill>
                  <a:latin typeface="UTM A&amp;S Signwriter"/>
                </a:rPr>
                <a:t> B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2727" y="1568704"/>
            <a:ext cx="2064744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7"/>
              </a:lnSpc>
              <a:spcBef>
                <a:spcPct val="0"/>
              </a:spcBef>
            </a:pPr>
            <a:r>
              <a:rPr lang="en-US" sz="4864">
                <a:solidFill>
                  <a:srgbClr val="000000"/>
                </a:solidFill>
                <a:latin typeface="UTM A&amp;S Signwriter"/>
              </a:rPr>
              <a:t>Câu hỏi: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814044-8E05-1D8A-58F8-8B553961377B}"/>
              </a:ext>
            </a:extLst>
          </p:cNvPr>
          <p:cNvGrpSpPr/>
          <p:nvPr/>
        </p:nvGrpSpPr>
        <p:grpSpPr>
          <a:xfrm>
            <a:off x="8251568" y="3228203"/>
            <a:ext cx="4009679" cy="927238"/>
            <a:chOff x="8251568" y="3228203"/>
            <a:chExt cx="4009679" cy="927238"/>
          </a:xfrm>
        </p:grpSpPr>
        <p:sp>
          <p:nvSpPr>
            <p:cNvPr id="8" name="Freeform 8"/>
            <p:cNvSpPr/>
            <p:nvPr/>
          </p:nvSpPr>
          <p:spPr>
            <a:xfrm>
              <a:off x="8251568" y="3228203"/>
              <a:ext cx="4009679" cy="927238"/>
            </a:xfrm>
            <a:custGeom>
              <a:avLst/>
              <a:gdLst/>
              <a:ahLst/>
              <a:cxnLst/>
              <a:rect l="l" t="t" r="r" b="b"/>
              <a:pathLst>
                <a:path w="4009679" h="927238">
                  <a:moveTo>
                    <a:pt x="0" y="0"/>
                  </a:moveTo>
                  <a:lnTo>
                    <a:pt x="4009679" y="0"/>
                  </a:lnTo>
                  <a:lnTo>
                    <a:pt x="4009679" y="927238"/>
                  </a:lnTo>
                  <a:lnTo>
                    <a:pt x="0" y="9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322486" y="3439409"/>
              <a:ext cx="1785463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7"/>
                </a:lnSpc>
                <a:spcBef>
                  <a:spcPct val="0"/>
                </a:spcBef>
              </a:pPr>
              <a:r>
                <a:rPr lang="en-US" sz="3464" dirty="0" err="1">
                  <a:solidFill>
                    <a:srgbClr val="FFFFFF"/>
                  </a:solidFill>
                  <a:latin typeface="UTM Alexander"/>
                </a:rPr>
                <a:t>Đúng</a:t>
              </a:r>
              <a:endParaRPr lang="en-US" sz="3464" dirty="0">
                <a:solidFill>
                  <a:srgbClr val="FFFFFF"/>
                </a:solidFill>
                <a:latin typeface="UTM Alexander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B51612-073F-2DB5-2B9F-13E6B44DCF71}"/>
              </a:ext>
            </a:extLst>
          </p:cNvPr>
          <p:cNvGrpSpPr/>
          <p:nvPr/>
        </p:nvGrpSpPr>
        <p:grpSpPr>
          <a:xfrm>
            <a:off x="8349049" y="4393566"/>
            <a:ext cx="4009679" cy="927238"/>
            <a:chOff x="8349049" y="4393566"/>
            <a:chExt cx="4009679" cy="927238"/>
          </a:xfrm>
        </p:grpSpPr>
        <p:sp>
          <p:nvSpPr>
            <p:cNvPr id="9" name="Freeform 9"/>
            <p:cNvSpPr/>
            <p:nvPr/>
          </p:nvSpPr>
          <p:spPr>
            <a:xfrm>
              <a:off x="8349049" y="4393566"/>
              <a:ext cx="4009679" cy="927238"/>
            </a:xfrm>
            <a:custGeom>
              <a:avLst/>
              <a:gdLst/>
              <a:ahLst/>
              <a:cxnLst/>
              <a:rect l="l" t="t" r="r" b="b"/>
              <a:pathLst>
                <a:path w="4009679" h="927238">
                  <a:moveTo>
                    <a:pt x="0" y="0"/>
                  </a:moveTo>
                  <a:lnTo>
                    <a:pt x="4009679" y="0"/>
                  </a:lnTo>
                  <a:lnTo>
                    <a:pt x="4009679" y="927238"/>
                  </a:lnTo>
                  <a:lnTo>
                    <a:pt x="0" y="9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419968" y="4604773"/>
              <a:ext cx="1785463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7"/>
                </a:lnSpc>
                <a:spcBef>
                  <a:spcPct val="0"/>
                </a:spcBef>
              </a:pPr>
              <a:r>
                <a:rPr lang="en-US" sz="3464" dirty="0">
                  <a:solidFill>
                    <a:srgbClr val="FFFFFF"/>
                  </a:solidFill>
                  <a:latin typeface="UTM Alexander"/>
                </a:rPr>
                <a:t>Sai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7DC79D-2DB4-9E28-FE63-77800FD76BA4}"/>
              </a:ext>
            </a:extLst>
          </p:cNvPr>
          <p:cNvGrpSpPr/>
          <p:nvPr/>
        </p:nvGrpSpPr>
        <p:grpSpPr>
          <a:xfrm>
            <a:off x="13152140" y="3228203"/>
            <a:ext cx="4009679" cy="927238"/>
            <a:chOff x="13152140" y="3228203"/>
            <a:chExt cx="4009679" cy="927238"/>
          </a:xfrm>
        </p:grpSpPr>
        <p:sp>
          <p:nvSpPr>
            <p:cNvPr id="10" name="Freeform 10"/>
            <p:cNvSpPr/>
            <p:nvPr/>
          </p:nvSpPr>
          <p:spPr>
            <a:xfrm>
              <a:off x="13152140" y="3228203"/>
              <a:ext cx="4009679" cy="927238"/>
            </a:xfrm>
            <a:custGeom>
              <a:avLst/>
              <a:gdLst/>
              <a:ahLst/>
              <a:cxnLst/>
              <a:rect l="l" t="t" r="r" b="b"/>
              <a:pathLst>
                <a:path w="4009679" h="927238">
                  <a:moveTo>
                    <a:pt x="0" y="0"/>
                  </a:moveTo>
                  <a:lnTo>
                    <a:pt x="4009679" y="0"/>
                  </a:lnTo>
                  <a:lnTo>
                    <a:pt x="4009679" y="927238"/>
                  </a:lnTo>
                  <a:lnTo>
                    <a:pt x="0" y="9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223058" y="3439409"/>
              <a:ext cx="1785463" cy="485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7"/>
                </a:lnSpc>
                <a:spcBef>
                  <a:spcPct val="0"/>
                </a:spcBef>
              </a:pPr>
              <a:r>
                <a:rPr lang="en-US" sz="3464" dirty="0">
                  <a:solidFill>
                    <a:srgbClr val="FFFFFF"/>
                  </a:solidFill>
                  <a:latin typeface="UTM Alexander"/>
                </a:rPr>
                <a:t>Sai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F94C4-DA59-598E-9FA1-8CFE65711B9B}"/>
              </a:ext>
            </a:extLst>
          </p:cNvPr>
          <p:cNvGrpSpPr/>
          <p:nvPr/>
        </p:nvGrpSpPr>
        <p:grpSpPr>
          <a:xfrm>
            <a:off x="13249621" y="4393566"/>
            <a:ext cx="4009679" cy="927238"/>
            <a:chOff x="13249621" y="4393566"/>
            <a:chExt cx="4009679" cy="927238"/>
          </a:xfrm>
        </p:grpSpPr>
        <p:sp>
          <p:nvSpPr>
            <p:cNvPr id="11" name="Freeform 11"/>
            <p:cNvSpPr/>
            <p:nvPr/>
          </p:nvSpPr>
          <p:spPr>
            <a:xfrm>
              <a:off x="13249621" y="4393566"/>
              <a:ext cx="4009679" cy="927238"/>
            </a:xfrm>
            <a:custGeom>
              <a:avLst/>
              <a:gdLst/>
              <a:ahLst/>
              <a:cxnLst/>
              <a:rect l="l" t="t" r="r" b="b"/>
              <a:pathLst>
                <a:path w="4009679" h="927238">
                  <a:moveTo>
                    <a:pt x="0" y="0"/>
                  </a:moveTo>
                  <a:lnTo>
                    <a:pt x="4009679" y="0"/>
                  </a:lnTo>
                  <a:lnTo>
                    <a:pt x="4009679" y="927238"/>
                  </a:lnTo>
                  <a:lnTo>
                    <a:pt x="0" y="927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320540" y="4604773"/>
              <a:ext cx="1785463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7"/>
                </a:lnSpc>
                <a:spcBef>
                  <a:spcPct val="0"/>
                </a:spcBef>
              </a:pPr>
              <a:r>
                <a:rPr lang="en-US" sz="3464">
                  <a:solidFill>
                    <a:srgbClr val="FFFFFF"/>
                  </a:solidFill>
                  <a:latin typeface="UTM Alexander"/>
                </a:rPr>
                <a:t>Sai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3801113" y="6083510"/>
            <a:ext cx="11042748" cy="3174790"/>
          </a:xfrm>
          <a:custGeom>
            <a:avLst/>
            <a:gdLst/>
            <a:ahLst/>
            <a:cxnLst/>
            <a:rect l="l" t="t" r="r" b="b"/>
            <a:pathLst>
              <a:path w="11042748" h="3174790">
                <a:moveTo>
                  <a:pt x="0" y="0"/>
                </a:moveTo>
                <a:lnTo>
                  <a:pt x="11042747" y="0"/>
                </a:lnTo>
                <a:lnTo>
                  <a:pt x="11042747" y="3174790"/>
                </a:lnTo>
                <a:lnTo>
                  <a:pt x="0" y="31747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87654E-7 L 0.08394 0.006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87654E-7 L -0.10972 -0.001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UTM A&amp;S Signwriter</vt:lpstr>
      <vt:lpstr>Arial</vt:lpstr>
      <vt:lpstr>UTM Alexander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kéo co</dc:title>
  <dc:creator>Gioi</dc:creator>
  <cp:lastModifiedBy>hong thi trang to</cp:lastModifiedBy>
  <cp:revision>2</cp:revision>
  <dcterms:created xsi:type="dcterms:W3CDTF">2006-08-16T00:00:00Z</dcterms:created>
  <dcterms:modified xsi:type="dcterms:W3CDTF">2024-05-30T07:52:21Z</dcterms:modified>
  <dc:identifier>DAGGr08NaWk</dc:identifier>
</cp:coreProperties>
</file>