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2" r:id="rId3"/>
    <p:sldMasterId id="2147483768" r:id="rId4"/>
    <p:sldMasterId id="2147483796" r:id="rId5"/>
    <p:sldMasterId id="2147483808" r:id="rId6"/>
    <p:sldMasterId id="2147483824" r:id="rId7"/>
    <p:sldMasterId id="2147483832" r:id="rId8"/>
  </p:sldMasterIdLst>
  <p:notesMasterIdLst>
    <p:notesMasterId r:id="rId26"/>
  </p:notesMasterIdLst>
  <p:sldIdLst>
    <p:sldId id="2007577148" r:id="rId9"/>
    <p:sldId id="304" r:id="rId10"/>
    <p:sldId id="2007577159" r:id="rId11"/>
    <p:sldId id="2007577150" r:id="rId12"/>
    <p:sldId id="323" r:id="rId13"/>
    <p:sldId id="2007577145" r:id="rId14"/>
    <p:sldId id="336" r:id="rId15"/>
    <p:sldId id="2007577154" r:id="rId16"/>
    <p:sldId id="2007577156" r:id="rId17"/>
    <p:sldId id="2007577158" r:id="rId18"/>
    <p:sldId id="346" r:id="rId19"/>
    <p:sldId id="2007577141" r:id="rId20"/>
    <p:sldId id="2007577142" r:id="rId21"/>
    <p:sldId id="284" r:id="rId22"/>
    <p:sldId id="2007577160" r:id="rId23"/>
    <p:sldId id="2007577140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6141A-60C9-451B-994C-1288CA46FD1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C05BE-EE21-4605-9A26-FC31DBBE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7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7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8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40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7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4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349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233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068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877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401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872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457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7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026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402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287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11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50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83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6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78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9692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87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425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81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73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12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0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9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580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18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95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88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4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71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79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93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380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54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792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54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727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16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43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3867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44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>
            <a:fillRect/>
          </a:stretch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>
            <a:fillRect/>
          </a:stretch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>
            <a:fillRect/>
          </a:stretch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>
            <a:fillRect/>
          </a:stretch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>
            <a:fillRect/>
          </a:stretch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>
            <a:fillRect/>
          </a:stretch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>
            <a:fillRect/>
          </a:stretch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0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>
            <a:fillRect/>
          </a:stretch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>
            <a:fillRect/>
          </a:stretch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7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>
            <a:fillRect/>
          </a:stretch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>
            <a:fillRect/>
          </a:stretch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>
            <a:fillRect/>
          </a:stretch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>
            <a:fillRect/>
          </a:stretch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>
            <a:fillRect/>
          </a:stretch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4175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5979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54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/>
          <p:nvPr/>
        </p:nvSpPr>
        <p:spPr>
          <a:xfrm>
            <a:off x="2109586" y="2707683"/>
            <a:ext cx="7504917" cy="2519285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361" name="Google Shape;361;p8"/>
          <p:cNvGrpSpPr/>
          <p:nvPr/>
        </p:nvGrpSpPr>
        <p:grpSpPr>
          <a:xfrm>
            <a:off x="15756" y="4445222"/>
            <a:ext cx="12191841" cy="2419653"/>
            <a:chOff x="626075" y="3657856"/>
            <a:chExt cx="5447326" cy="1489235"/>
          </a:xfrm>
        </p:grpSpPr>
        <p:sp>
          <p:nvSpPr>
            <p:cNvPr id="362" name="Google Shape;362;p8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0" name="Google Shape;390;p8"/>
          <p:cNvGrpSpPr/>
          <p:nvPr/>
        </p:nvGrpSpPr>
        <p:grpSpPr>
          <a:xfrm>
            <a:off x="9056896" y="-523566"/>
            <a:ext cx="328619" cy="308425"/>
            <a:chOff x="5946283" y="1650903"/>
            <a:chExt cx="246464" cy="231319"/>
          </a:xfrm>
        </p:grpSpPr>
        <p:sp>
          <p:nvSpPr>
            <p:cNvPr id="391" name="Google Shape;391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3" name="Google Shape;393;p8"/>
          <p:cNvGrpSpPr/>
          <p:nvPr/>
        </p:nvGrpSpPr>
        <p:grpSpPr>
          <a:xfrm>
            <a:off x="11342863" y="3112301"/>
            <a:ext cx="328619" cy="308425"/>
            <a:chOff x="5946283" y="1650903"/>
            <a:chExt cx="246464" cy="231319"/>
          </a:xfrm>
        </p:grpSpPr>
        <p:sp>
          <p:nvSpPr>
            <p:cNvPr id="394" name="Google Shape;394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6" name="Google Shape;396;p8"/>
          <p:cNvGrpSpPr/>
          <p:nvPr/>
        </p:nvGrpSpPr>
        <p:grpSpPr>
          <a:xfrm>
            <a:off x="295063" y="3492834"/>
            <a:ext cx="328619" cy="308425"/>
            <a:chOff x="5946283" y="1650903"/>
            <a:chExt cx="246464" cy="231319"/>
          </a:xfrm>
        </p:grpSpPr>
        <p:sp>
          <p:nvSpPr>
            <p:cNvPr id="397" name="Google Shape;397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9" name="Google Shape;399;p8"/>
          <p:cNvGrpSpPr/>
          <p:nvPr/>
        </p:nvGrpSpPr>
        <p:grpSpPr>
          <a:xfrm rot="539483">
            <a:off x="-1378246" y="1704668"/>
            <a:ext cx="2656724" cy="2396184"/>
            <a:chOff x="6458124" y="2090488"/>
            <a:chExt cx="992401" cy="895034"/>
          </a:xfrm>
        </p:grpSpPr>
        <p:sp>
          <p:nvSpPr>
            <p:cNvPr id="400" name="Google Shape;400;p8"/>
            <p:cNvSpPr/>
            <p:nvPr/>
          </p:nvSpPr>
          <p:spPr>
            <a:xfrm>
              <a:off x="6458124" y="2090488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7093789" y="2426770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7137670" y="2492657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7180454" y="2385551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485167" y="2124511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406" name="Google Shape;406;p8"/>
          <p:cNvSpPr/>
          <p:nvPr/>
        </p:nvSpPr>
        <p:spPr>
          <a:xfrm>
            <a:off x="212769" y="-365261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07" name="Google Shape;407;p8"/>
          <p:cNvSpPr/>
          <p:nvPr/>
        </p:nvSpPr>
        <p:spPr>
          <a:xfrm>
            <a:off x="10729802" y="2140139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08" name="Google Shape;408;p8"/>
          <p:cNvSpPr/>
          <p:nvPr/>
        </p:nvSpPr>
        <p:spPr>
          <a:xfrm>
            <a:off x="10227272" y="-584093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063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>
            <a:fillRect/>
          </a:stretch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>
            <a:fillRect/>
          </a:stretch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>
            <a:fillRect/>
          </a:stretch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>
            <a:fillRect/>
          </a:stretch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>
            <a:fillRect/>
          </a:stretch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>
            <a:fillRect/>
          </a:stretch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>
            <a:fillRect/>
          </a:stretch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>
            <a:fillRect/>
          </a:stretch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>
            <a:fillRect/>
          </a:stretch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19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>
            <a:fillRect/>
          </a:stretch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>
            <a:fillRect/>
          </a:stretch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>
            <a:fillRect/>
          </a:stretch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>
            <a:fillRect/>
          </a:stretch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>
            <a:fillRect/>
          </a:stretch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32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183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/>
          <p:nvPr/>
        </p:nvSpPr>
        <p:spPr>
          <a:xfrm>
            <a:off x="2109586" y="2707683"/>
            <a:ext cx="7504917" cy="2519285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361" name="Google Shape;361;p8"/>
          <p:cNvGrpSpPr/>
          <p:nvPr/>
        </p:nvGrpSpPr>
        <p:grpSpPr>
          <a:xfrm>
            <a:off x="15756" y="4445222"/>
            <a:ext cx="12191841" cy="2419653"/>
            <a:chOff x="626075" y="3657856"/>
            <a:chExt cx="5447326" cy="1489235"/>
          </a:xfrm>
        </p:grpSpPr>
        <p:sp>
          <p:nvSpPr>
            <p:cNvPr id="362" name="Google Shape;362;p8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0" name="Google Shape;390;p8"/>
          <p:cNvGrpSpPr/>
          <p:nvPr/>
        </p:nvGrpSpPr>
        <p:grpSpPr>
          <a:xfrm>
            <a:off x="9056896" y="-523566"/>
            <a:ext cx="328619" cy="308425"/>
            <a:chOff x="5946283" y="1650903"/>
            <a:chExt cx="246464" cy="231319"/>
          </a:xfrm>
        </p:grpSpPr>
        <p:sp>
          <p:nvSpPr>
            <p:cNvPr id="391" name="Google Shape;391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3" name="Google Shape;393;p8"/>
          <p:cNvGrpSpPr/>
          <p:nvPr/>
        </p:nvGrpSpPr>
        <p:grpSpPr>
          <a:xfrm>
            <a:off x="11342863" y="3112301"/>
            <a:ext cx="328619" cy="308425"/>
            <a:chOff x="5946283" y="1650903"/>
            <a:chExt cx="246464" cy="231319"/>
          </a:xfrm>
        </p:grpSpPr>
        <p:sp>
          <p:nvSpPr>
            <p:cNvPr id="394" name="Google Shape;394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6" name="Google Shape;396;p8"/>
          <p:cNvGrpSpPr/>
          <p:nvPr/>
        </p:nvGrpSpPr>
        <p:grpSpPr>
          <a:xfrm>
            <a:off x="295063" y="3492834"/>
            <a:ext cx="328619" cy="308425"/>
            <a:chOff x="5946283" y="1650903"/>
            <a:chExt cx="246464" cy="231319"/>
          </a:xfrm>
        </p:grpSpPr>
        <p:sp>
          <p:nvSpPr>
            <p:cNvPr id="397" name="Google Shape;397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9" name="Google Shape;399;p8"/>
          <p:cNvGrpSpPr/>
          <p:nvPr/>
        </p:nvGrpSpPr>
        <p:grpSpPr>
          <a:xfrm rot="539483">
            <a:off x="-1378246" y="1704668"/>
            <a:ext cx="2656724" cy="2396184"/>
            <a:chOff x="6458124" y="2090488"/>
            <a:chExt cx="992401" cy="895034"/>
          </a:xfrm>
        </p:grpSpPr>
        <p:sp>
          <p:nvSpPr>
            <p:cNvPr id="400" name="Google Shape;400;p8"/>
            <p:cNvSpPr/>
            <p:nvPr/>
          </p:nvSpPr>
          <p:spPr>
            <a:xfrm>
              <a:off x="6458124" y="2090488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7093789" y="2426770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7137670" y="2492657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7180454" y="2385551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485167" y="2124511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406" name="Google Shape;406;p8"/>
          <p:cNvSpPr/>
          <p:nvPr/>
        </p:nvSpPr>
        <p:spPr>
          <a:xfrm>
            <a:off x="212769" y="-365261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07" name="Google Shape;407;p8"/>
          <p:cNvSpPr/>
          <p:nvPr/>
        </p:nvSpPr>
        <p:spPr>
          <a:xfrm>
            <a:off x="10729802" y="2140139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08" name="Google Shape;408;p8"/>
          <p:cNvSpPr/>
          <p:nvPr/>
        </p:nvSpPr>
        <p:spPr>
          <a:xfrm>
            <a:off x="10227272" y="-584093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09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267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>
            <a:fillRect/>
          </a:stretch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>
            <a:fillRect/>
          </a:stretch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>
            <a:fillRect/>
          </a:stretch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>
            <a:fillRect/>
          </a:stretch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>
            <a:fillRect/>
          </a:stretch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>
            <a:fillRect/>
          </a:stretch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>
            <a:fillRect/>
          </a:stretch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>
            <a:fillRect/>
          </a:stretch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>
            <a:fillRect/>
          </a:stretch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7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>
            <a:fillRect/>
          </a:stretch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>
            <a:fillRect/>
          </a:stretch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>
            <a:fillRect/>
          </a:stretch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>
            <a:fillRect/>
          </a:stretch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>
            <a:fillRect/>
          </a:stretch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3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46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890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/>
          <p:nvPr/>
        </p:nvSpPr>
        <p:spPr>
          <a:xfrm>
            <a:off x="2109586" y="2707683"/>
            <a:ext cx="7504917" cy="2519285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361" name="Google Shape;361;p8"/>
          <p:cNvGrpSpPr/>
          <p:nvPr/>
        </p:nvGrpSpPr>
        <p:grpSpPr>
          <a:xfrm>
            <a:off x="15756" y="4445222"/>
            <a:ext cx="12191841" cy="2419653"/>
            <a:chOff x="626075" y="3657856"/>
            <a:chExt cx="5447326" cy="1489235"/>
          </a:xfrm>
        </p:grpSpPr>
        <p:sp>
          <p:nvSpPr>
            <p:cNvPr id="362" name="Google Shape;362;p8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0" name="Google Shape;390;p8"/>
          <p:cNvGrpSpPr/>
          <p:nvPr/>
        </p:nvGrpSpPr>
        <p:grpSpPr>
          <a:xfrm>
            <a:off x="9056896" y="-523566"/>
            <a:ext cx="328619" cy="308425"/>
            <a:chOff x="5946283" y="1650903"/>
            <a:chExt cx="246464" cy="231319"/>
          </a:xfrm>
        </p:grpSpPr>
        <p:sp>
          <p:nvSpPr>
            <p:cNvPr id="391" name="Google Shape;391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3" name="Google Shape;393;p8"/>
          <p:cNvGrpSpPr/>
          <p:nvPr/>
        </p:nvGrpSpPr>
        <p:grpSpPr>
          <a:xfrm>
            <a:off x="11342863" y="3112301"/>
            <a:ext cx="328619" cy="308425"/>
            <a:chOff x="5946283" y="1650903"/>
            <a:chExt cx="246464" cy="231319"/>
          </a:xfrm>
        </p:grpSpPr>
        <p:sp>
          <p:nvSpPr>
            <p:cNvPr id="394" name="Google Shape;394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6" name="Google Shape;396;p8"/>
          <p:cNvGrpSpPr/>
          <p:nvPr/>
        </p:nvGrpSpPr>
        <p:grpSpPr>
          <a:xfrm>
            <a:off x="295063" y="3492834"/>
            <a:ext cx="328619" cy="308425"/>
            <a:chOff x="5946283" y="1650903"/>
            <a:chExt cx="246464" cy="231319"/>
          </a:xfrm>
        </p:grpSpPr>
        <p:sp>
          <p:nvSpPr>
            <p:cNvPr id="397" name="Google Shape;397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399" name="Google Shape;399;p8"/>
          <p:cNvGrpSpPr/>
          <p:nvPr/>
        </p:nvGrpSpPr>
        <p:grpSpPr>
          <a:xfrm rot="539483">
            <a:off x="-1378246" y="1704668"/>
            <a:ext cx="2656724" cy="2396184"/>
            <a:chOff x="6458124" y="2090488"/>
            <a:chExt cx="992401" cy="895034"/>
          </a:xfrm>
        </p:grpSpPr>
        <p:sp>
          <p:nvSpPr>
            <p:cNvPr id="400" name="Google Shape;400;p8"/>
            <p:cNvSpPr/>
            <p:nvPr/>
          </p:nvSpPr>
          <p:spPr>
            <a:xfrm>
              <a:off x="6458124" y="2090488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7093789" y="2426770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7137670" y="2492657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7180454" y="2385551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485167" y="2124511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406" name="Google Shape;406;p8"/>
          <p:cNvSpPr/>
          <p:nvPr/>
        </p:nvSpPr>
        <p:spPr>
          <a:xfrm>
            <a:off x="212769" y="-365261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07" name="Google Shape;407;p8"/>
          <p:cNvSpPr/>
          <p:nvPr/>
        </p:nvSpPr>
        <p:spPr>
          <a:xfrm>
            <a:off x="10729802" y="2140139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08" name="Google Shape;408;p8"/>
          <p:cNvSpPr/>
          <p:nvPr/>
        </p:nvSpPr>
        <p:spPr>
          <a:xfrm>
            <a:off x="10227272" y="-584093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9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763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39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F722079-1DAC-104D-BA23-436CE432B8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0" y="-112295"/>
            <a:ext cx="1569619" cy="156961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79B7A-9A40-4E5B-D1F6-3D1B12004E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16" y="7493668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84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34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31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3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0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5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30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5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5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9.svg"/><Relationship Id="rId5" Type="http://schemas.openxmlformats.org/officeDocument/2006/relationships/image" Target="../media/image63.png"/><Relationship Id="rId4" Type="http://schemas.openxmlformats.org/officeDocument/2006/relationships/image" Target="../media/image10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63.sv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86.sv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48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12899" y="345160"/>
            <a:ext cx="9011557" cy="103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HỘI THI GIÁO VIÊN CHỦ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NHIỆM LỚP GIỎI CẤP TRƯỜNG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1" y="3698733"/>
            <a:ext cx="9484796" cy="101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Đoàn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976266" y="1952593"/>
            <a:ext cx="10284822" cy="140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MỪNG QUÝ THẦY CÔ VỀ DỰ GIỜ, THĂM LỚP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baseline="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6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934583" y="137717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3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7121" y="5796489"/>
            <a:ext cx="31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2025 - 2026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5260" y="359923"/>
            <a:ext cx="880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HƯỚNG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TUẦN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1950" y="1147862"/>
            <a:ext cx="982493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Tx/>
              <a:buAutoNum type="arabicPeriod"/>
              <a:defRPr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tập: đi học đú</a:t>
            </a:r>
            <a:r>
              <a:rPr lang="vi-VN" alt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giờ, học bài và chuẩn bị bài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đầy đủ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đến lớp,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đầy đủ đồ dùng học tập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tích cực phát biểu</a:t>
            </a:r>
            <a:r>
              <a:rPr lang="vi-VN" alt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thi đua học tốt chào mừng Ngày nhà giáo Việt Nam 20/11</a:t>
            </a:r>
            <a:r>
              <a:rPr lang="vi-VN" alt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nl-NL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nếp, tác phong: </a:t>
            </a:r>
            <a:r>
              <a:rPr lang="vi-VN" alt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học đúng giờ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xếp hàng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nghiêm túc, tác phong gọn gàng, mặc đúng đồng phục, đội mũ bảo hiểm khi ngồi xe máy, </a:t>
            </a:r>
            <a:r>
              <a:rPr lang="vi-VN" alt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đạp điện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phé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với thầy cô giáo, đoàn kết với bạn bè.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kê bàn ghế ngay ngắn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bồn hoa của lớp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rác đúng nơi quy định, giữ gìn trường lớp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sạch đẹp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trào</a:t>
            </a:r>
            <a:r>
              <a:rPr lang="nl-N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trí lớp học chào mừng ngày 20/11</a:t>
            </a:r>
            <a:r>
              <a:rPr lang="nl-N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nl-NL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ải xuống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950" y="5964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4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C256B8-A77F-CEC5-F1D3-E40B7AA165FF}"/>
              </a:ext>
            </a:extLst>
          </p:cNvPr>
          <p:cNvSpPr txBox="1"/>
          <p:nvPr/>
        </p:nvSpPr>
        <p:spPr>
          <a:xfrm>
            <a:off x="2667001" y="883703"/>
            <a:ext cx="68484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hoạt động chào mừng ngày nhà giáo Việt 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20/11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B9593-175F-0AC3-68A2-C8B238425CD7}"/>
              </a:ext>
            </a:extLst>
          </p:cNvPr>
          <p:cNvSpPr txBox="1"/>
          <p:nvPr/>
        </p:nvSpPr>
        <p:spPr>
          <a:xfrm>
            <a:off x="850508" y="515507"/>
            <a:ext cx="1066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1530072-5C21-BE1C-D852-E4C8DC164253}"/>
              </a:ext>
            </a:extLst>
          </p:cNvPr>
          <p:cNvSpPr/>
          <p:nvPr/>
        </p:nvSpPr>
        <p:spPr>
          <a:xfrm>
            <a:off x="780837" y="1454533"/>
            <a:ext cx="10315253" cy="4730509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Cho cả lớp đứng thành hai hàng dọc. Các thành viên ở hai hàng kết đôi, nắm tay nhau giơ lên tạo thành mái nhà và hát một bà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i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 hát.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Một thành viên thừa ra sẽ chạy từ cuối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lên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giữa hai hàng, lựa chọn một bạn bất kì để kết đôi, cùng nhau chạy lên đầu hàng.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Người mới bị thừa ra tiếp tục hành động tương tự để tìm bạn kết đôi.</a:t>
            </a:r>
          </a:p>
        </p:txBody>
      </p:sp>
      <p:pic>
        <p:nvPicPr>
          <p:cNvPr id="4" name="tải xuống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3559" y="46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05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8739A-A26E-4E09-C7D2-9CEEEE30D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332" y="574317"/>
            <a:ext cx="7780481" cy="5192589"/>
          </a:xfrm>
          <a:prstGeom prst="rect">
            <a:avLst/>
          </a:prstGeom>
        </p:spPr>
      </p:pic>
      <p:pic>
        <p:nvPicPr>
          <p:cNvPr id="2" name="LỚP CHÚNG TA ĐOÀN KẾT  Bé Minh Vy [MV 4K]  Nhạc Thiếu Nhi Cho Bé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0069" y="4269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042809" y="2035408"/>
            <a:ext cx="7886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Tự</a:t>
            </a:r>
            <a:r>
              <a:rPr lang="en-US" sz="48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đánh</a:t>
            </a:r>
            <a:r>
              <a:rPr lang="en-US" sz="48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giá</a:t>
            </a:r>
            <a:r>
              <a:rPr lang="en-US" sz="48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chủ</a:t>
            </a:r>
            <a:r>
              <a:rPr lang="en-US" sz="48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điểm</a:t>
            </a:r>
            <a:endParaRPr lang="en-US" sz="4800" b="1" noProof="0" dirty="0" smtClean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lvl="0" algn="ctr"/>
            <a:r>
              <a:rPr kumimoji="0" lang="en-US" sz="4800" b="1" i="0" u="none" strike="noStrike" kern="1200" cap="none" spc="0" normalizeH="0" baseline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Yêu</a:t>
            </a:r>
            <a:r>
              <a:rPr kumimoji="0" lang="en-US" sz="48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48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en-US" sz="48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kumimoji="0" lang="en-US" sz="48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mến</a:t>
            </a:r>
            <a:r>
              <a:rPr kumimoji="0" lang="en-US" sz="48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8" y="132890"/>
            <a:ext cx="12088061" cy="66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9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1068512" y="1801372"/>
            <a:ext cx="10169330" cy="35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 nhà cùng trao đổi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lời nói, hành động thể hiện sự yêu thương với thầy cô.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những khó khăn với bạn bè.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EA35D-5EE4-0171-216F-3A7D0E57B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444" y="293713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16609-D379-3FC4-0CB3-15561C96B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31" y="2144892"/>
            <a:ext cx="601117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259909-D37C-F1C3-FAAA-DE72565C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19" y="756945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t_nhn_vt_202511091546_m245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6"/>
          <p:cNvSpPr txBox="1"/>
          <p:nvPr/>
        </p:nvSpPr>
        <p:spPr>
          <a:xfrm>
            <a:off x="4277995" y="1435100"/>
            <a:ext cx="6330315" cy="706755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Sinh </a:t>
            </a: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441065" y="1771160"/>
            <a:ext cx="706120" cy="5702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440839" y="2428632"/>
            <a:ext cx="983615" cy="50038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76"/>
          <p:cNvSpPr txBox="1"/>
          <p:nvPr/>
        </p:nvSpPr>
        <p:spPr>
          <a:xfrm>
            <a:off x="4424680" y="2613660"/>
            <a:ext cx="6183630" cy="2554545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2. 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chủ đề “ </a:t>
            </a:r>
            <a:r>
              <a:rPr kumimoji="0" lang="en-US" altLang="fr-F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fr-FR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fr-FR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fr-FR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fr-FR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fr-FR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fr-FR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40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fr-FR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fr-FR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fr-FR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fr-FR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fr-FR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fr-FR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fr-FR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20-11</a:t>
            </a:r>
            <a:r>
              <a:rPr kumimoji="0" lang="vi-VN" alt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38850" y="1913159"/>
            <a:ext cx="2701763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18826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6391" y="729574"/>
            <a:ext cx="761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HOẠT ĐỘNG TUẦN 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731522"/>
            <a:ext cx="102529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tốt nội quy trường lớp.</a:t>
            </a:r>
          </a:p>
          <a:p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tinh thần tự giác trong học tập và rèn luyện</a:t>
            </a:r>
            <a:r>
              <a:rPr lang="vi-VN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</a:t>
            </a:r>
            <a:endParaRPr lang="vi-VN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Giữ vệ sinh cá nhân, vệ sinh môi trường. Tích cực chăm sóc bồn hoa.</a:t>
            </a:r>
          </a:p>
          <a:p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quà vặt, không mua quà ngoài cổng trường. </a:t>
            </a:r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 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tốt luật an toàn giao thông.</a:t>
            </a:r>
          </a:p>
          <a:p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huy đôi bạn cùng tiến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419846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41379" y="534866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1454636"/>
            <a:ext cx="4044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ban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j0212604.wav">
            <a:hlinkClick r:id="" action="ppaction://media"/>
          </p:cNvPr>
          <p:cNvSpPr>
            <a:spLocks noChangeAspect="1" noChangeArrowheads="1"/>
          </p:cNvSp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SpPr>
        <p:spPr bwMode="auto">
          <a:xfrm>
            <a:off x="9753600" y="5943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nen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883"/>
            <a:ext cx="12192000" cy="732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0879" y="3662464"/>
            <a:ext cx="710738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 dương</a:t>
            </a:r>
            <a:r>
              <a:rPr kumimoji="0" lang="vi-VN" sz="8000" b="1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思源黑体 Medium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9270"/>
            <a:ext cx="12085982" cy="6977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670" y="1402934"/>
            <a:ext cx="11542644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ƠNG H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010" y="2424666"/>
            <a:ext cx="1154264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vi-V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515</Words>
  <Application>Microsoft Office PowerPoint</Application>
  <PresentationFormat>Widescreen</PresentationFormat>
  <Paragraphs>47</Paragraphs>
  <Slides>17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等线</vt:lpstr>
      <vt:lpstr>HP001 4 hàng</vt:lpstr>
      <vt:lpstr>Times New Roman</vt:lpstr>
      <vt:lpstr>字魂107号-萌趣欢乐体</vt:lpstr>
      <vt:lpstr>字魂27号-布丁体</vt:lpstr>
      <vt:lpstr>思源黑体 Medium</vt:lpstr>
      <vt:lpstr>1_Office Theme</vt:lpstr>
      <vt:lpstr>5_Office Theme</vt:lpstr>
      <vt:lpstr>1_Office 主题​​</vt:lpstr>
      <vt:lpstr>7_Office Theme</vt:lpstr>
      <vt:lpstr>Default Design</vt:lpstr>
      <vt:lpstr>2_Office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2023-09-18T10:39:19Z</dcterms:created>
  <dcterms:modified xsi:type="dcterms:W3CDTF">2025-11-23T13:43:16Z</dcterms:modified>
</cp:coreProperties>
</file>