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704" r:id="rId4"/>
  </p:sldMasterIdLst>
  <p:notesMasterIdLst>
    <p:notesMasterId r:id="rId24"/>
  </p:notesMasterIdLst>
  <p:sldIdLst>
    <p:sldId id="257" r:id="rId5"/>
    <p:sldId id="679" r:id="rId6"/>
    <p:sldId id="2631" r:id="rId7"/>
    <p:sldId id="2632" r:id="rId8"/>
    <p:sldId id="667" r:id="rId9"/>
    <p:sldId id="673" r:id="rId10"/>
    <p:sldId id="2647" r:id="rId11"/>
    <p:sldId id="668" r:id="rId12"/>
    <p:sldId id="669" r:id="rId13"/>
    <p:sldId id="2649" r:id="rId14"/>
    <p:sldId id="2653" r:id="rId15"/>
    <p:sldId id="286" r:id="rId16"/>
    <p:sldId id="2654" r:id="rId17"/>
    <p:sldId id="2655" r:id="rId18"/>
    <p:sldId id="671" r:id="rId19"/>
    <p:sldId id="2651" r:id="rId20"/>
    <p:sldId id="2657" r:id="rId21"/>
    <p:sldId id="2656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54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53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5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DB544F-8E12-4E5E-81A0-3BAEBCCB1E3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50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F690B6F-8AE3-49FF-B4F6-9A4D0A95580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6" Type="http://schemas.openxmlformats.org/officeDocument/2006/relationships/image" Target="../media/image10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jp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5.mp3"/><Relationship Id="rId16" Type="http://schemas.openxmlformats.org/officeDocument/2006/relationships/image" Target="../media/image12.png"/><Relationship Id="rId1" Type="http://schemas.microsoft.com/office/2007/relationships/media" Target="../media/media5.mp3"/><Relationship Id="rId6" Type="http://schemas.microsoft.com/office/2007/relationships/media" Target="../media/media4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4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1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837A43F1-69E4-2C86-6114-4FF854F412F2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652" y="2364302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E2026-41FB-0867-3E00-E32BFF8E510E}"/>
              </a:ext>
            </a:extLst>
          </p:cNvPr>
          <p:cNvSpPr txBox="1"/>
          <p:nvPr/>
        </p:nvSpPr>
        <p:spPr>
          <a:xfrm>
            <a:off x="2657474" y="1819275"/>
            <a:ext cx="721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389</Words>
  <Application>Microsoft Office PowerPoint</Application>
  <PresentationFormat>Widescreen</PresentationFormat>
  <Paragraphs>45</Paragraphs>
  <Slides>19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Cambria</vt:lpstr>
      <vt:lpstr>等线</vt:lpstr>
      <vt:lpstr>DFPOP1-W9</vt:lpstr>
      <vt:lpstr>Karla</vt:lpstr>
      <vt:lpstr>Love Ya Like A Sister</vt:lpstr>
      <vt:lpstr>SVN-Poky's</vt:lpstr>
      <vt:lpstr>Tahoma</vt:lpstr>
      <vt:lpstr>华康少女文字W5</vt:lpstr>
      <vt:lpstr>迷你简细行楷</vt:lpstr>
      <vt:lpstr>4_Office 主题</vt:lpstr>
      <vt:lpstr>Printable Number Sense Activities for Pre-K by Slidesgo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2023-08-21T12:39:12Z</dcterms:created>
  <dcterms:modified xsi:type="dcterms:W3CDTF">2025-11-24T02:26:33Z</dcterms:modified>
</cp:coreProperties>
</file>