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22" r:id="rId2"/>
    <p:sldId id="348" r:id="rId3"/>
    <p:sldId id="312" r:id="rId4"/>
    <p:sldId id="311" r:id="rId5"/>
    <p:sldId id="328" r:id="rId6"/>
    <p:sldId id="327" r:id="rId7"/>
    <p:sldId id="329" r:id="rId8"/>
    <p:sldId id="310" r:id="rId9"/>
    <p:sldId id="359" r:id="rId10"/>
    <p:sldId id="360" r:id="rId11"/>
    <p:sldId id="362" r:id="rId12"/>
    <p:sldId id="363" r:id="rId13"/>
    <p:sldId id="364" r:id="rId14"/>
    <p:sldId id="319" r:id="rId15"/>
    <p:sldId id="332" r:id="rId16"/>
    <p:sldId id="338" r:id="rId17"/>
    <p:sldId id="349" r:id="rId18"/>
    <p:sldId id="339" r:id="rId19"/>
    <p:sldId id="341" r:id="rId20"/>
    <p:sldId id="350" r:id="rId21"/>
    <p:sldId id="325" r:id="rId22"/>
    <p:sldId id="353" r:id="rId23"/>
    <p:sldId id="318" r:id="rId24"/>
    <p:sldId id="365" r:id="rId25"/>
    <p:sldId id="366" r:id="rId26"/>
    <p:sldId id="32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1.jpg"/><Relationship Id="rId5" Type="http://schemas.microsoft.com/office/2007/relationships/hdphoto" Target="../media/hdphoto15.wdp"/><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2.jpeg"/><Relationship Id="rId5" Type="http://schemas.microsoft.com/office/2007/relationships/hdphoto" Target="../media/hdphoto15.wdp"/><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4.jpeg"/><Relationship Id="rId5" Type="http://schemas.microsoft.com/office/2007/relationships/hdphoto" Target="../media/hdphoto15.wdp"/><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6.xml"/><Relationship Id="rId7" Type="http://schemas.microsoft.com/office/2007/relationships/hdphoto" Target="../media/hdphoto15.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slideLayout" Target="../slideLayouts/slideLayout2.xml"/><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9.emf"/></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49.emf"/></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64.png"/><Relationship Id="rId4" Type="http://schemas.microsoft.com/office/2007/relationships/hdphoto" Target="../media/hdphoto16.wdp"/></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49.emf"/></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49.emf"/></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Layout" Target="../slideLayouts/slideLayout1.xml"/><Relationship Id="rId21" Type="http://schemas.openxmlformats.org/officeDocument/2006/relationships/image" Target="../media/image25.png"/><Relationship Id="rId7" Type="http://schemas.openxmlformats.org/officeDocument/2006/relationships/image" Target="../media/image16.png"/><Relationship Id="rId12" Type="http://schemas.microsoft.com/office/2007/relationships/hdphoto" Target="../media/hdphoto5.wdp"/><Relationship Id="rId17" Type="http://schemas.openxmlformats.org/officeDocument/2006/relationships/image" Target="../media/image21.png"/><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5.png"/><Relationship Id="rId15" Type="http://schemas.openxmlformats.org/officeDocument/2006/relationships/image" Target="../media/image20.png"/><Relationship Id="rId10" Type="http://schemas.microsoft.com/office/2007/relationships/hdphoto" Target="../media/hdphoto4.wdp"/><Relationship Id="rId19"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17.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75.png"/><Relationship Id="rId4" Type="http://schemas.openxmlformats.org/officeDocument/2006/relationships/image" Target="../media/image5.pn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9.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2.png"/><Relationship Id="rId3" Type="http://schemas.openxmlformats.org/officeDocument/2006/relationships/notesSlide" Target="../notesSlides/notesSlide13.xml"/><Relationship Id="rId7" Type="http://schemas.openxmlformats.org/officeDocument/2006/relationships/image" Target="../media/image6.png"/><Relationship Id="rId12"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png"/><Relationship Id="rId11" Type="http://schemas.openxmlformats.org/officeDocument/2006/relationships/image" Target="../media/image69.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7.png"/><Relationship Id="rId10" Type="http://schemas.microsoft.com/office/2007/relationships/hdphoto" Target="../media/hdphoto6.wdp"/><Relationship Id="rId4" Type="http://schemas.openxmlformats.org/officeDocument/2006/relationships/image" Target="../media/image2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slide" Target="slide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GIF"/><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0.wdp"/><Relationship Id="rId18" Type="http://schemas.openxmlformats.org/officeDocument/2006/relationships/image" Target="../media/image40.GIF"/><Relationship Id="rId3" Type="http://schemas.openxmlformats.org/officeDocument/2006/relationships/image" Target="../media/image16.png"/><Relationship Id="rId7" Type="http://schemas.openxmlformats.org/officeDocument/2006/relationships/image" Target="../media/image35.png"/><Relationship Id="rId12" Type="http://schemas.openxmlformats.org/officeDocument/2006/relationships/image" Target="../media/image37.png"/><Relationship Id="rId17" Type="http://schemas.openxmlformats.org/officeDocument/2006/relationships/image" Target="../media/image39.png"/><Relationship Id="rId2" Type="http://schemas.openxmlformats.org/officeDocument/2006/relationships/image" Target="../media/image15.png"/><Relationship Id="rId16" Type="http://schemas.openxmlformats.org/officeDocument/2006/relationships/image" Target="../media/image24.png"/><Relationship Id="rId20" Type="http://schemas.openxmlformats.org/officeDocument/2006/relationships/image" Target="../media/image42.png"/><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7.png"/><Relationship Id="rId15" Type="http://schemas.microsoft.com/office/2007/relationships/hdphoto" Target="../media/hdphoto11.wdp"/><Relationship Id="rId10" Type="http://schemas.openxmlformats.org/officeDocument/2006/relationships/image" Target="../media/image19.png"/><Relationship Id="rId19" Type="http://schemas.openxmlformats.org/officeDocument/2006/relationships/image" Target="../media/image41.png"/><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4.png"/><Relationship Id="rId10" Type="http://schemas.openxmlformats.org/officeDocument/2006/relationships/image" Target="../media/image47.png"/><Relationship Id="rId4" Type="http://schemas.microsoft.com/office/2007/relationships/hdphoto" Target="../media/hdphoto12.wdp"/><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sp>
        <p:nvSpPr>
          <p:cNvPr id="17" name="矩形 16"/>
          <p:cNvSpPr/>
          <p:nvPr/>
        </p:nvSpPr>
        <p:spPr>
          <a:xfrm rot="20399440" flipH="1">
            <a:off x="514283" y="2397402"/>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499443" y="2713024"/>
            <a:ext cx="3997224" cy="3997224"/>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836498" y="3114234"/>
            <a:ext cx="3535793" cy="3535793"/>
          </a:xfrm>
          <a:prstGeom prst="rect">
            <a:avLst/>
          </a:prstGeom>
        </p:spPr>
      </p:pic>
      <p:pic>
        <p:nvPicPr>
          <p:cNvPr id="36" name="图片 35"/>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7" name="图片 6"/>
          <p:cNvPicPr>
            <a:picLocks noChangeAspect="1"/>
          </p:cNvPicPr>
          <p:nvPr/>
        </p:nvPicPr>
        <p:blipFill rotWithShape="1">
          <a:blip r:embed="rId10" cstate="print">
            <a:extLst>
              <a:ext uri="{28A0092B-C50C-407E-A947-70E740481C1C}">
                <a14:useLocalDpi xmlns:a14="http://schemas.microsoft.com/office/drawing/2010/main" val="0"/>
              </a:ext>
            </a:extLst>
          </a:blip>
          <a:srcRect r="84309" b="60855"/>
          <a:stretch>
            <a:fillRect/>
          </a:stretch>
        </p:blipFill>
        <p:spPr>
          <a:xfrm rot="578775">
            <a:off x="3283524" y="4884628"/>
            <a:ext cx="1286908" cy="1657935"/>
          </a:xfrm>
          <a:prstGeom prst="rect">
            <a:avLst/>
          </a:prstGeom>
        </p:spPr>
      </p:pic>
      <p:pic>
        <p:nvPicPr>
          <p:cNvPr id="30" name="图片 3"/>
          <p:cNvPicPr>
            <a:picLocks noChangeAspect="1"/>
          </p:cNvPicPr>
          <p:nvPr/>
        </p:nvPicPr>
        <p:blipFill rotWithShape="1">
          <a:blip r:embed="rId11" cstate="print">
            <a:extLst>
              <a:ext uri="{28A0092B-C50C-407E-A947-70E740481C1C}">
                <a14:useLocalDpi xmlns:a14="http://schemas.microsoft.com/office/drawing/2010/main" val="0"/>
              </a:ext>
            </a:extLst>
          </a:blip>
          <a:srcRect l="19274" r="64146" b="60878"/>
          <a:stretch>
            <a:fillRect/>
          </a:stretch>
        </p:blipFill>
        <p:spPr>
          <a:xfrm rot="20277098">
            <a:off x="4613332" y="4703740"/>
            <a:ext cx="1485797" cy="1810370"/>
          </a:xfrm>
          <a:prstGeom prst="rect">
            <a:avLst/>
          </a:prstGeom>
        </p:spPr>
      </p:pic>
      <p:pic>
        <p:nvPicPr>
          <p:cNvPr id="31" name="图片 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45571" l="38366" r="62454">
                        <a14:backgroundMark x1="54971" y1="11162" x2="56267" y2="29339"/>
                        <a14:backgroundMark x1="45452" y1="37686" x2="59439" y2="34613"/>
                        <a14:backgroundMark x1="48625" y1="41628" x2="60021" y2="23758"/>
                        <a14:backgroundMark x1="47885" y1="37993" x2="56980" y2="37174"/>
                        <a14:backgroundMark x1="55685" y1="10599" x2="55685" y2="18433"/>
                        <a14:backgroundMark x1="55976" y1="18996" x2="57403" y2="24014"/>
                        <a14:backgroundMark x1="56557" y1="27087" x2="58858" y2="19252"/>
                        <a14:backgroundMark x1="44870" y1="33794" x2="46748" y2="36047"/>
                        <a14:backgroundMark x1="53094" y1="4455" x2="54812" y2="8397"/>
                      </a14:backgroundRemoval>
                    </a14:imgEffect>
                  </a14:imgLayer>
                </a14:imgProps>
              </a:ext>
              <a:ext uri="{28A0092B-C50C-407E-A947-70E740481C1C}">
                <a14:useLocalDpi xmlns:a14="http://schemas.microsoft.com/office/drawing/2010/main" val="0"/>
              </a:ext>
            </a:extLst>
          </a:blip>
          <a:srcRect l="40251" r="36315" b="60302"/>
          <a:stretch>
            <a:fillRect/>
          </a:stretch>
        </p:blipFill>
        <p:spPr>
          <a:xfrm rot="593058">
            <a:off x="6512591" y="4835143"/>
            <a:ext cx="2008373" cy="1756907"/>
          </a:xfrm>
          <a:prstGeom prst="rect">
            <a:avLst/>
          </a:prstGeom>
        </p:spPr>
      </p:pic>
      <p:pic>
        <p:nvPicPr>
          <p:cNvPr id="32" name="图片 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38044" l="61185" r="81068">
                        <a14:backgroundMark x1="75833" y1="8449" x2="75674" y2="16948"/>
                        <a14:backgroundMark x1="76732" y1="23451" x2="77261" y2="30620"/>
                        <a14:backgroundMark x1="74246" y1="36764" x2="75674" y2="30978"/>
                        <a14:backgroundMark x1="65970" y1="31644" x2="67372" y2="33692"/>
                        <a14:backgroundMark x1="67187" y1="30978" x2="68429" y2="34050"/>
                      </a14:backgroundRemoval>
                    </a14:imgEffect>
                  </a14:imgLayer>
                </a14:imgProps>
              </a:ext>
              <a:ext uri="{28A0092B-C50C-407E-A947-70E740481C1C}">
                <a14:useLocalDpi xmlns:a14="http://schemas.microsoft.com/office/drawing/2010/main" val="0"/>
              </a:ext>
            </a:extLst>
          </a:blip>
          <a:srcRect l="60705" r="20985" b="64783"/>
          <a:stretch>
            <a:fillRect/>
          </a:stretch>
        </p:blipFill>
        <p:spPr>
          <a:xfrm>
            <a:off x="8117603" y="4740530"/>
            <a:ext cx="1690756" cy="1679254"/>
          </a:xfrm>
          <a:prstGeom prst="rect">
            <a:avLst/>
          </a:prstGeom>
        </p:spPr>
      </p:pic>
      <p:pic>
        <p:nvPicPr>
          <p:cNvPr id="2" name="Picture 1">
            <a:extLst>
              <a:ext uri="{FF2B5EF4-FFF2-40B4-BE49-F238E27FC236}">
                <a16:creationId xmlns:a16="http://schemas.microsoft.com/office/drawing/2014/main" xmlns="" id="{9DF27D2F-C92F-CAC9-27F4-96C2B209458E}"/>
              </a:ext>
            </a:extLst>
          </p:cNvPr>
          <p:cNvPicPr>
            <a:picLocks noChangeAspect="1"/>
          </p:cNvPicPr>
          <p:nvPr/>
        </p:nvPicPr>
        <p:blipFill>
          <a:blip r:embed="rId16"/>
          <a:stretch>
            <a:fillRect/>
          </a:stretch>
        </p:blipFill>
        <p:spPr>
          <a:xfrm>
            <a:off x="3605194" y="2172381"/>
            <a:ext cx="4810161"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42"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8" presetClass="emph" presetSubtype="0" fill="hold" nodeType="afterEffect">
                                  <p:stCondLst>
                                    <p:cond delay="0"/>
                                  </p:stCondLst>
                                  <p:childTnLst>
                                    <p:animRot by="-43200000">
                                      <p:cBhvr>
                                        <p:cTn id="31" dur="2000" fill="hold"/>
                                        <p:tgtEl>
                                          <p:spTgt spid="3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8" presetClass="emph" presetSubtype="0" fill="hold" nodeType="withEffect">
                                  <p:stCondLst>
                                    <p:cond delay="0"/>
                                  </p:stCondLst>
                                  <p:childTnLst>
                                    <p:animRot by="21600000">
                                      <p:cBhvr>
                                        <p:cTn id="38" dur="2000" fill="hold"/>
                                        <p:tgtEl>
                                          <p:spTgt spid="3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32" presetClass="emph" presetSubtype="0"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30"/>
                                        </p:tgtEl>
                                        <p:attrNameLst>
                                          <p:attrName>r</p:attrName>
                                        </p:attrNameLst>
                                      </p:cBhvr>
                                    </p:animRot>
                                    <p:animRot by="-240000">
                                      <p:cBhvr>
                                        <p:cTn id="71" dur="200" fill="hold">
                                          <p:stCondLst>
                                            <p:cond delay="200"/>
                                          </p:stCondLst>
                                        </p:cTn>
                                        <p:tgtEl>
                                          <p:spTgt spid="30"/>
                                        </p:tgtEl>
                                        <p:attrNameLst>
                                          <p:attrName>r</p:attrName>
                                        </p:attrNameLst>
                                      </p:cBhvr>
                                    </p:animRot>
                                    <p:animRot by="240000">
                                      <p:cBhvr>
                                        <p:cTn id="72" dur="200" fill="hold">
                                          <p:stCondLst>
                                            <p:cond delay="400"/>
                                          </p:stCondLst>
                                        </p:cTn>
                                        <p:tgtEl>
                                          <p:spTgt spid="30"/>
                                        </p:tgtEl>
                                        <p:attrNameLst>
                                          <p:attrName>r</p:attrName>
                                        </p:attrNameLst>
                                      </p:cBhvr>
                                    </p:animRot>
                                    <p:animRot by="-240000">
                                      <p:cBhvr>
                                        <p:cTn id="73" dur="200" fill="hold">
                                          <p:stCondLst>
                                            <p:cond delay="600"/>
                                          </p:stCondLst>
                                        </p:cTn>
                                        <p:tgtEl>
                                          <p:spTgt spid="30"/>
                                        </p:tgtEl>
                                        <p:attrNameLst>
                                          <p:attrName>r</p:attrName>
                                        </p:attrNameLst>
                                      </p:cBhvr>
                                    </p:animRot>
                                    <p:animRot by="120000">
                                      <p:cBhvr>
                                        <p:cTn id="74" dur="200" fill="hold">
                                          <p:stCondLst>
                                            <p:cond delay="800"/>
                                          </p:stCondLst>
                                        </p:cTn>
                                        <p:tgtEl>
                                          <p:spTgt spid="30"/>
                                        </p:tgtEl>
                                        <p:attrNameLst>
                                          <p:attrName>r</p:attrName>
                                        </p:attrNameLst>
                                      </p:cBhvr>
                                    </p:animRot>
                                  </p:childTnLst>
                                </p:cTn>
                              </p:par>
                              <p:par>
                                <p:cTn id="75" presetID="32" presetClass="emph" presetSubtype="0" fill="hold" nodeType="withEffect">
                                  <p:stCondLst>
                                    <p:cond delay="0"/>
                                  </p:stCondLst>
                                  <p:childTnLst>
                                    <p:animRot by="120000">
                                      <p:cBhvr>
                                        <p:cTn id="76" dur="100" fill="hold">
                                          <p:stCondLst>
                                            <p:cond delay="0"/>
                                          </p:stCondLst>
                                        </p:cTn>
                                        <p:tgtEl>
                                          <p:spTgt spid="31"/>
                                        </p:tgtEl>
                                        <p:attrNameLst>
                                          <p:attrName>r</p:attrName>
                                        </p:attrNameLst>
                                      </p:cBhvr>
                                    </p:animRot>
                                    <p:animRot by="-240000">
                                      <p:cBhvr>
                                        <p:cTn id="77" dur="200" fill="hold">
                                          <p:stCondLst>
                                            <p:cond delay="200"/>
                                          </p:stCondLst>
                                        </p:cTn>
                                        <p:tgtEl>
                                          <p:spTgt spid="31"/>
                                        </p:tgtEl>
                                        <p:attrNameLst>
                                          <p:attrName>r</p:attrName>
                                        </p:attrNameLst>
                                      </p:cBhvr>
                                    </p:animRot>
                                    <p:animRot by="240000">
                                      <p:cBhvr>
                                        <p:cTn id="78" dur="200" fill="hold">
                                          <p:stCondLst>
                                            <p:cond delay="400"/>
                                          </p:stCondLst>
                                        </p:cTn>
                                        <p:tgtEl>
                                          <p:spTgt spid="31"/>
                                        </p:tgtEl>
                                        <p:attrNameLst>
                                          <p:attrName>r</p:attrName>
                                        </p:attrNameLst>
                                      </p:cBhvr>
                                    </p:animRot>
                                    <p:animRot by="-240000">
                                      <p:cBhvr>
                                        <p:cTn id="79" dur="200" fill="hold">
                                          <p:stCondLst>
                                            <p:cond delay="600"/>
                                          </p:stCondLst>
                                        </p:cTn>
                                        <p:tgtEl>
                                          <p:spTgt spid="31"/>
                                        </p:tgtEl>
                                        <p:attrNameLst>
                                          <p:attrName>r</p:attrName>
                                        </p:attrNameLst>
                                      </p:cBhvr>
                                    </p:animRot>
                                    <p:animRot by="120000">
                                      <p:cBhvr>
                                        <p:cTn id="80" dur="200" fill="hold">
                                          <p:stCondLst>
                                            <p:cond delay="800"/>
                                          </p:stCondLst>
                                        </p:cTn>
                                        <p:tgtEl>
                                          <p:spTgt spid="31"/>
                                        </p:tgtEl>
                                        <p:attrNameLst>
                                          <p:attrName>r</p:attrName>
                                        </p:attrNameLst>
                                      </p:cBhvr>
                                    </p:animRot>
                                  </p:childTnLst>
                                </p:cTn>
                              </p:par>
                              <p:par>
                                <p:cTn id="81" presetID="32" presetClass="emph" presetSubtype="0" fill="hold" nodeType="withEffect">
                                  <p:stCondLst>
                                    <p:cond delay="0"/>
                                  </p:stCondLst>
                                  <p:childTnLst>
                                    <p:animRot by="120000">
                                      <p:cBhvr>
                                        <p:cTn id="82" dur="100" fill="hold">
                                          <p:stCondLst>
                                            <p:cond delay="0"/>
                                          </p:stCondLst>
                                        </p:cTn>
                                        <p:tgtEl>
                                          <p:spTgt spid="32"/>
                                        </p:tgtEl>
                                        <p:attrNameLst>
                                          <p:attrName>r</p:attrName>
                                        </p:attrNameLst>
                                      </p:cBhvr>
                                    </p:animRot>
                                    <p:animRot by="-240000">
                                      <p:cBhvr>
                                        <p:cTn id="83" dur="200" fill="hold">
                                          <p:stCondLst>
                                            <p:cond delay="200"/>
                                          </p:stCondLst>
                                        </p:cTn>
                                        <p:tgtEl>
                                          <p:spTgt spid="32"/>
                                        </p:tgtEl>
                                        <p:attrNameLst>
                                          <p:attrName>r</p:attrName>
                                        </p:attrNameLst>
                                      </p:cBhvr>
                                    </p:animRot>
                                    <p:animRot by="240000">
                                      <p:cBhvr>
                                        <p:cTn id="84" dur="200" fill="hold">
                                          <p:stCondLst>
                                            <p:cond delay="400"/>
                                          </p:stCondLst>
                                        </p:cTn>
                                        <p:tgtEl>
                                          <p:spTgt spid="32"/>
                                        </p:tgtEl>
                                        <p:attrNameLst>
                                          <p:attrName>r</p:attrName>
                                        </p:attrNameLst>
                                      </p:cBhvr>
                                    </p:animRot>
                                    <p:animRot by="-240000">
                                      <p:cBhvr>
                                        <p:cTn id="85" dur="200" fill="hold">
                                          <p:stCondLst>
                                            <p:cond delay="600"/>
                                          </p:stCondLst>
                                        </p:cTn>
                                        <p:tgtEl>
                                          <p:spTgt spid="32"/>
                                        </p:tgtEl>
                                        <p:attrNameLst>
                                          <p:attrName>r</p:attrName>
                                        </p:attrNameLst>
                                      </p:cBhvr>
                                    </p:animRot>
                                    <p:animRot by="120000">
                                      <p:cBhvr>
                                        <p:cTn id="86" dur="200" fill="hold">
                                          <p:stCondLst>
                                            <p:cond delay="800"/>
                                          </p:stCondLst>
                                        </p:cTn>
                                        <p:tgtEl>
                                          <p:spTgt spid="3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xmlns=""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xmlns=""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xmlns=""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xmlns=""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xmlns=""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xmlns=""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xmlns=""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xmlns=""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xmlns=""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xmlns=""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xmlns="" id="{715BA2E4-42F9-92E2-8569-4D025598EA6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a16="http://schemas.microsoft.com/office/drawing/2014/main" xmlns="" id="{99E9CA96-9219-80E1-38B5-E5262002D2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xmlns="" id="{ED996C9F-2DC6-A47A-E579-E7A438783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xmlns="" id="{273B9120-9866-C581-C191-1191EFD852AE}"/>
              </a:ext>
            </a:extLst>
          </p:cNvPr>
          <p:cNvSpPr/>
          <p:nvPr>
            <p:custDataLst>
              <p:tags r:id="rId3"/>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xmlns=""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xmlns=""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xmlns=""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xmlns=""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xmlns=""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xmlns=""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xmlns=""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xmlns=""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xmlns=""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xmlns=""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xmlns=""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xmlns=""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xmlns=""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xmlns=""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xmlns=""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xmlns=""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xmlns=""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xmlns=""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xmlns=""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xmlns=""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xmlns=""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xmlns=""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xmlns=""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xmlns="" id="{D4C13DC6-DE94-1AEE-1A96-3FFA770E6F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xmlns=""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xmlns=""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xmlns="" id="{E19B33CB-60A8-4C2C-0BBB-E502275F0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xmlns=""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xmlns=""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xmlns=""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xmlns="" id="{CDA3D53B-000B-B654-4A1F-1F90DF9F61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xmlns=""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xmlns="" id="{9FA4749D-0B69-E547-018F-68AF2CDFD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xmlns=""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xmlns=""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xmlns=""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xmlns=""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xmlns=""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xmlns=""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xmlns="" id="{117A4F02-B112-9968-C120-7C1B1777BA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xmlns=""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xmlns="" id="{3BE3CDD7-F3C7-58D1-A2F2-0D0659676DE3}"/>
              </a:ext>
            </a:extLst>
          </p:cNvPr>
          <p:cNvSpPr/>
          <p:nvPr/>
        </p:nvSpPr>
        <p:spPr>
          <a:xfrm>
            <a:off x="6554912" y="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xmlns=""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xmlns=""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xmlns=""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xmlns=""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xmlns=""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0482184F-DEAE-C620-09D4-3F63F0DEAAE3}"/>
              </a:ext>
            </a:extLst>
          </p:cNvPr>
          <p:cNvPicPr>
            <a:picLocks noChangeAspect="1"/>
          </p:cNvPicPr>
          <p:nvPr/>
        </p:nvPicPr>
        <p:blipFill>
          <a:blip r:embed="rId10"/>
          <a:stretch>
            <a:fillRect/>
          </a:stretch>
        </p:blipFill>
        <p:spPr>
          <a:xfrm>
            <a:off x="1895793" y="2985061"/>
            <a:ext cx="10248264" cy="1707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B6104F5-8348-FAF4-6072-6A7A1E5C4AFF}"/>
              </a:ext>
            </a:extLst>
          </p:cNvPr>
          <p:cNvSpPr txBox="1"/>
          <p:nvPr/>
        </p:nvSpPr>
        <p:spPr>
          <a:xfrm>
            <a:off x="1408471" y="2835930"/>
            <a:ext cx="9154754" cy="2308324"/>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Nhận biết được các đơn vị đo khối lượng: yến, tạ, tấn và quan hệ giữa các đơn vị đó với ki-lô-gam.</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Thực hiện được việc ước lượng các kết quả đo lường trong một số trường hợp đơn giản.</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Giải quyết được một số vấn đề thực tế liên quan đến đo khối lượng.</a:t>
            </a:r>
          </a:p>
        </p:txBody>
      </p:sp>
      <p:pic>
        <p:nvPicPr>
          <p:cNvPr id="4" name="Picture 3">
            <a:extLst>
              <a:ext uri="{FF2B5EF4-FFF2-40B4-BE49-F238E27FC236}">
                <a16:creationId xmlns:a16="http://schemas.microsoft.com/office/drawing/2014/main" xmlns="" id="{EFBB952D-A686-0475-5A21-B07F0A370F11}"/>
              </a:ext>
            </a:extLst>
          </p:cNvPr>
          <p:cNvPicPr>
            <a:picLocks noChangeAspect="1"/>
          </p:cNvPicPr>
          <p:nvPr/>
        </p:nvPicPr>
        <p:blipFill>
          <a:blip r:embed="rId2"/>
          <a:stretch>
            <a:fillRect/>
          </a:stretch>
        </p:blipFill>
        <p:spPr>
          <a:xfrm>
            <a:off x="1779651" y="1120442"/>
            <a:ext cx="8785097" cy="1816765"/>
          </a:xfrm>
          <a:prstGeom prst="rect">
            <a:avLst/>
          </a:prstGeom>
        </p:spPr>
      </p:pic>
    </p:spTree>
    <p:extLst>
      <p:ext uri="{BB962C8B-B14F-4D97-AF65-F5344CB8AC3E}">
        <p14:creationId xmlns:p14="http://schemas.microsoft.com/office/powerpoint/2010/main" val="399368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628</Words>
  <Application>Microsoft Office PowerPoint</Application>
  <PresentationFormat>Custom</PresentationFormat>
  <Paragraphs>149</Paragraphs>
  <Slides>26</Slides>
  <Notes>13</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ThienIT</cp:lastModifiedBy>
  <cp:revision>30</cp:revision>
  <dcterms:created xsi:type="dcterms:W3CDTF">2023-08-10T04:53:54Z</dcterms:created>
  <dcterms:modified xsi:type="dcterms:W3CDTF">2023-08-14T04:57:48Z</dcterms:modified>
</cp:coreProperties>
</file>