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2" r:id="rId2"/>
    <p:sldMasterId id="2147483713" r:id="rId3"/>
  </p:sldMasterIdLst>
  <p:notesMasterIdLst>
    <p:notesMasterId r:id="rId17"/>
  </p:notesMasterIdLst>
  <p:sldIdLst>
    <p:sldId id="294" r:id="rId4"/>
    <p:sldId id="265" r:id="rId5"/>
    <p:sldId id="297" r:id="rId6"/>
    <p:sldId id="259" r:id="rId7"/>
    <p:sldId id="299" r:id="rId8"/>
    <p:sldId id="300" r:id="rId9"/>
    <p:sldId id="11619" r:id="rId10"/>
    <p:sldId id="272" r:id="rId11"/>
    <p:sldId id="11618" r:id="rId12"/>
    <p:sldId id="11620" r:id="rId13"/>
    <p:sldId id="11621" r:id="rId14"/>
    <p:sldId id="11622" r:id="rId15"/>
    <p:sldId id="28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614"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47FD0C-293E-4225-91A2-20C21A1A8696}" type="datetimeFigureOut">
              <a:rPr lang="en-US" smtClean="0"/>
              <a:t>11/25/2025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78570B-AD94-4F67-9ECB-1F68170C8EB4}" type="slidenum">
              <a:rPr lang="en-US" smtClean="0"/>
              <a:t>‹#›</a:t>
            </a:fld>
            <a:endParaRPr lang="en-US"/>
          </a:p>
        </p:txBody>
      </p:sp>
    </p:spTree>
    <p:extLst>
      <p:ext uri="{BB962C8B-B14F-4D97-AF65-F5344CB8AC3E}">
        <p14:creationId xmlns:p14="http://schemas.microsoft.com/office/powerpoint/2010/main" val="609625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e34e68cba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e34e68cba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e34e68cbad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e34e68cbad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e3c76f9931_0_188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6" name="Google Shape;896;ge3c76f9931_0_188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1"/>
        <p:cNvGrpSpPr/>
        <p:nvPr/>
      </p:nvGrpSpPr>
      <p:grpSpPr>
        <a:xfrm>
          <a:off x="0" y="0"/>
          <a:ext cx="0" cy="0"/>
          <a:chOff x="0" y="0"/>
          <a:chExt cx="0" cy="0"/>
        </a:xfrm>
      </p:grpSpPr>
      <p:sp>
        <p:nvSpPr>
          <p:cNvPr id="10452" name="Google Shape;10452;g820329d9ab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3" name="Google Shape;10453;g820329d9ab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7"/>
        <p:cNvGrpSpPr/>
        <p:nvPr/>
      </p:nvGrpSpPr>
      <p:grpSpPr>
        <a:xfrm>
          <a:off x="0" y="0"/>
          <a:ext cx="0" cy="0"/>
          <a:chOff x="0" y="0"/>
          <a:chExt cx="0" cy="0"/>
        </a:xfrm>
      </p:grpSpPr>
      <p:sp>
        <p:nvSpPr>
          <p:cNvPr id="10238" name="Google Shape;10238;g889056291b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39" name="Google Shape;10239;g889056291b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5961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6"/>
        <p:cNvGrpSpPr/>
        <p:nvPr/>
      </p:nvGrpSpPr>
      <p:grpSpPr>
        <a:xfrm>
          <a:off x="0" y="0"/>
          <a:ext cx="0" cy="0"/>
          <a:chOff x="0" y="0"/>
          <a:chExt cx="0" cy="0"/>
        </a:xfrm>
      </p:grpSpPr>
      <p:sp>
        <p:nvSpPr>
          <p:cNvPr id="10907" name="Google Shape;10907;g8251a122c8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08" name="Google Shape;10908;g8251a122c8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94043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3">
            <a:alphaModFix/>
          </a:blip>
          <a:stretch>
            <a:fillRect/>
          </a:stretch>
        </p:blipFill>
        <p:spPr>
          <a:xfrm>
            <a:off x="564667" y="1796967"/>
            <a:ext cx="7790736" cy="4382300"/>
          </a:xfrm>
          <a:prstGeom prst="rect">
            <a:avLst/>
          </a:prstGeom>
          <a:noFill/>
          <a:ln>
            <a:noFill/>
          </a:ln>
        </p:spPr>
      </p:pic>
      <p:pic>
        <p:nvPicPr>
          <p:cNvPr id="10" name="Google Shape;10;p2"/>
          <p:cNvPicPr preferRelativeResize="0"/>
          <p:nvPr/>
        </p:nvPicPr>
        <p:blipFill rotWithShape="1">
          <a:blip r:embed="rId4">
            <a:alphaModFix/>
          </a:blip>
          <a:srcRect l="26681" t="3088" r="26681" b="8156"/>
          <a:stretch/>
        </p:blipFill>
        <p:spPr>
          <a:xfrm>
            <a:off x="-1750467" y="-2008399"/>
            <a:ext cx="5685931" cy="6086833"/>
          </a:xfrm>
          <a:prstGeom prst="rect">
            <a:avLst/>
          </a:prstGeom>
          <a:noFill/>
          <a:ln>
            <a:noFill/>
          </a:ln>
        </p:spPr>
      </p:pic>
      <p:sp>
        <p:nvSpPr>
          <p:cNvPr id="11" name="Google Shape;11;p2"/>
          <p:cNvSpPr/>
          <p:nvPr/>
        </p:nvSpPr>
        <p:spPr>
          <a:xfrm>
            <a:off x="1133800" y="1554600"/>
            <a:ext cx="9924400" cy="37488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3092400" y="4850467"/>
            <a:ext cx="6007200" cy="8844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txBox="1">
            <a:spLocks noGrp="1"/>
          </p:cNvSpPr>
          <p:nvPr>
            <p:ph type="ctrTitle"/>
          </p:nvPr>
        </p:nvSpPr>
        <p:spPr>
          <a:xfrm>
            <a:off x="1344467" y="1801333"/>
            <a:ext cx="95032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73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4" name="Google Shape;14;p2"/>
          <p:cNvSpPr txBox="1">
            <a:spLocks noGrp="1"/>
          </p:cNvSpPr>
          <p:nvPr>
            <p:ph type="subTitle" idx="1"/>
          </p:nvPr>
        </p:nvSpPr>
        <p:spPr>
          <a:xfrm>
            <a:off x="3207200" y="4983267"/>
            <a:ext cx="5777600" cy="618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400">
                <a:solidFill>
                  <a:schemeClr val="lt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09581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66"/>
        <p:cNvGrpSpPr/>
        <p:nvPr/>
      </p:nvGrpSpPr>
      <p:grpSpPr>
        <a:xfrm>
          <a:off x="0" y="0"/>
          <a:ext cx="0" cy="0"/>
          <a:chOff x="0" y="0"/>
          <a:chExt cx="0" cy="0"/>
        </a:xfrm>
      </p:grpSpPr>
      <p:pic>
        <p:nvPicPr>
          <p:cNvPr id="67" name="Google Shape;67;p11"/>
          <p:cNvPicPr preferRelativeResize="0"/>
          <p:nvPr/>
        </p:nvPicPr>
        <p:blipFill>
          <a:blip r:embed="rId3">
            <a:alphaModFix/>
          </a:blip>
          <a:stretch>
            <a:fillRect/>
          </a:stretch>
        </p:blipFill>
        <p:spPr>
          <a:xfrm>
            <a:off x="944067" y="543534"/>
            <a:ext cx="7790736" cy="4382300"/>
          </a:xfrm>
          <a:prstGeom prst="rect">
            <a:avLst/>
          </a:prstGeom>
          <a:noFill/>
          <a:ln>
            <a:noFill/>
          </a:ln>
        </p:spPr>
      </p:pic>
      <p:sp>
        <p:nvSpPr>
          <p:cNvPr id="68" name="Google Shape;68;p11"/>
          <p:cNvSpPr/>
          <p:nvPr/>
        </p:nvSpPr>
        <p:spPr>
          <a:xfrm>
            <a:off x="1133800" y="3985833"/>
            <a:ext cx="9924400" cy="17528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11"/>
          <p:cNvSpPr/>
          <p:nvPr/>
        </p:nvSpPr>
        <p:spPr>
          <a:xfrm>
            <a:off x="1865033" y="1291400"/>
            <a:ext cx="8462000" cy="32060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11"/>
          <p:cNvSpPr txBox="1">
            <a:spLocks noGrp="1"/>
          </p:cNvSpPr>
          <p:nvPr>
            <p:ph type="title" hasCustomPrompt="1"/>
          </p:nvPr>
        </p:nvSpPr>
        <p:spPr>
          <a:xfrm>
            <a:off x="1865000" y="1585400"/>
            <a:ext cx="8462000" cy="2618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12000"/>
              <a:buNone/>
              <a:defRPr sz="16000">
                <a:solidFill>
                  <a:schemeClr val="lt1"/>
                </a:solidFill>
              </a:defRPr>
            </a:lvl1pPr>
            <a:lvl2pPr lvl="1" algn="ctr">
              <a:spcBef>
                <a:spcPts val="0"/>
              </a:spcBef>
              <a:spcAft>
                <a:spcPts val="0"/>
              </a:spcAft>
              <a:buClr>
                <a:schemeClr val="lt1"/>
              </a:buClr>
              <a:buSzPts val="12000"/>
              <a:buNone/>
              <a:defRPr sz="16000">
                <a:solidFill>
                  <a:schemeClr val="lt1"/>
                </a:solidFill>
              </a:defRPr>
            </a:lvl2pPr>
            <a:lvl3pPr lvl="2" algn="ctr">
              <a:spcBef>
                <a:spcPts val="0"/>
              </a:spcBef>
              <a:spcAft>
                <a:spcPts val="0"/>
              </a:spcAft>
              <a:buClr>
                <a:schemeClr val="lt1"/>
              </a:buClr>
              <a:buSzPts val="12000"/>
              <a:buNone/>
              <a:defRPr sz="16000">
                <a:solidFill>
                  <a:schemeClr val="lt1"/>
                </a:solidFill>
              </a:defRPr>
            </a:lvl3pPr>
            <a:lvl4pPr lvl="3" algn="ctr">
              <a:spcBef>
                <a:spcPts val="0"/>
              </a:spcBef>
              <a:spcAft>
                <a:spcPts val="0"/>
              </a:spcAft>
              <a:buClr>
                <a:schemeClr val="lt1"/>
              </a:buClr>
              <a:buSzPts val="12000"/>
              <a:buNone/>
              <a:defRPr sz="16000">
                <a:solidFill>
                  <a:schemeClr val="lt1"/>
                </a:solidFill>
              </a:defRPr>
            </a:lvl4pPr>
            <a:lvl5pPr lvl="4" algn="ctr">
              <a:spcBef>
                <a:spcPts val="0"/>
              </a:spcBef>
              <a:spcAft>
                <a:spcPts val="0"/>
              </a:spcAft>
              <a:buClr>
                <a:schemeClr val="lt1"/>
              </a:buClr>
              <a:buSzPts val="12000"/>
              <a:buNone/>
              <a:defRPr sz="16000">
                <a:solidFill>
                  <a:schemeClr val="lt1"/>
                </a:solidFill>
              </a:defRPr>
            </a:lvl5pPr>
            <a:lvl6pPr lvl="5" algn="ctr">
              <a:spcBef>
                <a:spcPts val="0"/>
              </a:spcBef>
              <a:spcAft>
                <a:spcPts val="0"/>
              </a:spcAft>
              <a:buClr>
                <a:schemeClr val="lt1"/>
              </a:buClr>
              <a:buSzPts val="12000"/>
              <a:buNone/>
              <a:defRPr sz="16000">
                <a:solidFill>
                  <a:schemeClr val="lt1"/>
                </a:solidFill>
              </a:defRPr>
            </a:lvl6pPr>
            <a:lvl7pPr lvl="6" algn="ctr">
              <a:spcBef>
                <a:spcPts val="0"/>
              </a:spcBef>
              <a:spcAft>
                <a:spcPts val="0"/>
              </a:spcAft>
              <a:buClr>
                <a:schemeClr val="lt1"/>
              </a:buClr>
              <a:buSzPts val="12000"/>
              <a:buNone/>
              <a:defRPr sz="16000">
                <a:solidFill>
                  <a:schemeClr val="lt1"/>
                </a:solidFill>
              </a:defRPr>
            </a:lvl7pPr>
            <a:lvl8pPr lvl="7" algn="ctr">
              <a:spcBef>
                <a:spcPts val="0"/>
              </a:spcBef>
              <a:spcAft>
                <a:spcPts val="0"/>
              </a:spcAft>
              <a:buClr>
                <a:schemeClr val="lt1"/>
              </a:buClr>
              <a:buSzPts val="12000"/>
              <a:buNone/>
              <a:defRPr sz="16000">
                <a:solidFill>
                  <a:schemeClr val="lt1"/>
                </a:solidFill>
              </a:defRPr>
            </a:lvl8pPr>
            <a:lvl9pPr lvl="8" algn="ctr">
              <a:spcBef>
                <a:spcPts val="0"/>
              </a:spcBef>
              <a:spcAft>
                <a:spcPts val="0"/>
              </a:spcAft>
              <a:buClr>
                <a:schemeClr val="lt1"/>
              </a:buClr>
              <a:buSzPts val="12000"/>
              <a:buNone/>
              <a:defRPr sz="16000">
                <a:solidFill>
                  <a:schemeClr val="lt1"/>
                </a:solidFill>
              </a:defRPr>
            </a:lvl9pPr>
          </a:lstStyle>
          <a:p>
            <a:r>
              <a:t>xx%</a:t>
            </a:r>
          </a:p>
        </p:txBody>
      </p:sp>
      <p:sp>
        <p:nvSpPr>
          <p:cNvPr id="71" name="Google Shape;71;p11"/>
          <p:cNvSpPr txBox="1">
            <a:spLocks noGrp="1"/>
          </p:cNvSpPr>
          <p:nvPr>
            <p:ph type="subTitle" idx="1"/>
          </p:nvPr>
        </p:nvSpPr>
        <p:spPr>
          <a:xfrm>
            <a:off x="1854367" y="4859733"/>
            <a:ext cx="8462000" cy="5328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pic>
        <p:nvPicPr>
          <p:cNvPr id="72" name="Google Shape;72;p11"/>
          <p:cNvPicPr preferRelativeResize="0"/>
          <p:nvPr/>
        </p:nvPicPr>
        <p:blipFill rotWithShape="1">
          <a:blip r:embed="rId4">
            <a:alphaModFix/>
          </a:blip>
          <a:srcRect l="26681" t="3088" r="26681" b="8156"/>
          <a:stretch/>
        </p:blipFill>
        <p:spPr>
          <a:xfrm>
            <a:off x="8806185" y="-2085366"/>
            <a:ext cx="5685931" cy="6086833"/>
          </a:xfrm>
          <a:prstGeom prst="rect">
            <a:avLst/>
          </a:prstGeom>
          <a:noFill/>
          <a:ln>
            <a:noFill/>
          </a:ln>
        </p:spPr>
      </p:pic>
    </p:spTree>
    <p:extLst>
      <p:ext uri="{BB962C8B-B14F-4D97-AF65-F5344CB8AC3E}">
        <p14:creationId xmlns:p14="http://schemas.microsoft.com/office/powerpoint/2010/main" val="3362458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pic>
        <p:nvPicPr>
          <p:cNvPr id="2" name="Picture 1">
            <a:extLst>
              <a:ext uri="{FF2B5EF4-FFF2-40B4-BE49-F238E27FC236}">
                <a16:creationId xmlns:a16="http://schemas.microsoft.com/office/drawing/2014/main" id="{A2AD00E0-B809-4853-A7CA-95A6A8C0BD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a16="http://schemas.microsoft.com/office/drawing/2014/main" id="{06E75036-72BA-45F9-ACD5-A5A6AAE525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22409820-3873-4141-A9C1-E02A44DE34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982CFAE1-8DF3-45B0-9760-B067A39F36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551155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74"/>
        <p:cNvGrpSpPr/>
        <p:nvPr/>
      </p:nvGrpSpPr>
      <p:grpSpPr>
        <a:xfrm>
          <a:off x="0" y="0"/>
          <a:ext cx="0" cy="0"/>
          <a:chOff x="0" y="0"/>
          <a:chExt cx="0" cy="0"/>
        </a:xfrm>
      </p:grpSpPr>
      <p:pic>
        <p:nvPicPr>
          <p:cNvPr id="75" name="Google Shape;75;p13"/>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76" name="Google Shape;76;p13"/>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13"/>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solidFill>
                  <a:schemeClr val="l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79" name="Google Shape;79;p13"/>
          <p:cNvSpPr txBox="1">
            <a:spLocks noGrp="1"/>
          </p:cNvSpPr>
          <p:nvPr>
            <p:ph type="title" idx="2" hasCustomPrompt="1"/>
          </p:nvPr>
        </p:nvSpPr>
        <p:spPr>
          <a:xfrm>
            <a:off x="2911167" y="1763351"/>
            <a:ext cx="2098400" cy="10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5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13"/>
          <p:cNvSpPr txBox="1">
            <a:spLocks noGrp="1"/>
          </p:cNvSpPr>
          <p:nvPr>
            <p:ph type="subTitle" idx="1"/>
          </p:nvPr>
        </p:nvSpPr>
        <p:spPr>
          <a:xfrm>
            <a:off x="1839167" y="2482867"/>
            <a:ext cx="4242400" cy="5984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spcBef>
                <a:spcPts val="0"/>
              </a:spcBef>
              <a:spcAft>
                <a:spcPts val="0"/>
              </a:spcAft>
              <a:buSzPts val="2400"/>
              <a:buFont typeface="Bangers"/>
              <a:buNone/>
              <a:defRPr sz="3200">
                <a:latin typeface="Bangers"/>
                <a:ea typeface="Bangers"/>
                <a:cs typeface="Bangers"/>
                <a:sym typeface="Bangers"/>
              </a:defRPr>
            </a:lvl2pPr>
            <a:lvl3pPr lvl="2">
              <a:spcBef>
                <a:spcPts val="0"/>
              </a:spcBef>
              <a:spcAft>
                <a:spcPts val="0"/>
              </a:spcAft>
              <a:buSzPts val="2400"/>
              <a:buFont typeface="Bangers"/>
              <a:buNone/>
              <a:defRPr sz="3200">
                <a:latin typeface="Bangers"/>
                <a:ea typeface="Bangers"/>
                <a:cs typeface="Bangers"/>
                <a:sym typeface="Bangers"/>
              </a:defRPr>
            </a:lvl3pPr>
            <a:lvl4pPr lvl="3">
              <a:spcBef>
                <a:spcPts val="0"/>
              </a:spcBef>
              <a:spcAft>
                <a:spcPts val="0"/>
              </a:spcAft>
              <a:buSzPts val="2400"/>
              <a:buFont typeface="Bangers"/>
              <a:buNone/>
              <a:defRPr sz="3200">
                <a:latin typeface="Bangers"/>
                <a:ea typeface="Bangers"/>
                <a:cs typeface="Bangers"/>
                <a:sym typeface="Bangers"/>
              </a:defRPr>
            </a:lvl4pPr>
            <a:lvl5pPr lvl="4">
              <a:spcBef>
                <a:spcPts val="0"/>
              </a:spcBef>
              <a:spcAft>
                <a:spcPts val="0"/>
              </a:spcAft>
              <a:buSzPts val="2400"/>
              <a:buFont typeface="Bangers"/>
              <a:buNone/>
              <a:defRPr sz="3200">
                <a:latin typeface="Bangers"/>
                <a:ea typeface="Bangers"/>
                <a:cs typeface="Bangers"/>
                <a:sym typeface="Bangers"/>
              </a:defRPr>
            </a:lvl5pPr>
            <a:lvl6pPr lvl="5">
              <a:spcBef>
                <a:spcPts val="0"/>
              </a:spcBef>
              <a:spcAft>
                <a:spcPts val="0"/>
              </a:spcAft>
              <a:buSzPts val="2400"/>
              <a:buFont typeface="Bangers"/>
              <a:buNone/>
              <a:defRPr sz="3200">
                <a:latin typeface="Bangers"/>
                <a:ea typeface="Bangers"/>
                <a:cs typeface="Bangers"/>
                <a:sym typeface="Bangers"/>
              </a:defRPr>
            </a:lvl6pPr>
            <a:lvl7pPr lvl="6">
              <a:spcBef>
                <a:spcPts val="0"/>
              </a:spcBef>
              <a:spcAft>
                <a:spcPts val="0"/>
              </a:spcAft>
              <a:buSzPts val="2400"/>
              <a:buFont typeface="Bangers"/>
              <a:buNone/>
              <a:defRPr sz="3200">
                <a:latin typeface="Bangers"/>
                <a:ea typeface="Bangers"/>
                <a:cs typeface="Bangers"/>
                <a:sym typeface="Bangers"/>
              </a:defRPr>
            </a:lvl7pPr>
            <a:lvl8pPr lvl="7">
              <a:spcBef>
                <a:spcPts val="0"/>
              </a:spcBef>
              <a:spcAft>
                <a:spcPts val="0"/>
              </a:spcAft>
              <a:buSzPts val="2400"/>
              <a:buFont typeface="Bangers"/>
              <a:buNone/>
              <a:defRPr sz="3200">
                <a:latin typeface="Bangers"/>
                <a:ea typeface="Bangers"/>
                <a:cs typeface="Bangers"/>
                <a:sym typeface="Bangers"/>
              </a:defRPr>
            </a:lvl8pPr>
            <a:lvl9pPr lvl="8">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81" name="Google Shape;81;p13"/>
          <p:cNvSpPr txBox="1">
            <a:spLocks noGrp="1"/>
          </p:cNvSpPr>
          <p:nvPr>
            <p:ph type="subTitle" idx="3"/>
          </p:nvPr>
        </p:nvSpPr>
        <p:spPr>
          <a:xfrm>
            <a:off x="2191167" y="2979667"/>
            <a:ext cx="35384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82" name="Google Shape;82;p13"/>
          <p:cNvSpPr txBox="1">
            <a:spLocks noGrp="1"/>
          </p:cNvSpPr>
          <p:nvPr>
            <p:ph type="title" idx="4" hasCustomPrompt="1"/>
          </p:nvPr>
        </p:nvSpPr>
        <p:spPr>
          <a:xfrm>
            <a:off x="7182433" y="1763351"/>
            <a:ext cx="2098400" cy="10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5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3" name="Google Shape;83;p13"/>
          <p:cNvSpPr txBox="1">
            <a:spLocks noGrp="1"/>
          </p:cNvSpPr>
          <p:nvPr>
            <p:ph type="subTitle" idx="5"/>
          </p:nvPr>
        </p:nvSpPr>
        <p:spPr>
          <a:xfrm>
            <a:off x="6110467" y="2482867"/>
            <a:ext cx="42424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84" name="Google Shape;84;p13"/>
          <p:cNvSpPr txBox="1">
            <a:spLocks noGrp="1"/>
          </p:cNvSpPr>
          <p:nvPr>
            <p:ph type="subTitle" idx="6"/>
          </p:nvPr>
        </p:nvSpPr>
        <p:spPr>
          <a:xfrm>
            <a:off x="6462433" y="2979667"/>
            <a:ext cx="35384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85" name="Google Shape;85;p13"/>
          <p:cNvSpPr txBox="1">
            <a:spLocks noGrp="1"/>
          </p:cNvSpPr>
          <p:nvPr>
            <p:ph type="title" idx="7" hasCustomPrompt="1"/>
          </p:nvPr>
        </p:nvSpPr>
        <p:spPr>
          <a:xfrm>
            <a:off x="2911167" y="3849851"/>
            <a:ext cx="2098400" cy="10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5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6" name="Google Shape;86;p13"/>
          <p:cNvSpPr txBox="1">
            <a:spLocks noGrp="1"/>
          </p:cNvSpPr>
          <p:nvPr>
            <p:ph type="subTitle" idx="8"/>
          </p:nvPr>
        </p:nvSpPr>
        <p:spPr>
          <a:xfrm>
            <a:off x="1839167" y="4569367"/>
            <a:ext cx="42424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87" name="Google Shape;87;p13"/>
          <p:cNvSpPr txBox="1">
            <a:spLocks noGrp="1"/>
          </p:cNvSpPr>
          <p:nvPr>
            <p:ph type="subTitle" idx="9"/>
          </p:nvPr>
        </p:nvSpPr>
        <p:spPr>
          <a:xfrm>
            <a:off x="2191167" y="5066167"/>
            <a:ext cx="35384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88" name="Google Shape;88;p13"/>
          <p:cNvSpPr txBox="1">
            <a:spLocks noGrp="1"/>
          </p:cNvSpPr>
          <p:nvPr>
            <p:ph type="title" idx="13" hasCustomPrompt="1"/>
          </p:nvPr>
        </p:nvSpPr>
        <p:spPr>
          <a:xfrm>
            <a:off x="7182433" y="3849851"/>
            <a:ext cx="2098400" cy="10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5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9" name="Google Shape;89;p13"/>
          <p:cNvSpPr txBox="1">
            <a:spLocks noGrp="1"/>
          </p:cNvSpPr>
          <p:nvPr>
            <p:ph type="subTitle" idx="14"/>
          </p:nvPr>
        </p:nvSpPr>
        <p:spPr>
          <a:xfrm>
            <a:off x="6110467" y="4569367"/>
            <a:ext cx="42424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90" name="Google Shape;90;p13"/>
          <p:cNvSpPr txBox="1">
            <a:spLocks noGrp="1"/>
          </p:cNvSpPr>
          <p:nvPr>
            <p:ph type="subTitle" idx="15"/>
          </p:nvPr>
        </p:nvSpPr>
        <p:spPr>
          <a:xfrm>
            <a:off x="6462433" y="5066167"/>
            <a:ext cx="35384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1396245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91"/>
        <p:cNvGrpSpPr/>
        <p:nvPr/>
      </p:nvGrpSpPr>
      <p:grpSpPr>
        <a:xfrm>
          <a:off x="0" y="0"/>
          <a:ext cx="0" cy="0"/>
          <a:chOff x="0" y="0"/>
          <a:chExt cx="0" cy="0"/>
        </a:xfrm>
      </p:grpSpPr>
      <p:pic>
        <p:nvPicPr>
          <p:cNvPr id="92" name="Google Shape;92;p14"/>
          <p:cNvPicPr preferRelativeResize="0"/>
          <p:nvPr/>
        </p:nvPicPr>
        <p:blipFill rotWithShape="1">
          <a:blip r:embed="rId3">
            <a:alphaModFix/>
          </a:blip>
          <a:srcRect l="26681" t="3088" r="26681" b="8156"/>
          <a:stretch/>
        </p:blipFill>
        <p:spPr>
          <a:xfrm>
            <a:off x="7356800" y="-2008399"/>
            <a:ext cx="5685931" cy="6086833"/>
          </a:xfrm>
          <a:prstGeom prst="rect">
            <a:avLst/>
          </a:prstGeom>
          <a:noFill/>
          <a:ln>
            <a:noFill/>
          </a:ln>
        </p:spPr>
      </p:pic>
      <p:pic>
        <p:nvPicPr>
          <p:cNvPr id="93" name="Google Shape;93;p14"/>
          <p:cNvPicPr preferRelativeResize="0"/>
          <p:nvPr/>
        </p:nvPicPr>
        <p:blipFill>
          <a:blip r:embed="rId4">
            <a:alphaModFix/>
          </a:blip>
          <a:stretch>
            <a:fillRect/>
          </a:stretch>
        </p:blipFill>
        <p:spPr>
          <a:xfrm>
            <a:off x="656467" y="592067"/>
            <a:ext cx="9705336" cy="5459267"/>
          </a:xfrm>
          <a:prstGeom prst="rect">
            <a:avLst/>
          </a:prstGeom>
          <a:noFill/>
          <a:ln>
            <a:noFill/>
          </a:ln>
        </p:spPr>
      </p:pic>
      <p:sp>
        <p:nvSpPr>
          <p:cNvPr id="94" name="Google Shape;94;p14"/>
          <p:cNvSpPr/>
          <p:nvPr/>
        </p:nvSpPr>
        <p:spPr>
          <a:xfrm>
            <a:off x="1251633" y="1003733"/>
            <a:ext cx="7999600" cy="40700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14"/>
          <p:cNvSpPr/>
          <p:nvPr/>
        </p:nvSpPr>
        <p:spPr>
          <a:xfrm>
            <a:off x="5634000" y="4428133"/>
            <a:ext cx="5598000" cy="1395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14"/>
          <p:cNvSpPr txBox="1">
            <a:spLocks noGrp="1"/>
          </p:cNvSpPr>
          <p:nvPr>
            <p:ph type="subTitle" idx="1"/>
          </p:nvPr>
        </p:nvSpPr>
        <p:spPr>
          <a:xfrm>
            <a:off x="1714633" y="1667533"/>
            <a:ext cx="7242800" cy="27424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3000"/>
              <a:buNone/>
              <a:defRPr sz="4000">
                <a:solidFill>
                  <a:schemeClr val="dk1"/>
                </a:solidFill>
              </a:defRPr>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
        <p:nvSpPr>
          <p:cNvPr id="97" name="Google Shape;97;p14"/>
          <p:cNvSpPr txBox="1">
            <a:spLocks noGrp="1"/>
          </p:cNvSpPr>
          <p:nvPr>
            <p:ph type="subTitle" idx="2"/>
          </p:nvPr>
        </p:nvSpPr>
        <p:spPr>
          <a:xfrm>
            <a:off x="5707333" y="4734733"/>
            <a:ext cx="5480000" cy="7824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400"/>
              <a:buFont typeface="Bangers"/>
              <a:buNone/>
              <a:defRPr sz="3200" b="1">
                <a:solidFill>
                  <a:schemeClr val="lt1"/>
                </a:solidFill>
                <a:latin typeface="Boogaloo"/>
                <a:ea typeface="Boogaloo"/>
                <a:cs typeface="Boogaloo"/>
                <a:sym typeface="Boogaloo"/>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29109534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p:cSld name="1_Title only">
    <p:bg>
      <p:bgPr>
        <a:blipFill>
          <a:blip r:embed="rId2">
            <a:alphaModFix/>
          </a:blip>
          <a:stretch>
            <a:fillRect/>
          </a:stretch>
        </a:blipFill>
        <a:effectLst/>
      </p:bgPr>
    </p:bg>
    <p:spTree>
      <p:nvGrpSpPr>
        <p:cNvPr id="1" name="Shape 98"/>
        <p:cNvGrpSpPr/>
        <p:nvPr/>
      </p:nvGrpSpPr>
      <p:grpSpPr>
        <a:xfrm>
          <a:off x="0" y="0"/>
          <a:ext cx="0" cy="0"/>
          <a:chOff x="0" y="0"/>
          <a:chExt cx="0" cy="0"/>
        </a:xfrm>
      </p:grpSpPr>
      <p:pic>
        <p:nvPicPr>
          <p:cNvPr id="99" name="Google Shape;99;p15"/>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00" name="Google Shape;100;p15"/>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15"/>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extLst>
      <p:ext uri="{BB962C8B-B14F-4D97-AF65-F5344CB8AC3E}">
        <p14:creationId xmlns:p14="http://schemas.microsoft.com/office/powerpoint/2010/main" val="8592556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103"/>
        <p:cNvGrpSpPr/>
        <p:nvPr/>
      </p:nvGrpSpPr>
      <p:grpSpPr>
        <a:xfrm>
          <a:off x="0" y="0"/>
          <a:ext cx="0" cy="0"/>
          <a:chOff x="0" y="0"/>
          <a:chExt cx="0" cy="0"/>
        </a:xfrm>
      </p:grpSpPr>
      <p:pic>
        <p:nvPicPr>
          <p:cNvPr id="104" name="Google Shape;104;p16"/>
          <p:cNvPicPr preferRelativeResize="0"/>
          <p:nvPr/>
        </p:nvPicPr>
        <p:blipFill rotWithShape="1">
          <a:blip r:embed="rId3">
            <a:alphaModFix/>
          </a:blip>
          <a:srcRect l="26681" t="3088" r="26681" b="8156"/>
          <a:stretch/>
        </p:blipFill>
        <p:spPr>
          <a:xfrm>
            <a:off x="7356800" y="-2008399"/>
            <a:ext cx="5685931" cy="6086833"/>
          </a:xfrm>
          <a:prstGeom prst="rect">
            <a:avLst/>
          </a:prstGeom>
          <a:noFill/>
          <a:ln>
            <a:noFill/>
          </a:ln>
        </p:spPr>
      </p:pic>
      <p:pic>
        <p:nvPicPr>
          <p:cNvPr id="105" name="Google Shape;105;p16"/>
          <p:cNvPicPr preferRelativeResize="0"/>
          <p:nvPr/>
        </p:nvPicPr>
        <p:blipFill>
          <a:blip r:embed="rId4">
            <a:alphaModFix/>
          </a:blip>
          <a:stretch>
            <a:fillRect/>
          </a:stretch>
        </p:blipFill>
        <p:spPr>
          <a:xfrm>
            <a:off x="428733" y="1127934"/>
            <a:ext cx="10630971" cy="5979932"/>
          </a:xfrm>
          <a:prstGeom prst="rect">
            <a:avLst/>
          </a:prstGeom>
          <a:noFill/>
          <a:ln>
            <a:noFill/>
          </a:ln>
        </p:spPr>
      </p:pic>
      <p:sp>
        <p:nvSpPr>
          <p:cNvPr id="106" name="Google Shape;106;p16"/>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16"/>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09" name="Google Shape;109;p16"/>
          <p:cNvSpPr txBox="1">
            <a:spLocks noGrp="1"/>
          </p:cNvSpPr>
          <p:nvPr>
            <p:ph type="subTitle" idx="1"/>
          </p:nvPr>
        </p:nvSpPr>
        <p:spPr>
          <a:xfrm>
            <a:off x="1655368" y="39139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10" name="Google Shape;110;p16"/>
          <p:cNvSpPr txBox="1">
            <a:spLocks noGrp="1"/>
          </p:cNvSpPr>
          <p:nvPr>
            <p:ph type="subTitle" idx="2"/>
          </p:nvPr>
        </p:nvSpPr>
        <p:spPr>
          <a:xfrm>
            <a:off x="1655368" y="44107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1" name="Google Shape;111;p16"/>
          <p:cNvSpPr txBox="1">
            <a:spLocks noGrp="1"/>
          </p:cNvSpPr>
          <p:nvPr>
            <p:ph type="subTitle" idx="3"/>
          </p:nvPr>
        </p:nvSpPr>
        <p:spPr>
          <a:xfrm>
            <a:off x="4700401" y="39139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12" name="Google Shape;112;p16"/>
          <p:cNvSpPr txBox="1">
            <a:spLocks noGrp="1"/>
          </p:cNvSpPr>
          <p:nvPr>
            <p:ph type="subTitle" idx="4"/>
          </p:nvPr>
        </p:nvSpPr>
        <p:spPr>
          <a:xfrm>
            <a:off x="4700401" y="44107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3" name="Google Shape;113;p16"/>
          <p:cNvSpPr txBox="1">
            <a:spLocks noGrp="1"/>
          </p:cNvSpPr>
          <p:nvPr>
            <p:ph type="subTitle" idx="5"/>
          </p:nvPr>
        </p:nvSpPr>
        <p:spPr>
          <a:xfrm>
            <a:off x="7745435" y="39139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14" name="Google Shape;114;p16"/>
          <p:cNvSpPr txBox="1">
            <a:spLocks noGrp="1"/>
          </p:cNvSpPr>
          <p:nvPr>
            <p:ph type="subTitle" idx="6"/>
          </p:nvPr>
        </p:nvSpPr>
        <p:spPr>
          <a:xfrm>
            <a:off x="7745435" y="44107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17707252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blipFill>
          <a:blip r:embed="rId2">
            <a:alphaModFix/>
          </a:blip>
          <a:stretch>
            <a:fillRect/>
          </a:stretch>
        </a:blipFill>
        <a:effectLst/>
      </p:bgPr>
    </p:bg>
    <p:spTree>
      <p:nvGrpSpPr>
        <p:cNvPr id="1" name="Shape 115"/>
        <p:cNvGrpSpPr/>
        <p:nvPr/>
      </p:nvGrpSpPr>
      <p:grpSpPr>
        <a:xfrm>
          <a:off x="0" y="0"/>
          <a:ext cx="0" cy="0"/>
          <a:chOff x="0" y="0"/>
          <a:chExt cx="0" cy="0"/>
        </a:xfrm>
      </p:grpSpPr>
      <p:pic>
        <p:nvPicPr>
          <p:cNvPr id="116" name="Google Shape;116;p17"/>
          <p:cNvPicPr preferRelativeResize="0"/>
          <p:nvPr/>
        </p:nvPicPr>
        <p:blipFill rotWithShape="1">
          <a:blip r:embed="rId3">
            <a:alphaModFix/>
          </a:blip>
          <a:srcRect l="26681" t="3088" r="26681" b="8156"/>
          <a:stretch/>
        </p:blipFill>
        <p:spPr>
          <a:xfrm>
            <a:off x="7356800" y="-2008399"/>
            <a:ext cx="5685931" cy="6086833"/>
          </a:xfrm>
          <a:prstGeom prst="rect">
            <a:avLst/>
          </a:prstGeom>
          <a:noFill/>
          <a:ln>
            <a:noFill/>
          </a:ln>
        </p:spPr>
      </p:pic>
      <p:pic>
        <p:nvPicPr>
          <p:cNvPr id="117" name="Google Shape;117;p17"/>
          <p:cNvPicPr preferRelativeResize="0"/>
          <p:nvPr/>
        </p:nvPicPr>
        <p:blipFill>
          <a:blip r:embed="rId4">
            <a:alphaModFix/>
          </a:blip>
          <a:stretch>
            <a:fillRect/>
          </a:stretch>
        </p:blipFill>
        <p:spPr>
          <a:xfrm>
            <a:off x="428733" y="1127934"/>
            <a:ext cx="10630971" cy="5979932"/>
          </a:xfrm>
          <a:prstGeom prst="rect">
            <a:avLst/>
          </a:prstGeom>
          <a:noFill/>
          <a:ln>
            <a:noFill/>
          </a:ln>
        </p:spPr>
      </p:pic>
      <p:sp>
        <p:nvSpPr>
          <p:cNvPr id="118" name="Google Shape;118;p17"/>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17"/>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21" name="Google Shape;121;p17"/>
          <p:cNvSpPr txBox="1">
            <a:spLocks noGrp="1"/>
          </p:cNvSpPr>
          <p:nvPr>
            <p:ph type="subTitle" idx="1"/>
          </p:nvPr>
        </p:nvSpPr>
        <p:spPr>
          <a:xfrm>
            <a:off x="1655368" y="4638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22" name="Google Shape;122;p17"/>
          <p:cNvSpPr txBox="1">
            <a:spLocks noGrp="1"/>
          </p:cNvSpPr>
          <p:nvPr>
            <p:ph type="subTitle" idx="2"/>
          </p:nvPr>
        </p:nvSpPr>
        <p:spPr>
          <a:xfrm>
            <a:off x="1655368" y="51354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3" name="Google Shape;123;p17"/>
          <p:cNvSpPr txBox="1">
            <a:spLocks noGrp="1"/>
          </p:cNvSpPr>
          <p:nvPr>
            <p:ph type="subTitle" idx="3"/>
          </p:nvPr>
        </p:nvSpPr>
        <p:spPr>
          <a:xfrm>
            <a:off x="4700401" y="4638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24" name="Google Shape;124;p17"/>
          <p:cNvSpPr txBox="1">
            <a:spLocks noGrp="1"/>
          </p:cNvSpPr>
          <p:nvPr>
            <p:ph type="subTitle" idx="4"/>
          </p:nvPr>
        </p:nvSpPr>
        <p:spPr>
          <a:xfrm>
            <a:off x="4700401" y="51354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5" name="Google Shape;125;p17"/>
          <p:cNvSpPr txBox="1">
            <a:spLocks noGrp="1"/>
          </p:cNvSpPr>
          <p:nvPr>
            <p:ph type="subTitle" idx="5"/>
          </p:nvPr>
        </p:nvSpPr>
        <p:spPr>
          <a:xfrm>
            <a:off x="7745435" y="4638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26" name="Google Shape;126;p17"/>
          <p:cNvSpPr txBox="1">
            <a:spLocks noGrp="1"/>
          </p:cNvSpPr>
          <p:nvPr>
            <p:ph type="subTitle" idx="6"/>
          </p:nvPr>
        </p:nvSpPr>
        <p:spPr>
          <a:xfrm>
            <a:off x="7745435" y="51354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7" name="Google Shape;127;p17"/>
          <p:cNvSpPr txBox="1">
            <a:spLocks noGrp="1"/>
          </p:cNvSpPr>
          <p:nvPr>
            <p:ph type="subTitle" idx="7"/>
          </p:nvPr>
        </p:nvSpPr>
        <p:spPr>
          <a:xfrm>
            <a:off x="1655368" y="25014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28" name="Google Shape;128;p17"/>
          <p:cNvSpPr txBox="1">
            <a:spLocks noGrp="1"/>
          </p:cNvSpPr>
          <p:nvPr>
            <p:ph type="subTitle" idx="8"/>
          </p:nvPr>
        </p:nvSpPr>
        <p:spPr>
          <a:xfrm>
            <a:off x="1655368" y="29982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9" name="Google Shape;129;p17"/>
          <p:cNvSpPr txBox="1">
            <a:spLocks noGrp="1"/>
          </p:cNvSpPr>
          <p:nvPr>
            <p:ph type="subTitle" idx="9"/>
          </p:nvPr>
        </p:nvSpPr>
        <p:spPr>
          <a:xfrm>
            <a:off x="4700401" y="25014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30" name="Google Shape;130;p17"/>
          <p:cNvSpPr txBox="1">
            <a:spLocks noGrp="1"/>
          </p:cNvSpPr>
          <p:nvPr>
            <p:ph type="subTitle" idx="13"/>
          </p:nvPr>
        </p:nvSpPr>
        <p:spPr>
          <a:xfrm>
            <a:off x="4700401" y="29982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31" name="Google Shape;131;p17"/>
          <p:cNvSpPr txBox="1">
            <a:spLocks noGrp="1"/>
          </p:cNvSpPr>
          <p:nvPr>
            <p:ph type="subTitle" idx="14"/>
          </p:nvPr>
        </p:nvSpPr>
        <p:spPr>
          <a:xfrm>
            <a:off x="7745435" y="25014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32" name="Google Shape;132;p17"/>
          <p:cNvSpPr txBox="1">
            <a:spLocks noGrp="1"/>
          </p:cNvSpPr>
          <p:nvPr>
            <p:ph type="subTitle" idx="15"/>
          </p:nvPr>
        </p:nvSpPr>
        <p:spPr>
          <a:xfrm>
            <a:off x="7745435" y="29982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8101300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blipFill>
          <a:blip r:embed="rId2">
            <a:alphaModFix/>
          </a:blip>
          <a:stretch>
            <a:fillRect/>
          </a:stretch>
        </a:blipFill>
        <a:effectLst/>
      </p:bgPr>
    </p:bg>
    <p:spTree>
      <p:nvGrpSpPr>
        <p:cNvPr id="1" name="Shape 133"/>
        <p:cNvGrpSpPr/>
        <p:nvPr/>
      </p:nvGrpSpPr>
      <p:grpSpPr>
        <a:xfrm>
          <a:off x="0" y="0"/>
          <a:ext cx="0" cy="0"/>
          <a:chOff x="0" y="0"/>
          <a:chExt cx="0" cy="0"/>
        </a:xfrm>
      </p:grpSpPr>
      <p:pic>
        <p:nvPicPr>
          <p:cNvPr id="134" name="Google Shape;134;p18"/>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35" name="Google Shape;135;p18"/>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8"/>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38" name="Google Shape;138;p18"/>
          <p:cNvSpPr txBox="1">
            <a:spLocks noGrp="1"/>
          </p:cNvSpPr>
          <p:nvPr>
            <p:ph type="subTitle" idx="1"/>
          </p:nvPr>
        </p:nvSpPr>
        <p:spPr>
          <a:xfrm>
            <a:off x="2576308" y="2152367"/>
            <a:ext cx="33608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39" name="Google Shape;139;p18"/>
          <p:cNvSpPr txBox="1">
            <a:spLocks noGrp="1"/>
          </p:cNvSpPr>
          <p:nvPr>
            <p:ph type="subTitle" idx="2"/>
          </p:nvPr>
        </p:nvSpPr>
        <p:spPr>
          <a:xfrm>
            <a:off x="2576308" y="2649167"/>
            <a:ext cx="33608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40" name="Google Shape;140;p18"/>
          <p:cNvSpPr txBox="1">
            <a:spLocks noGrp="1"/>
          </p:cNvSpPr>
          <p:nvPr>
            <p:ph type="subTitle" idx="3"/>
          </p:nvPr>
        </p:nvSpPr>
        <p:spPr>
          <a:xfrm>
            <a:off x="7049575" y="2152367"/>
            <a:ext cx="33608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41" name="Google Shape;141;p18"/>
          <p:cNvSpPr txBox="1">
            <a:spLocks noGrp="1"/>
          </p:cNvSpPr>
          <p:nvPr>
            <p:ph type="subTitle" idx="4"/>
          </p:nvPr>
        </p:nvSpPr>
        <p:spPr>
          <a:xfrm>
            <a:off x="7049575" y="2649167"/>
            <a:ext cx="33608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42" name="Google Shape;142;p18"/>
          <p:cNvSpPr txBox="1">
            <a:spLocks noGrp="1"/>
          </p:cNvSpPr>
          <p:nvPr>
            <p:ph type="subTitle" idx="5"/>
          </p:nvPr>
        </p:nvSpPr>
        <p:spPr>
          <a:xfrm>
            <a:off x="2576308" y="4238867"/>
            <a:ext cx="33608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43" name="Google Shape;143;p18"/>
          <p:cNvSpPr txBox="1">
            <a:spLocks noGrp="1"/>
          </p:cNvSpPr>
          <p:nvPr>
            <p:ph type="subTitle" idx="6"/>
          </p:nvPr>
        </p:nvSpPr>
        <p:spPr>
          <a:xfrm>
            <a:off x="2576308" y="4735667"/>
            <a:ext cx="33608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44" name="Google Shape;144;p18"/>
          <p:cNvSpPr txBox="1">
            <a:spLocks noGrp="1"/>
          </p:cNvSpPr>
          <p:nvPr>
            <p:ph type="subTitle" idx="7"/>
          </p:nvPr>
        </p:nvSpPr>
        <p:spPr>
          <a:xfrm>
            <a:off x="7049575" y="4238867"/>
            <a:ext cx="33608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45" name="Google Shape;145;p18"/>
          <p:cNvSpPr txBox="1">
            <a:spLocks noGrp="1"/>
          </p:cNvSpPr>
          <p:nvPr>
            <p:ph type="subTitle" idx="8"/>
          </p:nvPr>
        </p:nvSpPr>
        <p:spPr>
          <a:xfrm>
            <a:off x="7049575" y="4735667"/>
            <a:ext cx="33608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4049616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bg>
      <p:bgPr>
        <a:blipFill>
          <a:blip r:embed="rId2">
            <a:alphaModFix/>
          </a:blip>
          <a:stretch>
            <a:fillRect/>
          </a:stretch>
        </a:blipFill>
        <a:effectLst/>
      </p:bgPr>
    </p:bg>
    <p:spTree>
      <p:nvGrpSpPr>
        <p:cNvPr id="1" name="Shape 146"/>
        <p:cNvGrpSpPr/>
        <p:nvPr/>
      </p:nvGrpSpPr>
      <p:grpSpPr>
        <a:xfrm>
          <a:off x="0" y="0"/>
          <a:ext cx="0" cy="0"/>
          <a:chOff x="0" y="0"/>
          <a:chExt cx="0" cy="0"/>
        </a:xfrm>
      </p:grpSpPr>
      <p:pic>
        <p:nvPicPr>
          <p:cNvPr id="147" name="Google Shape;147;p19"/>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48" name="Google Shape;148;p19"/>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19"/>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51" name="Google Shape;151;p19"/>
          <p:cNvSpPr txBox="1">
            <a:spLocks noGrp="1"/>
          </p:cNvSpPr>
          <p:nvPr>
            <p:ph type="subTitle" idx="1"/>
          </p:nvPr>
        </p:nvSpPr>
        <p:spPr>
          <a:xfrm>
            <a:off x="1851484" y="2152367"/>
            <a:ext cx="2980000" cy="59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r" rtl="0">
              <a:spcBef>
                <a:spcPts val="0"/>
              </a:spcBef>
              <a:spcAft>
                <a:spcPts val="0"/>
              </a:spcAft>
              <a:buSzPts val="2400"/>
              <a:buFont typeface="Bangers"/>
              <a:buNone/>
              <a:defRPr sz="3200">
                <a:latin typeface="Bangers"/>
                <a:ea typeface="Bangers"/>
                <a:cs typeface="Bangers"/>
                <a:sym typeface="Bangers"/>
              </a:defRPr>
            </a:lvl2pPr>
            <a:lvl3pPr lvl="2" algn="r" rtl="0">
              <a:spcBef>
                <a:spcPts val="0"/>
              </a:spcBef>
              <a:spcAft>
                <a:spcPts val="0"/>
              </a:spcAft>
              <a:buSzPts val="2400"/>
              <a:buFont typeface="Bangers"/>
              <a:buNone/>
              <a:defRPr sz="3200">
                <a:latin typeface="Bangers"/>
                <a:ea typeface="Bangers"/>
                <a:cs typeface="Bangers"/>
                <a:sym typeface="Bangers"/>
              </a:defRPr>
            </a:lvl3pPr>
            <a:lvl4pPr lvl="3" algn="r" rtl="0">
              <a:spcBef>
                <a:spcPts val="0"/>
              </a:spcBef>
              <a:spcAft>
                <a:spcPts val="0"/>
              </a:spcAft>
              <a:buSzPts val="2400"/>
              <a:buFont typeface="Bangers"/>
              <a:buNone/>
              <a:defRPr sz="3200">
                <a:latin typeface="Bangers"/>
                <a:ea typeface="Bangers"/>
                <a:cs typeface="Bangers"/>
                <a:sym typeface="Bangers"/>
              </a:defRPr>
            </a:lvl4pPr>
            <a:lvl5pPr lvl="4" algn="r" rtl="0">
              <a:spcBef>
                <a:spcPts val="0"/>
              </a:spcBef>
              <a:spcAft>
                <a:spcPts val="0"/>
              </a:spcAft>
              <a:buSzPts val="2400"/>
              <a:buFont typeface="Bangers"/>
              <a:buNone/>
              <a:defRPr sz="3200">
                <a:latin typeface="Bangers"/>
                <a:ea typeface="Bangers"/>
                <a:cs typeface="Bangers"/>
                <a:sym typeface="Bangers"/>
              </a:defRPr>
            </a:lvl5pPr>
            <a:lvl6pPr lvl="5" algn="r" rtl="0">
              <a:spcBef>
                <a:spcPts val="0"/>
              </a:spcBef>
              <a:spcAft>
                <a:spcPts val="0"/>
              </a:spcAft>
              <a:buSzPts val="2400"/>
              <a:buFont typeface="Bangers"/>
              <a:buNone/>
              <a:defRPr sz="3200">
                <a:latin typeface="Bangers"/>
                <a:ea typeface="Bangers"/>
                <a:cs typeface="Bangers"/>
                <a:sym typeface="Bangers"/>
              </a:defRPr>
            </a:lvl6pPr>
            <a:lvl7pPr lvl="6" algn="r" rtl="0">
              <a:spcBef>
                <a:spcPts val="0"/>
              </a:spcBef>
              <a:spcAft>
                <a:spcPts val="0"/>
              </a:spcAft>
              <a:buSzPts val="2400"/>
              <a:buFont typeface="Bangers"/>
              <a:buNone/>
              <a:defRPr sz="3200">
                <a:latin typeface="Bangers"/>
                <a:ea typeface="Bangers"/>
                <a:cs typeface="Bangers"/>
                <a:sym typeface="Bangers"/>
              </a:defRPr>
            </a:lvl7pPr>
            <a:lvl8pPr lvl="7" algn="r" rtl="0">
              <a:spcBef>
                <a:spcPts val="0"/>
              </a:spcBef>
              <a:spcAft>
                <a:spcPts val="0"/>
              </a:spcAft>
              <a:buSzPts val="2400"/>
              <a:buFont typeface="Bangers"/>
              <a:buNone/>
              <a:defRPr sz="3200">
                <a:latin typeface="Bangers"/>
                <a:ea typeface="Bangers"/>
                <a:cs typeface="Bangers"/>
                <a:sym typeface="Bangers"/>
              </a:defRPr>
            </a:lvl8pPr>
            <a:lvl9pPr lvl="8" algn="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52" name="Google Shape;152;p19"/>
          <p:cNvSpPr txBox="1">
            <a:spLocks noGrp="1"/>
          </p:cNvSpPr>
          <p:nvPr>
            <p:ph type="subTitle" idx="2"/>
          </p:nvPr>
        </p:nvSpPr>
        <p:spPr>
          <a:xfrm>
            <a:off x="1851484" y="2649167"/>
            <a:ext cx="2980000" cy="8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solidFill>
                  <a:schemeClr val="dk1"/>
                </a:solidFill>
              </a:defRPr>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sp>
        <p:nvSpPr>
          <p:cNvPr id="153" name="Google Shape;153;p19"/>
          <p:cNvSpPr txBox="1">
            <a:spLocks noGrp="1"/>
          </p:cNvSpPr>
          <p:nvPr>
            <p:ph type="subTitle" idx="3"/>
          </p:nvPr>
        </p:nvSpPr>
        <p:spPr>
          <a:xfrm>
            <a:off x="7360516" y="2152367"/>
            <a:ext cx="29800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54" name="Google Shape;154;p19"/>
          <p:cNvSpPr txBox="1">
            <a:spLocks noGrp="1"/>
          </p:cNvSpPr>
          <p:nvPr>
            <p:ph type="subTitle" idx="4"/>
          </p:nvPr>
        </p:nvSpPr>
        <p:spPr>
          <a:xfrm>
            <a:off x="7360516" y="2649167"/>
            <a:ext cx="29800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55" name="Google Shape;155;p19"/>
          <p:cNvSpPr txBox="1">
            <a:spLocks noGrp="1"/>
          </p:cNvSpPr>
          <p:nvPr>
            <p:ph type="subTitle" idx="5"/>
          </p:nvPr>
        </p:nvSpPr>
        <p:spPr>
          <a:xfrm>
            <a:off x="1851484" y="4238867"/>
            <a:ext cx="2980000" cy="59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r" rtl="0">
              <a:spcBef>
                <a:spcPts val="0"/>
              </a:spcBef>
              <a:spcAft>
                <a:spcPts val="0"/>
              </a:spcAft>
              <a:buSzPts val="2400"/>
              <a:buFont typeface="Bangers"/>
              <a:buNone/>
              <a:defRPr sz="3200">
                <a:latin typeface="Bangers"/>
                <a:ea typeface="Bangers"/>
                <a:cs typeface="Bangers"/>
                <a:sym typeface="Bangers"/>
              </a:defRPr>
            </a:lvl2pPr>
            <a:lvl3pPr lvl="2" algn="r" rtl="0">
              <a:spcBef>
                <a:spcPts val="0"/>
              </a:spcBef>
              <a:spcAft>
                <a:spcPts val="0"/>
              </a:spcAft>
              <a:buSzPts val="2400"/>
              <a:buFont typeface="Bangers"/>
              <a:buNone/>
              <a:defRPr sz="3200">
                <a:latin typeface="Bangers"/>
                <a:ea typeface="Bangers"/>
                <a:cs typeface="Bangers"/>
                <a:sym typeface="Bangers"/>
              </a:defRPr>
            </a:lvl3pPr>
            <a:lvl4pPr lvl="3" algn="r" rtl="0">
              <a:spcBef>
                <a:spcPts val="0"/>
              </a:spcBef>
              <a:spcAft>
                <a:spcPts val="0"/>
              </a:spcAft>
              <a:buSzPts val="2400"/>
              <a:buFont typeface="Bangers"/>
              <a:buNone/>
              <a:defRPr sz="3200">
                <a:latin typeface="Bangers"/>
                <a:ea typeface="Bangers"/>
                <a:cs typeface="Bangers"/>
                <a:sym typeface="Bangers"/>
              </a:defRPr>
            </a:lvl4pPr>
            <a:lvl5pPr lvl="4" algn="r" rtl="0">
              <a:spcBef>
                <a:spcPts val="0"/>
              </a:spcBef>
              <a:spcAft>
                <a:spcPts val="0"/>
              </a:spcAft>
              <a:buSzPts val="2400"/>
              <a:buFont typeface="Bangers"/>
              <a:buNone/>
              <a:defRPr sz="3200">
                <a:latin typeface="Bangers"/>
                <a:ea typeface="Bangers"/>
                <a:cs typeface="Bangers"/>
                <a:sym typeface="Bangers"/>
              </a:defRPr>
            </a:lvl5pPr>
            <a:lvl6pPr lvl="5" algn="r" rtl="0">
              <a:spcBef>
                <a:spcPts val="0"/>
              </a:spcBef>
              <a:spcAft>
                <a:spcPts val="0"/>
              </a:spcAft>
              <a:buSzPts val="2400"/>
              <a:buFont typeface="Bangers"/>
              <a:buNone/>
              <a:defRPr sz="3200">
                <a:latin typeface="Bangers"/>
                <a:ea typeface="Bangers"/>
                <a:cs typeface="Bangers"/>
                <a:sym typeface="Bangers"/>
              </a:defRPr>
            </a:lvl6pPr>
            <a:lvl7pPr lvl="6" algn="r" rtl="0">
              <a:spcBef>
                <a:spcPts val="0"/>
              </a:spcBef>
              <a:spcAft>
                <a:spcPts val="0"/>
              </a:spcAft>
              <a:buSzPts val="2400"/>
              <a:buFont typeface="Bangers"/>
              <a:buNone/>
              <a:defRPr sz="3200">
                <a:latin typeface="Bangers"/>
                <a:ea typeface="Bangers"/>
                <a:cs typeface="Bangers"/>
                <a:sym typeface="Bangers"/>
              </a:defRPr>
            </a:lvl7pPr>
            <a:lvl8pPr lvl="7" algn="r" rtl="0">
              <a:spcBef>
                <a:spcPts val="0"/>
              </a:spcBef>
              <a:spcAft>
                <a:spcPts val="0"/>
              </a:spcAft>
              <a:buSzPts val="2400"/>
              <a:buFont typeface="Bangers"/>
              <a:buNone/>
              <a:defRPr sz="3200">
                <a:latin typeface="Bangers"/>
                <a:ea typeface="Bangers"/>
                <a:cs typeface="Bangers"/>
                <a:sym typeface="Bangers"/>
              </a:defRPr>
            </a:lvl8pPr>
            <a:lvl9pPr lvl="8" algn="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56" name="Google Shape;156;p19"/>
          <p:cNvSpPr txBox="1">
            <a:spLocks noGrp="1"/>
          </p:cNvSpPr>
          <p:nvPr>
            <p:ph type="subTitle" idx="6"/>
          </p:nvPr>
        </p:nvSpPr>
        <p:spPr>
          <a:xfrm>
            <a:off x="1851484" y="4735667"/>
            <a:ext cx="2980000" cy="8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solidFill>
                  <a:schemeClr val="dk1"/>
                </a:solidFill>
              </a:defRPr>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sp>
        <p:nvSpPr>
          <p:cNvPr id="157" name="Google Shape;157;p19"/>
          <p:cNvSpPr txBox="1">
            <a:spLocks noGrp="1"/>
          </p:cNvSpPr>
          <p:nvPr>
            <p:ph type="subTitle" idx="7"/>
          </p:nvPr>
        </p:nvSpPr>
        <p:spPr>
          <a:xfrm>
            <a:off x="7360516" y="4238867"/>
            <a:ext cx="29800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58" name="Google Shape;158;p19"/>
          <p:cNvSpPr txBox="1">
            <a:spLocks noGrp="1"/>
          </p:cNvSpPr>
          <p:nvPr>
            <p:ph type="subTitle" idx="8"/>
          </p:nvPr>
        </p:nvSpPr>
        <p:spPr>
          <a:xfrm>
            <a:off x="7360516" y="4735667"/>
            <a:ext cx="29800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3396817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blipFill>
          <a:blip r:embed="rId2">
            <a:alphaModFix/>
          </a:blip>
          <a:stretch>
            <a:fillRect/>
          </a:stretch>
        </a:blipFill>
        <a:effectLst/>
      </p:bgPr>
    </p:bg>
    <p:spTree>
      <p:nvGrpSpPr>
        <p:cNvPr id="1" name="Shape 159"/>
        <p:cNvGrpSpPr/>
        <p:nvPr/>
      </p:nvGrpSpPr>
      <p:grpSpPr>
        <a:xfrm>
          <a:off x="0" y="0"/>
          <a:ext cx="0" cy="0"/>
          <a:chOff x="0" y="0"/>
          <a:chExt cx="0" cy="0"/>
        </a:xfrm>
      </p:grpSpPr>
      <p:pic>
        <p:nvPicPr>
          <p:cNvPr id="160" name="Google Shape;160;p20"/>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61" name="Google Shape;161;p20"/>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20"/>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2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64" name="Google Shape;164;p20"/>
          <p:cNvSpPr txBox="1">
            <a:spLocks noGrp="1"/>
          </p:cNvSpPr>
          <p:nvPr>
            <p:ph type="subTitle" idx="1"/>
          </p:nvPr>
        </p:nvSpPr>
        <p:spPr>
          <a:xfrm>
            <a:off x="1999984" y="2890300"/>
            <a:ext cx="3255200" cy="18840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3327191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5"/>
        <p:cNvGrpSpPr/>
        <p:nvPr/>
      </p:nvGrpSpPr>
      <p:grpSpPr>
        <a:xfrm>
          <a:off x="0" y="0"/>
          <a:ext cx="0" cy="0"/>
          <a:chOff x="0" y="0"/>
          <a:chExt cx="0" cy="0"/>
        </a:xfrm>
      </p:grpSpPr>
      <p:grpSp>
        <p:nvGrpSpPr>
          <p:cNvPr id="16" name="Google Shape;16;p3"/>
          <p:cNvGrpSpPr/>
          <p:nvPr/>
        </p:nvGrpSpPr>
        <p:grpSpPr>
          <a:xfrm>
            <a:off x="1041700" y="765100"/>
            <a:ext cx="10108600" cy="5846549"/>
            <a:chOff x="781275" y="573825"/>
            <a:chExt cx="7581450" cy="4384912"/>
          </a:xfrm>
        </p:grpSpPr>
        <p:pic>
          <p:nvPicPr>
            <p:cNvPr id="17" name="Google Shape;17;p3"/>
            <p:cNvPicPr preferRelativeResize="0"/>
            <p:nvPr/>
          </p:nvPicPr>
          <p:blipFill>
            <a:blip r:embed="rId3">
              <a:alphaModFix/>
            </a:blip>
            <a:stretch>
              <a:fillRect/>
            </a:stretch>
          </p:blipFill>
          <p:spPr>
            <a:xfrm>
              <a:off x="1143850" y="949063"/>
              <a:ext cx="7128300" cy="4009674"/>
            </a:xfrm>
            <a:prstGeom prst="rect">
              <a:avLst/>
            </a:prstGeom>
            <a:noFill/>
            <a:ln>
              <a:noFill/>
            </a:ln>
          </p:spPr>
        </p:pic>
        <p:sp>
          <p:nvSpPr>
            <p:cNvPr id="18" name="Google Shape;18;p3"/>
            <p:cNvSpPr/>
            <p:nvPr/>
          </p:nvSpPr>
          <p:spPr>
            <a:xfrm>
              <a:off x="2268900" y="1721850"/>
              <a:ext cx="4606200" cy="22584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3"/>
            <p:cNvSpPr/>
            <p:nvPr/>
          </p:nvSpPr>
          <p:spPr>
            <a:xfrm>
              <a:off x="3857325" y="3645200"/>
              <a:ext cx="4505400" cy="6633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781275" y="573825"/>
              <a:ext cx="2175000" cy="1743300"/>
            </a:xfrm>
            <a:prstGeom prst="rect">
              <a:avLst/>
            </a:prstGeom>
            <a:solidFill>
              <a:schemeClr val="lt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 name="Google Shape;21;p3"/>
          <p:cNvSpPr txBox="1">
            <a:spLocks noGrp="1"/>
          </p:cNvSpPr>
          <p:nvPr>
            <p:ph type="title"/>
          </p:nvPr>
        </p:nvSpPr>
        <p:spPr>
          <a:xfrm>
            <a:off x="3191800" y="3240200"/>
            <a:ext cx="5808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2" name="Google Shape;22;p3"/>
          <p:cNvSpPr txBox="1">
            <a:spLocks noGrp="1"/>
          </p:cNvSpPr>
          <p:nvPr>
            <p:ph type="title" idx="2" hasCustomPrompt="1"/>
          </p:nvPr>
        </p:nvSpPr>
        <p:spPr>
          <a:xfrm>
            <a:off x="1169067" y="618300"/>
            <a:ext cx="248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3" name="Google Shape;23;p3"/>
          <p:cNvSpPr txBox="1">
            <a:spLocks noGrp="1"/>
          </p:cNvSpPr>
          <p:nvPr>
            <p:ph type="subTitle" idx="1"/>
          </p:nvPr>
        </p:nvSpPr>
        <p:spPr>
          <a:xfrm>
            <a:off x="5205100" y="5018467"/>
            <a:ext cx="5883200" cy="5680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solidFill>
                  <a:schemeClr val="lt1"/>
                </a:solidFill>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pic>
        <p:nvPicPr>
          <p:cNvPr id="10" name="Picture 9">
            <a:extLst>
              <a:ext uri="{FF2B5EF4-FFF2-40B4-BE49-F238E27FC236}">
                <a16:creationId xmlns:a16="http://schemas.microsoft.com/office/drawing/2014/main" id="{5A58D22E-EFF5-4083-B68E-79ADA9DDC4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A3B98DF0-5830-4B34-9940-9ADC1E86DEA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id="{3B80C005-7131-4F40-91CE-7A5AE547290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id="{67C796B6-35CC-4042-BAFD-788ECC846CF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8485025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blipFill>
          <a:blip r:embed="rId2">
            <a:alphaModFix/>
          </a:blip>
          <a:stretch>
            <a:fillRect/>
          </a:stretch>
        </a:blipFill>
        <a:effectLst/>
      </p:bgPr>
    </p:bg>
    <p:spTree>
      <p:nvGrpSpPr>
        <p:cNvPr id="1" name="Shape 165"/>
        <p:cNvGrpSpPr/>
        <p:nvPr/>
      </p:nvGrpSpPr>
      <p:grpSpPr>
        <a:xfrm>
          <a:off x="0" y="0"/>
          <a:ext cx="0" cy="0"/>
          <a:chOff x="0" y="0"/>
          <a:chExt cx="0" cy="0"/>
        </a:xfrm>
      </p:grpSpPr>
      <p:pic>
        <p:nvPicPr>
          <p:cNvPr id="166" name="Google Shape;166;p21"/>
          <p:cNvPicPr preferRelativeResize="0"/>
          <p:nvPr/>
        </p:nvPicPr>
        <p:blipFill>
          <a:blip r:embed="rId3">
            <a:alphaModFix/>
          </a:blip>
          <a:stretch>
            <a:fillRect/>
          </a:stretch>
        </p:blipFill>
        <p:spPr>
          <a:xfrm>
            <a:off x="428733" y="589234"/>
            <a:ext cx="10630971" cy="5979932"/>
          </a:xfrm>
          <a:prstGeom prst="rect">
            <a:avLst/>
          </a:prstGeom>
          <a:noFill/>
          <a:ln>
            <a:noFill/>
          </a:ln>
        </p:spPr>
      </p:pic>
      <p:sp>
        <p:nvSpPr>
          <p:cNvPr id="167" name="Google Shape;167;p21"/>
          <p:cNvSpPr/>
          <p:nvPr/>
        </p:nvSpPr>
        <p:spPr>
          <a:xfrm>
            <a:off x="960000" y="1579233"/>
            <a:ext cx="10272000" cy="39144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21"/>
          <p:cNvSpPr txBox="1">
            <a:spLocks noGrp="1"/>
          </p:cNvSpPr>
          <p:nvPr>
            <p:ph type="subTitle" idx="1"/>
          </p:nvPr>
        </p:nvSpPr>
        <p:spPr>
          <a:xfrm>
            <a:off x="1655368" y="37401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69" name="Google Shape;169;p21"/>
          <p:cNvSpPr txBox="1">
            <a:spLocks noGrp="1"/>
          </p:cNvSpPr>
          <p:nvPr>
            <p:ph type="subTitle" idx="2"/>
          </p:nvPr>
        </p:nvSpPr>
        <p:spPr>
          <a:xfrm>
            <a:off x="1655368" y="42369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70" name="Google Shape;170;p21"/>
          <p:cNvSpPr txBox="1">
            <a:spLocks noGrp="1"/>
          </p:cNvSpPr>
          <p:nvPr>
            <p:ph type="subTitle" idx="3"/>
          </p:nvPr>
        </p:nvSpPr>
        <p:spPr>
          <a:xfrm>
            <a:off x="4700401" y="37401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71" name="Google Shape;171;p21"/>
          <p:cNvSpPr txBox="1">
            <a:spLocks noGrp="1"/>
          </p:cNvSpPr>
          <p:nvPr>
            <p:ph type="subTitle" idx="4"/>
          </p:nvPr>
        </p:nvSpPr>
        <p:spPr>
          <a:xfrm>
            <a:off x="4700401" y="42369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72" name="Google Shape;172;p21"/>
          <p:cNvSpPr txBox="1">
            <a:spLocks noGrp="1"/>
          </p:cNvSpPr>
          <p:nvPr>
            <p:ph type="subTitle" idx="5"/>
          </p:nvPr>
        </p:nvSpPr>
        <p:spPr>
          <a:xfrm>
            <a:off x="7745435" y="37401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73" name="Google Shape;173;p21"/>
          <p:cNvSpPr txBox="1">
            <a:spLocks noGrp="1"/>
          </p:cNvSpPr>
          <p:nvPr>
            <p:ph type="subTitle" idx="6"/>
          </p:nvPr>
        </p:nvSpPr>
        <p:spPr>
          <a:xfrm>
            <a:off x="7745435" y="42369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74" name="Google Shape;174;p21"/>
          <p:cNvSpPr txBox="1">
            <a:spLocks noGrp="1"/>
          </p:cNvSpPr>
          <p:nvPr>
            <p:ph type="title" hasCustomPrompt="1"/>
          </p:nvPr>
        </p:nvSpPr>
        <p:spPr>
          <a:xfrm>
            <a:off x="1810167" y="2170600"/>
            <a:ext cx="2481600" cy="1348400"/>
          </a:xfrm>
          <a:prstGeom prst="rect">
            <a:avLst/>
          </a:prstGeom>
          <a:solidFill>
            <a:schemeClr val="dk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b"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75" name="Google Shape;175;p21"/>
          <p:cNvSpPr txBox="1">
            <a:spLocks noGrp="1"/>
          </p:cNvSpPr>
          <p:nvPr>
            <p:ph type="title" idx="7" hasCustomPrompt="1"/>
          </p:nvPr>
        </p:nvSpPr>
        <p:spPr>
          <a:xfrm>
            <a:off x="4855200" y="2170600"/>
            <a:ext cx="2481600" cy="1348400"/>
          </a:xfrm>
          <a:prstGeom prst="rect">
            <a:avLst/>
          </a:prstGeom>
          <a:solidFill>
            <a:schemeClr val="dk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b"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76" name="Google Shape;176;p21"/>
          <p:cNvSpPr txBox="1">
            <a:spLocks noGrp="1"/>
          </p:cNvSpPr>
          <p:nvPr>
            <p:ph type="title" idx="8" hasCustomPrompt="1"/>
          </p:nvPr>
        </p:nvSpPr>
        <p:spPr>
          <a:xfrm>
            <a:off x="7900233" y="2170600"/>
            <a:ext cx="2481600" cy="1348400"/>
          </a:xfrm>
          <a:prstGeom prst="rect">
            <a:avLst/>
          </a:prstGeom>
          <a:solidFill>
            <a:schemeClr val="dk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b"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1003190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blipFill>
          <a:blip r:embed="rId2">
            <a:alphaModFix/>
          </a:blip>
          <a:stretch>
            <a:fillRect/>
          </a:stretch>
        </a:blipFill>
        <a:effectLst/>
      </p:bgPr>
    </p:bg>
    <p:spTree>
      <p:nvGrpSpPr>
        <p:cNvPr id="1" name="Shape 177"/>
        <p:cNvGrpSpPr/>
        <p:nvPr/>
      </p:nvGrpSpPr>
      <p:grpSpPr>
        <a:xfrm>
          <a:off x="0" y="0"/>
          <a:ext cx="0" cy="0"/>
          <a:chOff x="0" y="0"/>
          <a:chExt cx="0" cy="0"/>
        </a:xfrm>
      </p:grpSpPr>
      <p:pic>
        <p:nvPicPr>
          <p:cNvPr id="178" name="Google Shape;178;p22"/>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79" name="Google Shape;179;p22"/>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22"/>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22"/>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82" name="Google Shape;182;p22"/>
          <p:cNvSpPr txBox="1">
            <a:spLocks noGrp="1"/>
          </p:cNvSpPr>
          <p:nvPr>
            <p:ph type="subTitle" idx="1"/>
          </p:nvPr>
        </p:nvSpPr>
        <p:spPr>
          <a:xfrm>
            <a:off x="1655368" y="2305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83" name="Google Shape;183;p22"/>
          <p:cNvSpPr txBox="1">
            <a:spLocks noGrp="1"/>
          </p:cNvSpPr>
          <p:nvPr>
            <p:ph type="subTitle" idx="2"/>
          </p:nvPr>
        </p:nvSpPr>
        <p:spPr>
          <a:xfrm>
            <a:off x="1655368" y="30056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84" name="Google Shape;184;p22"/>
          <p:cNvSpPr txBox="1">
            <a:spLocks noGrp="1"/>
          </p:cNvSpPr>
          <p:nvPr>
            <p:ph type="subTitle" idx="3"/>
          </p:nvPr>
        </p:nvSpPr>
        <p:spPr>
          <a:xfrm>
            <a:off x="4700401" y="2305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85" name="Google Shape;185;p22"/>
          <p:cNvSpPr txBox="1">
            <a:spLocks noGrp="1"/>
          </p:cNvSpPr>
          <p:nvPr>
            <p:ph type="subTitle" idx="4"/>
          </p:nvPr>
        </p:nvSpPr>
        <p:spPr>
          <a:xfrm>
            <a:off x="4700401" y="30056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86" name="Google Shape;186;p22"/>
          <p:cNvSpPr txBox="1">
            <a:spLocks noGrp="1"/>
          </p:cNvSpPr>
          <p:nvPr>
            <p:ph type="subTitle" idx="5"/>
          </p:nvPr>
        </p:nvSpPr>
        <p:spPr>
          <a:xfrm>
            <a:off x="7745435" y="2305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87" name="Google Shape;187;p22"/>
          <p:cNvSpPr txBox="1">
            <a:spLocks noGrp="1"/>
          </p:cNvSpPr>
          <p:nvPr>
            <p:ph type="subTitle" idx="6"/>
          </p:nvPr>
        </p:nvSpPr>
        <p:spPr>
          <a:xfrm>
            <a:off x="7745435" y="30056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88" name="Google Shape;188;p22"/>
          <p:cNvSpPr txBox="1">
            <a:spLocks noGrp="1"/>
          </p:cNvSpPr>
          <p:nvPr>
            <p:ph type="title" idx="7" hasCustomPrompt="1"/>
          </p:nvPr>
        </p:nvSpPr>
        <p:spPr>
          <a:xfrm>
            <a:off x="1810167" y="4395267"/>
            <a:ext cx="2481600" cy="955200"/>
          </a:xfrm>
          <a:prstGeom prst="rect">
            <a:avLst/>
          </a:prstGeom>
          <a:solidFill>
            <a:schemeClr val="lt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ctr" anchorCtr="0">
            <a:noAutofit/>
          </a:bodyPr>
          <a:lstStyle>
            <a:lvl1pPr lvl="0" algn="ctr" rtl="0">
              <a:spcBef>
                <a:spcPts val="0"/>
              </a:spcBef>
              <a:spcAft>
                <a:spcPts val="0"/>
              </a:spcAft>
              <a:buSzPts val="5000"/>
              <a:buNone/>
              <a:defRPr sz="6667"/>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189" name="Google Shape;189;p22"/>
          <p:cNvSpPr txBox="1">
            <a:spLocks noGrp="1"/>
          </p:cNvSpPr>
          <p:nvPr>
            <p:ph type="title" idx="8" hasCustomPrompt="1"/>
          </p:nvPr>
        </p:nvSpPr>
        <p:spPr>
          <a:xfrm>
            <a:off x="4855200" y="4395267"/>
            <a:ext cx="2481600" cy="955200"/>
          </a:xfrm>
          <a:prstGeom prst="rect">
            <a:avLst/>
          </a:prstGeom>
          <a:solidFill>
            <a:schemeClr val="lt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ctr" anchorCtr="0">
            <a:noAutofit/>
          </a:bodyPr>
          <a:lstStyle>
            <a:lvl1pPr lvl="0" algn="ctr" rtl="0">
              <a:spcBef>
                <a:spcPts val="0"/>
              </a:spcBef>
              <a:spcAft>
                <a:spcPts val="0"/>
              </a:spcAft>
              <a:buSzPts val="5000"/>
              <a:buNone/>
              <a:defRPr sz="6667"/>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190" name="Google Shape;190;p22"/>
          <p:cNvSpPr txBox="1">
            <a:spLocks noGrp="1"/>
          </p:cNvSpPr>
          <p:nvPr>
            <p:ph type="title" idx="9" hasCustomPrompt="1"/>
          </p:nvPr>
        </p:nvSpPr>
        <p:spPr>
          <a:xfrm>
            <a:off x="7900233" y="4395267"/>
            <a:ext cx="2481600" cy="955200"/>
          </a:xfrm>
          <a:prstGeom prst="rect">
            <a:avLst/>
          </a:prstGeom>
          <a:solidFill>
            <a:schemeClr val="lt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ctr" anchorCtr="0">
            <a:noAutofit/>
          </a:bodyPr>
          <a:lstStyle>
            <a:lvl1pPr lvl="0" algn="ctr" rtl="0">
              <a:spcBef>
                <a:spcPts val="0"/>
              </a:spcBef>
              <a:spcAft>
                <a:spcPts val="0"/>
              </a:spcAft>
              <a:buSzPts val="5000"/>
              <a:buNone/>
              <a:defRPr sz="6667"/>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Tree>
    <p:extLst>
      <p:ext uri="{BB962C8B-B14F-4D97-AF65-F5344CB8AC3E}">
        <p14:creationId xmlns:p14="http://schemas.microsoft.com/office/powerpoint/2010/main" val="25330460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191"/>
        <p:cNvGrpSpPr/>
        <p:nvPr/>
      </p:nvGrpSpPr>
      <p:grpSpPr>
        <a:xfrm>
          <a:off x="0" y="0"/>
          <a:ext cx="0" cy="0"/>
          <a:chOff x="0" y="0"/>
          <a:chExt cx="0" cy="0"/>
        </a:xfrm>
      </p:grpSpPr>
      <p:pic>
        <p:nvPicPr>
          <p:cNvPr id="192" name="Google Shape;192;p23"/>
          <p:cNvPicPr preferRelativeResize="0"/>
          <p:nvPr/>
        </p:nvPicPr>
        <p:blipFill>
          <a:blip r:embed="rId3">
            <a:alphaModFix/>
          </a:blip>
          <a:stretch>
            <a:fillRect/>
          </a:stretch>
        </p:blipFill>
        <p:spPr>
          <a:xfrm>
            <a:off x="1727600" y="1277484"/>
            <a:ext cx="9504400" cy="5346232"/>
          </a:xfrm>
          <a:prstGeom prst="rect">
            <a:avLst/>
          </a:prstGeom>
          <a:noFill/>
          <a:ln>
            <a:noFill/>
          </a:ln>
        </p:spPr>
      </p:pic>
      <p:sp>
        <p:nvSpPr>
          <p:cNvPr id="193" name="Google Shape;193;p23"/>
          <p:cNvSpPr/>
          <p:nvPr/>
        </p:nvSpPr>
        <p:spPr>
          <a:xfrm>
            <a:off x="3025200" y="2158667"/>
            <a:ext cx="6141600" cy="301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23"/>
          <p:cNvSpPr/>
          <p:nvPr/>
        </p:nvSpPr>
        <p:spPr>
          <a:xfrm>
            <a:off x="960000" y="4860267"/>
            <a:ext cx="6007200" cy="8844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23"/>
          <p:cNvSpPr/>
          <p:nvPr/>
        </p:nvSpPr>
        <p:spPr>
          <a:xfrm>
            <a:off x="7745167" y="765100"/>
            <a:ext cx="2900000" cy="2324400"/>
          </a:xfrm>
          <a:prstGeom prst="rect">
            <a:avLst/>
          </a:prstGeom>
          <a:solidFill>
            <a:schemeClr val="lt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23"/>
          <p:cNvSpPr txBox="1">
            <a:spLocks noGrp="1"/>
          </p:cNvSpPr>
          <p:nvPr>
            <p:ph type="title"/>
          </p:nvPr>
        </p:nvSpPr>
        <p:spPr>
          <a:xfrm>
            <a:off x="3191800" y="3103067"/>
            <a:ext cx="5808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97" name="Google Shape;197;p23"/>
          <p:cNvSpPr txBox="1">
            <a:spLocks noGrp="1"/>
          </p:cNvSpPr>
          <p:nvPr>
            <p:ph type="title" idx="2" hasCustomPrompt="1"/>
          </p:nvPr>
        </p:nvSpPr>
        <p:spPr>
          <a:xfrm>
            <a:off x="7872533" y="618300"/>
            <a:ext cx="248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8" name="Google Shape;198;p23"/>
          <p:cNvSpPr txBox="1">
            <a:spLocks noGrp="1"/>
          </p:cNvSpPr>
          <p:nvPr>
            <p:ph type="subTitle" idx="1"/>
          </p:nvPr>
        </p:nvSpPr>
        <p:spPr>
          <a:xfrm>
            <a:off x="1022000" y="5018467"/>
            <a:ext cx="5883200" cy="56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8567071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blipFill>
          <a:blip r:embed="rId2">
            <a:alphaModFix/>
          </a:blip>
          <a:stretch>
            <a:fillRect/>
          </a:stretch>
        </a:blipFill>
        <a:effectLst/>
      </p:bgPr>
    </p:bg>
    <p:spTree>
      <p:nvGrpSpPr>
        <p:cNvPr id="1" name="Shape 199"/>
        <p:cNvGrpSpPr/>
        <p:nvPr/>
      </p:nvGrpSpPr>
      <p:grpSpPr>
        <a:xfrm>
          <a:off x="0" y="0"/>
          <a:ext cx="0" cy="0"/>
          <a:chOff x="0" y="0"/>
          <a:chExt cx="0" cy="0"/>
        </a:xfrm>
      </p:grpSpPr>
      <p:pic>
        <p:nvPicPr>
          <p:cNvPr id="200" name="Google Shape;200;p24"/>
          <p:cNvPicPr preferRelativeResize="0"/>
          <p:nvPr/>
        </p:nvPicPr>
        <p:blipFill rotWithShape="1">
          <a:blip r:embed="rId3">
            <a:alphaModFix/>
          </a:blip>
          <a:srcRect l="26681" t="3088" r="26681" b="8156"/>
          <a:stretch/>
        </p:blipFill>
        <p:spPr>
          <a:xfrm>
            <a:off x="-1746134" y="-1720666"/>
            <a:ext cx="5685931" cy="6086833"/>
          </a:xfrm>
          <a:prstGeom prst="rect">
            <a:avLst/>
          </a:prstGeom>
          <a:noFill/>
          <a:ln>
            <a:noFill/>
          </a:ln>
        </p:spPr>
      </p:pic>
      <p:pic>
        <p:nvPicPr>
          <p:cNvPr id="201" name="Google Shape;201;p24"/>
          <p:cNvPicPr preferRelativeResize="0"/>
          <p:nvPr/>
        </p:nvPicPr>
        <p:blipFill>
          <a:blip r:embed="rId4">
            <a:alphaModFix/>
          </a:blip>
          <a:stretch>
            <a:fillRect/>
          </a:stretch>
        </p:blipFill>
        <p:spPr>
          <a:xfrm flipH="1">
            <a:off x="1855800" y="552684"/>
            <a:ext cx="9504400" cy="5346232"/>
          </a:xfrm>
          <a:prstGeom prst="rect">
            <a:avLst/>
          </a:prstGeom>
          <a:noFill/>
          <a:ln>
            <a:noFill/>
          </a:ln>
        </p:spPr>
      </p:pic>
      <p:sp>
        <p:nvSpPr>
          <p:cNvPr id="202" name="Google Shape;202;p24"/>
          <p:cNvSpPr/>
          <p:nvPr/>
        </p:nvSpPr>
        <p:spPr>
          <a:xfrm>
            <a:off x="4547267" y="1433867"/>
            <a:ext cx="6141600" cy="301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24"/>
          <p:cNvSpPr/>
          <p:nvPr/>
        </p:nvSpPr>
        <p:spPr>
          <a:xfrm>
            <a:off x="4547267" y="4802433"/>
            <a:ext cx="6141600" cy="8844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24"/>
          <p:cNvSpPr/>
          <p:nvPr/>
        </p:nvSpPr>
        <p:spPr>
          <a:xfrm>
            <a:off x="1186433" y="1433867"/>
            <a:ext cx="2900000" cy="4252800"/>
          </a:xfrm>
          <a:prstGeom prst="rect">
            <a:avLst/>
          </a:prstGeom>
          <a:solidFill>
            <a:schemeClr val="lt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24"/>
          <p:cNvSpPr txBox="1">
            <a:spLocks noGrp="1"/>
          </p:cNvSpPr>
          <p:nvPr>
            <p:ph type="title"/>
          </p:nvPr>
        </p:nvSpPr>
        <p:spPr>
          <a:xfrm>
            <a:off x="5102167" y="2378267"/>
            <a:ext cx="503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6" name="Google Shape;206;p24"/>
          <p:cNvSpPr txBox="1">
            <a:spLocks noGrp="1"/>
          </p:cNvSpPr>
          <p:nvPr>
            <p:ph type="title" idx="2" hasCustomPrompt="1"/>
          </p:nvPr>
        </p:nvSpPr>
        <p:spPr>
          <a:xfrm>
            <a:off x="1388733" y="2120000"/>
            <a:ext cx="248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07" name="Google Shape;207;p24"/>
          <p:cNvSpPr txBox="1">
            <a:spLocks noGrp="1"/>
          </p:cNvSpPr>
          <p:nvPr>
            <p:ph type="subTitle" idx="1"/>
          </p:nvPr>
        </p:nvSpPr>
        <p:spPr>
          <a:xfrm>
            <a:off x="4676467" y="4960633"/>
            <a:ext cx="5883200" cy="56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3813740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blipFill>
          <a:blip r:embed="rId2">
            <a:alphaModFix/>
          </a:blip>
          <a:stretch>
            <a:fillRect/>
          </a:stretch>
        </a:blipFill>
        <a:effectLst/>
      </p:bgPr>
    </p:bg>
    <p:spTree>
      <p:nvGrpSpPr>
        <p:cNvPr id="1" name="Shape 208"/>
        <p:cNvGrpSpPr/>
        <p:nvPr/>
      </p:nvGrpSpPr>
      <p:grpSpPr>
        <a:xfrm>
          <a:off x="0" y="0"/>
          <a:ext cx="0" cy="0"/>
          <a:chOff x="0" y="0"/>
          <a:chExt cx="0" cy="0"/>
        </a:xfrm>
      </p:grpSpPr>
      <p:pic>
        <p:nvPicPr>
          <p:cNvPr id="209" name="Google Shape;209;p25"/>
          <p:cNvPicPr preferRelativeResize="0"/>
          <p:nvPr/>
        </p:nvPicPr>
        <p:blipFill rotWithShape="1">
          <a:blip r:embed="rId3">
            <a:alphaModFix/>
          </a:blip>
          <a:srcRect l="26681" t="3088" r="26681" b="8156"/>
          <a:stretch/>
        </p:blipFill>
        <p:spPr>
          <a:xfrm>
            <a:off x="7916633" y="-1720666"/>
            <a:ext cx="5685931" cy="6086833"/>
          </a:xfrm>
          <a:prstGeom prst="rect">
            <a:avLst/>
          </a:prstGeom>
          <a:noFill/>
          <a:ln>
            <a:noFill/>
          </a:ln>
        </p:spPr>
      </p:pic>
      <p:pic>
        <p:nvPicPr>
          <p:cNvPr id="210" name="Google Shape;210;p25"/>
          <p:cNvPicPr preferRelativeResize="0"/>
          <p:nvPr/>
        </p:nvPicPr>
        <p:blipFill>
          <a:blip r:embed="rId4">
            <a:alphaModFix/>
          </a:blip>
          <a:stretch>
            <a:fillRect/>
          </a:stretch>
        </p:blipFill>
        <p:spPr>
          <a:xfrm>
            <a:off x="831700" y="451084"/>
            <a:ext cx="9504400" cy="5346232"/>
          </a:xfrm>
          <a:prstGeom prst="rect">
            <a:avLst/>
          </a:prstGeom>
          <a:noFill/>
          <a:ln>
            <a:noFill/>
          </a:ln>
        </p:spPr>
      </p:pic>
      <p:sp>
        <p:nvSpPr>
          <p:cNvPr id="211" name="Google Shape;211;p25"/>
          <p:cNvSpPr/>
          <p:nvPr/>
        </p:nvSpPr>
        <p:spPr>
          <a:xfrm>
            <a:off x="1428133" y="1332267"/>
            <a:ext cx="6141600" cy="301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25"/>
          <p:cNvSpPr/>
          <p:nvPr/>
        </p:nvSpPr>
        <p:spPr>
          <a:xfrm>
            <a:off x="1428133" y="4700833"/>
            <a:ext cx="6141600" cy="8844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25"/>
          <p:cNvSpPr/>
          <p:nvPr/>
        </p:nvSpPr>
        <p:spPr>
          <a:xfrm>
            <a:off x="7916633" y="1332267"/>
            <a:ext cx="2900000" cy="4252800"/>
          </a:xfrm>
          <a:prstGeom prst="rect">
            <a:avLst/>
          </a:prstGeom>
          <a:solidFill>
            <a:schemeClr val="lt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25"/>
          <p:cNvSpPr txBox="1">
            <a:spLocks noGrp="1"/>
          </p:cNvSpPr>
          <p:nvPr>
            <p:ph type="title"/>
          </p:nvPr>
        </p:nvSpPr>
        <p:spPr>
          <a:xfrm>
            <a:off x="1594733" y="2276667"/>
            <a:ext cx="5808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15" name="Google Shape;215;p25"/>
          <p:cNvSpPr txBox="1">
            <a:spLocks noGrp="1"/>
          </p:cNvSpPr>
          <p:nvPr>
            <p:ph type="title" idx="2" hasCustomPrompt="1"/>
          </p:nvPr>
        </p:nvSpPr>
        <p:spPr>
          <a:xfrm>
            <a:off x="8120967" y="2120000"/>
            <a:ext cx="248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16" name="Google Shape;216;p25"/>
          <p:cNvSpPr txBox="1">
            <a:spLocks noGrp="1"/>
          </p:cNvSpPr>
          <p:nvPr>
            <p:ph type="subTitle" idx="1"/>
          </p:nvPr>
        </p:nvSpPr>
        <p:spPr>
          <a:xfrm>
            <a:off x="1557333" y="4859033"/>
            <a:ext cx="5883200" cy="56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4610776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p:cSld name="Title and text">
    <p:bg>
      <p:bgPr>
        <a:blipFill>
          <a:blip r:embed="rId2">
            <a:alphaModFix/>
          </a:blip>
          <a:stretch>
            <a:fillRect/>
          </a:stretch>
        </a:blipFill>
        <a:effectLst/>
      </p:bgPr>
    </p:bg>
    <p:spTree>
      <p:nvGrpSpPr>
        <p:cNvPr id="1" name="Shape 217"/>
        <p:cNvGrpSpPr/>
        <p:nvPr/>
      </p:nvGrpSpPr>
      <p:grpSpPr>
        <a:xfrm>
          <a:off x="0" y="0"/>
          <a:ext cx="0" cy="0"/>
          <a:chOff x="0" y="0"/>
          <a:chExt cx="0" cy="0"/>
        </a:xfrm>
      </p:grpSpPr>
      <p:pic>
        <p:nvPicPr>
          <p:cNvPr id="218" name="Google Shape;218;p26"/>
          <p:cNvPicPr preferRelativeResize="0"/>
          <p:nvPr/>
        </p:nvPicPr>
        <p:blipFill>
          <a:blip r:embed="rId3">
            <a:alphaModFix/>
          </a:blip>
          <a:stretch>
            <a:fillRect/>
          </a:stretch>
        </p:blipFill>
        <p:spPr>
          <a:xfrm>
            <a:off x="348968" y="350600"/>
            <a:ext cx="11793401" cy="6633765"/>
          </a:xfrm>
          <a:prstGeom prst="rect">
            <a:avLst/>
          </a:prstGeom>
          <a:noFill/>
          <a:ln>
            <a:noFill/>
          </a:ln>
        </p:spPr>
      </p:pic>
      <p:sp>
        <p:nvSpPr>
          <p:cNvPr id="219" name="Google Shape;219;p26"/>
          <p:cNvSpPr/>
          <p:nvPr/>
        </p:nvSpPr>
        <p:spPr>
          <a:xfrm>
            <a:off x="960000" y="3155367"/>
            <a:ext cx="7650800" cy="2713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26"/>
          <p:cNvSpPr txBox="1">
            <a:spLocks noGrp="1"/>
          </p:cNvSpPr>
          <p:nvPr>
            <p:ph type="subTitle" idx="1"/>
          </p:nvPr>
        </p:nvSpPr>
        <p:spPr>
          <a:xfrm>
            <a:off x="1134433" y="3846600"/>
            <a:ext cx="5318800" cy="1398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1600"/>
              <a:buNone/>
              <a:defRPr>
                <a:solidFill>
                  <a:schemeClr val="dk1"/>
                </a:solidFill>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21" name="Google Shape;221;p26"/>
          <p:cNvSpPr/>
          <p:nvPr/>
        </p:nvSpPr>
        <p:spPr>
          <a:xfrm>
            <a:off x="960000" y="814737"/>
            <a:ext cx="7650800" cy="20328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26"/>
          <p:cNvSpPr txBox="1">
            <a:spLocks noGrp="1"/>
          </p:cNvSpPr>
          <p:nvPr>
            <p:ph type="title"/>
          </p:nvPr>
        </p:nvSpPr>
        <p:spPr>
          <a:xfrm>
            <a:off x="1134433" y="1032167"/>
            <a:ext cx="6418400" cy="14772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lt1"/>
              </a:buClr>
              <a:buSzPts val="3200"/>
              <a:buNone/>
              <a:defRPr sz="4533">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pic>
        <p:nvPicPr>
          <p:cNvPr id="223" name="Google Shape;223;p26"/>
          <p:cNvPicPr preferRelativeResize="0"/>
          <p:nvPr/>
        </p:nvPicPr>
        <p:blipFill rotWithShape="1">
          <a:blip r:embed="rId4">
            <a:alphaModFix/>
          </a:blip>
          <a:srcRect l="26681" t="3088" r="26681" b="8156"/>
          <a:stretch/>
        </p:blipFill>
        <p:spPr>
          <a:xfrm>
            <a:off x="7508300" y="2413668"/>
            <a:ext cx="5685931" cy="6086833"/>
          </a:xfrm>
          <a:prstGeom prst="rect">
            <a:avLst/>
          </a:prstGeom>
          <a:noFill/>
          <a:ln>
            <a:noFill/>
          </a:ln>
        </p:spPr>
      </p:pic>
    </p:spTree>
    <p:extLst>
      <p:ext uri="{BB962C8B-B14F-4D97-AF65-F5344CB8AC3E}">
        <p14:creationId xmlns:p14="http://schemas.microsoft.com/office/powerpoint/2010/main" val="139237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233"/>
        <p:cNvGrpSpPr/>
        <p:nvPr/>
      </p:nvGrpSpPr>
      <p:grpSpPr>
        <a:xfrm>
          <a:off x="0" y="0"/>
          <a:ext cx="0" cy="0"/>
          <a:chOff x="0" y="0"/>
          <a:chExt cx="0" cy="0"/>
        </a:xfrm>
      </p:grpSpPr>
    </p:spTree>
    <p:extLst>
      <p:ext uri="{BB962C8B-B14F-4D97-AF65-F5344CB8AC3E}">
        <p14:creationId xmlns:p14="http://schemas.microsoft.com/office/powerpoint/2010/main" val="18322871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234"/>
        <p:cNvGrpSpPr/>
        <p:nvPr/>
      </p:nvGrpSpPr>
      <p:grpSpPr>
        <a:xfrm>
          <a:off x="0" y="0"/>
          <a:ext cx="0" cy="0"/>
          <a:chOff x="0" y="0"/>
          <a:chExt cx="0" cy="0"/>
        </a:xfrm>
      </p:grpSpPr>
    </p:spTree>
    <p:extLst>
      <p:ext uri="{BB962C8B-B14F-4D97-AF65-F5344CB8AC3E}">
        <p14:creationId xmlns:p14="http://schemas.microsoft.com/office/powerpoint/2010/main" val="33638146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235"/>
        <p:cNvGrpSpPr/>
        <p:nvPr/>
      </p:nvGrpSpPr>
      <p:grpSpPr>
        <a:xfrm>
          <a:off x="0" y="0"/>
          <a:ext cx="0" cy="0"/>
          <a:chOff x="0" y="0"/>
          <a:chExt cx="0" cy="0"/>
        </a:xfrm>
      </p:grpSpPr>
    </p:spTree>
    <p:extLst>
      <p:ext uri="{BB962C8B-B14F-4D97-AF65-F5344CB8AC3E}">
        <p14:creationId xmlns:p14="http://schemas.microsoft.com/office/powerpoint/2010/main" val="31796150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3">
  <p:cSld name="Background 3">
    <p:bg>
      <p:bgPr>
        <a:blipFill>
          <a:blip r:embed="rId2">
            <a:alphaModFix/>
          </a:blip>
          <a:stretch>
            <a:fillRect/>
          </a:stretch>
        </a:blipFill>
        <a:effectLst/>
      </p:bgPr>
    </p:bg>
    <p:spTree>
      <p:nvGrpSpPr>
        <p:cNvPr id="1" name="Shape 236"/>
        <p:cNvGrpSpPr/>
        <p:nvPr/>
      </p:nvGrpSpPr>
      <p:grpSpPr>
        <a:xfrm>
          <a:off x="0" y="0"/>
          <a:ext cx="0" cy="0"/>
          <a:chOff x="0" y="0"/>
          <a:chExt cx="0" cy="0"/>
        </a:xfrm>
      </p:grpSpPr>
    </p:spTree>
    <p:extLst>
      <p:ext uri="{BB962C8B-B14F-4D97-AF65-F5344CB8AC3E}">
        <p14:creationId xmlns:p14="http://schemas.microsoft.com/office/powerpoint/2010/main" val="3938244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24"/>
        <p:cNvGrpSpPr/>
        <p:nvPr/>
      </p:nvGrpSpPr>
      <p:grpSpPr>
        <a:xfrm>
          <a:off x="0" y="0"/>
          <a:ext cx="0" cy="0"/>
          <a:chOff x="0" y="0"/>
          <a:chExt cx="0" cy="0"/>
        </a:xfrm>
      </p:grpSpPr>
      <p:pic>
        <p:nvPicPr>
          <p:cNvPr id="25" name="Google Shape;25;p4"/>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26" name="Google Shape;26;p4"/>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4"/>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3200"/>
              <a:buNone/>
              <a:defRPr>
                <a:solidFill>
                  <a:schemeClr val="l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9" name="Google Shape;29;p4"/>
          <p:cNvSpPr txBox="1">
            <a:spLocks noGrp="1"/>
          </p:cNvSpPr>
          <p:nvPr>
            <p:ph type="body" idx="1"/>
          </p:nvPr>
        </p:nvSpPr>
        <p:spPr>
          <a:xfrm>
            <a:off x="1086400" y="1794200"/>
            <a:ext cx="10019200" cy="4195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dk1"/>
              </a:buClr>
              <a:buSzPts val="1200"/>
              <a:buFont typeface="Anaheim"/>
              <a:buAutoNum type="arabicPeriod"/>
              <a:defRPr sz="1600">
                <a:solidFill>
                  <a:schemeClr val="dk1"/>
                </a:solidFill>
                <a:latin typeface="Comic Neue"/>
                <a:ea typeface="Comic Neue"/>
                <a:cs typeface="Comic Neue"/>
                <a:sym typeface="Comic Neue"/>
              </a:defRPr>
            </a:lvl1pPr>
            <a:lvl2pPr marL="1219170" lvl="1" indent="-406390">
              <a:spcBef>
                <a:spcPts val="0"/>
              </a:spcBef>
              <a:spcAft>
                <a:spcPts val="0"/>
              </a:spcAft>
              <a:buClr>
                <a:schemeClr val="dk1"/>
              </a:buClr>
              <a:buSzPts val="1200"/>
              <a:buFont typeface="Roboto Condensed Light"/>
              <a:buAutoNum type="alphaLcPeriod"/>
              <a:defRPr sz="1600">
                <a:solidFill>
                  <a:schemeClr val="dk1"/>
                </a:solidFill>
              </a:defRPr>
            </a:lvl2pPr>
            <a:lvl3pPr marL="1828754" lvl="2" indent="-406390">
              <a:spcBef>
                <a:spcPts val="0"/>
              </a:spcBef>
              <a:spcAft>
                <a:spcPts val="0"/>
              </a:spcAft>
              <a:buClr>
                <a:schemeClr val="dk1"/>
              </a:buClr>
              <a:buSzPts val="1200"/>
              <a:buFont typeface="Roboto Condensed Light"/>
              <a:buAutoNum type="romanLcPeriod"/>
              <a:defRPr sz="1600">
                <a:solidFill>
                  <a:schemeClr val="dk1"/>
                </a:solidFill>
              </a:defRPr>
            </a:lvl3pPr>
            <a:lvl4pPr marL="2438339" lvl="3" indent="-406390">
              <a:spcBef>
                <a:spcPts val="0"/>
              </a:spcBef>
              <a:spcAft>
                <a:spcPts val="0"/>
              </a:spcAft>
              <a:buClr>
                <a:schemeClr val="dk1"/>
              </a:buClr>
              <a:buSzPts val="1200"/>
              <a:buFont typeface="Roboto Condensed Light"/>
              <a:buAutoNum type="arabicPeriod"/>
              <a:defRPr sz="1600">
                <a:solidFill>
                  <a:schemeClr val="dk1"/>
                </a:solidFill>
              </a:defRPr>
            </a:lvl4pPr>
            <a:lvl5pPr marL="3047924" lvl="4" indent="-406390">
              <a:spcBef>
                <a:spcPts val="0"/>
              </a:spcBef>
              <a:spcAft>
                <a:spcPts val="0"/>
              </a:spcAft>
              <a:buClr>
                <a:schemeClr val="dk1"/>
              </a:buClr>
              <a:buSzPts val="1200"/>
              <a:buFont typeface="Roboto Condensed Light"/>
              <a:buAutoNum type="alphaLcPeriod"/>
              <a:defRPr sz="1600">
                <a:solidFill>
                  <a:schemeClr val="dk1"/>
                </a:solidFill>
              </a:defRPr>
            </a:lvl5pPr>
            <a:lvl6pPr marL="3657509" lvl="5" indent="-406390">
              <a:spcBef>
                <a:spcPts val="0"/>
              </a:spcBef>
              <a:spcAft>
                <a:spcPts val="0"/>
              </a:spcAft>
              <a:buClr>
                <a:schemeClr val="dk1"/>
              </a:buClr>
              <a:buSzPts val="1200"/>
              <a:buFont typeface="Roboto Condensed Light"/>
              <a:buAutoNum type="romanLcPeriod"/>
              <a:defRPr sz="1600">
                <a:solidFill>
                  <a:schemeClr val="dk1"/>
                </a:solidFill>
              </a:defRPr>
            </a:lvl6pPr>
            <a:lvl7pPr marL="4267093" lvl="6" indent="-406390">
              <a:spcBef>
                <a:spcPts val="0"/>
              </a:spcBef>
              <a:spcAft>
                <a:spcPts val="0"/>
              </a:spcAft>
              <a:buClr>
                <a:schemeClr val="dk1"/>
              </a:buClr>
              <a:buSzPts val="1200"/>
              <a:buFont typeface="Roboto Condensed Light"/>
              <a:buAutoNum type="arabicPeriod"/>
              <a:defRPr sz="1600">
                <a:solidFill>
                  <a:schemeClr val="dk1"/>
                </a:solidFill>
              </a:defRPr>
            </a:lvl7pPr>
            <a:lvl8pPr marL="4876678" lvl="7" indent="-406390">
              <a:spcBef>
                <a:spcPts val="0"/>
              </a:spcBef>
              <a:spcAft>
                <a:spcPts val="0"/>
              </a:spcAft>
              <a:buClr>
                <a:schemeClr val="dk1"/>
              </a:buClr>
              <a:buSzPts val="1200"/>
              <a:buFont typeface="Roboto Condensed Light"/>
              <a:buAutoNum type="alphaLcPeriod"/>
              <a:defRPr sz="1600">
                <a:solidFill>
                  <a:schemeClr val="dk1"/>
                </a:solidFill>
              </a:defRPr>
            </a:lvl8pPr>
            <a:lvl9pPr marL="5486263" lvl="8" indent="-406390">
              <a:spcBef>
                <a:spcPts val="0"/>
              </a:spcBef>
              <a:spcAft>
                <a:spcPts val="0"/>
              </a:spcAft>
              <a:buClr>
                <a:schemeClr val="dk1"/>
              </a:buClr>
              <a:buSzPts val="1200"/>
              <a:buFont typeface="Roboto Condensed Light"/>
              <a:buAutoNum type="romanLcPeriod"/>
              <a:defRPr sz="1600">
                <a:solidFill>
                  <a:schemeClr val="dk1"/>
                </a:solidFill>
              </a:defRPr>
            </a:lvl9pPr>
          </a:lstStyle>
          <a:p>
            <a:endParaRPr/>
          </a:p>
        </p:txBody>
      </p:sp>
    </p:spTree>
    <p:extLst>
      <p:ext uri="{BB962C8B-B14F-4D97-AF65-F5344CB8AC3E}">
        <p14:creationId xmlns:p14="http://schemas.microsoft.com/office/powerpoint/2010/main" val="18344140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242333"/>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2360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6096000" y="800100"/>
            <a:ext cx="5257800" cy="5257800"/>
          </a:xfrm>
          <a:custGeom>
            <a:avLst/>
            <a:gdLst>
              <a:gd name="connsiteX0" fmla="*/ 0 w 5257800"/>
              <a:gd name="connsiteY0" fmla="*/ 0 h 5257800"/>
              <a:gd name="connsiteX1" fmla="*/ 5257800 w 5257800"/>
              <a:gd name="connsiteY1" fmla="*/ 0 h 5257800"/>
              <a:gd name="connsiteX2" fmla="*/ 5257800 w 5257800"/>
              <a:gd name="connsiteY2" fmla="*/ 5257800 h 5257800"/>
              <a:gd name="connsiteX3" fmla="*/ 0 w 5257800"/>
              <a:gd name="connsiteY3" fmla="*/ 5257800 h 5257800"/>
            </a:gdLst>
            <a:ahLst/>
            <a:cxnLst>
              <a:cxn ang="0">
                <a:pos x="connsiteX0" y="connsiteY0"/>
              </a:cxn>
              <a:cxn ang="0">
                <a:pos x="connsiteX1" y="connsiteY1"/>
              </a:cxn>
              <a:cxn ang="0">
                <a:pos x="connsiteX2" y="connsiteY2"/>
              </a:cxn>
              <a:cxn ang="0">
                <a:pos x="connsiteX3" y="connsiteY3"/>
              </a:cxn>
            </a:cxnLst>
            <a:rect l="l" t="t" r="r" b="b"/>
            <a:pathLst>
              <a:path w="5257800" h="5257800">
                <a:moveTo>
                  <a:pt x="0" y="0"/>
                </a:moveTo>
                <a:lnTo>
                  <a:pt x="5257800" y="0"/>
                </a:lnTo>
                <a:lnTo>
                  <a:pt x="5257800" y="5257800"/>
                </a:lnTo>
                <a:lnTo>
                  <a:pt x="0" y="5257800"/>
                </a:ln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3261226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838200" y="800100"/>
            <a:ext cx="5257800" cy="5257800"/>
          </a:xfrm>
          <a:custGeom>
            <a:avLst/>
            <a:gdLst>
              <a:gd name="connsiteX0" fmla="*/ 2628900 w 5257800"/>
              <a:gd name="connsiteY0" fmla="*/ 0 h 5257800"/>
              <a:gd name="connsiteX1" fmla="*/ 5257800 w 5257800"/>
              <a:gd name="connsiteY1" fmla="*/ 2628900 h 5257800"/>
              <a:gd name="connsiteX2" fmla="*/ 2628900 w 5257800"/>
              <a:gd name="connsiteY2" fmla="*/ 5257800 h 5257800"/>
              <a:gd name="connsiteX3" fmla="*/ 0 w 5257800"/>
              <a:gd name="connsiteY3" fmla="*/ 2628900 h 5257800"/>
              <a:gd name="connsiteX4" fmla="*/ 2628900 w 5257800"/>
              <a:gd name="connsiteY4" fmla="*/ 0 h 525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7800" h="5257800">
                <a:moveTo>
                  <a:pt x="2628900" y="0"/>
                </a:moveTo>
                <a:cubicBezTo>
                  <a:pt x="4080801" y="0"/>
                  <a:pt x="5257800" y="1176999"/>
                  <a:pt x="5257800" y="2628900"/>
                </a:cubicBezTo>
                <a:cubicBezTo>
                  <a:pt x="5257800" y="4080801"/>
                  <a:pt x="4080801" y="5257800"/>
                  <a:pt x="2628900" y="5257800"/>
                </a:cubicBezTo>
                <a:cubicBezTo>
                  <a:pt x="1176999" y="5257800"/>
                  <a:pt x="0" y="4080801"/>
                  <a:pt x="0" y="2628900"/>
                </a:cubicBezTo>
                <a:cubicBezTo>
                  <a:pt x="0" y="1176999"/>
                  <a:pt x="1176999" y="0"/>
                  <a:pt x="2628900"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14205034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5410201" y="741873"/>
            <a:ext cx="6110825" cy="5607169"/>
          </a:xfrm>
          <a:custGeom>
            <a:avLst/>
            <a:gdLst>
              <a:gd name="connsiteX0" fmla="*/ 3230392 w 6110825"/>
              <a:gd name="connsiteY0" fmla="*/ 0 h 5607169"/>
              <a:gd name="connsiteX1" fmla="*/ 4966728 w 6110825"/>
              <a:gd name="connsiteY1" fmla="*/ 99117 h 5607169"/>
              <a:gd name="connsiteX2" fmla="*/ 6110825 w 6110825"/>
              <a:gd name="connsiteY2" fmla="*/ 1656664 h 5607169"/>
              <a:gd name="connsiteX3" fmla="*/ 6003146 w 6110825"/>
              <a:gd name="connsiteY3" fmla="*/ 3327487 h 5607169"/>
              <a:gd name="connsiteX4" fmla="*/ 5720486 w 6110825"/>
              <a:gd name="connsiteY4" fmla="*/ 4899193 h 5607169"/>
              <a:gd name="connsiteX5" fmla="*/ 3701491 w 6110825"/>
              <a:gd name="connsiteY5" fmla="*/ 5054948 h 5607169"/>
              <a:gd name="connsiteX6" fmla="*/ 2207435 w 6110825"/>
              <a:gd name="connsiteY6" fmla="*/ 5607169 h 5607169"/>
              <a:gd name="connsiteX7" fmla="*/ 915278 w 6110825"/>
              <a:gd name="connsiteY7" fmla="*/ 4885034 h 5607169"/>
              <a:gd name="connsiteX8" fmla="*/ 0 w 6110825"/>
              <a:gd name="connsiteY8" fmla="*/ 3525720 h 5607169"/>
              <a:gd name="connsiteX9" fmla="*/ 659539 w 6110825"/>
              <a:gd name="connsiteY9" fmla="*/ 1642504 h 5607169"/>
              <a:gd name="connsiteX10" fmla="*/ 1682496 w 6110825"/>
              <a:gd name="connsiteY10" fmla="*/ 410626 h 5607169"/>
              <a:gd name="connsiteX11" fmla="*/ 3230392 w 6110825"/>
              <a:gd name="connsiteY11" fmla="*/ 0 h 560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0825" h="5607169">
                <a:moveTo>
                  <a:pt x="3230392" y="0"/>
                </a:moveTo>
                <a:cubicBezTo>
                  <a:pt x="3243852" y="84957"/>
                  <a:pt x="3768791" y="1373473"/>
                  <a:pt x="4966728" y="99117"/>
                </a:cubicBezTo>
                <a:cubicBezTo>
                  <a:pt x="4966728" y="99117"/>
                  <a:pt x="4616768" y="2095609"/>
                  <a:pt x="6110825" y="1656664"/>
                </a:cubicBezTo>
                <a:cubicBezTo>
                  <a:pt x="6110825" y="1656664"/>
                  <a:pt x="5155168" y="2661989"/>
                  <a:pt x="6003146" y="3327487"/>
                </a:cubicBezTo>
                <a:cubicBezTo>
                  <a:pt x="6003146" y="3327487"/>
                  <a:pt x="4562929" y="3369965"/>
                  <a:pt x="5720486" y="4899193"/>
                </a:cubicBezTo>
                <a:cubicBezTo>
                  <a:pt x="5720486" y="4899193"/>
                  <a:pt x="3593811" y="3568199"/>
                  <a:pt x="3701491" y="5054948"/>
                </a:cubicBezTo>
                <a:cubicBezTo>
                  <a:pt x="3701491" y="5054948"/>
                  <a:pt x="2799673" y="3879708"/>
                  <a:pt x="2207435" y="5607169"/>
                </a:cubicBezTo>
                <a:cubicBezTo>
                  <a:pt x="2207435" y="5607169"/>
                  <a:pt x="2301654" y="3709794"/>
                  <a:pt x="915278" y="4885034"/>
                </a:cubicBezTo>
                <a:cubicBezTo>
                  <a:pt x="915278" y="4885034"/>
                  <a:pt x="2355494" y="3143413"/>
                  <a:pt x="0" y="3525720"/>
                </a:cubicBezTo>
                <a:cubicBezTo>
                  <a:pt x="0" y="3525720"/>
                  <a:pt x="1803636" y="2591192"/>
                  <a:pt x="659539" y="1642504"/>
                </a:cubicBezTo>
                <a:cubicBezTo>
                  <a:pt x="659539" y="1642504"/>
                  <a:pt x="2059375" y="1614185"/>
                  <a:pt x="1682496" y="410626"/>
                </a:cubicBezTo>
                <a:cubicBezTo>
                  <a:pt x="1682496" y="410626"/>
                  <a:pt x="2880433" y="1614185"/>
                  <a:pt x="3230392"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22759277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838201" y="983410"/>
            <a:ext cx="5486401" cy="4891180"/>
          </a:xfrm>
          <a:custGeom>
            <a:avLst/>
            <a:gdLst>
              <a:gd name="connsiteX0" fmla="*/ 1329232 w 5486401"/>
              <a:gd name="connsiteY0" fmla="*/ 945 h 4891180"/>
              <a:gd name="connsiteX1" fmla="*/ 1947690 w 5486401"/>
              <a:gd name="connsiteY1" fmla="*/ 209665 h 4891180"/>
              <a:gd name="connsiteX2" fmla="*/ 2342928 w 5486401"/>
              <a:gd name="connsiteY2" fmla="*/ 11796 h 4891180"/>
              <a:gd name="connsiteX3" fmla="*/ 2967660 w 5486401"/>
              <a:gd name="connsiteY3" fmla="*/ 255327 h 4891180"/>
              <a:gd name="connsiteX4" fmla="*/ 3311900 w 5486401"/>
              <a:gd name="connsiteY4" fmla="*/ 148781 h 4891180"/>
              <a:gd name="connsiteX5" fmla="*/ 4561364 w 5486401"/>
              <a:gd name="connsiteY5" fmla="*/ 1062026 h 4891180"/>
              <a:gd name="connsiteX6" fmla="*/ 4561364 w 5486401"/>
              <a:gd name="connsiteY6" fmla="*/ 1092468 h 4891180"/>
              <a:gd name="connsiteX7" fmla="*/ 5479338 w 5486401"/>
              <a:gd name="connsiteY7" fmla="*/ 1990491 h 4891180"/>
              <a:gd name="connsiteX8" fmla="*/ 4931103 w 5486401"/>
              <a:gd name="connsiteY8" fmla="*/ 3055943 h 4891180"/>
              <a:gd name="connsiteX9" fmla="*/ 4943853 w 5486401"/>
              <a:gd name="connsiteY9" fmla="*/ 3390799 h 4891180"/>
              <a:gd name="connsiteX10" fmla="*/ 3860134 w 5486401"/>
              <a:gd name="connsiteY10" fmla="*/ 4319265 h 4891180"/>
              <a:gd name="connsiteX11" fmla="*/ 3681639 w 5486401"/>
              <a:gd name="connsiteY11" fmla="*/ 4273603 h 4891180"/>
              <a:gd name="connsiteX12" fmla="*/ 3107906 w 5486401"/>
              <a:gd name="connsiteY12" fmla="*/ 4882432 h 4891180"/>
              <a:gd name="connsiteX13" fmla="*/ 2495923 w 5486401"/>
              <a:gd name="connsiteY13" fmla="*/ 4562797 h 4891180"/>
              <a:gd name="connsiteX14" fmla="*/ 2062436 w 5486401"/>
              <a:gd name="connsiteY14" fmla="*/ 4745446 h 4891180"/>
              <a:gd name="connsiteX15" fmla="*/ 876720 w 5486401"/>
              <a:gd name="connsiteY15" fmla="*/ 3877863 h 4891180"/>
              <a:gd name="connsiteX16" fmla="*/ 9745 w 5486401"/>
              <a:gd name="connsiteY16" fmla="*/ 2827632 h 4891180"/>
              <a:gd name="connsiteX17" fmla="*/ 379484 w 5486401"/>
              <a:gd name="connsiteY17" fmla="*/ 1762181 h 4891180"/>
              <a:gd name="connsiteX18" fmla="*/ 315736 w 5486401"/>
              <a:gd name="connsiteY18" fmla="*/ 1472987 h 4891180"/>
              <a:gd name="connsiteX19" fmla="*/ 1233709 w 5486401"/>
              <a:gd name="connsiteY19" fmla="*/ 11796 h 4891180"/>
              <a:gd name="connsiteX20" fmla="*/ 1329232 w 5486401"/>
              <a:gd name="connsiteY20" fmla="*/ 945 h 489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86401" h="4891180">
                <a:moveTo>
                  <a:pt x="1329232" y="945"/>
                </a:moveTo>
                <a:cubicBezTo>
                  <a:pt x="1551653" y="-10085"/>
                  <a:pt x="1769194" y="76484"/>
                  <a:pt x="1947690" y="209665"/>
                </a:cubicBezTo>
                <a:cubicBezTo>
                  <a:pt x="2049687" y="103120"/>
                  <a:pt x="2189932" y="27016"/>
                  <a:pt x="2342928" y="11796"/>
                </a:cubicBezTo>
                <a:cubicBezTo>
                  <a:pt x="2572421" y="-33867"/>
                  <a:pt x="2801914" y="72678"/>
                  <a:pt x="2967660" y="255327"/>
                </a:cubicBezTo>
                <a:cubicBezTo>
                  <a:pt x="3069656" y="194444"/>
                  <a:pt x="3184403" y="164003"/>
                  <a:pt x="3311900" y="148781"/>
                </a:cubicBezTo>
                <a:cubicBezTo>
                  <a:pt x="3936632" y="42237"/>
                  <a:pt x="4497616" y="468418"/>
                  <a:pt x="4561364" y="1062026"/>
                </a:cubicBezTo>
                <a:cubicBezTo>
                  <a:pt x="4561364" y="1077247"/>
                  <a:pt x="4561364" y="1077247"/>
                  <a:pt x="4561364" y="1092468"/>
                </a:cubicBezTo>
                <a:cubicBezTo>
                  <a:pt x="5058600" y="1183793"/>
                  <a:pt x="5428339" y="1533869"/>
                  <a:pt x="5479338" y="1990491"/>
                </a:cubicBezTo>
                <a:cubicBezTo>
                  <a:pt x="5530336" y="2416672"/>
                  <a:pt x="5300843" y="2812411"/>
                  <a:pt x="4931103" y="3055943"/>
                </a:cubicBezTo>
                <a:cubicBezTo>
                  <a:pt x="4956602" y="3162489"/>
                  <a:pt x="4956602" y="3284255"/>
                  <a:pt x="4943853" y="3390799"/>
                </a:cubicBezTo>
                <a:cubicBezTo>
                  <a:pt x="4880105" y="3984408"/>
                  <a:pt x="4395619" y="4395368"/>
                  <a:pt x="3860134" y="4319265"/>
                </a:cubicBezTo>
                <a:cubicBezTo>
                  <a:pt x="3796386" y="4304044"/>
                  <a:pt x="3732637" y="4288824"/>
                  <a:pt x="3681639" y="4273603"/>
                </a:cubicBezTo>
                <a:cubicBezTo>
                  <a:pt x="3592392" y="4593238"/>
                  <a:pt x="3388397" y="4851991"/>
                  <a:pt x="3107906" y="4882432"/>
                </a:cubicBezTo>
                <a:cubicBezTo>
                  <a:pt x="2878412" y="4928094"/>
                  <a:pt x="2648919" y="4791108"/>
                  <a:pt x="2495923" y="4562797"/>
                </a:cubicBezTo>
                <a:cubicBezTo>
                  <a:pt x="2368427" y="4654121"/>
                  <a:pt x="2215431" y="4730225"/>
                  <a:pt x="2062436" y="4745446"/>
                </a:cubicBezTo>
                <a:cubicBezTo>
                  <a:pt x="1526951" y="4836770"/>
                  <a:pt x="1042466" y="4456252"/>
                  <a:pt x="876720" y="3877863"/>
                </a:cubicBezTo>
                <a:cubicBezTo>
                  <a:pt x="417733" y="3740877"/>
                  <a:pt x="60743" y="3345137"/>
                  <a:pt x="9745" y="2827632"/>
                </a:cubicBezTo>
                <a:cubicBezTo>
                  <a:pt x="-41254" y="2431893"/>
                  <a:pt x="111742" y="2036154"/>
                  <a:pt x="379484" y="1762181"/>
                </a:cubicBezTo>
                <a:cubicBezTo>
                  <a:pt x="353985" y="1670856"/>
                  <a:pt x="328485" y="1564310"/>
                  <a:pt x="315736" y="1472987"/>
                </a:cubicBezTo>
                <a:cubicBezTo>
                  <a:pt x="239239" y="757612"/>
                  <a:pt x="647226" y="103120"/>
                  <a:pt x="1233709" y="11796"/>
                </a:cubicBezTo>
                <a:cubicBezTo>
                  <a:pt x="1265584" y="6087"/>
                  <a:pt x="1297458" y="2520"/>
                  <a:pt x="1329232" y="945"/>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19563279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838200" y="1848209"/>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
        <p:nvSpPr>
          <p:cNvPr id="9" name="Picture Placeholder 8"/>
          <p:cNvSpPr>
            <a:spLocks noGrp="1"/>
          </p:cNvSpPr>
          <p:nvPr>
            <p:ph type="pic" sz="quarter" idx="11" hasCustomPrompt="1"/>
          </p:nvPr>
        </p:nvSpPr>
        <p:spPr>
          <a:xfrm>
            <a:off x="3581400" y="1848209"/>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
        <p:nvSpPr>
          <p:cNvPr id="10" name="Picture Placeholder 9"/>
          <p:cNvSpPr>
            <a:spLocks noGrp="1"/>
          </p:cNvSpPr>
          <p:nvPr>
            <p:ph type="pic" sz="quarter" idx="12" hasCustomPrompt="1"/>
          </p:nvPr>
        </p:nvSpPr>
        <p:spPr>
          <a:xfrm>
            <a:off x="6324600" y="1848209"/>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
        <p:nvSpPr>
          <p:cNvPr id="11" name="Picture Placeholder 10"/>
          <p:cNvSpPr>
            <a:spLocks noGrp="1"/>
          </p:cNvSpPr>
          <p:nvPr>
            <p:ph type="pic" sz="quarter" idx="13" hasCustomPrompt="1"/>
          </p:nvPr>
        </p:nvSpPr>
        <p:spPr>
          <a:xfrm>
            <a:off x="9067800" y="1848209"/>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17306710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846138" y="1918871"/>
            <a:ext cx="3200400" cy="2468563"/>
          </a:xfrm>
          <a:custGeom>
            <a:avLst/>
            <a:gdLst>
              <a:gd name="connsiteX0" fmla="*/ 0 w 3200400"/>
              <a:gd name="connsiteY0" fmla="*/ 0 h 2468563"/>
              <a:gd name="connsiteX1" fmla="*/ 3074988 w 3200400"/>
              <a:gd name="connsiteY1" fmla="*/ 7938 h 2468563"/>
              <a:gd name="connsiteX2" fmla="*/ 3200400 w 3200400"/>
              <a:gd name="connsiteY2" fmla="*/ 2351088 h 2468563"/>
              <a:gd name="connsiteX3" fmla="*/ 141288 w 3200400"/>
              <a:gd name="connsiteY3" fmla="*/ 2468563 h 2468563"/>
            </a:gdLst>
            <a:ahLst/>
            <a:cxnLst>
              <a:cxn ang="0">
                <a:pos x="connsiteX0" y="connsiteY0"/>
              </a:cxn>
              <a:cxn ang="0">
                <a:pos x="connsiteX1" y="connsiteY1"/>
              </a:cxn>
              <a:cxn ang="0">
                <a:pos x="connsiteX2" y="connsiteY2"/>
              </a:cxn>
              <a:cxn ang="0">
                <a:pos x="connsiteX3" y="connsiteY3"/>
              </a:cxn>
            </a:cxnLst>
            <a:rect l="l" t="t" r="r" b="b"/>
            <a:pathLst>
              <a:path w="3200400" h="2468563">
                <a:moveTo>
                  <a:pt x="0" y="0"/>
                </a:moveTo>
                <a:lnTo>
                  <a:pt x="3074988" y="7938"/>
                </a:lnTo>
                <a:lnTo>
                  <a:pt x="3200400" y="2351088"/>
                </a:lnTo>
                <a:lnTo>
                  <a:pt x="141288" y="2468563"/>
                </a:ln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
        <p:nvSpPr>
          <p:cNvPr id="8" name="Picture Placeholder 7"/>
          <p:cNvSpPr>
            <a:spLocks noGrp="1"/>
          </p:cNvSpPr>
          <p:nvPr>
            <p:ph type="pic" sz="quarter" idx="11" hasCustomPrompt="1"/>
          </p:nvPr>
        </p:nvSpPr>
        <p:spPr>
          <a:xfrm>
            <a:off x="4483608" y="1918871"/>
            <a:ext cx="3200400" cy="2468563"/>
          </a:xfrm>
          <a:custGeom>
            <a:avLst/>
            <a:gdLst>
              <a:gd name="connsiteX0" fmla="*/ 0 w 3200400"/>
              <a:gd name="connsiteY0" fmla="*/ 0 h 2468563"/>
              <a:gd name="connsiteX1" fmla="*/ 3074988 w 3200400"/>
              <a:gd name="connsiteY1" fmla="*/ 7938 h 2468563"/>
              <a:gd name="connsiteX2" fmla="*/ 3200400 w 3200400"/>
              <a:gd name="connsiteY2" fmla="*/ 2351088 h 2468563"/>
              <a:gd name="connsiteX3" fmla="*/ 141288 w 3200400"/>
              <a:gd name="connsiteY3" fmla="*/ 2468563 h 2468563"/>
            </a:gdLst>
            <a:ahLst/>
            <a:cxnLst>
              <a:cxn ang="0">
                <a:pos x="connsiteX0" y="connsiteY0"/>
              </a:cxn>
              <a:cxn ang="0">
                <a:pos x="connsiteX1" y="connsiteY1"/>
              </a:cxn>
              <a:cxn ang="0">
                <a:pos x="connsiteX2" y="connsiteY2"/>
              </a:cxn>
              <a:cxn ang="0">
                <a:pos x="connsiteX3" y="connsiteY3"/>
              </a:cxn>
            </a:cxnLst>
            <a:rect l="l" t="t" r="r" b="b"/>
            <a:pathLst>
              <a:path w="3200400" h="2468563">
                <a:moveTo>
                  <a:pt x="0" y="0"/>
                </a:moveTo>
                <a:lnTo>
                  <a:pt x="3074988" y="7938"/>
                </a:lnTo>
                <a:lnTo>
                  <a:pt x="3200400" y="2351088"/>
                </a:lnTo>
                <a:lnTo>
                  <a:pt x="141288" y="2468563"/>
                </a:ln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
        <p:nvSpPr>
          <p:cNvPr id="9" name="Picture Placeholder 8"/>
          <p:cNvSpPr>
            <a:spLocks noGrp="1"/>
          </p:cNvSpPr>
          <p:nvPr>
            <p:ph type="pic" sz="quarter" idx="12" hasCustomPrompt="1"/>
          </p:nvPr>
        </p:nvSpPr>
        <p:spPr>
          <a:xfrm>
            <a:off x="8121078" y="1918871"/>
            <a:ext cx="3200400" cy="2468563"/>
          </a:xfrm>
          <a:custGeom>
            <a:avLst/>
            <a:gdLst>
              <a:gd name="connsiteX0" fmla="*/ 0 w 3200400"/>
              <a:gd name="connsiteY0" fmla="*/ 0 h 2468563"/>
              <a:gd name="connsiteX1" fmla="*/ 3074988 w 3200400"/>
              <a:gd name="connsiteY1" fmla="*/ 7938 h 2468563"/>
              <a:gd name="connsiteX2" fmla="*/ 3200400 w 3200400"/>
              <a:gd name="connsiteY2" fmla="*/ 2351088 h 2468563"/>
              <a:gd name="connsiteX3" fmla="*/ 141288 w 3200400"/>
              <a:gd name="connsiteY3" fmla="*/ 2468563 h 2468563"/>
            </a:gdLst>
            <a:ahLst/>
            <a:cxnLst>
              <a:cxn ang="0">
                <a:pos x="connsiteX0" y="connsiteY0"/>
              </a:cxn>
              <a:cxn ang="0">
                <a:pos x="connsiteX1" y="connsiteY1"/>
              </a:cxn>
              <a:cxn ang="0">
                <a:pos x="connsiteX2" y="connsiteY2"/>
              </a:cxn>
              <a:cxn ang="0">
                <a:pos x="connsiteX3" y="connsiteY3"/>
              </a:cxn>
            </a:cxnLst>
            <a:rect l="l" t="t" r="r" b="b"/>
            <a:pathLst>
              <a:path w="3200400" h="2468563">
                <a:moveTo>
                  <a:pt x="0" y="0"/>
                </a:moveTo>
                <a:lnTo>
                  <a:pt x="3074988" y="7938"/>
                </a:lnTo>
                <a:lnTo>
                  <a:pt x="3200400" y="2351088"/>
                </a:lnTo>
                <a:lnTo>
                  <a:pt x="141288" y="2468563"/>
                </a:ln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32395340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6285900" y="2081359"/>
            <a:ext cx="4846032" cy="2614108"/>
          </a:xfrm>
          <a:custGeom>
            <a:avLst/>
            <a:gdLst>
              <a:gd name="connsiteX0" fmla="*/ 94791 w 4846032"/>
              <a:gd name="connsiteY0" fmla="*/ 0 h 2614108"/>
              <a:gd name="connsiteX1" fmla="*/ 4751241 w 4846032"/>
              <a:gd name="connsiteY1" fmla="*/ 0 h 2614108"/>
              <a:gd name="connsiteX2" fmla="*/ 4846032 w 4846032"/>
              <a:gd name="connsiteY2" fmla="*/ 94799 h 2614108"/>
              <a:gd name="connsiteX3" fmla="*/ 4846032 w 4846032"/>
              <a:gd name="connsiteY3" fmla="*/ 315068 h 2614108"/>
              <a:gd name="connsiteX4" fmla="*/ 4846032 w 4846032"/>
              <a:gd name="connsiteY4" fmla="*/ 521574 h 2614108"/>
              <a:gd name="connsiteX5" fmla="*/ 4846032 w 4846032"/>
              <a:gd name="connsiteY5" fmla="*/ 714763 h 2614108"/>
              <a:gd name="connsiteX6" fmla="*/ 4846032 w 4846032"/>
              <a:gd name="connsiteY6" fmla="*/ 895077 h 2614108"/>
              <a:gd name="connsiteX7" fmla="*/ 4846032 w 4846032"/>
              <a:gd name="connsiteY7" fmla="*/ 1062960 h 2614108"/>
              <a:gd name="connsiteX8" fmla="*/ 4846032 w 4846032"/>
              <a:gd name="connsiteY8" fmla="*/ 1218858 h 2614108"/>
              <a:gd name="connsiteX9" fmla="*/ 4846032 w 4846032"/>
              <a:gd name="connsiteY9" fmla="*/ 1363213 h 2614108"/>
              <a:gd name="connsiteX10" fmla="*/ 4846032 w 4846032"/>
              <a:gd name="connsiteY10" fmla="*/ 1496469 h 2614108"/>
              <a:gd name="connsiteX11" fmla="*/ 4846032 w 4846032"/>
              <a:gd name="connsiteY11" fmla="*/ 1619071 h 2614108"/>
              <a:gd name="connsiteX12" fmla="*/ 4846032 w 4846032"/>
              <a:gd name="connsiteY12" fmla="*/ 1731462 h 2614108"/>
              <a:gd name="connsiteX13" fmla="*/ 4846032 w 4846032"/>
              <a:gd name="connsiteY13" fmla="*/ 1834086 h 2614108"/>
              <a:gd name="connsiteX14" fmla="*/ 4846032 w 4846032"/>
              <a:gd name="connsiteY14" fmla="*/ 1927388 h 2614108"/>
              <a:gd name="connsiteX15" fmla="*/ 4846032 w 4846032"/>
              <a:gd name="connsiteY15" fmla="*/ 2011810 h 2614108"/>
              <a:gd name="connsiteX16" fmla="*/ 4846032 w 4846032"/>
              <a:gd name="connsiteY16" fmla="*/ 2087798 h 2614108"/>
              <a:gd name="connsiteX17" fmla="*/ 4846032 w 4846032"/>
              <a:gd name="connsiteY17" fmla="*/ 2155796 h 2614108"/>
              <a:gd name="connsiteX18" fmla="*/ 4846032 w 4846032"/>
              <a:gd name="connsiteY18" fmla="*/ 2216245 h 2614108"/>
              <a:gd name="connsiteX19" fmla="*/ 4846032 w 4846032"/>
              <a:gd name="connsiteY19" fmla="*/ 2316280 h 2614108"/>
              <a:gd name="connsiteX20" fmla="*/ 4846032 w 4846032"/>
              <a:gd name="connsiteY20" fmla="*/ 2391454 h 2614108"/>
              <a:gd name="connsiteX21" fmla="*/ 4846032 w 4846032"/>
              <a:gd name="connsiteY21" fmla="*/ 2445319 h 2614108"/>
              <a:gd name="connsiteX22" fmla="*/ 4846032 w 4846032"/>
              <a:gd name="connsiteY22" fmla="*/ 2481426 h 2614108"/>
              <a:gd name="connsiteX23" fmla="*/ 4846032 w 4846032"/>
              <a:gd name="connsiteY23" fmla="*/ 2503327 h 2614108"/>
              <a:gd name="connsiteX24" fmla="*/ 4846032 w 4846032"/>
              <a:gd name="connsiteY24" fmla="*/ 2514574 h 2614108"/>
              <a:gd name="connsiteX25" fmla="*/ 4846032 w 4846032"/>
              <a:gd name="connsiteY25" fmla="*/ 2519309 h 2614108"/>
              <a:gd name="connsiteX26" fmla="*/ 4751241 w 4846032"/>
              <a:gd name="connsiteY26" fmla="*/ 2614108 h 2614108"/>
              <a:gd name="connsiteX27" fmla="*/ 94791 w 4846032"/>
              <a:gd name="connsiteY27" fmla="*/ 2614108 h 2614108"/>
              <a:gd name="connsiteX28" fmla="*/ 0 w 4846032"/>
              <a:gd name="connsiteY28" fmla="*/ 2519309 h 2614108"/>
              <a:gd name="connsiteX29" fmla="*/ 0 w 4846032"/>
              <a:gd name="connsiteY29" fmla="*/ 2299040 h 2614108"/>
              <a:gd name="connsiteX30" fmla="*/ 0 w 4846032"/>
              <a:gd name="connsiteY30" fmla="*/ 2092534 h 2614108"/>
              <a:gd name="connsiteX31" fmla="*/ 0 w 4846032"/>
              <a:gd name="connsiteY31" fmla="*/ 1899345 h 2614108"/>
              <a:gd name="connsiteX32" fmla="*/ 0 w 4846032"/>
              <a:gd name="connsiteY32" fmla="*/ 1719031 h 2614108"/>
              <a:gd name="connsiteX33" fmla="*/ 0 w 4846032"/>
              <a:gd name="connsiteY33" fmla="*/ 1551148 h 2614108"/>
              <a:gd name="connsiteX34" fmla="*/ 0 w 4846032"/>
              <a:gd name="connsiteY34" fmla="*/ 1395250 h 2614108"/>
              <a:gd name="connsiteX35" fmla="*/ 0 w 4846032"/>
              <a:gd name="connsiteY35" fmla="*/ 1250895 h 2614108"/>
              <a:gd name="connsiteX36" fmla="*/ 0 w 4846032"/>
              <a:gd name="connsiteY36" fmla="*/ 1117639 h 2614108"/>
              <a:gd name="connsiteX37" fmla="*/ 0 w 4846032"/>
              <a:gd name="connsiteY37" fmla="*/ 995037 h 2614108"/>
              <a:gd name="connsiteX38" fmla="*/ 0 w 4846032"/>
              <a:gd name="connsiteY38" fmla="*/ 882646 h 2614108"/>
              <a:gd name="connsiteX39" fmla="*/ 0 w 4846032"/>
              <a:gd name="connsiteY39" fmla="*/ 780022 h 2614108"/>
              <a:gd name="connsiteX40" fmla="*/ 0 w 4846032"/>
              <a:gd name="connsiteY40" fmla="*/ 686720 h 2614108"/>
              <a:gd name="connsiteX41" fmla="*/ 0 w 4846032"/>
              <a:gd name="connsiteY41" fmla="*/ 602298 h 2614108"/>
              <a:gd name="connsiteX42" fmla="*/ 0 w 4846032"/>
              <a:gd name="connsiteY42" fmla="*/ 526310 h 2614108"/>
              <a:gd name="connsiteX43" fmla="*/ 0 w 4846032"/>
              <a:gd name="connsiteY43" fmla="*/ 458313 h 2614108"/>
              <a:gd name="connsiteX44" fmla="*/ 0 w 4846032"/>
              <a:gd name="connsiteY44" fmla="*/ 397863 h 2614108"/>
              <a:gd name="connsiteX45" fmla="*/ 0 w 4846032"/>
              <a:gd name="connsiteY45" fmla="*/ 297828 h 2614108"/>
              <a:gd name="connsiteX46" fmla="*/ 0 w 4846032"/>
              <a:gd name="connsiteY46" fmla="*/ 222654 h 2614108"/>
              <a:gd name="connsiteX47" fmla="*/ 0 w 4846032"/>
              <a:gd name="connsiteY47" fmla="*/ 168789 h 2614108"/>
              <a:gd name="connsiteX48" fmla="*/ 0 w 4846032"/>
              <a:gd name="connsiteY48" fmla="*/ 132682 h 2614108"/>
              <a:gd name="connsiteX49" fmla="*/ 0 w 4846032"/>
              <a:gd name="connsiteY49" fmla="*/ 110781 h 2614108"/>
              <a:gd name="connsiteX50" fmla="*/ 0 w 4846032"/>
              <a:gd name="connsiteY50" fmla="*/ 99534 h 2614108"/>
              <a:gd name="connsiteX51" fmla="*/ 0 w 4846032"/>
              <a:gd name="connsiteY51" fmla="*/ 94799 h 2614108"/>
              <a:gd name="connsiteX52" fmla="*/ 94791 w 4846032"/>
              <a:gd name="connsiteY52" fmla="*/ 0 h 261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846032" h="2614108">
                <a:moveTo>
                  <a:pt x="94791" y="0"/>
                </a:moveTo>
                <a:cubicBezTo>
                  <a:pt x="4751241" y="0"/>
                  <a:pt x="4751241" y="0"/>
                  <a:pt x="4751241" y="0"/>
                </a:cubicBezTo>
                <a:cubicBezTo>
                  <a:pt x="4803181" y="0"/>
                  <a:pt x="4846032" y="41556"/>
                  <a:pt x="4846032" y="94799"/>
                </a:cubicBezTo>
                <a:lnTo>
                  <a:pt x="4846032" y="315068"/>
                </a:lnTo>
                <a:lnTo>
                  <a:pt x="4846032" y="521574"/>
                </a:lnTo>
                <a:lnTo>
                  <a:pt x="4846032" y="714763"/>
                </a:lnTo>
                <a:lnTo>
                  <a:pt x="4846032" y="895077"/>
                </a:lnTo>
                <a:lnTo>
                  <a:pt x="4846032" y="1062960"/>
                </a:lnTo>
                <a:lnTo>
                  <a:pt x="4846032" y="1218858"/>
                </a:lnTo>
                <a:lnTo>
                  <a:pt x="4846032" y="1363213"/>
                </a:lnTo>
                <a:lnTo>
                  <a:pt x="4846032" y="1496469"/>
                </a:lnTo>
                <a:lnTo>
                  <a:pt x="4846032" y="1619071"/>
                </a:lnTo>
                <a:lnTo>
                  <a:pt x="4846032" y="1731462"/>
                </a:lnTo>
                <a:lnTo>
                  <a:pt x="4846032" y="1834086"/>
                </a:lnTo>
                <a:lnTo>
                  <a:pt x="4846032" y="1927388"/>
                </a:lnTo>
                <a:lnTo>
                  <a:pt x="4846032" y="2011810"/>
                </a:lnTo>
                <a:lnTo>
                  <a:pt x="4846032" y="2087798"/>
                </a:lnTo>
                <a:lnTo>
                  <a:pt x="4846032" y="2155796"/>
                </a:lnTo>
                <a:lnTo>
                  <a:pt x="4846032" y="2216245"/>
                </a:lnTo>
                <a:lnTo>
                  <a:pt x="4846032" y="2316280"/>
                </a:lnTo>
                <a:lnTo>
                  <a:pt x="4846032" y="2391454"/>
                </a:lnTo>
                <a:lnTo>
                  <a:pt x="4846032" y="2445319"/>
                </a:lnTo>
                <a:lnTo>
                  <a:pt x="4846032" y="2481426"/>
                </a:lnTo>
                <a:lnTo>
                  <a:pt x="4846032" y="2503327"/>
                </a:lnTo>
                <a:lnTo>
                  <a:pt x="4846032" y="2514574"/>
                </a:lnTo>
                <a:lnTo>
                  <a:pt x="4846032" y="2519309"/>
                </a:lnTo>
                <a:cubicBezTo>
                  <a:pt x="4846032" y="2571254"/>
                  <a:pt x="4803181" y="2614108"/>
                  <a:pt x="4751241" y="2614108"/>
                </a:cubicBezTo>
                <a:cubicBezTo>
                  <a:pt x="94791" y="2614108"/>
                  <a:pt x="94791" y="2614108"/>
                  <a:pt x="94791" y="2614108"/>
                </a:cubicBezTo>
                <a:cubicBezTo>
                  <a:pt x="42851" y="2614108"/>
                  <a:pt x="0" y="2571254"/>
                  <a:pt x="0" y="2519309"/>
                </a:cubicBezTo>
                <a:lnTo>
                  <a:pt x="0" y="2299040"/>
                </a:lnTo>
                <a:lnTo>
                  <a:pt x="0" y="2092534"/>
                </a:lnTo>
                <a:lnTo>
                  <a:pt x="0" y="1899345"/>
                </a:lnTo>
                <a:lnTo>
                  <a:pt x="0" y="1719031"/>
                </a:lnTo>
                <a:lnTo>
                  <a:pt x="0" y="1551148"/>
                </a:lnTo>
                <a:lnTo>
                  <a:pt x="0" y="1395250"/>
                </a:lnTo>
                <a:lnTo>
                  <a:pt x="0" y="1250895"/>
                </a:lnTo>
                <a:lnTo>
                  <a:pt x="0" y="1117639"/>
                </a:lnTo>
                <a:lnTo>
                  <a:pt x="0" y="995037"/>
                </a:lnTo>
                <a:lnTo>
                  <a:pt x="0" y="882646"/>
                </a:lnTo>
                <a:lnTo>
                  <a:pt x="0" y="780022"/>
                </a:lnTo>
                <a:lnTo>
                  <a:pt x="0" y="686720"/>
                </a:lnTo>
                <a:lnTo>
                  <a:pt x="0" y="602298"/>
                </a:lnTo>
                <a:lnTo>
                  <a:pt x="0" y="526310"/>
                </a:lnTo>
                <a:lnTo>
                  <a:pt x="0" y="458313"/>
                </a:lnTo>
                <a:lnTo>
                  <a:pt x="0" y="397863"/>
                </a:lnTo>
                <a:lnTo>
                  <a:pt x="0" y="297828"/>
                </a:lnTo>
                <a:lnTo>
                  <a:pt x="0" y="222654"/>
                </a:lnTo>
                <a:lnTo>
                  <a:pt x="0" y="168789"/>
                </a:lnTo>
                <a:lnTo>
                  <a:pt x="0" y="132682"/>
                </a:lnTo>
                <a:lnTo>
                  <a:pt x="0" y="110781"/>
                </a:lnTo>
                <a:lnTo>
                  <a:pt x="0" y="99534"/>
                </a:lnTo>
                <a:lnTo>
                  <a:pt x="0" y="94799"/>
                </a:lnTo>
                <a:cubicBezTo>
                  <a:pt x="0" y="41556"/>
                  <a:pt x="42851" y="0"/>
                  <a:pt x="94791"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9481448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4904388" y="1919481"/>
            <a:ext cx="2356158" cy="4475486"/>
          </a:xfrm>
          <a:custGeom>
            <a:avLst/>
            <a:gdLst>
              <a:gd name="connsiteX0" fmla="*/ 1843084 w 2356158"/>
              <a:gd name="connsiteY0" fmla="*/ 0 h 4475486"/>
              <a:gd name="connsiteX1" fmla="*/ 2196756 w 2356158"/>
              <a:gd name="connsiteY1" fmla="*/ 14918 h 4475486"/>
              <a:gd name="connsiteX2" fmla="*/ 2356158 w 2356158"/>
              <a:gd name="connsiteY2" fmla="*/ 223774 h 4475486"/>
              <a:gd name="connsiteX3" fmla="*/ 2201738 w 2356158"/>
              <a:gd name="connsiteY3" fmla="*/ 4296468 h 4475486"/>
              <a:gd name="connsiteX4" fmla="*/ 2032373 w 2356158"/>
              <a:gd name="connsiteY4" fmla="*/ 4460569 h 4475486"/>
              <a:gd name="connsiteX5" fmla="*/ 1121008 w 2356158"/>
              <a:gd name="connsiteY5" fmla="*/ 4475050 h 4475486"/>
              <a:gd name="connsiteX6" fmla="*/ 931940 w 2356158"/>
              <a:gd name="connsiteY6" fmla="*/ 4475486 h 4475486"/>
              <a:gd name="connsiteX7" fmla="*/ 930619 w 2356158"/>
              <a:gd name="connsiteY7" fmla="*/ 4475486 h 4475486"/>
              <a:gd name="connsiteX8" fmla="*/ 831525 w 2356158"/>
              <a:gd name="connsiteY8" fmla="*/ 4475374 h 4475486"/>
              <a:gd name="connsiteX9" fmla="*/ 278953 w 2356158"/>
              <a:gd name="connsiteY9" fmla="*/ 4460569 h 4475486"/>
              <a:gd name="connsiteX10" fmla="*/ 134496 w 2356158"/>
              <a:gd name="connsiteY10" fmla="*/ 4301441 h 4475486"/>
              <a:gd name="connsiteX11" fmla="*/ 0 w 2356158"/>
              <a:gd name="connsiteY11" fmla="*/ 293393 h 4475486"/>
              <a:gd name="connsiteX12" fmla="*/ 119553 w 2356158"/>
              <a:gd name="connsiteY12" fmla="*/ 24864 h 4475486"/>
              <a:gd name="connsiteX13" fmla="*/ 1843084 w 2356158"/>
              <a:gd name="connsiteY13" fmla="*/ 0 h 447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56158" h="4475486">
                <a:moveTo>
                  <a:pt x="1843084" y="0"/>
                </a:moveTo>
                <a:cubicBezTo>
                  <a:pt x="2127018" y="0"/>
                  <a:pt x="2186794" y="9946"/>
                  <a:pt x="2196756" y="14918"/>
                </a:cubicBezTo>
                <a:cubicBezTo>
                  <a:pt x="2311326" y="59673"/>
                  <a:pt x="2356158" y="183992"/>
                  <a:pt x="2356158" y="223774"/>
                </a:cubicBezTo>
                <a:cubicBezTo>
                  <a:pt x="2351177" y="258584"/>
                  <a:pt x="2226644" y="4162203"/>
                  <a:pt x="2201738" y="4296468"/>
                </a:cubicBezTo>
                <a:cubicBezTo>
                  <a:pt x="2186794" y="4371059"/>
                  <a:pt x="2072224" y="4450623"/>
                  <a:pt x="2032373" y="4460569"/>
                </a:cubicBezTo>
                <a:cubicBezTo>
                  <a:pt x="1984429" y="4464920"/>
                  <a:pt x="1562729" y="4473079"/>
                  <a:pt x="1121008" y="4475050"/>
                </a:cubicBezTo>
                <a:lnTo>
                  <a:pt x="931940" y="4475486"/>
                </a:lnTo>
                <a:lnTo>
                  <a:pt x="930619" y="4475486"/>
                </a:lnTo>
                <a:lnTo>
                  <a:pt x="831525" y="4475374"/>
                </a:lnTo>
                <a:cubicBezTo>
                  <a:pt x="358927" y="4474263"/>
                  <a:pt x="288294" y="4465231"/>
                  <a:pt x="278953" y="4460569"/>
                </a:cubicBezTo>
                <a:cubicBezTo>
                  <a:pt x="189290" y="4435705"/>
                  <a:pt x="144459" y="4346195"/>
                  <a:pt x="134496" y="4301441"/>
                </a:cubicBezTo>
                <a:cubicBezTo>
                  <a:pt x="119553" y="4167176"/>
                  <a:pt x="0" y="402794"/>
                  <a:pt x="0" y="293393"/>
                </a:cubicBezTo>
                <a:cubicBezTo>
                  <a:pt x="0" y="144210"/>
                  <a:pt x="74720" y="39782"/>
                  <a:pt x="119553" y="24864"/>
                </a:cubicBezTo>
                <a:cubicBezTo>
                  <a:pt x="199253" y="0"/>
                  <a:pt x="1200495" y="0"/>
                  <a:pt x="1843084"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3901933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30"/>
        <p:cNvGrpSpPr/>
        <p:nvPr/>
      </p:nvGrpSpPr>
      <p:grpSpPr>
        <a:xfrm>
          <a:off x="0" y="0"/>
          <a:ext cx="0" cy="0"/>
          <a:chOff x="0" y="0"/>
          <a:chExt cx="0" cy="0"/>
        </a:xfrm>
      </p:grpSpPr>
      <p:pic>
        <p:nvPicPr>
          <p:cNvPr id="31" name="Google Shape;31;p5"/>
          <p:cNvPicPr preferRelativeResize="0"/>
          <p:nvPr/>
        </p:nvPicPr>
        <p:blipFill rotWithShape="1">
          <a:blip r:embed="rId3">
            <a:alphaModFix/>
          </a:blip>
          <a:srcRect l="26681" t="3088" r="26681" b="8156"/>
          <a:stretch/>
        </p:blipFill>
        <p:spPr>
          <a:xfrm>
            <a:off x="7356800" y="-2008399"/>
            <a:ext cx="5685931" cy="6086833"/>
          </a:xfrm>
          <a:prstGeom prst="rect">
            <a:avLst/>
          </a:prstGeom>
          <a:noFill/>
          <a:ln>
            <a:noFill/>
          </a:ln>
        </p:spPr>
      </p:pic>
      <p:pic>
        <p:nvPicPr>
          <p:cNvPr id="32" name="Google Shape;32;p5"/>
          <p:cNvPicPr preferRelativeResize="0"/>
          <p:nvPr/>
        </p:nvPicPr>
        <p:blipFill>
          <a:blip r:embed="rId4">
            <a:alphaModFix/>
          </a:blip>
          <a:stretch>
            <a:fillRect/>
          </a:stretch>
        </p:blipFill>
        <p:spPr>
          <a:xfrm>
            <a:off x="428733" y="1127934"/>
            <a:ext cx="10630971" cy="5979932"/>
          </a:xfrm>
          <a:prstGeom prst="rect">
            <a:avLst/>
          </a:prstGeom>
          <a:noFill/>
          <a:ln>
            <a:noFill/>
          </a:ln>
        </p:spPr>
      </p:pic>
      <p:sp>
        <p:nvSpPr>
          <p:cNvPr id="33" name="Google Shape;33;p5"/>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5"/>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36" name="Google Shape;36;p5"/>
          <p:cNvSpPr txBox="1">
            <a:spLocks noGrp="1"/>
          </p:cNvSpPr>
          <p:nvPr>
            <p:ph type="subTitle" idx="1"/>
          </p:nvPr>
        </p:nvSpPr>
        <p:spPr>
          <a:xfrm>
            <a:off x="2283983" y="3955633"/>
            <a:ext cx="33476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37" name="Google Shape;37;p5"/>
          <p:cNvSpPr txBox="1">
            <a:spLocks noGrp="1"/>
          </p:cNvSpPr>
          <p:nvPr>
            <p:ph type="subTitle" idx="2"/>
          </p:nvPr>
        </p:nvSpPr>
        <p:spPr>
          <a:xfrm>
            <a:off x="2283983" y="4554033"/>
            <a:ext cx="33476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8" name="Google Shape;38;p5"/>
          <p:cNvSpPr txBox="1">
            <a:spLocks noGrp="1"/>
          </p:cNvSpPr>
          <p:nvPr>
            <p:ph type="subTitle" idx="3"/>
          </p:nvPr>
        </p:nvSpPr>
        <p:spPr>
          <a:xfrm>
            <a:off x="6560467" y="3955633"/>
            <a:ext cx="33476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39" name="Google Shape;39;p5"/>
          <p:cNvSpPr txBox="1">
            <a:spLocks noGrp="1"/>
          </p:cNvSpPr>
          <p:nvPr>
            <p:ph type="subTitle" idx="4"/>
          </p:nvPr>
        </p:nvSpPr>
        <p:spPr>
          <a:xfrm>
            <a:off x="6560467" y="4554033"/>
            <a:ext cx="33476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6056005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5999977" y="-44979"/>
            <a:ext cx="6383992" cy="6947939"/>
            <a:chOff x="4499983" y="-33734"/>
            <a:chExt cx="4787994" cy="5210954"/>
          </a:xfrm>
        </p:grpSpPr>
        <p:sp>
          <p:nvSpPr>
            <p:cNvPr id="10" name="Google Shape;10;p2"/>
            <p:cNvSpPr/>
            <p:nvPr/>
          </p:nvSpPr>
          <p:spPr>
            <a:xfrm>
              <a:off x="4533900" y="-19050"/>
              <a:ext cx="4724400" cy="5162550"/>
            </a:xfrm>
            <a:custGeom>
              <a:avLst/>
              <a:gdLst/>
              <a:ahLst/>
              <a:cxnLst/>
              <a:rect l="l" t="t" r="r" b="b"/>
              <a:pathLst>
                <a:path w="188976" h="206502" extrusionOk="0">
                  <a:moveTo>
                    <a:pt x="0" y="1143"/>
                  </a:moveTo>
                  <a:lnTo>
                    <a:pt x="188595" y="0"/>
                  </a:lnTo>
                  <a:lnTo>
                    <a:pt x="188976" y="206121"/>
                  </a:lnTo>
                  <a:lnTo>
                    <a:pt x="97917" y="206502"/>
                  </a:lnTo>
                  <a:close/>
                </a:path>
              </a:pathLst>
            </a:custGeom>
            <a:solidFill>
              <a:schemeClr val="accent1"/>
            </a:solidFill>
            <a:ln>
              <a:noFill/>
            </a:ln>
          </p:spPr>
        </p:sp>
        <p:grpSp>
          <p:nvGrpSpPr>
            <p:cNvPr id="11" name="Google Shape;11;p2"/>
            <p:cNvGrpSpPr/>
            <p:nvPr/>
          </p:nvGrpSpPr>
          <p:grpSpPr>
            <a:xfrm>
              <a:off x="4499983" y="-33734"/>
              <a:ext cx="4787994" cy="5210954"/>
              <a:chOff x="4499983" y="-33734"/>
              <a:chExt cx="4787994" cy="5210954"/>
            </a:xfrm>
          </p:grpSpPr>
          <p:sp>
            <p:nvSpPr>
              <p:cNvPr id="12" name="Google Shape;12;p2"/>
              <p:cNvSpPr/>
              <p:nvPr/>
            </p:nvSpPr>
            <p:spPr>
              <a:xfrm>
                <a:off x="4499983" y="-33734"/>
                <a:ext cx="4787994" cy="5210954"/>
              </a:xfrm>
              <a:custGeom>
                <a:avLst/>
                <a:gdLst/>
                <a:ahLst/>
                <a:cxnLst/>
                <a:rect l="l" t="t" r="r" b="b"/>
                <a:pathLst>
                  <a:path w="139352" h="151662" extrusionOk="0">
                    <a:moveTo>
                      <a:pt x="138613" y="596"/>
                    </a:moveTo>
                    <a:lnTo>
                      <a:pt x="138613" y="10835"/>
                    </a:lnTo>
                    <a:lnTo>
                      <a:pt x="96858" y="97310"/>
                    </a:lnTo>
                    <a:lnTo>
                      <a:pt x="138315" y="151067"/>
                    </a:lnTo>
                    <a:lnTo>
                      <a:pt x="94203" y="102799"/>
                    </a:lnTo>
                    <a:lnTo>
                      <a:pt x="71045" y="150769"/>
                    </a:lnTo>
                    <a:lnTo>
                      <a:pt x="89166" y="97286"/>
                    </a:lnTo>
                    <a:lnTo>
                      <a:pt x="1096" y="893"/>
                    </a:lnTo>
                    <a:lnTo>
                      <a:pt x="22527" y="893"/>
                    </a:lnTo>
                    <a:lnTo>
                      <a:pt x="91524" y="90345"/>
                    </a:lnTo>
                    <a:lnTo>
                      <a:pt x="121944" y="596"/>
                    </a:lnTo>
                    <a:close/>
                    <a:moveTo>
                      <a:pt x="139304" y="0"/>
                    </a:moveTo>
                    <a:lnTo>
                      <a:pt x="0" y="298"/>
                    </a:lnTo>
                    <a:lnTo>
                      <a:pt x="70450" y="151662"/>
                    </a:lnTo>
                    <a:lnTo>
                      <a:pt x="139351" y="151662"/>
                    </a:lnTo>
                    <a:lnTo>
                      <a:pt x="13930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537607" y="-13290"/>
                <a:ext cx="4724980" cy="5170066"/>
              </a:xfrm>
              <a:custGeom>
                <a:avLst/>
                <a:gdLst/>
                <a:ahLst/>
                <a:cxnLst/>
                <a:rect l="l" t="t" r="r" b="b"/>
                <a:pathLst>
                  <a:path w="137518" h="150472" extrusionOk="0">
                    <a:moveTo>
                      <a:pt x="120849" y="1"/>
                    </a:moveTo>
                    <a:lnTo>
                      <a:pt x="90429" y="89750"/>
                    </a:lnTo>
                    <a:lnTo>
                      <a:pt x="21432" y="298"/>
                    </a:lnTo>
                    <a:lnTo>
                      <a:pt x="1" y="298"/>
                    </a:lnTo>
                    <a:lnTo>
                      <a:pt x="88071" y="96691"/>
                    </a:lnTo>
                    <a:lnTo>
                      <a:pt x="69950" y="150174"/>
                    </a:lnTo>
                    <a:lnTo>
                      <a:pt x="93108" y="102204"/>
                    </a:lnTo>
                    <a:lnTo>
                      <a:pt x="137220" y="150472"/>
                    </a:lnTo>
                    <a:lnTo>
                      <a:pt x="95763" y="96715"/>
                    </a:lnTo>
                    <a:lnTo>
                      <a:pt x="137518" y="10240"/>
                    </a:lnTo>
                    <a:lnTo>
                      <a:pt x="13751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499983" y="-33734"/>
                <a:ext cx="4787994" cy="5210954"/>
              </a:xfrm>
              <a:custGeom>
                <a:avLst/>
                <a:gdLst/>
                <a:ahLst/>
                <a:cxnLst/>
                <a:rect l="l" t="t" r="r" b="b"/>
                <a:pathLst>
                  <a:path w="139352" h="151662" fill="none" extrusionOk="0">
                    <a:moveTo>
                      <a:pt x="139304" y="0"/>
                    </a:moveTo>
                    <a:lnTo>
                      <a:pt x="139351" y="151662"/>
                    </a:lnTo>
                    <a:lnTo>
                      <a:pt x="70450" y="151662"/>
                    </a:lnTo>
                    <a:lnTo>
                      <a:pt x="0" y="298"/>
                    </a:lnTo>
                    <a:close/>
                  </a:path>
                </a:pathLst>
              </a:custGeom>
              <a:noFill/>
              <a:ln w="297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 name="Google Shape;15;p2"/>
          <p:cNvGrpSpPr/>
          <p:nvPr/>
        </p:nvGrpSpPr>
        <p:grpSpPr>
          <a:xfrm>
            <a:off x="-191962" y="-44979"/>
            <a:ext cx="7483068" cy="3364891"/>
            <a:chOff x="-143972" y="-33734"/>
            <a:chExt cx="5612301" cy="2523668"/>
          </a:xfrm>
        </p:grpSpPr>
        <p:sp>
          <p:nvSpPr>
            <p:cNvPr id="16" name="Google Shape;16;p2"/>
            <p:cNvSpPr/>
            <p:nvPr/>
          </p:nvSpPr>
          <p:spPr>
            <a:xfrm>
              <a:off x="-136173" y="-23495"/>
              <a:ext cx="5604501" cy="2510165"/>
            </a:xfrm>
            <a:custGeom>
              <a:avLst/>
              <a:gdLst/>
              <a:ahLst/>
              <a:cxnLst/>
              <a:rect l="l" t="t" r="r" b="b"/>
              <a:pathLst>
                <a:path w="163116" h="73057" extrusionOk="0">
                  <a:moveTo>
                    <a:pt x="3405" y="524"/>
                  </a:moveTo>
                  <a:cubicBezTo>
                    <a:pt x="3703" y="524"/>
                    <a:pt x="3977" y="774"/>
                    <a:pt x="3977" y="1084"/>
                  </a:cubicBezTo>
                  <a:cubicBezTo>
                    <a:pt x="3977" y="1381"/>
                    <a:pt x="3727" y="1655"/>
                    <a:pt x="3405" y="1655"/>
                  </a:cubicBezTo>
                  <a:cubicBezTo>
                    <a:pt x="3096" y="1655"/>
                    <a:pt x="2846" y="1393"/>
                    <a:pt x="2846" y="1084"/>
                  </a:cubicBezTo>
                  <a:cubicBezTo>
                    <a:pt x="2858" y="774"/>
                    <a:pt x="3096" y="524"/>
                    <a:pt x="3405" y="524"/>
                  </a:cubicBezTo>
                  <a:close/>
                  <a:moveTo>
                    <a:pt x="7132" y="524"/>
                  </a:moveTo>
                  <a:cubicBezTo>
                    <a:pt x="7430" y="524"/>
                    <a:pt x="7692" y="774"/>
                    <a:pt x="7692" y="1084"/>
                  </a:cubicBezTo>
                  <a:cubicBezTo>
                    <a:pt x="7692" y="1381"/>
                    <a:pt x="7442" y="1655"/>
                    <a:pt x="7132" y="1655"/>
                  </a:cubicBezTo>
                  <a:cubicBezTo>
                    <a:pt x="6834" y="1655"/>
                    <a:pt x="6560" y="1393"/>
                    <a:pt x="6560" y="1084"/>
                  </a:cubicBezTo>
                  <a:cubicBezTo>
                    <a:pt x="6560" y="774"/>
                    <a:pt x="6822" y="524"/>
                    <a:pt x="7132" y="524"/>
                  </a:cubicBezTo>
                  <a:close/>
                  <a:moveTo>
                    <a:pt x="10871" y="524"/>
                  </a:moveTo>
                  <a:cubicBezTo>
                    <a:pt x="11168" y="524"/>
                    <a:pt x="11430" y="774"/>
                    <a:pt x="11430" y="1084"/>
                  </a:cubicBezTo>
                  <a:cubicBezTo>
                    <a:pt x="11430" y="1381"/>
                    <a:pt x="11180" y="1655"/>
                    <a:pt x="10871" y="1655"/>
                  </a:cubicBezTo>
                  <a:cubicBezTo>
                    <a:pt x="10573" y="1655"/>
                    <a:pt x="10299" y="1393"/>
                    <a:pt x="10299" y="1084"/>
                  </a:cubicBezTo>
                  <a:cubicBezTo>
                    <a:pt x="10299" y="774"/>
                    <a:pt x="10549" y="524"/>
                    <a:pt x="10871" y="524"/>
                  </a:cubicBezTo>
                  <a:close/>
                  <a:moveTo>
                    <a:pt x="14585" y="524"/>
                  </a:moveTo>
                  <a:cubicBezTo>
                    <a:pt x="14883" y="524"/>
                    <a:pt x="15157" y="774"/>
                    <a:pt x="15157" y="1084"/>
                  </a:cubicBezTo>
                  <a:cubicBezTo>
                    <a:pt x="15157" y="1381"/>
                    <a:pt x="14895" y="1655"/>
                    <a:pt x="14585" y="1655"/>
                  </a:cubicBezTo>
                  <a:cubicBezTo>
                    <a:pt x="14288" y="1655"/>
                    <a:pt x="14014" y="1393"/>
                    <a:pt x="14014" y="1084"/>
                  </a:cubicBezTo>
                  <a:cubicBezTo>
                    <a:pt x="14014" y="774"/>
                    <a:pt x="14276" y="524"/>
                    <a:pt x="14585" y="524"/>
                  </a:cubicBezTo>
                  <a:close/>
                  <a:moveTo>
                    <a:pt x="18324" y="524"/>
                  </a:moveTo>
                  <a:cubicBezTo>
                    <a:pt x="18622" y="524"/>
                    <a:pt x="18883" y="774"/>
                    <a:pt x="18883" y="1084"/>
                  </a:cubicBezTo>
                  <a:cubicBezTo>
                    <a:pt x="18883" y="1381"/>
                    <a:pt x="18633" y="1655"/>
                    <a:pt x="18324" y="1655"/>
                  </a:cubicBezTo>
                  <a:cubicBezTo>
                    <a:pt x="18026" y="1655"/>
                    <a:pt x="17752" y="1393"/>
                    <a:pt x="17752" y="1084"/>
                  </a:cubicBezTo>
                  <a:cubicBezTo>
                    <a:pt x="17752" y="774"/>
                    <a:pt x="18014" y="524"/>
                    <a:pt x="18324" y="524"/>
                  </a:cubicBezTo>
                  <a:close/>
                  <a:moveTo>
                    <a:pt x="22039" y="524"/>
                  </a:moveTo>
                  <a:cubicBezTo>
                    <a:pt x="22336" y="524"/>
                    <a:pt x="22610" y="774"/>
                    <a:pt x="22610" y="1084"/>
                  </a:cubicBezTo>
                  <a:cubicBezTo>
                    <a:pt x="22610" y="1381"/>
                    <a:pt x="22360" y="1655"/>
                    <a:pt x="22039" y="1655"/>
                  </a:cubicBezTo>
                  <a:cubicBezTo>
                    <a:pt x="21729" y="1655"/>
                    <a:pt x="21479" y="1393"/>
                    <a:pt x="21479" y="1084"/>
                  </a:cubicBezTo>
                  <a:cubicBezTo>
                    <a:pt x="21479" y="774"/>
                    <a:pt x="21729" y="524"/>
                    <a:pt x="22039" y="524"/>
                  </a:cubicBezTo>
                  <a:close/>
                  <a:moveTo>
                    <a:pt x="25777" y="524"/>
                  </a:moveTo>
                  <a:cubicBezTo>
                    <a:pt x="26075" y="524"/>
                    <a:pt x="26349" y="774"/>
                    <a:pt x="26349" y="1084"/>
                  </a:cubicBezTo>
                  <a:cubicBezTo>
                    <a:pt x="26349" y="1381"/>
                    <a:pt x="26087" y="1655"/>
                    <a:pt x="25777" y="1655"/>
                  </a:cubicBezTo>
                  <a:cubicBezTo>
                    <a:pt x="25468" y="1655"/>
                    <a:pt x="25206" y="1393"/>
                    <a:pt x="25206" y="1084"/>
                  </a:cubicBezTo>
                  <a:cubicBezTo>
                    <a:pt x="25206" y="774"/>
                    <a:pt x="25468" y="524"/>
                    <a:pt x="25777" y="524"/>
                  </a:cubicBezTo>
                  <a:close/>
                  <a:moveTo>
                    <a:pt x="29504" y="524"/>
                  </a:moveTo>
                  <a:cubicBezTo>
                    <a:pt x="29801" y="524"/>
                    <a:pt x="30063" y="774"/>
                    <a:pt x="30063" y="1084"/>
                  </a:cubicBezTo>
                  <a:cubicBezTo>
                    <a:pt x="30063" y="1381"/>
                    <a:pt x="29813" y="1655"/>
                    <a:pt x="29504" y="1655"/>
                  </a:cubicBezTo>
                  <a:cubicBezTo>
                    <a:pt x="29182" y="1655"/>
                    <a:pt x="28932" y="1393"/>
                    <a:pt x="28932" y="1084"/>
                  </a:cubicBezTo>
                  <a:cubicBezTo>
                    <a:pt x="28932" y="774"/>
                    <a:pt x="29182" y="524"/>
                    <a:pt x="29504" y="524"/>
                  </a:cubicBezTo>
                  <a:close/>
                  <a:moveTo>
                    <a:pt x="33230" y="524"/>
                  </a:moveTo>
                  <a:cubicBezTo>
                    <a:pt x="33528" y="524"/>
                    <a:pt x="33802" y="774"/>
                    <a:pt x="33802" y="1084"/>
                  </a:cubicBezTo>
                  <a:cubicBezTo>
                    <a:pt x="33802" y="1381"/>
                    <a:pt x="33552" y="1655"/>
                    <a:pt x="33230" y="1655"/>
                  </a:cubicBezTo>
                  <a:cubicBezTo>
                    <a:pt x="32921" y="1655"/>
                    <a:pt x="32671" y="1393"/>
                    <a:pt x="32671" y="1084"/>
                  </a:cubicBezTo>
                  <a:cubicBezTo>
                    <a:pt x="32671" y="774"/>
                    <a:pt x="32921" y="524"/>
                    <a:pt x="33230" y="524"/>
                  </a:cubicBezTo>
                  <a:close/>
                  <a:moveTo>
                    <a:pt x="36957" y="524"/>
                  </a:moveTo>
                  <a:cubicBezTo>
                    <a:pt x="37255" y="524"/>
                    <a:pt x="37517" y="774"/>
                    <a:pt x="37517" y="1084"/>
                  </a:cubicBezTo>
                  <a:cubicBezTo>
                    <a:pt x="37517" y="1381"/>
                    <a:pt x="37267" y="1655"/>
                    <a:pt x="36957" y="1655"/>
                  </a:cubicBezTo>
                  <a:cubicBezTo>
                    <a:pt x="36648" y="1655"/>
                    <a:pt x="36386" y="1393"/>
                    <a:pt x="36386" y="1084"/>
                  </a:cubicBezTo>
                  <a:cubicBezTo>
                    <a:pt x="36409" y="774"/>
                    <a:pt x="36648" y="524"/>
                    <a:pt x="36957" y="524"/>
                  </a:cubicBezTo>
                  <a:close/>
                  <a:moveTo>
                    <a:pt x="40672" y="524"/>
                  </a:moveTo>
                  <a:cubicBezTo>
                    <a:pt x="40970" y="524"/>
                    <a:pt x="41243" y="774"/>
                    <a:pt x="41243" y="1084"/>
                  </a:cubicBezTo>
                  <a:cubicBezTo>
                    <a:pt x="41243" y="1381"/>
                    <a:pt x="40993" y="1655"/>
                    <a:pt x="40672" y="1655"/>
                  </a:cubicBezTo>
                  <a:cubicBezTo>
                    <a:pt x="40374" y="1655"/>
                    <a:pt x="40112" y="1393"/>
                    <a:pt x="40112" y="1084"/>
                  </a:cubicBezTo>
                  <a:cubicBezTo>
                    <a:pt x="40112" y="774"/>
                    <a:pt x="40362" y="524"/>
                    <a:pt x="40672" y="524"/>
                  </a:cubicBezTo>
                  <a:close/>
                  <a:moveTo>
                    <a:pt x="44410" y="524"/>
                  </a:moveTo>
                  <a:cubicBezTo>
                    <a:pt x="44708" y="524"/>
                    <a:pt x="44982" y="774"/>
                    <a:pt x="44982" y="1084"/>
                  </a:cubicBezTo>
                  <a:cubicBezTo>
                    <a:pt x="44982" y="1381"/>
                    <a:pt x="44720" y="1655"/>
                    <a:pt x="44410" y="1655"/>
                  </a:cubicBezTo>
                  <a:cubicBezTo>
                    <a:pt x="44113" y="1655"/>
                    <a:pt x="43851" y="1393"/>
                    <a:pt x="43851" y="1084"/>
                  </a:cubicBezTo>
                  <a:cubicBezTo>
                    <a:pt x="43851" y="774"/>
                    <a:pt x="44101" y="524"/>
                    <a:pt x="44410" y="524"/>
                  </a:cubicBezTo>
                  <a:close/>
                  <a:moveTo>
                    <a:pt x="48137" y="524"/>
                  </a:moveTo>
                  <a:cubicBezTo>
                    <a:pt x="48435" y="524"/>
                    <a:pt x="48697" y="774"/>
                    <a:pt x="48697" y="1084"/>
                  </a:cubicBezTo>
                  <a:cubicBezTo>
                    <a:pt x="48697" y="1381"/>
                    <a:pt x="48447" y="1655"/>
                    <a:pt x="48137" y="1655"/>
                  </a:cubicBezTo>
                  <a:cubicBezTo>
                    <a:pt x="47839" y="1655"/>
                    <a:pt x="47566" y="1393"/>
                    <a:pt x="47566" y="1084"/>
                  </a:cubicBezTo>
                  <a:cubicBezTo>
                    <a:pt x="47566" y="774"/>
                    <a:pt x="47839" y="524"/>
                    <a:pt x="48137" y="524"/>
                  </a:cubicBezTo>
                  <a:close/>
                  <a:moveTo>
                    <a:pt x="51864" y="524"/>
                  </a:moveTo>
                  <a:cubicBezTo>
                    <a:pt x="52161" y="524"/>
                    <a:pt x="52435" y="774"/>
                    <a:pt x="52435" y="1084"/>
                  </a:cubicBezTo>
                  <a:cubicBezTo>
                    <a:pt x="52435" y="1381"/>
                    <a:pt x="52185" y="1655"/>
                    <a:pt x="51864" y="1655"/>
                  </a:cubicBezTo>
                  <a:cubicBezTo>
                    <a:pt x="51566" y="1655"/>
                    <a:pt x="51304" y="1393"/>
                    <a:pt x="51304" y="1084"/>
                  </a:cubicBezTo>
                  <a:cubicBezTo>
                    <a:pt x="51304" y="774"/>
                    <a:pt x="51554" y="524"/>
                    <a:pt x="51864" y="524"/>
                  </a:cubicBezTo>
                  <a:close/>
                  <a:moveTo>
                    <a:pt x="55602" y="524"/>
                  </a:moveTo>
                  <a:cubicBezTo>
                    <a:pt x="55900" y="524"/>
                    <a:pt x="56174" y="774"/>
                    <a:pt x="56174" y="1084"/>
                  </a:cubicBezTo>
                  <a:cubicBezTo>
                    <a:pt x="56174" y="1381"/>
                    <a:pt x="55912" y="1655"/>
                    <a:pt x="55602" y="1655"/>
                  </a:cubicBezTo>
                  <a:cubicBezTo>
                    <a:pt x="55293" y="1655"/>
                    <a:pt x="55043" y="1393"/>
                    <a:pt x="55043" y="1084"/>
                  </a:cubicBezTo>
                  <a:cubicBezTo>
                    <a:pt x="55043" y="774"/>
                    <a:pt x="55293" y="524"/>
                    <a:pt x="55602" y="524"/>
                  </a:cubicBezTo>
                  <a:close/>
                  <a:moveTo>
                    <a:pt x="59329" y="524"/>
                  </a:moveTo>
                  <a:cubicBezTo>
                    <a:pt x="59627" y="524"/>
                    <a:pt x="59889" y="774"/>
                    <a:pt x="59889" y="1084"/>
                  </a:cubicBezTo>
                  <a:cubicBezTo>
                    <a:pt x="59889" y="1381"/>
                    <a:pt x="59639" y="1655"/>
                    <a:pt x="59329" y="1655"/>
                  </a:cubicBezTo>
                  <a:cubicBezTo>
                    <a:pt x="59008" y="1655"/>
                    <a:pt x="58757" y="1393"/>
                    <a:pt x="58757" y="1084"/>
                  </a:cubicBezTo>
                  <a:cubicBezTo>
                    <a:pt x="58757" y="774"/>
                    <a:pt x="59008" y="524"/>
                    <a:pt x="59329" y="524"/>
                  </a:cubicBezTo>
                  <a:close/>
                  <a:moveTo>
                    <a:pt x="63056" y="524"/>
                  </a:moveTo>
                  <a:cubicBezTo>
                    <a:pt x="63353" y="524"/>
                    <a:pt x="63627" y="774"/>
                    <a:pt x="63627" y="1084"/>
                  </a:cubicBezTo>
                  <a:cubicBezTo>
                    <a:pt x="63627" y="1381"/>
                    <a:pt x="63377" y="1655"/>
                    <a:pt x="63056" y="1655"/>
                  </a:cubicBezTo>
                  <a:cubicBezTo>
                    <a:pt x="62746" y="1655"/>
                    <a:pt x="62496" y="1393"/>
                    <a:pt x="62496" y="1084"/>
                  </a:cubicBezTo>
                  <a:cubicBezTo>
                    <a:pt x="62496" y="774"/>
                    <a:pt x="62746" y="524"/>
                    <a:pt x="63056" y="524"/>
                  </a:cubicBezTo>
                  <a:close/>
                  <a:moveTo>
                    <a:pt x="66782" y="524"/>
                  </a:moveTo>
                  <a:cubicBezTo>
                    <a:pt x="67080" y="524"/>
                    <a:pt x="67342" y="774"/>
                    <a:pt x="67342" y="1084"/>
                  </a:cubicBezTo>
                  <a:cubicBezTo>
                    <a:pt x="67342" y="1381"/>
                    <a:pt x="67092" y="1655"/>
                    <a:pt x="66782" y="1655"/>
                  </a:cubicBezTo>
                  <a:cubicBezTo>
                    <a:pt x="66473" y="1655"/>
                    <a:pt x="66211" y="1393"/>
                    <a:pt x="66211" y="1084"/>
                  </a:cubicBezTo>
                  <a:cubicBezTo>
                    <a:pt x="66211" y="774"/>
                    <a:pt x="66473" y="524"/>
                    <a:pt x="66782" y="524"/>
                  </a:cubicBezTo>
                  <a:close/>
                  <a:moveTo>
                    <a:pt x="70509" y="524"/>
                  </a:moveTo>
                  <a:cubicBezTo>
                    <a:pt x="70807" y="524"/>
                    <a:pt x="71080" y="774"/>
                    <a:pt x="71080" y="1084"/>
                  </a:cubicBezTo>
                  <a:cubicBezTo>
                    <a:pt x="71080" y="1381"/>
                    <a:pt x="70830" y="1655"/>
                    <a:pt x="70509" y="1655"/>
                  </a:cubicBezTo>
                  <a:cubicBezTo>
                    <a:pt x="70199" y="1655"/>
                    <a:pt x="69949" y="1393"/>
                    <a:pt x="69949" y="1084"/>
                  </a:cubicBezTo>
                  <a:cubicBezTo>
                    <a:pt x="69949" y="774"/>
                    <a:pt x="70199" y="524"/>
                    <a:pt x="70509" y="524"/>
                  </a:cubicBezTo>
                  <a:close/>
                  <a:moveTo>
                    <a:pt x="74236" y="524"/>
                  </a:moveTo>
                  <a:cubicBezTo>
                    <a:pt x="74533" y="524"/>
                    <a:pt x="74795" y="774"/>
                    <a:pt x="74795" y="1084"/>
                  </a:cubicBezTo>
                  <a:cubicBezTo>
                    <a:pt x="74795" y="1381"/>
                    <a:pt x="74545" y="1655"/>
                    <a:pt x="74236" y="1655"/>
                  </a:cubicBezTo>
                  <a:cubicBezTo>
                    <a:pt x="73938" y="1655"/>
                    <a:pt x="73676" y="1393"/>
                    <a:pt x="73676" y="1084"/>
                  </a:cubicBezTo>
                  <a:cubicBezTo>
                    <a:pt x="73676" y="774"/>
                    <a:pt x="73926" y="524"/>
                    <a:pt x="74236" y="524"/>
                  </a:cubicBezTo>
                  <a:close/>
                  <a:moveTo>
                    <a:pt x="77855" y="524"/>
                  </a:moveTo>
                  <a:cubicBezTo>
                    <a:pt x="78153" y="524"/>
                    <a:pt x="78415" y="774"/>
                    <a:pt x="78415" y="1084"/>
                  </a:cubicBezTo>
                  <a:cubicBezTo>
                    <a:pt x="78415" y="1381"/>
                    <a:pt x="78165" y="1655"/>
                    <a:pt x="77855" y="1655"/>
                  </a:cubicBezTo>
                  <a:cubicBezTo>
                    <a:pt x="77546" y="1655"/>
                    <a:pt x="77284" y="1393"/>
                    <a:pt x="77284" y="1084"/>
                  </a:cubicBezTo>
                  <a:cubicBezTo>
                    <a:pt x="77284" y="774"/>
                    <a:pt x="77546" y="524"/>
                    <a:pt x="77855" y="524"/>
                  </a:cubicBezTo>
                  <a:close/>
                  <a:moveTo>
                    <a:pt x="81570" y="524"/>
                  </a:moveTo>
                  <a:cubicBezTo>
                    <a:pt x="81868" y="524"/>
                    <a:pt x="82141" y="774"/>
                    <a:pt x="82141" y="1084"/>
                  </a:cubicBezTo>
                  <a:cubicBezTo>
                    <a:pt x="82141" y="1381"/>
                    <a:pt x="81879" y="1655"/>
                    <a:pt x="81570" y="1655"/>
                  </a:cubicBezTo>
                  <a:cubicBezTo>
                    <a:pt x="81260" y="1655"/>
                    <a:pt x="81010" y="1393"/>
                    <a:pt x="81010" y="1084"/>
                  </a:cubicBezTo>
                  <a:cubicBezTo>
                    <a:pt x="81010" y="774"/>
                    <a:pt x="81260" y="524"/>
                    <a:pt x="81570" y="524"/>
                  </a:cubicBezTo>
                  <a:close/>
                  <a:moveTo>
                    <a:pt x="85308" y="524"/>
                  </a:moveTo>
                  <a:cubicBezTo>
                    <a:pt x="85606" y="524"/>
                    <a:pt x="85880" y="774"/>
                    <a:pt x="85880" y="1084"/>
                  </a:cubicBezTo>
                  <a:cubicBezTo>
                    <a:pt x="85880" y="1381"/>
                    <a:pt x="85618" y="1655"/>
                    <a:pt x="85308" y="1655"/>
                  </a:cubicBezTo>
                  <a:cubicBezTo>
                    <a:pt x="84999" y="1655"/>
                    <a:pt x="84749" y="1393"/>
                    <a:pt x="84749" y="1084"/>
                  </a:cubicBezTo>
                  <a:cubicBezTo>
                    <a:pt x="84749" y="774"/>
                    <a:pt x="84999" y="524"/>
                    <a:pt x="85308" y="524"/>
                  </a:cubicBezTo>
                  <a:close/>
                  <a:moveTo>
                    <a:pt x="89035" y="524"/>
                  </a:moveTo>
                  <a:cubicBezTo>
                    <a:pt x="89333" y="524"/>
                    <a:pt x="89595" y="774"/>
                    <a:pt x="89595" y="1084"/>
                  </a:cubicBezTo>
                  <a:cubicBezTo>
                    <a:pt x="89595" y="1381"/>
                    <a:pt x="89345" y="1655"/>
                    <a:pt x="89035" y="1655"/>
                  </a:cubicBezTo>
                  <a:cubicBezTo>
                    <a:pt x="88714" y="1655"/>
                    <a:pt x="88464" y="1393"/>
                    <a:pt x="88464" y="1084"/>
                  </a:cubicBezTo>
                  <a:cubicBezTo>
                    <a:pt x="88464" y="774"/>
                    <a:pt x="88714" y="524"/>
                    <a:pt x="89035" y="524"/>
                  </a:cubicBezTo>
                  <a:close/>
                  <a:moveTo>
                    <a:pt x="92762" y="524"/>
                  </a:moveTo>
                  <a:cubicBezTo>
                    <a:pt x="93059" y="524"/>
                    <a:pt x="93333" y="774"/>
                    <a:pt x="93333" y="1084"/>
                  </a:cubicBezTo>
                  <a:cubicBezTo>
                    <a:pt x="93333" y="1381"/>
                    <a:pt x="93071" y="1655"/>
                    <a:pt x="92762" y="1655"/>
                  </a:cubicBezTo>
                  <a:cubicBezTo>
                    <a:pt x="92452" y="1655"/>
                    <a:pt x="92202" y="1393"/>
                    <a:pt x="92202" y="1084"/>
                  </a:cubicBezTo>
                  <a:cubicBezTo>
                    <a:pt x="92202" y="774"/>
                    <a:pt x="92452" y="524"/>
                    <a:pt x="92762" y="524"/>
                  </a:cubicBezTo>
                  <a:close/>
                  <a:moveTo>
                    <a:pt x="96488" y="524"/>
                  </a:moveTo>
                  <a:cubicBezTo>
                    <a:pt x="96786" y="524"/>
                    <a:pt x="97048" y="774"/>
                    <a:pt x="97048" y="1084"/>
                  </a:cubicBezTo>
                  <a:cubicBezTo>
                    <a:pt x="97048" y="1381"/>
                    <a:pt x="96798" y="1655"/>
                    <a:pt x="96488" y="1655"/>
                  </a:cubicBezTo>
                  <a:cubicBezTo>
                    <a:pt x="96191" y="1655"/>
                    <a:pt x="95917" y="1393"/>
                    <a:pt x="95917" y="1084"/>
                  </a:cubicBezTo>
                  <a:cubicBezTo>
                    <a:pt x="95917" y="774"/>
                    <a:pt x="96179" y="524"/>
                    <a:pt x="96488" y="524"/>
                  </a:cubicBezTo>
                  <a:close/>
                  <a:moveTo>
                    <a:pt x="100203" y="524"/>
                  </a:moveTo>
                  <a:cubicBezTo>
                    <a:pt x="100501" y="524"/>
                    <a:pt x="100775" y="774"/>
                    <a:pt x="100775" y="1084"/>
                  </a:cubicBezTo>
                  <a:cubicBezTo>
                    <a:pt x="100775" y="1381"/>
                    <a:pt x="100513" y="1655"/>
                    <a:pt x="100203" y="1655"/>
                  </a:cubicBezTo>
                  <a:cubicBezTo>
                    <a:pt x="99905" y="1655"/>
                    <a:pt x="99644" y="1393"/>
                    <a:pt x="99644" y="1084"/>
                  </a:cubicBezTo>
                  <a:cubicBezTo>
                    <a:pt x="99644" y="774"/>
                    <a:pt x="99894" y="524"/>
                    <a:pt x="100203" y="524"/>
                  </a:cubicBezTo>
                  <a:close/>
                  <a:moveTo>
                    <a:pt x="103942" y="524"/>
                  </a:moveTo>
                  <a:cubicBezTo>
                    <a:pt x="104239" y="524"/>
                    <a:pt x="104513" y="774"/>
                    <a:pt x="104513" y="1084"/>
                  </a:cubicBezTo>
                  <a:cubicBezTo>
                    <a:pt x="104513" y="1381"/>
                    <a:pt x="104251" y="1655"/>
                    <a:pt x="103942" y="1655"/>
                  </a:cubicBezTo>
                  <a:cubicBezTo>
                    <a:pt x="103644" y="1655"/>
                    <a:pt x="103382" y="1393"/>
                    <a:pt x="103382" y="1084"/>
                  </a:cubicBezTo>
                  <a:cubicBezTo>
                    <a:pt x="103382" y="774"/>
                    <a:pt x="103632" y="524"/>
                    <a:pt x="103942" y="524"/>
                  </a:cubicBezTo>
                  <a:close/>
                  <a:moveTo>
                    <a:pt x="107668" y="524"/>
                  </a:moveTo>
                  <a:cubicBezTo>
                    <a:pt x="107966" y="524"/>
                    <a:pt x="108228" y="774"/>
                    <a:pt x="108228" y="1084"/>
                  </a:cubicBezTo>
                  <a:cubicBezTo>
                    <a:pt x="108228" y="1381"/>
                    <a:pt x="107978" y="1655"/>
                    <a:pt x="107668" y="1655"/>
                  </a:cubicBezTo>
                  <a:cubicBezTo>
                    <a:pt x="107371" y="1655"/>
                    <a:pt x="107097" y="1393"/>
                    <a:pt x="107097" y="1084"/>
                  </a:cubicBezTo>
                  <a:cubicBezTo>
                    <a:pt x="107097" y="774"/>
                    <a:pt x="107347" y="524"/>
                    <a:pt x="107668" y="524"/>
                  </a:cubicBezTo>
                  <a:close/>
                  <a:moveTo>
                    <a:pt x="111395" y="524"/>
                  </a:moveTo>
                  <a:cubicBezTo>
                    <a:pt x="111693" y="524"/>
                    <a:pt x="111967" y="774"/>
                    <a:pt x="111967" y="1084"/>
                  </a:cubicBezTo>
                  <a:cubicBezTo>
                    <a:pt x="111967" y="1381"/>
                    <a:pt x="111705" y="1655"/>
                    <a:pt x="111395" y="1655"/>
                  </a:cubicBezTo>
                  <a:cubicBezTo>
                    <a:pt x="111085" y="1655"/>
                    <a:pt x="110835" y="1393"/>
                    <a:pt x="110835" y="1084"/>
                  </a:cubicBezTo>
                  <a:cubicBezTo>
                    <a:pt x="110835" y="774"/>
                    <a:pt x="111085" y="524"/>
                    <a:pt x="111395" y="524"/>
                  </a:cubicBezTo>
                  <a:close/>
                  <a:moveTo>
                    <a:pt x="115122" y="524"/>
                  </a:moveTo>
                  <a:cubicBezTo>
                    <a:pt x="115419" y="524"/>
                    <a:pt x="115681" y="774"/>
                    <a:pt x="115681" y="1084"/>
                  </a:cubicBezTo>
                  <a:cubicBezTo>
                    <a:pt x="115681" y="1381"/>
                    <a:pt x="115431" y="1655"/>
                    <a:pt x="115122" y="1655"/>
                  </a:cubicBezTo>
                  <a:cubicBezTo>
                    <a:pt x="114812" y="1655"/>
                    <a:pt x="114550" y="1393"/>
                    <a:pt x="114550" y="1084"/>
                  </a:cubicBezTo>
                  <a:cubicBezTo>
                    <a:pt x="114550" y="774"/>
                    <a:pt x="114812" y="524"/>
                    <a:pt x="115122" y="524"/>
                  </a:cubicBezTo>
                  <a:close/>
                  <a:moveTo>
                    <a:pt x="118860" y="524"/>
                  </a:moveTo>
                  <a:cubicBezTo>
                    <a:pt x="119158" y="524"/>
                    <a:pt x="119420" y="774"/>
                    <a:pt x="119420" y="1084"/>
                  </a:cubicBezTo>
                  <a:cubicBezTo>
                    <a:pt x="119420" y="1381"/>
                    <a:pt x="119170" y="1655"/>
                    <a:pt x="118860" y="1655"/>
                  </a:cubicBezTo>
                  <a:cubicBezTo>
                    <a:pt x="118539" y="1655"/>
                    <a:pt x="118289" y="1393"/>
                    <a:pt x="118289" y="1084"/>
                  </a:cubicBezTo>
                  <a:cubicBezTo>
                    <a:pt x="118289" y="774"/>
                    <a:pt x="118539" y="524"/>
                    <a:pt x="118860" y="524"/>
                  </a:cubicBezTo>
                  <a:close/>
                  <a:moveTo>
                    <a:pt x="122575" y="524"/>
                  </a:moveTo>
                  <a:cubicBezTo>
                    <a:pt x="122873" y="524"/>
                    <a:pt x="123146" y="774"/>
                    <a:pt x="123146" y="1084"/>
                  </a:cubicBezTo>
                  <a:cubicBezTo>
                    <a:pt x="123146" y="1381"/>
                    <a:pt x="122885" y="1655"/>
                    <a:pt x="122575" y="1655"/>
                  </a:cubicBezTo>
                  <a:cubicBezTo>
                    <a:pt x="122265" y="1655"/>
                    <a:pt x="122015" y="1393"/>
                    <a:pt x="122015" y="1084"/>
                  </a:cubicBezTo>
                  <a:cubicBezTo>
                    <a:pt x="122027" y="774"/>
                    <a:pt x="122277" y="524"/>
                    <a:pt x="122575" y="524"/>
                  </a:cubicBezTo>
                  <a:close/>
                  <a:moveTo>
                    <a:pt x="126314" y="524"/>
                  </a:moveTo>
                  <a:cubicBezTo>
                    <a:pt x="126611" y="524"/>
                    <a:pt x="126873" y="774"/>
                    <a:pt x="126873" y="1084"/>
                  </a:cubicBezTo>
                  <a:cubicBezTo>
                    <a:pt x="126873" y="1381"/>
                    <a:pt x="126623" y="1655"/>
                    <a:pt x="126314" y="1655"/>
                  </a:cubicBezTo>
                  <a:cubicBezTo>
                    <a:pt x="126004" y="1655"/>
                    <a:pt x="125742" y="1393"/>
                    <a:pt x="125742" y="1084"/>
                  </a:cubicBezTo>
                  <a:cubicBezTo>
                    <a:pt x="125742" y="774"/>
                    <a:pt x="126004" y="524"/>
                    <a:pt x="126314" y="524"/>
                  </a:cubicBezTo>
                  <a:close/>
                  <a:moveTo>
                    <a:pt x="5287" y="2381"/>
                  </a:moveTo>
                  <a:cubicBezTo>
                    <a:pt x="5596" y="2381"/>
                    <a:pt x="5846" y="2631"/>
                    <a:pt x="5846" y="2953"/>
                  </a:cubicBezTo>
                  <a:cubicBezTo>
                    <a:pt x="5846" y="3262"/>
                    <a:pt x="5596" y="3512"/>
                    <a:pt x="5287" y="3512"/>
                  </a:cubicBezTo>
                  <a:cubicBezTo>
                    <a:pt x="4977" y="3512"/>
                    <a:pt x="4715" y="3262"/>
                    <a:pt x="4715" y="2953"/>
                  </a:cubicBezTo>
                  <a:cubicBezTo>
                    <a:pt x="4715" y="2631"/>
                    <a:pt x="4977" y="2381"/>
                    <a:pt x="5287" y="2381"/>
                  </a:cubicBezTo>
                  <a:close/>
                  <a:moveTo>
                    <a:pt x="12728" y="2381"/>
                  </a:moveTo>
                  <a:cubicBezTo>
                    <a:pt x="13037" y="2381"/>
                    <a:pt x="13288" y="2631"/>
                    <a:pt x="13288" y="2953"/>
                  </a:cubicBezTo>
                  <a:cubicBezTo>
                    <a:pt x="13288" y="3262"/>
                    <a:pt x="13037" y="3512"/>
                    <a:pt x="12728" y="3512"/>
                  </a:cubicBezTo>
                  <a:cubicBezTo>
                    <a:pt x="12418" y="3512"/>
                    <a:pt x="12156" y="3262"/>
                    <a:pt x="12156" y="2953"/>
                  </a:cubicBezTo>
                  <a:cubicBezTo>
                    <a:pt x="12180" y="2631"/>
                    <a:pt x="12418" y="2381"/>
                    <a:pt x="12728" y="2381"/>
                  </a:cubicBezTo>
                  <a:close/>
                  <a:moveTo>
                    <a:pt x="20181" y="2381"/>
                  </a:moveTo>
                  <a:cubicBezTo>
                    <a:pt x="20491" y="2381"/>
                    <a:pt x="20753" y="2631"/>
                    <a:pt x="20753" y="2953"/>
                  </a:cubicBezTo>
                  <a:cubicBezTo>
                    <a:pt x="20753" y="3262"/>
                    <a:pt x="20491" y="3512"/>
                    <a:pt x="20181" y="3512"/>
                  </a:cubicBezTo>
                  <a:cubicBezTo>
                    <a:pt x="19872" y="3512"/>
                    <a:pt x="19622" y="3262"/>
                    <a:pt x="19622" y="2953"/>
                  </a:cubicBezTo>
                  <a:cubicBezTo>
                    <a:pt x="19634" y="2631"/>
                    <a:pt x="19872" y="2381"/>
                    <a:pt x="20181" y="2381"/>
                  </a:cubicBezTo>
                  <a:close/>
                  <a:moveTo>
                    <a:pt x="27635" y="2381"/>
                  </a:moveTo>
                  <a:cubicBezTo>
                    <a:pt x="27956" y="2381"/>
                    <a:pt x="28206" y="2631"/>
                    <a:pt x="28206" y="2953"/>
                  </a:cubicBezTo>
                  <a:cubicBezTo>
                    <a:pt x="28206" y="3262"/>
                    <a:pt x="27956" y="3512"/>
                    <a:pt x="27635" y="3512"/>
                  </a:cubicBezTo>
                  <a:cubicBezTo>
                    <a:pt x="27325" y="3512"/>
                    <a:pt x="27075" y="3262"/>
                    <a:pt x="27075" y="2953"/>
                  </a:cubicBezTo>
                  <a:cubicBezTo>
                    <a:pt x="27087" y="2631"/>
                    <a:pt x="27325" y="2381"/>
                    <a:pt x="27635" y="2381"/>
                  </a:cubicBezTo>
                  <a:close/>
                  <a:moveTo>
                    <a:pt x="35100" y="2381"/>
                  </a:moveTo>
                  <a:cubicBezTo>
                    <a:pt x="35409" y="2381"/>
                    <a:pt x="35659" y="2631"/>
                    <a:pt x="35659" y="2953"/>
                  </a:cubicBezTo>
                  <a:cubicBezTo>
                    <a:pt x="35659" y="3262"/>
                    <a:pt x="35409" y="3512"/>
                    <a:pt x="35100" y="3512"/>
                  </a:cubicBezTo>
                  <a:cubicBezTo>
                    <a:pt x="34778" y="3512"/>
                    <a:pt x="34528" y="3262"/>
                    <a:pt x="34528" y="2953"/>
                  </a:cubicBezTo>
                  <a:cubicBezTo>
                    <a:pt x="34540" y="2631"/>
                    <a:pt x="34778" y="2381"/>
                    <a:pt x="35100" y="2381"/>
                  </a:cubicBezTo>
                  <a:close/>
                  <a:moveTo>
                    <a:pt x="42553" y="2381"/>
                  </a:moveTo>
                  <a:cubicBezTo>
                    <a:pt x="42863" y="2381"/>
                    <a:pt x="43113" y="2631"/>
                    <a:pt x="43113" y="2953"/>
                  </a:cubicBezTo>
                  <a:cubicBezTo>
                    <a:pt x="43113" y="3262"/>
                    <a:pt x="42863" y="3512"/>
                    <a:pt x="42553" y="3512"/>
                  </a:cubicBezTo>
                  <a:cubicBezTo>
                    <a:pt x="42232" y="3512"/>
                    <a:pt x="41982" y="3262"/>
                    <a:pt x="41982" y="2953"/>
                  </a:cubicBezTo>
                  <a:cubicBezTo>
                    <a:pt x="41982" y="2631"/>
                    <a:pt x="42244" y="2381"/>
                    <a:pt x="42553" y="2381"/>
                  </a:cubicBezTo>
                  <a:close/>
                  <a:moveTo>
                    <a:pt x="50006" y="2381"/>
                  </a:moveTo>
                  <a:cubicBezTo>
                    <a:pt x="50316" y="2381"/>
                    <a:pt x="50578" y="2631"/>
                    <a:pt x="50578" y="2953"/>
                  </a:cubicBezTo>
                  <a:cubicBezTo>
                    <a:pt x="50578" y="3262"/>
                    <a:pt x="50316" y="3512"/>
                    <a:pt x="50006" y="3512"/>
                  </a:cubicBezTo>
                  <a:cubicBezTo>
                    <a:pt x="49697" y="3512"/>
                    <a:pt x="49447" y="3262"/>
                    <a:pt x="49447" y="2953"/>
                  </a:cubicBezTo>
                  <a:cubicBezTo>
                    <a:pt x="49447" y="2631"/>
                    <a:pt x="49697" y="2381"/>
                    <a:pt x="50006" y="2381"/>
                  </a:cubicBezTo>
                  <a:close/>
                  <a:moveTo>
                    <a:pt x="57460" y="2381"/>
                  </a:moveTo>
                  <a:cubicBezTo>
                    <a:pt x="57781" y="2381"/>
                    <a:pt x="58031" y="2631"/>
                    <a:pt x="58031" y="2953"/>
                  </a:cubicBezTo>
                  <a:cubicBezTo>
                    <a:pt x="58031" y="3262"/>
                    <a:pt x="57781" y="3512"/>
                    <a:pt x="57460" y="3512"/>
                  </a:cubicBezTo>
                  <a:cubicBezTo>
                    <a:pt x="57150" y="3512"/>
                    <a:pt x="56900" y="3262"/>
                    <a:pt x="56900" y="2953"/>
                  </a:cubicBezTo>
                  <a:cubicBezTo>
                    <a:pt x="56900" y="2631"/>
                    <a:pt x="57150" y="2381"/>
                    <a:pt x="57460" y="2381"/>
                  </a:cubicBezTo>
                  <a:close/>
                  <a:moveTo>
                    <a:pt x="64925" y="2381"/>
                  </a:moveTo>
                  <a:cubicBezTo>
                    <a:pt x="65234" y="2381"/>
                    <a:pt x="65485" y="2631"/>
                    <a:pt x="65485" y="2953"/>
                  </a:cubicBezTo>
                  <a:cubicBezTo>
                    <a:pt x="65485" y="3262"/>
                    <a:pt x="65234" y="3512"/>
                    <a:pt x="64925" y="3512"/>
                  </a:cubicBezTo>
                  <a:cubicBezTo>
                    <a:pt x="64603" y="3512"/>
                    <a:pt x="64353" y="3262"/>
                    <a:pt x="64353" y="2953"/>
                  </a:cubicBezTo>
                  <a:cubicBezTo>
                    <a:pt x="64353" y="2631"/>
                    <a:pt x="64603" y="2381"/>
                    <a:pt x="64925" y="2381"/>
                  </a:cubicBezTo>
                  <a:close/>
                  <a:moveTo>
                    <a:pt x="72366" y="2381"/>
                  </a:moveTo>
                  <a:cubicBezTo>
                    <a:pt x="72676" y="2381"/>
                    <a:pt x="72926" y="2631"/>
                    <a:pt x="72926" y="2953"/>
                  </a:cubicBezTo>
                  <a:cubicBezTo>
                    <a:pt x="72926" y="3262"/>
                    <a:pt x="72676" y="3512"/>
                    <a:pt x="72366" y="3512"/>
                  </a:cubicBezTo>
                  <a:cubicBezTo>
                    <a:pt x="72045" y="3512"/>
                    <a:pt x="71795" y="3262"/>
                    <a:pt x="71795" y="2953"/>
                  </a:cubicBezTo>
                  <a:cubicBezTo>
                    <a:pt x="71807" y="2631"/>
                    <a:pt x="72069" y="2381"/>
                    <a:pt x="72366" y="2381"/>
                  </a:cubicBezTo>
                  <a:close/>
                  <a:moveTo>
                    <a:pt x="83451" y="2381"/>
                  </a:moveTo>
                  <a:cubicBezTo>
                    <a:pt x="83761" y="2381"/>
                    <a:pt x="84011" y="2631"/>
                    <a:pt x="84011" y="2953"/>
                  </a:cubicBezTo>
                  <a:cubicBezTo>
                    <a:pt x="84011" y="3262"/>
                    <a:pt x="83761" y="3512"/>
                    <a:pt x="83451" y="3512"/>
                  </a:cubicBezTo>
                  <a:cubicBezTo>
                    <a:pt x="83141" y="3512"/>
                    <a:pt x="82880" y="3262"/>
                    <a:pt x="82880" y="2953"/>
                  </a:cubicBezTo>
                  <a:cubicBezTo>
                    <a:pt x="82880" y="2631"/>
                    <a:pt x="83141" y="2381"/>
                    <a:pt x="83451" y="2381"/>
                  </a:cubicBezTo>
                  <a:close/>
                  <a:moveTo>
                    <a:pt x="90904" y="2381"/>
                  </a:moveTo>
                  <a:cubicBezTo>
                    <a:pt x="91214" y="2381"/>
                    <a:pt x="91464" y="2631"/>
                    <a:pt x="91464" y="2953"/>
                  </a:cubicBezTo>
                  <a:cubicBezTo>
                    <a:pt x="91464" y="3262"/>
                    <a:pt x="91214" y="3512"/>
                    <a:pt x="90904" y="3512"/>
                  </a:cubicBezTo>
                  <a:cubicBezTo>
                    <a:pt x="90595" y="3512"/>
                    <a:pt x="90345" y="3262"/>
                    <a:pt x="90345" y="2953"/>
                  </a:cubicBezTo>
                  <a:cubicBezTo>
                    <a:pt x="90345" y="2631"/>
                    <a:pt x="90595" y="2381"/>
                    <a:pt x="90904" y="2381"/>
                  </a:cubicBezTo>
                  <a:close/>
                  <a:moveTo>
                    <a:pt x="98346" y="2381"/>
                  </a:moveTo>
                  <a:cubicBezTo>
                    <a:pt x="98655" y="2381"/>
                    <a:pt x="98905" y="2631"/>
                    <a:pt x="98905" y="2953"/>
                  </a:cubicBezTo>
                  <a:cubicBezTo>
                    <a:pt x="98905" y="3262"/>
                    <a:pt x="98655" y="3512"/>
                    <a:pt x="98346" y="3512"/>
                  </a:cubicBezTo>
                  <a:cubicBezTo>
                    <a:pt x="98036" y="3512"/>
                    <a:pt x="97786" y="3262"/>
                    <a:pt x="97786" y="2953"/>
                  </a:cubicBezTo>
                  <a:cubicBezTo>
                    <a:pt x="97798" y="2631"/>
                    <a:pt x="98036" y="2381"/>
                    <a:pt x="98346" y="2381"/>
                  </a:cubicBezTo>
                  <a:close/>
                  <a:moveTo>
                    <a:pt x="105799" y="2381"/>
                  </a:moveTo>
                  <a:cubicBezTo>
                    <a:pt x="106121" y="2381"/>
                    <a:pt x="106371" y="2631"/>
                    <a:pt x="106371" y="2953"/>
                  </a:cubicBezTo>
                  <a:cubicBezTo>
                    <a:pt x="106371" y="3262"/>
                    <a:pt x="106109" y="3512"/>
                    <a:pt x="105799" y="3512"/>
                  </a:cubicBezTo>
                  <a:cubicBezTo>
                    <a:pt x="105490" y="3512"/>
                    <a:pt x="105239" y="3262"/>
                    <a:pt x="105239" y="2953"/>
                  </a:cubicBezTo>
                  <a:cubicBezTo>
                    <a:pt x="105251" y="2631"/>
                    <a:pt x="105490" y="2381"/>
                    <a:pt x="105799" y="2381"/>
                  </a:cubicBezTo>
                  <a:close/>
                  <a:moveTo>
                    <a:pt x="113264" y="2381"/>
                  </a:moveTo>
                  <a:cubicBezTo>
                    <a:pt x="113574" y="2381"/>
                    <a:pt x="113824" y="2631"/>
                    <a:pt x="113824" y="2953"/>
                  </a:cubicBezTo>
                  <a:cubicBezTo>
                    <a:pt x="113824" y="3262"/>
                    <a:pt x="113574" y="3512"/>
                    <a:pt x="113264" y="3512"/>
                  </a:cubicBezTo>
                  <a:cubicBezTo>
                    <a:pt x="112943" y="3512"/>
                    <a:pt x="112693" y="3262"/>
                    <a:pt x="112693" y="2953"/>
                  </a:cubicBezTo>
                  <a:cubicBezTo>
                    <a:pt x="112705" y="2631"/>
                    <a:pt x="112943" y="2381"/>
                    <a:pt x="113264" y="2381"/>
                  </a:cubicBezTo>
                  <a:close/>
                  <a:moveTo>
                    <a:pt x="120718" y="2381"/>
                  </a:moveTo>
                  <a:cubicBezTo>
                    <a:pt x="121027" y="2381"/>
                    <a:pt x="121277" y="2631"/>
                    <a:pt x="121277" y="2953"/>
                  </a:cubicBezTo>
                  <a:cubicBezTo>
                    <a:pt x="121277" y="3262"/>
                    <a:pt x="121027" y="3512"/>
                    <a:pt x="120718" y="3512"/>
                  </a:cubicBezTo>
                  <a:cubicBezTo>
                    <a:pt x="120408" y="3512"/>
                    <a:pt x="120146" y="3262"/>
                    <a:pt x="120146" y="2953"/>
                  </a:cubicBezTo>
                  <a:cubicBezTo>
                    <a:pt x="120170" y="2631"/>
                    <a:pt x="120420" y="2381"/>
                    <a:pt x="120718" y="2381"/>
                  </a:cubicBezTo>
                  <a:close/>
                  <a:moveTo>
                    <a:pt x="128171" y="2381"/>
                  </a:moveTo>
                  <a:cubicBezTo>
                    <a:pt x="128480" y="2381"/>
                    <a:pt x="128742" y="2631"/>
                    <a:pt x="128742" y="2953"/>
                  </a:cubicBezTo>
                  <a:cubicBezTo>
                    <a:pt x="128742" y="3262"/>
                    <a:pt x="128480" y="3512"/>
                    <a:pt x="128171" y="3512"/>
                  </a:cubicBezTo>
                  <a:cubicBezTo>
                    <a:pt x="127861" y="3512"/>
                    <a:pt x="127611" y="3262"/>
                    <a:pt x="127611" y="2953"/>
                  </a:cubicBezTo>
                  <a:cubicBezTo>
                    <a:pt x="127611" y="2631"/>
                    <a:pt x="127861" y="2381"/>
                    <a:pt x="128171" y="2381"/>
                  </a:cubicBezTo>
                  <a:close/>
                  <a:moveTo>
                    <a:pt x="1548" y="2393"/>
                  </a:moveTo>
                  <a:cubicBezTo>
                    <a:pt x="1846" y="2393"/>
                    <a:pt x="2119" y="2655"/>
                    <a:pt x="2119" y="2965"/>
                  </a:cubicBezTo>
                  <a:cubicBezTo>
                    <a:pt x="2119" y="3262"/>
                    <a:pt x="1858" y="3524"/>
                    <a:pt x="1548" y="3524"/>
                  </a:cubicBezTo>
                  <a:cubicBezTo>
                    <a:pt x="1238" y="3524"/>
                    <a:pt x="988" y="3274"/>
                    <a:pt x="988" y="2965"/>
                  </a:cubicBezTo>
                  <a:cubicBezTo>
                    <a:pt x="988" y="2655"/>
                    <a:pt x="1238" y="2393"/>
                    <a:pt x="1548" y="2393"/>
                  </a:cubicBezTo>
                  <a:close/>
                  <a:moveTo>
                    <a:pt x="9001" y="2393"/>
                  </a:moveTo>
                  <a:cubicBezTo>
                    <a:pt x="9299" y="2393"/>
                    <a:pt x="9573" y="2655"/>
                    <a:pt x="9573" y="2965"/>
                  </a:cubicBezTo>
                  <a:cubicBezTo>
                    <a:pt x="9573" y="3262"/>
                    <a:pt x="9323" y="3524"/>
                    <a:pt x="9001" y="3524"/>
                  </a:cubicBezTo>
                  <a:cubicBezTo>
                    <a:pt x="8704" y="3524"/>
                    <a:pt x="8442" y="3274"/>
                    <a:pt x="8442" y="2965"/>
                  </a:cubicBezTo>
                  <a:cubicBezTo>
                    <a:pt x="8442" y="2655"/>
                    <a:pt x="8692" y="2393"/>
                    <a:pt x="9001" y="2393"/>
                  </a:cubicBezTo>
                  <a:close/>
                  <a:moveTo>
                    <a:pt x="16466" y="2393"/>
                  </a:moveTo>
                  <a:cubicBezTo>
                    <a:pt x="16764" y="2393"/>
                    <a:pt x="17026" y="2655"/>
                    <a:pt x="17026" y="2965"/>
                  </a:cubicBezTo>
                  <a:cubicBezTo>
                    <a:pt x="17026" y="3262"/>
                    <a:pt x="16776" y="3524"/>
                    <a:pt x="16466" y="3524"/>
                  </a:cubicBezTo>
                  <a:cubicBezTo>
                    <a:pt x="16169" y="3524"/>
                    <a:pt x="15895" y="3274"/>
                    <a:pt x="15895" y="2965"/>
                  </a:cubicBezTo>
                  <a:cubicBezTo>
                    <a:pt x="15895" y="2655"/>
                    <a:pt x="16145" y="2393"/>
                    <a:pt x="16466" y="2393"/>
                  </a:cubicBezTo>
                  <a:close/>
                  <a:moveTo>
                    <a:pt x="23920" y="2393"/>
                  </a:moveTo>
                  <a:cubicBezTo>
                    <a:pt x="24217" y="2393"/>
                    <a:pt x="24479" y="2655"/>
                    <a:pt x="24479" y="2965"/>
                  </a:cubicBezTo>
                  <a:cubicBezTo>
                    <a:pt x="24479" y="3262"/>
                    <a:pt x="24229" y="3524"/>
                    <a:pt x="23920" y="3524"/>
                  </a:cubicBezTo>
                  <a:cubicBezTo>
                    <a:pt x="23610" y="3524"/>
                    <a:pt x="23348" y="3274"/>
                    <a:pt x="23348" y="2965"/>
                  </a:cubicBezTo>
                  <a:cubicBezTo>
                    <a:pt x="23348" y="2655"/>
                    <a:pt x="23610" y="2393"/>
                    <a:pt x="23920" y="2393"/>
                  </a:cubicBezTo>
                  <a:close/>
                  <a:moveTo>
                    <a:pt x="31373" y="2393"/>
                  </a:moveTo>
                  <a:cubicBezTo>
                    <a:pt x="31671" y="2393"/>
                    <a:pt x="31945" y="2655"/>
                    <a:pt x="31945" y="2965"/>
                  </a:cubicBezTo>
                  <a:cubicBezTo>
                    <a:pt x="31945" y="3262"/>
                    <a:pt x="31683" y="3524"/>
                    <a:pt x="31373" y="3524"/>
                  </a:cubicBezTo>
                  <a:cubicBezTo>
                    <a:pt x="31064" y="3524"/>
                    <a:pt x="30814" y="3274"/>
                    <a:pt x="30814" y="2965"/>
                  </a:cubicBezTo>
                  <a:cubicBezTo>
                    <a:pt x="30814" y="2655"/>
                    <a:pt x="31064" y="2393"/>
                    <a:pt x="31373" y="2393"/>
                  </a:cubicBezTo>
                  <a:close/>
                  <a:moveTo>
                    <a:pt x="38815" y="2393"/>
                  </a:moveTo>
                  <a:cubicBezTo>
                    <a:pt x="39112" y="2393"/>
                    <a:pt x="39386" y="2655"/>
                    <a:pt x="39386" y="2965"/>
                  </a:cubicBezTo>
                  <a:cubicBezTo>
                    <a:pt x="39386" y="3262"/>
                    <a:pt x="39124" y="3524"/>
                    <a:pt x="38815" y="3524"/>
                  </a:cubicBezTo>
                  <a:cubicBezTo>
                    <a:pt x="38517" y="3524"/>
                    <a:pt x="38255" y="3274"/>
                    <a:pt x="38255" y="2965"/>
                  </a:cubicBezTo>
                  <a:cubicBezTo>
                    <a:pt x="38267" y="2655"/>
                    <a:pt x="38505" y="2393"/>
                    <a:pt x="38815" y="2393"/>
                  </a:cubicBezTo>
                  <a:close/>
                  <a:moveTo>
                    <a:pt x="46268" y="2393"/>
                  </a:moveTo>
                  <a:cubicBezTo>
                    <a:pt x="46565" y="2393"/>
                    <a:pt x="46839" y="2655"/>
                    <a:pt x="46839" y="2965"/>
                  </a:cubicBezTo>
                  <a:cubicBezTo>
                    <a:pt x="46839" y="3262"/>
                    <a:pt x="46589" y="3524"/>
                    <a:pt x="46268" y="3524"/>
                  </a:cubicBezTo>
                  <a:cubicBezTo>
                    <a:pt x="45970" y="3524"/>
                    <a:pt x="45708" y="3274"/>
                    <a:pt x="45708" y="2965"/>
                  </a:cubicBezTo>
                  <a:cubicBezTo>
                    <a:pt x="45720" y="2655"/>
                    <a:pt x="45958" y="2393"/>
                    <a:pt x="46268" y="2393"/>
                  </a:cubicBezTo>
                  <a:close/>
                  <a:moveTo>
                    <a:pt x="53733" y="2393"/>
                  </a:moveTo>
                  <a:cubicBezTo>
                    <a:pt x="54031" y="2393"/>
                    <a:pt x="54293" y="2655"/>
                    <a:pt x="54293" y="2965"/>
                  </a:cubicBezTo>
                  <a:cubicBezTo>
                    <a:pt x="54293" y="3262"/>
                    <a:pt x="54043" y="3524"/>
                    <a:pt x="53733" y="3524"/>
                  </a:cubicBezTo>
                  <a:cubicBezTo>
                    <a:pt x="53412" y="3524"/>
                    <a:pt x="53162" y="3274"/>
                    <a:pt x="53162" y="2965"/>
                  </a:cubicBezTo>
                  <a:cubicBezTo>
                    <a:pt x="53173" y="2655"/>
                    <a:pt x="53412" y="2393"/>
                    <a:pt x="53733" y="2393"/>
                  </a:cubicBezTo>
                  <a:close/>
                  <a:moveTo>
                    <a:pt x="61186" y="2393"/>
                  </a:moveTo>
                  <a:cubicBezTo>
                    <a:pt x="61484" y="2393"/>
                    <a:pt x="61746" y="2655"/>
                    <a:pt x="61746" y="2965"/>
                  </a:cubicBezTo>
                  <a:cubicBezTo>
                    <a:pt x="61746" y="3262"/>
                    <a:pt x="61496" y="3524"/>
                    <a:pt x="61186" y="3524"/>
                  </a:cubicBezTo>
                  <a:cubicBezTo>
                    <a:pt x="60877" y="3524"/>
                    <a:pt x="60615" y="3274"/>
                    <a:pt x="60615" y="2965"/>
                  </a:cubicBezTo>
                  <a:cubicBezTo>
                    <a:pt x="60639" y="2655"/>
                    <a:pt x="60877" y="2393"/>
                    <a:pt x="61186" y="2393"/>
                  </a:cubicBezTo>
                  <a:close/>
                  <a:moveTo>
                    <a:pt x="68640" y="2393"/>
                  </a:moveTo>
                  <a:cubicBezTo>
                    <a:pt x="68937" y="2393"/>
                    <a:pt x="69211" y="2655"/>
                    <a:pt x="69211" y="2965"/>
                  </a:cubicBezTo>
                  <a:cubicBezTo>
                    <a:pt x="69211" y="3262"/>
                    <a:pt x="68949" y="3524"/>
                    <a:pt x="68640" y="3524"/>
                  </a:cubicBezTo>
                  <a:cubicBezTo>
                    <a:pt x="68330" y="3524"/>
                    <a:pt x="68080" y="3274"/>
                    <a:pt x="68080" y="2965"/>
                  </a:cubicBezTo>
                  <a:cubicBezTo>
                    <a:pt x="68092" y="2655"/>
                    <a:pt x="68330" y="2393"/>
                    <a:pt x="68640" y="2393"/>
                  </a:cubicBezTo>
                  <a:close/>
                  <a:moveTo>
                    <a:pt x="76093" y="2393"/>
                  </a:moveTo>
                  <a:cubicBezTo>
                    <a:pt x="76391" y="2393"/>
                    <a:pt x="76664" y="2655"/>
                    <a:pt x="76664" y="2965"/>
                  </a:cubicBezTo>
                  <a:cubicBezTo>
                    <a:pt x="76664" y="3262"/>
                    <a:pt x="76403" y="3524"/>
                    <a:pt x="76093" y="3524"/>
                  </a:cubicBezTo>
                  <a:cubicBezTo>
                    <a:pt x="75795" y="3524"/>
                    <a:pt x="75533" y="3274"/>
                    <a:pt x="75533" y="2965"/>
                  </a:cubicBezTo>
                  <a:cubicBezTo>
                    <a:pt x="75533" y="2655"/>
                    <a:pt x="75783" y="2393"/>
                    <a:pt x="76093" y="2393"/>
                  </a:cubicBezTo>
                  <a:close/>
                  <a:moveTo>
                    <a:pt x="79712" y="2393"/>
                  </a:moveTo>
                  <a:cubicBezTo>
                    <a:pt x="80010" y="2393"/>
                    <a:pt x="80284" y="2655"/>
                    <a:pt x="80284" y="2965"/>
                  </a:cubicBezTo>
                  <a:cubicBezTo>
                    <a:pt x="80284" y="3262"/>
                    <a:pt x="80022" y="3524"/>
                    <a:pt x="79712" y="3524"/>
                  </a:cubicBezTo>
                  <a:cubicBezTo>
                    <a:pt x="79403" y="3524"/>
                    <a:pt x="79153" y="3274"/>
                    <a:pt x="79153" y="2965"/>
                  </a:cubicBezTo>
                  <a:cubicBezTo>
                    <a:pt x="79165" y="2655"/>
                    <a:pt x="79403" y="2393"/>
                    <a:pt x="79712" y="2393"/>
                  </a:cubicBezTo>
                  <a:close/>
                  <a:moveTo>
                    <a:pt x="87166" y="2393"/>
                  </a:moveTo>
                  <a:cubicBezTo>
                    <a:pt x="87463" y="2393"/>
                    <a:pt x="87737" y="2655"/>
                    <a:pt x="87737" y="2965"/>
                  </a:cubicBezTo>
                  <a:cubicBezTo>
                    <a:pt x="87737" y="3262"/>
                    <a:pt x="87475" y="3524"/>
                    <a:pt x="87166" y="3524"/>
                  </a:cubicBezTo>
                  <a:cubicBezTo>
                    <a:pt x="86856" y="3524"/>
                    <a:pt x="86606" y="3274"/>
                    <a:pt x="86606" y="2965"/>
                  </a:cubicBezTo>
                  <a:cubicBezTo>
                    <a:pt x="86618" y="2655"/>
                    <a:pt x="86856" y="2393"/>
                    <a:pt x="87166" y="2393"/>
                  </a:cubicBezTo>
                  <a:close/>
                  <a:moveTo>
                    <a:pt x="94631" y="2393"/>
                  </a:moveTo>
                  <a:cubicBezTo>
                    <a:pt x="94929" y="2393"/>
                    <a:pt x="95191" y="2655"/>
                    <a:pt x="95191" y="2965"/>
                  </a:cubicBezTo>
                  <a:cubicBezTo>
                    <a:pt x="95191" y="3262"/>
                    <a:pt x="94941" y="3524"/>
                    <a:pt x="94631" y="3524"/>
                  </a:cubicBezTo>
                  <a:cubicBezTo>
                    <a:pt x="94310" y="3524"/>
                    <a:pt x="94060" y="3274"/>
                    <a:pt x="94060" y="2965"/>
                  </a:cubicBezTo>
                  <a:cubicBezTo>
                    <a:pt x="94071" y="2655"/>
                    <a:pt x="94310" y="2393"/>
                    <a:pt x="94631" y="2393"/>
                  </a:cubicBezTo>
                  <a:close/>
                  <a:moveTo>
                    <a:pt x="102084" y="2393"/>
                  </a:moveTo>
                  <a:cubicBezTo>
                    <a:pt x="102382" y="2393"/>
                    <a:pt x="102644" y="2655"/>
                    <a:pt x="102644" y="2965"/>
                  </a:cubicBezTo>
                  <a:cubicBezTo>
                    <a:pt x="102644" y="3262"/>
                    <a:pt x="102394" y="3524"/>
                    <a:pt x="102084" y="3524"/>
                  </a:cubicBezTo>
                  <a:cubicBezTo>
                    <a:pt x="101787" y="3524"/>
                    <a:pt x="101513" y="3274"/>
                    <a:pt x="101513" y="2965"/>
                  </a:cubicBezTo>
                  <a:cubicBezTo>
                    <a:pt x="101513" y="2655"/>
                    <a:pt x="101775" y="2393"/>
                    <a:pt x="102084" y="2393"/>
                  </a:cubicBezTo>
                  <a:close/>
                  <a:moveTo>
                    <a:pt x="109538" y="2393"/>
                  </a:moveTo>
                  <a:cubicBezTo>
                    <a:pt x="109835" y="2393"/>
                    <a:pt x="110109" y="2655"/>
                    <a:pt x="110109" y="2965"/>
                  </a:cubicBezTo>
                  <a:cubicBezTo>
                    <a:pt x="110109" y="3262"/>
                    <a:pt x="109847" y="3524"/>
                    <a:pt x="109538" y="3524"/>
                  </a:cubicBezTo>
                  <a:cubicBezTo>
                    <a:pt x="109228" y="3524"/>
                    <a:pt x="108978" y="3274"/>
                    <a:pt x="108978" y="2965"/>
                  </a:cubicBezTo>
                  <a:cubicBezTo>
                    <a:pt x="108978" y="2655"/>
                    <a:pt x="109228" y="2393"/>
                    <a:pt x="109538" y="2393"/>
                  </a:cubicBezTo>
                  <a:close/>
                  <a:moveTo>
                    <a:pt x="116991" y="2393"/>
                  </a:moveTo>
                  <a:cubicBezTo>
                    <a:pt x="117289" y="2393"/>
                    <a:pt x="117562" y="2655"/>
                    <a:pt x="117562" y="2965"/>
                  </a:cubicBezTo>
                  <a:cubicBezTo>
                    <a:pt x="117562" y="3262"/>
                    <a:pt x="117312" y="3524"/>
                    <a:pt x="116991" y="3524"/>
                  </a:cubicBezTo>
                  <a:cubicBezTo>
                    <a:pt x="116681" y="3524"/>
                    <a:pt x="116431" y="3274"/>
                    <a:pt x="116431" y="2965"/>
                  </a:cubicBezTo>
                  <a:cubicBezTo>
                    <a:pt x="116431" y="2655"/>
                    <a:pt x="116681" y="2393"/>
                    <a:pt x="116991" y="2393"/>
                  </a:cubicBezTo>
                  <a:close/>
                  <a:moveTo>
                    <a:pt x="124456" y="2393"/>
                  </a:moveTo>
                  <a:cubicBezTo>
                    <a:pt x="124754" y="2393"/>
                    <a:pt x="125016" y="2655"/>
                    <a:pt x="125016" y="2965"/>
                  </a:cubicBezTo>
                  <a:cubicBezTo>
                    <a:pt x="125016" y="3262"/>
                    <a:pt x="124766" y="3524"/>
                    <a:pt x="124456" y="3524"/>
                  </a:cubicBezTo>
                  <a:cubicBezTo>
                    <a:pt x="124135" y="3524"/>
                    <a:pt x="123885" y="3274"/>
                    <a:pt x="123885" y="2965"/>
                  </a:cubicBezTo>
                  <a:cubicBezTo>
                    <a:pt x="123885" y="2655"/>
                    <a:pt x="124135" y="2393"/>
                    <a:pt x="124456" y="2393"/>
                  </a:cubicBezTo>
                  <a:close/>
                  <a:moveTo>
                    <a:pt x="3405" y="4239"/>
                  </a:moveTo>
                  <a:cubicBezTo>
                    <a:pt x="3703" y="4239"/>
                    <a:pt x="3977" y="4501"/>
                    <a:pt x="3977" y="4810"/>
                  </a:cubicBezTo>
                  <a:cubicBezTo>
                    <a:pt x="3977" y="5108"/>
                    <a:pt x="3727" y="5370"/>
                    <a:pt x="3405" y="5370"/>
                  </a:cubicBezTo>
                  <a:cubicBezTo>
                    <a:pt x="3096" y="5370"/>
                    <a:pt x="2846" y="5120"/>
                    <a:pt x="2846" y="4810"/>
                  </a:cubicBezTo>
                  <a:cubicBezTo>
                    <a:pt x="2858" y="4501"/>
                    <a:pt x="3096" y="4239"/>
                    <a:pt x="3405" y="4239"/>
                  </a:cubicBezTo>
                  <a:close/>
                  <a:moveTo>
                    <a:pt x="7132" y="4239"/>
                  </a:moveTo>
                  <a:cubicBezTo>
                    <a:pt x="7430" y="4239"/>
                    <a:pt x="7692" y="4501"/>
                    <a:pt x="7692" y="4810"/>
                  </a:cubicBezTo>
                  <a:cubicBezTo>
                    <a:pt x="7692" y="5108"/>
                    <a:pt x="7442" y="5370"/>
                    <a:pt x="7132" y="5370"/>
                  </a:cubicBezTo>
                  <a:cubicBezTo>
                    <a:pt x="6834" y="5370"/>
                    <a:pt x="6560" y="5120"/>
                    <a:pt x="6560" y="4810"/>
                  </a:cubicBezTo>
                  <a:cubicBezTo>
                    <a:pt x="6584" y="4501"/>
                    <a:pt x="6822" y="4239"/>
                    <a:pt x="7132" y="4239"/>
                  </a:cubicBezTo>
                  <a:close/>
                  <a:moveTo>
                    <a:pt x="10871" y="4239"/>
                  </a:moveTo>
                  <a:cubicBezTo>
                    <a:pt x="11168" y="4239"/>
                    <a:pt x="11430" y="4501"/>
                    <a:pt x="11430" y="4810"/>
                  </a:cubicBezTo>
                  <a:cubicBezTo>
                    <a:pt x="11430" y="5108"/>
                    <a:pt x="11180" y="5370"/>
                    <a:pt x="10871" y="5370"/>
                  </a:cubicBezTo>
                  <a:cubicBezTo>
                    <a:pt x="10573" y="5370"/>
                    <a:pt x="10299" y="5120"/>
                    <a:pt x="10299" y="4810"/>
                  </a:cubicBezTo>
                  <a:cubicBezTo>
                    <a:pt x="10299" y="4501"/>
                    <a:pt x="10549" y="4239"/>
                    <a:pt x="10871" y="4239"/>
                  </a:cubicBezTo>
                  <a:close/>
                  <a:moveTo>
                    <a:pt x="14585" y="4239"/>
                  </a:moveTo>
                  <a:cubicBezTo>
                    <a:pt x="14883" y="4239"/>
                    <a:pt x="15157" y="4501"/>
                    <a:pt x="15157" y="4810"/>
                  </a:cubicBezTo>
                  <a:cubicBezTo>
                    <a:pt x="15157" y="5108"/>
                    <a:pt x="14895" y="5370"/>
                    <a:pt x="14585" y="5370"/>
                  </a:cubicBezTo>
                  <a:cubicBezTo>
                    <a:pt x="14288" y="5370"/>
                    <a:pt x="14014" y="5120"/>
                    <a:pt x="14014" y="4810"/>
                  </a:cubicBezTo>
                  <a:cubicBezTo>
                    <a:pt x="14038" y="4501"/>
                    <a:pt x="14276" y="4239"/>
                    <a:pt x="14585" y="4239"/>
                  </a:cubicBezTo>
                  <a:close/>
                  <a:moveTo>
                    <a:pt x="18324" y="4239"/>
                  </a:moveTo>
                  <a:cubicBezTo>
                    <a:pt x="18622" y="4239"/>
                    <a:pt x="18883" y="4501"/>
                    <a:pt x="18883" y="4810"/>
                  </a:cubicBezTo>
                  <a:cubicBezTo>
                    <a:pt x="18883" y="5108"/>
                    <a:pt x="18633" y="5370"/>
                    <a:pt x="18324" y="5370"/>
                  </a:cubicBezTo>
                  <a:cubicBezTo>
                    <a:pt x="18026" y="5370"/>
                    <a:pt x="17752" y="5120"/>
                    <a:pt x="17752" y="4810"/>
                  </a:cubicBezTo>
                  <a:cubicBezTo>
                    <a:pt x="17752" y="4501"/>
                    <a:pt x="18014" y="4239"/>
                    <a:pt x="18324" y="4239"/>
                  </a:cubicBezTo>
                  <a:close/>
                  <a:moveTo>
                    <a:pt x="22039" y="4239"/>
                  </a:moveTo>
                  <a:cubicBezTo>
                    <a:pt x="22336" y="4239"/>
                    <a:pt x="22610" y="4501"/>
                    <a:pt x="22610" y="4810"/>
                  </a:cubicBezTo>
                  <a:cubicBezTo>
                    <a:pt x="22610" y="5108"/>
                    <a:pt x="22360" y="5370"/>
                    <a:pt x="22039" y="5370"/>
                  </a:cubicBezTo>
                  <a:cubicBezTo>
                    <a:pt x="21729" y="5370"/>
                    <a:pt x="21479" y="5120"/>
                    <a:pt x="21479" y="4810"/>
                  </a:cubicBezTo>
                  <a:cubicBezTo>
                    <a:pt x="21491" y="4501"/>
                    <a:pt x="21729" y="4239"/>
                    <a:pt x="22039" y="4239"/>
                  </a:cubicBezTo>
                  <a:close/>
                  <a:moveTo>
                    <a:pt x="25777" y="4239"/>
                  </a:moveTo>
                  <a:cubicBezTo>
                    <a:pt x="26075" y="4239"/>
                    <a:pt x="26349" y="4501"/>
                    <a:pt x="26349" y="4810"/>
                  </a:cubicBezTo>
                  <a:cubicBezTo>
                    <a:pt x="26349" y="5108"/>
                    <a:pt x="26087" y="5370"/>
                    <a:pt x="25777" y="5370"/>
                  </a:cubicBezTo>
                  <a:cubicBezTo>
                    <a:pt x="25468" y="5370"/>
                    <a:pt x="25206" y="5120"/>
                    <a:pt x="25206" y="4810"/>
                  </a:cubicBezTo>
                  <a:cubicBezTo>
                    <a:pt x="25218" y="4501"/>
                    <a:pt x="25468" y="4239"/>
                    <a:pt x="25777" y="4239"/>
                  </a:cubicBezTo>
                  <a:close/>
                  <a:moveTo>
                    <a:pt x="29504" y="4239"/>
                  </a:moveTo>
                  <a:cubicBezTo>
                    <a:pt x="29801" y="4239"/>
                    <a:pt x="30063" y="4501"/>
                    <a:pt x="30063" y="4810"/>
                  </a:cubicBezTo>
                  <a:cubicBezTo>
                    <a:pt x="30063" y="5108"/>
                    <a:pt x="29813" y="5370"/>
                    <a:pt x="29504" y="5370"/>
                  </a:cubicBezTo>
                  <a:cubicBezTo>
                    <a:pt x="29182" y="5370"/>
                    <a:pt x="28932" y="5120"/>
                    <a:pt x="28932" y="4810"/>
                  </a:cubicBezTo>
                  <a:cubicBezTo>
                    <a:pt x="28944" y="4501"/>
                    <a:pt x="29182" y="4239"/>
                    <a:pt x="29504" y="4239"/>
                  </a:cubicBezTo>
                  <a:close/>
                  <a:moveTo>
                    <a:pt x="33230" y="4239"/>
                  </a:moveTo>
                  <a:cubicBezTo>
                    <a:pt x="33528" y="4239"/>
                    <a:pt x="33802" y="4501"/>
                    <a:pt x="33802" y="4810"/>
                  </a:cubicBezTo>
                  <a:cubicBezTo>
                    <a:pt x="33802" y="5108"/>
                    <a:pt x="33552" y="5370"/>
                    <a:pt x="33230" y="5370"/>
                  </a:cubicBezTo>
                  <a:cubicBezTo>
                    <a:pt x="32921" y="5370"/>
                    <a:pt x="32671" y="5120"/>
                    <a:pt x="32671" y="4810"/>
                  </a:cubicBezTo>
                  <a:cubicBezTo>
                    <a:pt x="32671" y="4501"/>
                    <a:pt x="32921" y="4239"/>
                    <a:pt x="33230" y="4239"/>
                  </a:cubicBezTo>
                  <a:close/>
                  <a:moveTo>
                    <a:pt x="36957" y="4239"/>
                  </a:moveTo>
                  <a:cubicBezTo>
                    <a:pt x="37255" y="4239"/>
                    <a:pt x="37517" y="4501"/>
                    <a:pt x="37517" y="4810"/>
                  </a:cubicBezTo>
                  <a:cubicBezTo>
                    <a:pt x="37517" y="5108"/>
                    <a:pt x="37267" y="5370"/>
                    <a:pt x="36957" y="5370"/>
                  </a:cubicBezTo>
                  <a:cubicBezTo>
                    <a:pt x="36648" y="5370"/>
                    <a:pt x="36386" y="5120"/>
                    <a:pt x="36386" y="4810"/>
                  </a:cubicBezTo>
                  <a:cubicBezTo>
                    <a:pt x="36409" y="4501"/>
                    <a:pt x="36648" y="4239"/>
                    <a:pt x="36957" y="4239"/>
                  </a:cubicBezTo>
                  <a:close/>
                  <a:moveTo>
                    <a:pt x="40672" y="4239"/>
                  </a:moveTo>
                  <a:cubicBezTo>
                    <a:pt x="40970" y="4239"/>
                    <a:pt x="41243" y="4501"/>
                    <a:pt x="41243" y="4810"/>
                  </a:cubicBezTo>
                  <a:cubicBezTo>
                    <a:pt x="41243" y="5108"/>
                    <a:pt x="40993" y="5370"/>
                    <a:pt x="40672" y="5370"/>
                  </a:cubicBezTo>
                  <a:cubicBezTo>
                    <a:pt x="40374" y="5370"/>
                    <a:pt x="40112" y="5120"/>
                    <a:pt x="40112" y="4810"/>
                  </a:cubicBezTo>
                  <a:cubicBezTo>
                    <a:pt x="40124" y="4501"/>
                    <a:pt x="40362" y="4239"/>
                    <a:pt x="40672" y="4239"/>
                  </a:cubicBezTo>
                  <a:close/>
                  <a:moveTo>
                    <a:pt x="44410" y="4239"/>
                  </a:moveTo>
                  <a:cubicBezTo>
                    <a:pt x="44708" y="4239"/>
                    <a:pt x="44982" y="4501"/>
                    <a:pt x="44982" y="4810"/>
                  </a:cubicBezTo>
                  <a:cubicBezTo>
                    <a:pt x="44982" y="5108"/>
                    <a:pt x="44720" y="5370"/>
                    <a:pt x="44410" y="5370"/>
                  </a:cubicBezTo>
                  <a:cubicBezTo>
                    <a:pt x="44113" y="5370"/>
                    <a:pt x="43851" y="5120"/>
                    <a:pt x="43851" y="4810"/>
                  </a:cubicBezTo>
                  <a:cubicBezTo>
                    <a:pt x="43851" y="4501"/>
                    <a:pt x="44101" y="4239"/>
                    <a:pt x="44410" y="4239"/>
                  </a:cubicBezTo>
                  <a:close/>
                  <a:moveTo>
                    <a:pt x="48137" y="4239"/>
                  </a:moveTo>
                  <a:cubicBezTo>
                    <a:pt x="48435" y="4239"/>
                    <a:pt x="48697" y="4501"/>
                    <a:pt x="48697" y="4810"/>
                  </a:cubicBezTo>
                  <a:cubicBezTo>
                    <a:pt x="48697" y="5108"/>
                    <a:pt x="48447" y="5370"/>
                    <a:pt x="48137" y="5370"/>
                  </a:cubicBezTo>
                  <a:cubicBezTo>
                    <a:pt x="47839" y="5370"/>
                    <a:pt x="47566" y="5120"/>
                    <a:pt x="47566" y="4810"/>
                  </a:cubicBezTo>
                  <a:cubicBezTo>
                    <a:pt x="47578" y="4501"/>
                    <a:pt x="47839" y="4239"/>
                    <a:pt x="48137" y="4239"/>
                  </a:cubicBezTo>
                  <a:close/>
                  <a:moveTo>
                    <a:pt x="51864" y="4239"/>
                  </a:moveTo>
                  <a:cubicBezTo>
                    <a:pt x="52161" y="4239"/>
                    <a:pt x="52435" y="4501"/>
                    <a:pt x="52435" y="4810"/>
                  </a:cubicBezTo>
                  <a:cubicBezTo>
                    <a:pt x="52435" y="5108"/>
                    <a:pt x="52185" y="5370"/>
                    <a:pt x="51864" y="5370"/>
                  </a:cubicBezTo>
                  <a:cubicBezTo>
                    <a:pt x="51566" y="5370"/>
                    <a:pt x="51304" y="5120"/>
                    <a:pt x="51304" y="4810"/>
                  </a:cubicBezTo>
                  <a:cubicBezTo>
                    <a:pt x="51304" y="4501"/>
                    <a:pt x="51554" y="4239"/>
                    <a:pt x="51864" y="4239"/>
                  </a:cubicBezTo>
                  <a:close/>
                  <a:moveTo>
                    <a:pt x="55602" y="4239"/>
                  </a:moveTo>
                  <a:cubicBezTo>
                    <a:pt x="55900" y="4239"/>
                    <a:pt x="56174" y="4501"/>
                    <a:pt x="56174" y="4810"/>
                  </a:cubicBezTo>
                  <a:cubicBezTo>
                    <a:pt x="56174" y="5108"/>
                    <a:pt x="55912" y="5370"/>
                    <a:pt x="55602" y="5370"/>
                  </a:cubicBezTo>
                  <a:cubicBezTo>
                    <a:pt x="55293" y="5370"/>
                    <a:pt x="55043" y="5120"/>
                    <a:pt x="55043" y="4810"/>
                  </a:cubicBezTo>
                  <a:cubicBezTo>
                    <a:pt x="55043" y="4501"/>
                    <a:pt x="55293" y="4239"/>
                    <a:pt x="55602" y="4239"/>
                  </a:cubicBezTo>
                  <a:close/>
                  <a:moveTo>
                    <a:pt x="59329" y="4239"/>
                  </a:moveTo>
                  <a:cubicBezTo>
                    <a:pt x="59627" y="4239"/>
                    <a:pt x="59889" y="4501"/>
                    <a:pt x="59889" y="4810"/>
                  </a:cubicBezTo>
                  <a:cubicBezTo>
                    <a:pt x="59889" y="5108"/>
                    <a:pt x="59639" y="5370"/>
                    <a:pt x="59329" y="5370"/>
                  </a:cubicBezTo>
                  <a:cubicBezTo>
                    <a:pt x="59008" y="5370"/>
                    <a:pt x="58757" y="5120"/>
                    <a:pt x="58757" y="4810"/>
                  </a:cubicBezTo>
                  <a:cubicBezTo>
                    <a:pt x="58757" y="4501"/>
                    <a:pt x="59008" y="4239"/>
                    <a:pt x="59329" y="4239"/>
                  </a:cubicBezTo>
                  <a:close/>
                  <a:moveTo>
                    <a:pt x="63056" y="4239"/>
                  </a:moveTo>
                  <a:cubicBezTo>
                    <a:pt x="63353" y="4239"/>
                    <a:pt x="63627" y="4501"/>
                    <a:pt x="63627" y="4810"/>
                  </a:cubicBezTo>
                  <a:cubicBezTo>
                    <a:pt x="63627" y="5108"/>
                    <a:pt x="63377" y="5370"/>
                    <a:pt x="63056" y="5370"/>
                  </a:cubicBezTo>
                  <a:cubicBezTo>
                    <a:pt x="62746" y="5370"/>
                    <a:pt x="62496" y="5120"/>
                    <a:pt x="62496" y="4810"/>
                  </a:cubicBezTo>
                  <a:cubicBezTo>
                    <a:pt x="62496" y="4501"/>
                    <a:pt x="62746" y="4239"/>
                    <a:pt x="63056" y="4239"/>
                  </a:cubicBezTo>
                  <a:close/>
                  <a:moveTo>
                    <a:pt x="66782" y="4239"/>
                  </a:moveTo>
                  <a:cubicBezTo>
                    <a:pt x="67080" y="4239"/>
                    <a:pt x="67342" y="4501"/>
                    <a:pt x="67342" y="4810"/>
                  </a:cubicBezTo>
                  <a:cubicBezTo>
                    <a:pt x="67342" y="5108"/>
                    <a:pt x="67092" y="5370"/>
                    <a:pt x="66782" y="5370"/>
                  </a:cubicBezTo>
                  <a:cubicBezTo>
                    <a:pt x="66473" y="5370"/>
                    <a:pt x="66211" y="5120"/>
                    <a:pt x="66211" y="4810"/>
                  </a:cubicBezTo>
                  <a:cubicBezTo>
                    <a:pt x="66235" y="4501"/>
                    <a:pt x="66473" y="4239"/>
                    <a:pt x="66782" y="4239"/>
                  </a:cubicBezTo>
                  <a:close/>
                  <a:moveTo>
                    <a:pt x="70509" y="4239"/>
                  </a:moveTo>
                  <a:cubicBezTo>
                    <a:pt x="70807" y="4239"/>
                    <a:pt x="71080" y="4501"/>
                    <a:pt x="71080" y="4810"/>
                  </a:cubicBezTo>
                  <a:cubicBezTo>
                    <a:pt x="71080" y="5108"/>
                    <a:pt x="70830" y="5370"/>
                    <a:pt x="70509" y="5370"/>
                  </a:cubicBezTo>
                  <a:cubicBezTo>
                    <a:pt x="70199" y="5370"/>
                    <a:pt x="69949" y="5120"/>
                    <a:pt x="69949" y="4810"/>
                  </a:cubicBezTo>
                  <a:cubicBezTo>
                    <a:pt x="69949" y="4501"/>
                    <a:pt x="70199" y="4239"/>
                    <a:pt x="70509" y="4239"/>
                  </a:cubicBezTo>
                  <a:close/>
                  <a:moveTo>
                    <a:pt x="74236" y="4239"/>
                  </a:moveTo>
                  <a:cubicBezTo>
                    <a:pt x="74533" y="4239"/>
                    <a:pt x="74795" y="4501"/>
                    <a:pt x="74795" y="4810"/>
                  </a:cubicBezTo>
                  <a:cubicBezTo>
                    <a:pt x="74795" y="5108"/>
                    <a:pt x="74545" y="5370"/>
                    <a:pt x="74236" y="5370"/>
                  </a:cubicBezTo>
                  <a:cubicBezTo>
                    <a:pt x="73938" y="5370"/>
                    <a:pt x="73676" y="5120"/>
                    <a:pt x="73676" y="4810"/>
                  </a:cubicBezTo>
                  <a:cubicBezTo>
                    <a:pt x="73676" y="4501"/>
                    <a:pt x="73926" y="4239"/>
                    <a:pt x="74236" y="4239"/>
                  </a:cubicBezTo>
                  <a:close/>
                  <a:moveTo>
                    <a:pt x="77855" y="4239"/>
                  </a:moveTo>
                  <a:cubicBezTo>
                    <a:pt x="78153" y="4239"/>
                    <a:pt x="78415" y="4501"/>
                    <a:pt x="78415" y="4810"/>
                  </a:cubicBezTo>
                  <a:cubicBezTo>
                    <a:pt x="78415" y="5108"/>
                    <a:pt x="78165" y="5370"/>
                    <a:pt x="77855" y="5370"/>
                  </a:cubicBezTo>
                  <a:cubicBezTo>
                    <a:pt x="77546" y="5370"/>
                    <a:pt x="77284" y="5120"/>
                    <a:pt x="77284" y="4810"/>
                  </a:cubicBezTo>
                  <a:cubicBezTo>
                    <a:pt x="77284" y="4501"/>
                    <a:pt x="77546" y="4239"/>
                    <a:pt x="77855" y="4239"/>
                  </a:cubicBezTo>
                  <a:close/>
                  <a:moveTo>
                    <a:pt x="81570" y="4239"/>
                  </a:moveTo>
                  <a:cubicBezTo>
                    <a:pt x="81868" y="4239"/>
                    <a:pt x="82141" y="4501"/>
                    <a:pt x="82141" y="4810"/>
                  </a:cubicBezTo>
                  <a:cubicBezTo>
                    <a:pt x="82141" y="5108"/>
                    <a:pt x="81879" y="5370"/>
                    <a:pt x="81570" y="5370"/>
                  </a:cubicBezTo>
                  <a:cubicBezTo>
                    <a:pt x="81260" y="5370"/>
                    <a:pt x="81010" y="5120"/>
                    <a:pt x="81010" y="4810"/>
                  </a:cubicBezTo>
                  <a:cubicBezTo>
                    <a:pt x="81022" y="4501"/>
                    <a:pt x="81260" y="4239"/>
                    <a:pt x="81570" y="4239"/>
                  </a:cubicBezTo>
                  <a:close/>
                  <a:moveTo>
                    <a:pt x="85308" y="4239"/>
                  </a:moveTo>
                  <a:cubicBezTo>
                    <a:pt x="85606" y="4239"/>
                    <a:pt x="85880" y="4501"/>
                    <a:pt x="85880" y="4810"/>
                  </a:cubicBezTo>
                  <a:cubicBezTo>
                    <a:pt x="85880" y="5108"/>
                    <a:pt x="85618" y="5370"/>
                    <a:pt x="85308" y="5370"/>
                  </a:cubicBezTo>
                  <a:cubicBezTo>
                    <a:pt x="84999" y="5370"/>
                    <a:pt x="84749" y="5120"/>
                    <a:pt x="84749" y="4810"/>
                  </a:cubicBezTo>
                  <a:cubicBezTo>
                    <a:pt x="84749" y="4501"/>
                    <a:pt x="84999" y="4239"/>
                    <a:pt x="85308" y="4239"/>
                  </a:cubicBezTo>
                  <a:close/>
                  <a:moveTo>
                    <a:pt x="89035" y="4239"/>
                  </a:moveTo>
                  <a:cubicBezTo>
                    <a:pt x="89333" y="4239"/>
                    <a:pt x="89595" y="4501"/>
                    <a:pt x="89595" y="4810"/>
                  </a:cubicBezTo>
                  <a:cubicBezTo>
                    <a:pt x="89595" y="5108"/>
                    <a:pt x="89345" y="5370"/>
                    <a:pt x="89035" y="5370"/>
                  </a:cubicBezTo>
                  <a:cubicBezTo>
                    <a:pt x="88714" y="5370"/>
                    <a:pt x="88464" y="5120"/>
                    <a:pt x="88464" y="4810"/>
                  </a:cubicBezTo>
                  <a:cubicBezTo>
                    <a:pt x="88475" y="4501"/>
                    <a:pt x="88714" y="4239"/>
                    <a:pt x="89035" y="4239"/>
                  </a:cubicBezTo>
                  <a:close/>
                  <a:moveTo>
                    <a:pt x="92762" y="4239"/>
                  </a:moveTo>
                  <a:cubicBezTo>
                    <a:pt x="93059" y="4239"/>
                    <a:pt x="93333" y="4501"/>
                    <a:pt x="93333" y="4810"/>
                  </a:cubicBezTo>
                  <a:cubicBezTo>
                    <a:pt x="93333" y="5108"/>
                    <a:pt x="93071" y="5370"/>
                    <a:pt x="92762" y="5370"/>
                  </a:cubicBezTo>
                  <a:cubicBezTo>
                    <a:pt x="92452" y="5370"/>
                    <a:pt x="92202" y="5120"/>
                    <a:pt x="92202" y="4810"/>
                  </a:cubicBezTo>
                  <a:cubicBezTo>
                    <a:pt x="92202" y="4501"/>
                    <a:pt x="92452" y="4239"/>
                    <a:pt x="92762" y="4239"/>
                  </a:cubicBezTo>
                  <a:close/>
                  <a:moveTo>
                    <a:pt x="96488" y="4239"/>
                  </a:moveTo>
                  <a:cubicBezTo>
                    <a:pt x="96786" y="4239"/>
                    <a:pt x="97048" y="4501"/>
                    <a:pt x="97048" y="4810"/>
                  </a:cubicBezTo>
                  <a:cubicBezTo>
                    <a:pt x="97048" y="5108"/>
                    <a:pt x="96798" y="5370"/>
                    <a:pt x="96488" y="5370"/>
                  </a:cubicBezTo>
                  <a:cubicBezTo>
                    <a:pt x="96191" y="5370"/>
                    <a:pt x="95917" y="5120"/>
                    <a:pt x="95917" y="4810"/>
                  </a:cubicBezTo>
                  <a:cubicBezTo>
                    <a:pt x="95917" y="4501"/>
                    <a:pt x="96179" y="4239"/>
                    <a:pt x="96488" y="4239"/>
                  </a:cubicBezTo>
                  <a:close/>
                  <a:moveTo>
                    <a:pt x="100203" y="4239"/>
                  </a:moveTo>
                  <a:cubicBezTo>
                    <a:pt x="100501" y="4239"/>
                    <a:pt x="100775" y="4501"/>
                    <a:pt x="100775" y="4810"/>
                  </a:cubicBezTo>
                  <a:cubicBezTo>
                    <a:pt x="100775" y="5108"/>
                    <a:pt x="100513" y="5370"/>
                    <a:pt x="100203" y="5370"/>
                  </a:cubicBezTo>
                  <a:cubicBezTo>
                    <a:pt x="99905" y="5370"/>
                    <a:pt x="99644" y="5120"/>
                    <a:pt x="99644" y="4810"/>
                  </a:cubicBezTo>
                  <a:cubicBezTo>
                    <a:pt x="99655" y="4501"/>
                    <a:pt x="99894" y="4239"/>
                    <a:pt x="100203" y="4239"/>
                  </a:cubicBezTo>
                  <a:close/>
                  <a:moveTo>
                    <a:pt x="103942" y="4239"/>
                  </a:moveTo>
                  <a:cubicBezTo>
                    <a:pt x="104239" y="4239"/>
                    <a:pt x="104513" y="4501"/>
                    <a:pt x="104513" y="4810"/>
                  </a:cubicBezTo>
                  <a:cubicBezTo>
                    <a:pt x="104513" y="5108"/>
                    <a:pt x="104251" y="5370"/>
                    <a:pt x="103942" y="5370"/>
                  </a:cubicBezTo>
                  <a:cubicBezTo>
                    <a:pt x="103644" y="5370"/>
                    <a:pt x="103382" y="5120"/>
                    <a:pt x="103382" y="4810"/>
                  </a:cubicBezTo>
                  <a:cubicBezTo>
                    <a:pt x="103382" y="4501"/>
                    <a:pt x="103632" y="4239"/>
                    <a:pt x="103942" y="4239"/>
                  </a:cubicBezTo>
                  <a:close/>
                  <a:moveTo>
                    <a:pt x="107668" y="4239"/>
                  </a:moveTo>
                  <a:cubicBezTo>
                    <a:pt x="107966" y="4239"/>
                    <a:pt x="108228" y="4501"/>
                    <a:pt x="108228" y="4810"/>
                  </a:cubicBezTo>
                  <a:cubicBezTo>
                    <a:pt x="108228" y="5108"/>
                    <a:pt x="107978" y="5370"/>
                    <a:pt x="107668" y="5370"/>
                  </a:cubicBezTo>
                  <a:cubicBezTo>
                    <a:pt x="107371" y="5370"/>
                    <a:pt x="107097" y="5120"/>
                    <a:pt x="107097" y="4810"/>
                  </a:cubicBezTo>
                  <a:cubicBezTo>
                    <a:pt x="107109" y="4501"/>
                    <a:pt x="107347" y="4239"/>
                    <a:pt x="107668" y="4239"/>
                  </a:cubicBezTo>
                  <a:close/>
                  <a:moveTo>
                    <a:pt x="111395" y="4239"/>
                  </a:moveTo>
                  <a:cubicBezTo>
                    <a:pt x="111693" y="4239"/>
                    <a:pt x="111967" y="4501"/>
                    <a:pt x="111967" y="4810"/>
                  </a:cubicBezTo>
                  <a:cubicBezTo>
                    <a:pt x="111967" y="5108"/>
                    <a:pt x="111705" y="5370"/>
                    <a:pt x="111395" y="5370"/>
                  </a:cubicBezTo>
                  <a:cubicBezTo>
                    <a:pt x="111085" y="5370"/>
                    <a:pt x="110835" y="5120"/>
                    <a:pt x="110835" y="4810"/>
                  </a:cubicBezTo>
                  <a:cubicBezTo>
                    <a:pt x="110835" y="4501"/>
                    <a:pt x="111085" y="4239"/>
                    <a:pt x="111395" y="4239"/>
                  </a:cubicBezTo>
                  <a:close/>
                  <a:moveTo>
                    <a:pt x="115122" y="4239"/>
                  </a:moveTo>
                  <a:cubicBezTo>
                    <a:pt x="115419" y="4239"/>
                    <a:pt x="115681" y="4501"/>
                    <a:pt x="115681" y="4810"/>
                  </a:cubicBezTo>
                  <a:cubicBezTo>
                    <a:pt x="115681" y="5108"/>
                    <a:pt x="115431" y="5370"/>
                    <a:pt x="115122" y="5370"/>
                  </a:cubicBezTo>
                  <a:cubicBezTo>
                    <a:pt x="114812" y="5370"/>
                    <a:pt x="114550" y="5120"/>
                    <a:pt x="114550" y="4810"/>
                  </a:cubicBezTo>
                  <a:cubicBezTo>
                    <a:pt x="114574" y="4501"/>
                    <a:pt x="114812" y="4239"/>
                    <a:pt x="115122" y="4239"/>
                  </a:cubicBezTo>
                  <a:close/>
                  <a:moveTo>
                    <a:pt x="118860" y="4239"/>
                  </a:moveTo>
                  <a:cubicBezTo>
                    <a:pt x="119158" y="4239"/>
                    <a:pt x="119420" y="4501"/>
                    <a:pt x="119420" y="4810"/>
                  </a:cubicBezTo>
                  <a:cubicBezTo>
                    <a:pt x="119420" y="5108"/>
                    <a:pt x="119170" y="5370"/>
                    <a:pt x="118860" y="5370"/>
                  </a:cubicBezTo>
                  <a:cubicBezTo>
                    <a:pt x="118539" y="5370"/>
                    <a:pt x="118289" y="5120"/>
                    <a:pt x="118289" y="4810"/>
                  </a:cubicBezTo>
                  <a:cubicBezTo>
                    <a:pt x="118289" y="4501"/>
                    <a:pt x="118539" y="4239"/>
                    <a:pt x="118860" y="4239"/>
                  </a:cubicBezTo>
                  <a:close/>
                  <a:moveTo>
                    <a:pt x="122575" y="4239"/>
                  </a:moveTo>
                  <a:cubicBezTo>
                    <a:pt x="122873" y="4239"/>
                    <a:pt x="123146" y="4501"/>
                    <a:pt x="123146" y="4810"/>
                  </a:cubicBezTo>
                  <a:cubicBezTo>
                    <a:pt x="123146" y="5108"/>
                    <a:pt x="122885" y="5370"/>
                    <a:pt x="122575" y="5370"/>
                  </a:cubicBezTo>
                  <a:cubicBezTo>
                    <a:pt x="122265" y="5370"/>
                    <a:pt x="122015" y="5120"/>
                    <a:pt x="122015" y="4810"/>
                  </a:cubicBezTo>
                  <a:cubicBezTo>
                    <a:pt x="122027" y="4501"/>
                    <a:pt x="122277" y="4239"/>
                    <a:pt x="122575" y="4239"/>
                  </a:cubicBezTo>
                  <a:close/>
                  <a:moveTo>
                    <a:pt x="126314" y="4239"/>
                  </a:moveTo>
                  <a:cubicBezTo>
                    <a:pt x="126611" y="4239"/>
                    <a:pt x="126873" y="4501"/>
                    <a:pt x="126873" y="4810"/>
                  </a:cubicBezTo>
                  <a:cubicBezTo>
                    <a:pt x="126873" y="5108"/>
                    <a:pt x="126623" y="5370"/>
                    <a:pt x="126314" y="5370"/>
                  </a:cubicBezTo>
                  <a:cubicBezTo>
                    <a:pt x="126004" y="5370"/>
                    <a:pt x="125742" y="5120"/>
                    <a:pt x="125742" y="4810"/>
                  </a:cubicBezTo>
                  <a:cubicBezTo>
                    <a:pt x="125742" y="4501"/>
                    <a:pt x="126004" y="4239"/>
                    <a:pt x="126314" y="4239"/>
                  </a:cubicBezTo>
                  <a:close/>
                  <a:moveTo>
                    <a:pt x="130028" y="4239"/>
                  </a:moveTo>
                  <a:cubicBezTo>
                    <a:pt x="130326" y="4239"/>
                    <a:pt x="130600" y="4501"/>
                    <a:pt x="130600" y="4810"/>
                  </a:cubicBezTo>
                  <a:cubicBezTo>
                    <a:pt x="130600" y="5108"/>
                    <a:pt x="130350" y="5370"/>
                    <a:pt x="130028" y="5370"/>
                  </a:cubicBezTo>
                  <a:cubicBezTo>
                    <a:pt x="129731" y="5370"/>
                    <a:pt x="129469" y="5120"/>
                    <a:pt x="129469" y="4810"/>
                  </a:cubicBezTo>
                  <a:cubicBezTo>
                    <a:pt x="129469" y="4501"/>
                    <a:pt x="129719" y="4239"/>
                    <a:pt x="130028" y="4239"/>
                  </a:cubicBezTo>
                  <a:close/>
                  <a:moveTo>
                    <a:pt x="1548" y="6120"/>
                  </a:moveTo>
                  <a:cubicBezTo>
                    <a:pt x="1846" y="6120"/>
                    <a:pt x="2119" y="6370"/>
                    <a:pt x="2119" y="6679"/>
                  </a:cubicBezTo>
                  <a:cubicBezTo>
                    <a:pt x="2119" y="6989"/>
                    <a:pt x="1858" y="7251"/>
                    <a:pt x="1548" y="7251"/>
                  </a:cubicBezTo>
                  <a:cubicBezTo>
                    <a:pt x="1238" y="7251"/>
                    <a:pt x="988" y="6989"/>
                    <a:pt x="988" y="6679"/>
                  </a:cubicBezTo>
                  <a:cubicBezTo>
                    <a:pt x="988" y="6370"/>
                    <a:pt x="1238" y="6120"/>
                    <a:pt x="1548" y="6120"/>
                  </a:cubicBezTo>
                  <a:close/>
                  <a:moveTo>
                    <a:pt x="5287" y="6120"/>
                  </a:moveTo>
                  <a:cubicBezTo>
                    <a:pt x="5596" y="6120"/>
                    <a:pt x="5846" y="6370"/>
                    <a:pt x="5846" y="6679"/>
                  </a:cubicBezTo>
                  <a:cubicBezTo>
                    <a:pt x="5846" y="6989"/>
                    <a:pt x="5596" y="7251"/>
                    <a:pt x="5287" y="7251"/>
                  </a:cubicBezTo>
                  <a:cubicBezTo>
                    <a:pt x="4977" y="7251"/>
                    <a:pt x="4715" y="6989"/>
                    <a:pt x="4715" y="6679"/>
                  </a:cubicBezTo>
                  <a:cubicBezTo>
                    <a:pt x="4715" y="6370"/>
                    <a:pt x="4977" y="6120"/>
                    <a:pt x="5287" y="6120"/>
                  </a:cubicBezTo>
                  <a:close/>
                  <a:moveTo>
                    <a:pt x="9001" y="6120"/>
                  </a:moveTo>
                  <a:cubicBezTo>
                    <a:pt x="9299" y="6120"/>
                    <a:pt x="9573" y="6370"/>
                    <a:pt x="9573" y="6679"/>
                  </a:cubicBezTo>
                  <a:cubicBezTo>
                    <a:pt x="9573" y="6989"/>
                    <a:pt x="9323" y="7251"/>
                    <a:pt x="9001" y="7251"/>
                  </a:cubicBezTo>
                  <a:cubicBezTo>
                    <a:pt x="8704" y="7251"/>
                    <a:pt x="8442" y="6989"/>
                    <a:pt x="8442" y="6679"/>
                  </a:cubicBezTo>
                  <a:cubicBezTo>
                    <a:pt x="8442" y="6370"/>
                    <a:pt x="8692" y="6120"/>
                    <a:pt x="9001" y="6120"/>
                  </a:cubicBezTo>
                  <a:close/>
                  <a:moveTo>
                    <a:pt x="12728" y="6120"/>
                  </a:moveTo>
                  <a:cubicBezTo>
                    <a:pt x="13037" y="6120"/>
                    <a:pt x="13288" y="6370"/>
                    <a:pt x="13288" y="6679"/>
                  </a:cubicBezTo>
                  <a:cubicBezTo>
                    <a:pt x="13288" y="6989"/>
                    <a:pt x="13037" y="7251"/>
                    <a:pt x="12728" y="7251"/>
                  </a:cubicBezTo>
                  <a:cubicBezTo>
                    <a:pt x="12418" y="7251"/>
                    <a:pt x="12156" y="6989"/>
                    <a:pt x="12156" y="6679"/>
                  </a:cubicBezTo>
                  <a:cubicBezTo>
                    <a:pt x="12156" y="6370"/>
                    <a:pt x="12418" y="6120"/>
                    <a:pt x="12728" y="6120"/>
                  </a:cubicBezTo>
                  <a:close/>
                  <a:moveTo>
                    <a:pt x="16466" y="6120"/>
                  </a:moveTo>
                  <a:cubicBezTo>
                    <a:pt x="16764" y="6120"/>
                    <a:pt x="17026" y="6370"/>
                    <a:pt x="17026" y="6679"/>
                  </a:cubicBezTo>
                  <a:cubicBezTo>
                    <a:pt x="17026" y="6989"/>
                    <a:pt x="16776" y="7251"/>
                    <a:pt x="16466" y="7251"/>
                  </a:cubicBezTo>
                  <a:cubicBezTo>
                    <a:pt x="16169" y="7251"/>
                    <a:pt x="15895" y="6989"/>
                    <a:pt x="15895" y="6679"/>
                  </a:cubicBezTo>
                  <a:cubicBezTo>
                    <a:pt x="15895" y="6370"/>
                    <a:pt x="16145" y="6120"/>
                    <a:pt x="16466" y="6120"/>
                  </a:cubicBezTo>
                  <a:close/>
                  <a:moveTo>
                    <a:pt x="20181" y="6120"/>
                  </a:moveTo>
                  <a:cubicBezTo>
                    <a:pt x="20491" y="6120"/>
                    <a:pt x="20753" y="6370"/>
                    <a:pt x="20753" y="6679"/>
                  </a:cubicBezTo>
                  <a:cubicBezTo>
                    <a:pt x="20753" y="6989"/>
                    <a:pt x="20491" y="7251"/>
                    <a:pt x="20181" y="7251"/>
                  </a:cubicBezTo>
                  <a:cubicBezTo>
                    <a:pt x="19872" y="7251"/>
                    <a:pt x="19622" y="6989"/>
                    <a:pt x="19622" y="6679"/>
                  </a:cubicBezTo>
                  <a:cubicBezTo>
                    <a:pt x="19622" y="6370"/>
                    <a:pt x="19872" y="6120"/>
                    <a:pt x="20181" y="6120"/>
                  </a:cubicBezTo>
                  <a:close/>
                  <a:moveTo>
                    <a:pt x="23920" y="6120"/>
                  </a:moveTo>
                  <a:cubicBezTo>
                    <a:pt x="24217" y="6120"/>
                    <a:pt x="24479" y="6370"/>
                    <a:pt x="24479" y="6679"/>
                  </a:cubicBezTo>
                  <a:cubicBezTo>
                    <a:pt x="24479" y="6989"/>
                    <a:pt x="24229" y="7251"/>
                    <a:pt x="23920" y="7251"/>
                  </a:cubicBezTo>
                  <a:cubicBezTo>
                    <a:pt x="23610" y="7251"/>
                    <a:pt x="23348" y="6989"/>
                    <a:pt x="23348" y="6679"/>
                  </a:cubicBezTo>
                  <a:cubicBezTo>
                    <a:pt x="23348" y="6370"/>
                    <a:pt x="23610" y="6120"/>
                    <a:pt x="23920" y="6120"/>
                  </a:cubicBezTo>
                  <a:close/>
                  <a:moveTo>
                    <a:pt x="27635" y="6120"/>
                  </a:moveTo>
                  <a:cubicBezTo>
                    <a:pt x="27956" y="6120"/>
                    <a:pt x="28206" y="6370"/>
                    <a:pt x="28206" y="6679"/>
                  </a:cubicBezTo>
                  <a:cubicBezTo>
                    <a:pt x="28206" y="6989"/>
                    <a:pt x="27956" y="7251"/>
                    <a:pt x="27635" y="7251"/>
                  </a:cubicBezTo>
                  <a:cubicBezTo>
                    <a:pt x="27325" y="7251"/>
                    <a:pt x="27075" y="6989"/>
                    <a:pt x="27075" y="6679"/>
                  </a:cubicBezTo>
                  <a:cubicBezTo>
                    <a:pt x="27075" y="6370"/>
                    <a:pt x="27325" y="6120"/>
                    <a:pt x="27635" y="6120"/>
                  </a:cubicBezTo>
                  <a:close/>
                  <a:moveTo>
                    <a:pt x="31373" y="6120"/>
                  </a:moveTo>
                  <a:cubicBezTo>
                    <a:pt x="31671" y="6120"/>
                    <a:pt x="31945" y="6370"/>
                    <a:pt x="31945" y="6679"/>
                  </a:cubicBezTo>
                  <a:cubicBezTo>
                    <a:pt x="31945" y="6989"/>
                    <a:pt x="31683" y="7251"/>
                    <a:pt x="31373" y="7251"/>
                  </a:cubicBezTo>
                  <a:cubicBezTo>
                    <a:pt x="31064" y="7251"/>
                    <a:pt x="30814" y="6989"/>
                    <a:pt x="30814" y="6679"/>
                  </a:cubicBezTo>
                  <a:cubicBezTo>
                    <a:pt x="30814" y="6370"/>
                    <a:pt x="31064" y="6120"/>
                    <a:pt x="31373" y="6120"/>
                  </a:cubicBezTo>
                  <a:close/>
                  <a:moveTo>
                    <a:pt x="35100" y="6120"/>
                  </a:moveTo>
                  <a:cubicBezTo>
                    <a:pt x="35409" y="6120"/>
                    <a:pt x="35659" y="6370"/>
                    <a:pt x="35659" y="6679"/>
                  </a:cubicBezTo>
                  <a:cubicBezTo>
                    <a:pt x="35659" y="6989"/>
                    <a:pt x="35409" y="7251"/>
                    <a:pt x="35100" y="7251"/>
                  </a:cubicBezTo>
                  <a:cubicBezTo>
                    <a:pt x="34778" y="7251"/>
                    <a:pt x="34528" y="6989"/>
                    <a:pt x="34528" y="6679"/>
                  </a:cubicBezTo>
                  <a:cubicBezTo>
                    <a:pt x="34528" y="6370"/>
                    <a:pt x="34778" y="6120"/>
                    <a:pt x="35100" y="6120"/>
                  </a:cubicBezTo>
                  <a:close/>
                  <a:moveTo>
                    <a:pt x="38815" y="6120"/>
                  </a:moveTo>
                  <a:cubicBezTo>
                    <a:pt x="39112" y="6120"/>
                    <a:pt x="39386" y="6370"/>
                    <a:pt x="39386" y="6679"/>
                  </a:cubicBezTo>
                  <a:cubicBezTo>
                    <a:pt x="39386" y="6989"/>
                    <a:pt x="39124" y="7251"/>
                    <a:pt x="38815" y="7251"/>
                  </a:cubicBezTo>
                  <a:cubicBezTo>
                    <a:pt x="38517" y="7251"/>
                    <a:pt x="38255" y="6989"/>
                    <a:pt x="38255" y="6679"/>
                  </a:cubicBezTo>
                  <a:cubicBezTo>
                    <a:pt x="38255" y="6370"/>
                    <a:pt x="38505" y="6120"/>
                    <a:pt x="38815" y="6120"/>
                  </a:cubicBezTo>
                  <a:close/>
                  <a:moveTo>
                    <a:pt x="42553" y="6120"/>
                  </a:moveTo>
                  <a:cubicBezTo>
                    <a:pt x="42863" y="6120"/>
                    <a:pt x="43113" y="6370"/>
                    <a:pt x="43113" y="6679"/>
                  </a:cubicBezTo>
                  <a:cubicBezTo>
                    <a:pt x="43113" y="6989"/>
                    <a:pt x="42863" y="7251"/>
                    <a:pt x="42553" y="7251"/>
                  </a:cubicBezTo>
                  <a:cubicBezTo>
                    <a:pt x="42232" y="7251"/>
                    <a:pt x="41982" y="6989"/>
                    <a:pt x="41982" y="6679"/>
                  </a:cubicBezTo>
                  <a:cubicBezTo>
                    <a:pt x="41982" y="6370"/>
                    <a:pt x="42244" y="6120"/>
                    <a:pt x="42553" y="6120"/>
                  </a:cubicBezTo>
                  <a:close/>
                  <a:moveTo>
                    <a:pt x="46268" y="6120"/>
                  </a:moveTo>
                  <a:cubicBezTo>
                    <a:pt x="46565" y="6120"/>
                    <a:pt x="46839" y="6370"/>
                    <a:pt x="46839" y="6679"/>
                  </a:cubicBezTo>
                  <a:cubicBezTo>
                    <a:pt x="46839" y="6989"/>
                    <a:pt x="46589" y="7251"/>
                    <a:pt x="46268" y="7251"/>
                  </a:cubicBezTo>
                  <a:cubicBezTo>
                    <a:pt x="45970" y="7251"/>
                    <a:pt x="45708" y="6989"/>
                    <a:pt x="45708" y="6679"/>
                  </a:cubicBezTo>
                  <a:cubicBezTo>
                    <a:pt x="45708" y="6370"/>
                    <a:pt x="45958" y="6120"/>
                    <a:pt x="46268" y="6120"/>
                  </a:cubicBezTo>
                  <a:close/>
                  <a:moveTo>
                    <a:pt x="50006" y="6120"/>
                  </a:moveTo>
                  <a:cubicBezTo>
                    <a:pt x="50316" y="6120"/>
                    <a:pt x="50578" y="6370"/>
                    <a:pt x="50578" y="6679"/>
                  </a:cubicBezTo>
                  <a:cubicBezTo>
                    <a:pt x="50578" y="6989"/>
                    <a:pt x="50316" y="7251"/>
                    <a:pt x="50006" y="7251"/>
                  </a:cubicBezTo>
                  <a:cubicBezTo>
                    <a:pt x="49697" y="7251"/>
                    <a:pt x="49447" y="6989"/>
                    <a:pt x="49447" y="6679"/>
                  </a:cubicBezTo>
                  <a:cubicBezTo>
                    <a:pt x="49447" y="6370"/>
                    <a:pt x="49697" y="6120"/>
                    <a:pt x="50006" y="6120"/>
                  </a:cubicBezTo>
                  <a:close/>
                  <a:moveTo>
                    <a:pt x="53733" y="6120"/>
                  </a:moveTo>
                  <a:cubicBezTo>
                    <a:pt x="54031" y="6120"/>
                    <a:pt x="54293" y="6370"/>
                    <a:pt x="54293" y="6679"/>
                  </a:cubicBezTo>
                  <a:cubicBezTo>
                    <a:pt x="54293" y="6989"/>
                    <a:pt x="54043" y="7251"/>
                    <a:pt x="53733" y="7251"/>
                  </a:cubicBezTo>
                  <a:cubicBezTo>
                    <a:pt x="53412" y="7251"/>
                    <a:pt x="53162" y="6989"/>
                    <a:pt x="53162" y="6679"/>
                  </a:cubicBezTo>
                  <a:cubicBezTo>
                    <a:pt x="53162" y="6370"/>
                    <a:pt x="53412" y="6120"/>
                    <a:pt x="53733" y="6120"/>
                  </a:cubicBezTo>
                  <a:close/>
                  <a:moveTo>
                    <a:pt x="57460" y="6120"/>
                  </a:moveTo>
                  <a:cubicBezTo>
                    <a:pt x="57781" y="6120"/>
                    <a:pt x="58031" y="6370"/>
                    <a:pt x="58031" y="6679"/>
                  </a:cubicBezTo>
                  <a:cubicBezTo>
                    <a:pt x="58031" y="6989"/>
                    <a:pt x="57781" y="7251"/>
                    <a:pt x="57460" y="7251"/>
                  </a:cubicBezTo>
                  <a:cubicBezTo>
                    <a:pt x="57150" y="7251"/>
                    <a:pt x="56900" y="6989"/>
                    <a:pt x="56900" y="6679"/>
                  </a:cubicBezTo>
                  <a:cubicBezTo>
                    <a:pt x="56900" y="6370"/>
                    <a:pt x="57150" y="6120"/>
                    <a:pt x="57460" y="6120"/>
                  </a:cubicBezTo>
                  <a:close/>
                  <a:moveTo>
                    <a:pt x="61186" y="6120"/>
                  </a:moveTo>
                  <a:cubicBezTo>
                    <a:pt x="61484" y="6120"/>
                    <a:pt x="61746" y="6370"/>
                    <a:pt x="61746" y="6679"/>
                  </a:cubicBezTo>
                  <a:cubicBezTo>
                    <a:pt x="61746" y="6989"/>
                    <a:pt x="61496" y="7251"/>
                    <a:pt x="61186" y="7251"/>
                  </a:cubicBezTo>
                  <a:cubicBezTo>
                    <a:pt x="60877" y="7251"/>
                    <a:pt x="60615" y="6989"/>
                    <a:pt x="60615" y="6679"/>
                  </a:cubicBezTo>
                  <a:cubicBezTo>
                    <a:pt x="60615" y="6370"/>
                    <a:pt x="60877" y="6120"/>
                    <a:pt x="61186" y="6120"/>
                  </a:cubicBezTo>
                  <a:close/>
                  <a:moveTo>
                    <a:pt x="64925" y="6120"/>
                  </a:moveTo>
                  <a:cubicBezTo>
                    <a:pt x="65234" y="6120"/>
                    <a:pt x="65485" y="6370"/>
                    <a:pt x="65485" y="6679"/>
                  </a:cubicBezTo>
                  <a:cubicBezTo>
                    <a:pt x="65485" y="6989"/>
                    <a:pt x="65234" y="7251"/>
                    <a:pt x="64925" y="7251"/>
                  </a:cubicBezTo>
                  <a:cubicBezTo>
                    <a:pt x="64603" y="7251"/>
                    <a:pt x="64353" y="6989"/>
                    <a:pt x="64353" y="6679"/>
                  </a:cubicBezTo>
                  <a:cubicBezTo>
                    <a:pt x="64353" y="6370"/>
                    <a:pt x="64603" y="6120"/>
                    <a:pt x="64925" y="6120"/>
                  </a:cubicBezTo>
                  <a:close/>
                  <a:moveTo>
                    <a:pt x="68640" y="6120"/>
                  </a:moveTo>
                  <a:cubicBezTo>
                    <a:pt x="68937" y="6120"/>
                    <a:pt x="69211" y="6370"/>
                    <a:pt x="69211" y="6679"/>
                  </a:cubicBezTo>
                  <a:cubicBezTo>
                    <a:pt x="69211" y="6989"/>
                    <a:pt x="68949" y="7251"/>
                    <a:pt x="68640" y="7251"/>
                  </a:cubicBezTo>
                  <a:cubicBezTo>
                    <a:pt x="68330" y="7251"/>
                    <a:pt x="68080" y="6989"/>
                    <a:pt x="68080" y="6679"/>
                  </a:cubicBezTo>
                  <a:cubicBezTo>
                    <a:pt x="68080" y="6370"/>
                    <a:pt x="68330" y="6120"/>
                    <a:pt x="68640" y="6120"/>
                  </a:cubicBezTo>
                  <a:close/>
                  <a:moveTo>
                    <a:pt x="72366" y="6120"/>
                  </a:moveTo>
                  <a:cubicBezTo>
                    <a:pt x="72676" y="6120"/>
                    <a:pt x="72926" y="6370"/>
                    <a:pt x="72926" y="6679"/>
                  </a:cubicBezTo>
                  <a:cubicBezTo>
                    <a:pt x="72926" y="6989"/>
                    <a:pt x="72676" y="7251"/>
                    <a:pt x="72366" y="7251"/>
                  </a:cubicBezTo>
                  <a:cubicBezTo>
                    <a:pt x="72045" y="7251"/>
                    <a:pt x="71795" y="6989"/>
                    <a:pt x="71795" y="6679"/>
                  </a:cubicBezTo>
                  <a:cubicBezTo>
                    <a:pt x="71795" y="6370"/>
                    <a:pt x="72069" y="6120"/>
                    <a:pt x="72366" y="6120"/>
                  </a:cubicBezTo>
                  <a:close/>
                  <a:moveTo>
                    <a:pt x="76093" y="6120"/>
                  </a:moveTo>
                  <a:cubicBezTo>
                    <a:pt x="76391" y="6120"/>
                    <a:pt x="76664" y="6370"/>
                    <a:pt x="76664" y="6679"/>
                  </a:cubicBezTo>
                  <a:cubicBezTo>
                    <a:pt x="76664" y="6989"/>
                    <a:pt x="76403" y="7251"/>
                    <a:pt x="76093" y="7251"/>
                  </a:cubicBezTo>
                  <a:cubicBezTo>
                    <a:pt x="75795" y="7251"/>
                    <a:pt x="75533" y="6989"/>
                    <a:pt x="75533" y="6679"/>
                  </a:cubicBezTo>
                  <a:cubicBezTo>
                    <a:pt x="75533" y="6370"/>
                    <a:pt x="75783" y="6120"/>
                    <a:pt x="76093" y="6120"/>
                  </a:cubicBezTo>
                  <a:close/>
                  <a:moveTo>
                    <a:pt x="79712" y="6120"/>
                  </a:moveTo>
                  <a:cubicBezTo>
                    <a:pt x="80010" y="6120"/>
                    <a:pt x="80284" y="6370"/>
                    <a:pt x="80284" y="6679"/>
                  </a:cubicBezTo>
                  <a:cubicBezTo>
                    <a:pt x="80284" y="6989"/>
                    <a:pt x="80022" y="7251"/>
                    <a:pt x="79712" y="7251"/>
                  </a:cubicBezTo>
                  <a:cubicBezTo>
                    <a:pt x="79403" y="7251"/>
                    <a:pt x="79153" y="6989"/>
                    <a:pt x="79153" y="6679"/>
                  </a:cubicBezTo>
                  <a:cubicBezTo>
                    <a:pt x="79153" y="6370"/>
                    <a:pt x="79403" y="6120"/>
                    <a:pt x="79712" y="6120"/>
                  </a:cubicBezTo>
                  <a:close/>
                  <a:moveTo>
                    <a:pt x="83451" y="6120"/>
                  </a:moveTo>
                  <a:cubicBezTo>
                    <a:pt x="83761" y="6120"/>
                    <a:pt x="84011" y="6370"/>
                    <a:pt x="84011" y="6679"/>
                  </a:cubicBezTo>
                  <a:cubicBezTo>
                    <a:pt x="84011" y="6989"/>
                    <a:pt x="83761" y="7251"/>
                    <a:pt x="83451" y="7251"/>
                  </a:cubicBezTo>
                  <a:cubicBezTo>
                    <a:pt x="83141" y="7251"/>
                    <a:pt x="82880" y="6989"/>
                    <a:pt x="82880" y="6679"/>
                  </a:cubicBezTo>
                  <a:cubicBezTo>
                    <a:pt x="82880" y="6370"/>
                    <a:pt x="83141" y="6120"/>
                    <a:pt x="83451" y="6120"/>
                  </a:cubicBezTo>
                  <a:close/>
                  <a:moveTo>
                    <a:pt x="87166" y="6120"/>
                  </a:moveTo>
                  <a:cubicBezTo>
                    <a:pt x="87463" y="6120"/>
                    <a:pt x="87737" y="6370"/>
                    <a:pt x="87737" y="6679"/>
                  </a:cubicBezTo>
                  <a:cubicBezTo>
                    <a:pt x="87737" y="6989"/>
                    <a:pt x="87475" y="7251"/>
                    <a:pt x="87166" y="7251"/>
                  </a:cubicBezTo>
                  <a:cubicBezTo>
                    <a:pt x="86856" y="7251"/>
                    <a:pt x="86606" y="6989"/>
                    <a:pt x="86606" y="6679"/>
                  </a:cubicBezTo>
                  <a:cubicBezTo>
                    <a:pt x="86606" y="6370"/>
                    <a:pt x="86856" y="6120"/>
                    <a:pt x="87166" y="6120"/>
                  </a:cubicBezTo>
                  <a:close/>
                  <a:moveTo>
                    <a:pt x="90904" y="6120"/>
                  </a:moveTo>
                  <a:cubicBezTo>
                    <a:pt x="91214" y="6120"/>
                    <a:pt x="91464" y="6370"/>
                    <a:pt x="91464" y="6679"/>
                  </a:cubicBezTo>
                  <a:cubicBezTo>
                    <a:pt x="91464" y="6989"/>
                    <a:pt x="91214" y="7251"/>
                    <a:pt x="90904" y="7251"/>
                  </a:cubicBezTo>
                  <a:cubicBezTo>
                    <a:pt x="90595" y="7251"/>
                    <a:pt x="90345" y="6989"/>
                    <a:pt x="90345" y="6679"/>
                  </a:cubicBezTo>
                  <a:cubicBezTo>
                    <a:pt x="90345" y="6370"/>
                    <a:pt x="90595" y="6120"/>
                    <a:pt x="90904" y="6120"/>
                  </a:cubicBezTo>
                  <a:close/>
                  <a:moveTo>
                    <a:pt x="94631" y="6120"/>
                  </a:moveTo>
                  <a:cubicBezTo>
                    <a:pt x="94929" y="6120"/>
                    <a:pt x="95191" y="6370"/>
                    <a:pt x="95191" y="6679"/>
                  </a:cubicBezTo>
                  <a:cubicBezTo>
                    <a:pt x="95191" y="6989"/>
                    <a:pt x="94941" y="7251"/>
                    <a:pt x="94631" y="7251"/>
                  </a:cubicBezTo>
                  <a:cubicBezTo>
                    <a:pt x="94310" y="7251"/>
                    <a:pt x="94060" y="6989"/>
                    <a:pt x="94060" y="6679"/>
                  </a:cubicBezTo>
                  <a:cubicBezTo>
                    <a:pt x="94060" y="6370"/>
                    <a:pt x="94310" y="6120"/>
                    <a:pt x="94631" y="6120"/>
                  </a:cubicBezTo>
                  <a:close/>
                  <a:moveTo>
                    <a:pt x="98346" y="6120"/>
                  </a:moveTo>
                  <a:cubicBezTo>
                    <a:pt x="98655" y="6120"/>
                    <a:pt x="98905" y="6370"/>
                    <a:pt x="98905" y="6679"/>
                  </a:cubicBezTo>
                  <a:cubicBezTo>
                    <a:pt x="98905" y="6989"/>
                    <a:pt x="98655" y="7251"/>
                    <a:pt x="98346" y="7251"/>
                  </a:cubicBezTo>
                  <a:cubicBezTo>
                    <a:pt x="98036" y="7251"/>
                    <a:pt x="97786" y="6989"/>
                    <a:pt x="97786" y="6679"/>
                  </a:cubicBezTo>
                  <a:cubicBezTo>
                    <a:pt x="97786" y="6370"/>
                    <a:pt x="98036" y="6120"/>
                    <a:pt x="98346" y="6120"/>
                  </a:cubicBezTo>
                  <a:close/>
                  <a:moveTo>
                    <a:pt x="102084" y="6120"/>
                  </a:moveTo>
                  <a:cubicBezTo>
                    <a:pt x="102382" y="6120"/>
                    <a:pt x="102644" y="6370"/>
                    <a:pt x="102644" y="6679"/>
                  </a:cubicBezTo>
                  <a:cubicBezTo>
                    <a:pt x="102644" y="6989"/>
                    <a:pt x="102394" y="7251"/>
                    <a:pt x="102084" y="7251"/>
                  </a:cubicBezTo>
                  <a:cubicBezTo>
                    <a:pt x="101787" y="7251"/>
                    <a:pt x="101513" y="6989"/>
                    <a:pt x="101513" y="6679"/>
                  </a:cubicBezTo>
                  <a:cubicBezTo>
                    <a:pt x="101513" y="6370"/>
                    <a:pt x="101775" y="6120"/>
                    <a:pt x="102084" y="6120"/>
                  </a:cubicBezTo>
                  <a:close/>
                  <a:moveTo>
                    <a:pt x="105799" y="6120"/>
                  </a:moveTo>
                  <a:cubicBezTo>
                    <a:pt x="106121" y="6120"/>
                    <a:pt x="106371" y="6370"/>
                    <a:pt x="106371" y="6679"/>
                  </a:cubicBezTo>
                  <a:cubicBezTo>
                    <a:pt x="106371" y="6989"/>
                    <a:pt x="106109" y="7251"/>
                    <a:pt x="105799" y="7251"/>
                  </a:cubicBezTo>
                  <a:cubicBezTo>
                    <a:pt x="105490" y="7251"/>
                    <a:pt x="105239" y="6989"/>
                    <a:pt x="105239" y="6679"/>
                  </a:cubicBezTo>
                  <a:cubicBezTo>
                    <a:pt x="105239" y="6370"/>
                    <a:pt x="105490" y="6120"/>
                    <a:pt x="105799" y="6120"/>
                  </a:cubicBezTo>
                  <a:close/>
                  <a:moveTo>
                    <a:pt x="109538" y="6120"/>
                  </a:moveTo>
                  <a:cubicBezTo>
                    <a:pt x="109835" y="6120"/>
                    <a:pt x="110109" y="6370"/>
                    <a:pt x="110109" y="6679"/>
                  </a:cubicBezTo>
                  <a:cubicBezTo>
                    <a:pt x="110109" y="6989"/>
                    <a:pt x="109847" y="7251"/>
                    <a:pt x="109538" y="7251"/>
                  </a:cubicBezTo>
                  <a:cubicBezTo>
                    <a:pt x="109228" y="7251"/>
                    <a:pt x="108978" y="6989"/>
                    <a:pt x="108978" y="6679"/>
                  </a:cubicBezTo>
                  <a:cubicBezTo>
                    <a:pt x="108978" y="6370"/>
                    <a:pt x="109228" y="6120"/>
                    <a:pt x="109538" y="6120"/>
                  </a:cubicBezTo>
                  <a:close/>
                  <a:moveTo>
                    <a:pt x="113264" y="6120"/>
                  </a:moveTo>
                  <a:cubicBezTo>
                    <a:pt x="113574" y="6120"/>
                    <a:pt x="113824" y="6370"/>
                    <a:pt x="113824" y="6679"/>
                  </a:cubicBezTo>
                  <a:cubicBezTo>
                    <a:pt x="113824" y="6989"/>
                    <a:pt x="113574" y="7251"/>
                    <a:pt x="113264" y="7251"/>
                  </a:cubicBezTo>
                  <a:cubicBezTo>
                    <a:pt x="112943" y="7251"/>
                    <a:pt x="112693" y="6989"/>
                    <a:pt x="112693" y="6679"/>
                  </a:cubicBezTo>
                  <a:cubicBezTo>
                    <a:pt x="112693" y="6370"/>
                    <a:pt x="112943" y="6120"/>
                    <a:pt x="113264" y="6120"/>
                  </a:cubicBezTo>
                  <a:close/>
                  <a:moveTo>
                    <a:pt x="116991" y="6120"/>
                  </a:moveTo>
                  <a:cubicBezTo>
                    <a:pt x="117289" y="6120"/>
                    <a:pt x="117562" y="6370"/>
                    <a:pt x="117562" y="6679"/>
                  </a:cubicBezTo>
                  <a:cubicBezTo>
                    <a:pt x="117562" y="6989"/>
                    <a:pt x="117312" y="7251"/>
                    <a:pt x="116991" y="7251"/>
                  </a:cubicBezTo>
                  <a:cubicBezTo>
                    <a:pt x="116681" y="7251"/>
                    <a:pt x="116431" y="6989"/>
                    <a:pt x="116431" y="6679"/>
                  </a:cubicBezTo>
                  <a:cubicBezTo>
                    <a:pt x="116431" y="6370"/>
                    <a:pt x="116681" y="6120"/>
                    <a:pt x="116991" y="6120"/>
                  </a:cubicBezTo>
                  <a:close/>
                  <a:moveTo>
                    <a:pt x="120718" y="6120"/>
                  </a:moveTo>
                  <a:cubicBezTo>
                    <a:pt x="121027" y="6120"/>
                    <a:pt x="121277" y="6370"/>
                    <a:pt x="121277" y="6679"/>
                  </a:cubicBezTo>
                  <a:cubicBezTo>
                    <a:pt x="121277" y="6989"/>
                    <a:pt x="121027" y="7251"/>
                    <a:pt x="120718" y="7251"/>
                  </a:cubicBezTo>
                  <a:cubicBezTo>
                    <a:pt x="120408" y="7251"/>
                    <a:pt x="120146" y="6989"/>
                    <a:pt x="120146" y="6679"/>
                  </a:cubicBezTo>
                  <a:cubicBezTo>
                    <a:pt x="120146" y="6370"/>
                    <a:pt x="120420" y="6120"/>
                    <a:pt x="120718" y="6120"/>
                  </a:cubicBezTo>
                  <a:close/>
                  <a:moveTo>
                    <a:pt x="124456" y="6120"/>
                  </a:moveTo>
                  <a:cubicBezTo>
                    <a:pt x="124754" y="6120"/>
                    <a:pt x="125016" y="6370"/>
                    <a:pt x="125016" y="6679"/>
                  </a:cubicBezTo>
                  <a:cubicBezTo>
                    <a:pt x="125016" y="6989"/>
                    <a:pt x="124766" y="7251"/>
                    <a:pt x="124456" y="7251"/>
                  </a:cubicBezTo>
                  <a:cubicBezTo>
                    <a:pt x="124135" y="7251"/>
                    <a:pt x="123885" y="6989"/>
                    <a:pt x="123885" y="6679"/>
                  </a:cubicBezTo>
                  <a:cubicBezTo>
                    <a:pt x="123885" y="6370"/>
                    <a:pt x="124135" y="6120"/>
                    <a:pt x="124456" y="6120"/>
                  </a:cubicBezTo>
                  <a:close/>
                  <a:moveTo>
                    <a:pt x="128171" y="6120"/>
                  </a:moveTo>
                  <a:cubicBezTo>
                    <a:pt x="128480" y="6120"/>
                    <a:pt x="128742" y="6370"/>
                    <a:pt x="128742" y="6679"/>
                  </a:cubicBezTo>
                  <a:cubicBezTo>
                    <a:pt x="128742" y="6989"/>
                    <a:pt x="128480" y="7251"/>
                    <a:pt x="128171" y="7251"/>
                  </a:cubicBezTo>
                  <a:cubicBezTo>
                    <a:pt x="127861" y="7251"/>
                    <a:pt x="127611" y="6989"/>
                    <a:pt x="127611" y="6679"/>
                  </a:cubicBezTo>
                  <a:cubicBezTo>
                    <a:pt x="127611" y="6370"/>
                    <a:pt x="127861" y="6120"/>
                    <a:pt x="128171" y="6120"/>
                  </a:cubicBezTo>
                  <a:close/>
                  <a:moveTo>
                    <a:pt x="131898" y="6120"/>
                  </a:moveTo>
                  <a:cubicBezTo>
                    <a:pt x="132195" y="6120"/>
                    <a:pt x="132457" y="6370"/>
                    <a:pt x="132457" y="6679"/>
                  </a:cubicBezTo>
                  <a:cubicBezTo>
                    <a:pt x="132457" y="6989"/>
                    <a:pt x="132207" y="7251"/>
                    <a:pt x="131898" y="7251"/>
                  </a:cubicBezTo>
                  <a:cubicBezTo>
                    <a:pt x="131600" y="7251"/>
                    <a:pt x="131326" y="6989"/>
                    <a:pt x="131326" y="6679"/>
                  </a:cubicBezTo>
                  <a:cubicBezTo>
                    <a:pt x="131326" y="6370"/>
                    <a:pt x="131576" y="6120"/>
                    <a:pt x="131898" y="6120"/>
                  </a:cubicBezTo>
                  <a:close/>
                  <a:moveTo>
                    <a:pt x="3405" y="7977"/>
                  </a:moveTo>
                  <a:cubicBezTo>
                    <a:pt x="3703" y="7977"/>
                    <a:pt x="3977" y="8227"/>
                    <a:pt x="3977" y="8537"/>
                  </a:cubicBezTo>
                  <a:cubicBezTo>
                    <a:pt x="3977" y="8835"/>
                    <a:pt x="3727" y="9108"/>
                    <a:pt x="3405" y="9108"/>
                  </a:cubicBezTo>
                  <a:cubicBezTo>
                    <a:pt x="3096" y="9108"/>
                    <a:pt x="2846" y="8858"/>
                    <a:pt x="2846" y="8537"/>
                  </a:cubicBezTo>
                  <a:cubicBezTo>
                    <a:pt x="2858" y="8215"/>
                    <a:pt x="3096" y="7977"/>
                    <a:pt x="3405" y="7977"/>
                  </a:cubicBezTo>
                  <a:close/>
                  <a:moveTo>
                    <a:pt x="7132" y="7977"/>
                  </a:moveTo>
                  <a:cubicBezTo>
                    <a:pt x="7430" y="7977"/>
                    <a:pt x="7692" y="8227"/>
                    <a:pt x="7692" y="8537"/>
                  </a:cubicBezTo>
                  <a:cubicBezTo>
                    <a:pt x="7692" y="8835"/>
                    <a:pt x="7442" y="9108"/>
                    <a:pt x="7132" y="9108"/>
                  </a:cubicBezTo>
                  <a:cubicBezTo>
                    <a:pt x="6834" y="9108"/>
                    <a:pt x="6560" y="8858"/>
                    <a:pt x="6560" y="8537"/>
                  </a:cubicBezTo>
                  <a:cubicBezTo>
                    <a:pt x="6584" y="8215"/>
                    <a:pt x="6822" y="7977"/>
                    <a:pt x="7132" y="7977"/>
                  </a:cubicBezTo>
                  <a:close/>
                  <a:moveTo>
                    <a:pt x="10871" y="7977"/>
                  </a:moveTo>
                  <a:cubicBezTo>
                    <a:pt x="11168" y="7977"/>
                    <a:pt x="11430" y="8227"/>
                    <a:pt x="11430" y="8537"/>
                  </a:cubicBezTo>
                  <a:cubicBezTo>
                    <a:pt x="11430" y="8835"/>
                    <a:pt x="11180" y="9108"/>
                    <a:pt x="10871" y="9108"/>
                  </a:cubicBezTo>
                  <a:cubicBezTo>
                    <a:pt x="10573" y="9108"/>
                    <a:pt x="10299" y="8858"/>
                    <a:pt x="10299" y="8537"/>
                  </a:cubicBezTo>
                  <a:cubicBezTo>
                    <a:pt x="10299" y="8215"/>
                    <a:pt x="10549" y="7977"/>
                    <a:pt x="10871" y="7977"/>
                  </a:cubicBezTo>
                  <a:close/>
                  <a:moveTo>
                    <a:pt x="14585" y="7977"/>
                  </a:moveTo>
                  <a:cubicBezTo>
                    <a:pt x="14883" y="7977"/>
                    <a:pt x="15157" y="8227"/>
                    <a:pt x="15157" y="8537"/>
                  </a:cubicBezTo>
                  <a:cubicBezTo>
                    <a:pt x="15157" y="8835"/>
                    <a:pt x="14895" y="9108"/>
                    <a:pt x="14585" y="9108"/>
                  </a:cubicBezTo>
                  <a:cubicBezTo>
                    <a:pt x="14288" y="9108"/>
                    <a:pt x="14014" y="8858"/>
                    <a:pt x="14014" y="8537"/>
                  </a:cubicBezTo>
                  <a:cubicBezTo>
                    <a:pt x="14038" y="8215"/>
                    <a:pt x="14276" y="7977"/>
                    <a:pt x="14585" y="7977"/>
                  </a:cubicBezTo>
                  <a:close/>
                  <a:moveTo>
                    <a:pt x="18324" y="7977"/>
                  </a:moveTo>
                  <a:cubicBezTo>
                    <a:pt x="18622" y="7977"/>
                    <a:pt x="18883" y="8227"/>
                    <a:pt x="18883" y="8537"/>
                  </a:cubicBezTo>
                  <a:cubicBezTo>
                    <a:pt x="18883" y="8835"/>
                    <a:pt x="18633" y="9108"/>
                    <a:pt x="18324" y="9108"/>
                  </a:cubicBezTo>
                  <a:cubicBezTo>
                    <a:pt x="18026" y="9108"/>
                    <a:pt x="17752" y="8858"/>
                    <a:pt x="17752" y="8537"/>
                  </a:cubicBezTo>
                  <a:cubicBezTo>
                    <a:pt x="17752" y="8215"/>
                    <a:pt x="18014" y="7977"/>
                    <a:pt x="18324" y="7977"/>
                  </a:cubicBezTo>
                  <a:close/>
                  <a:moveTo>
                    <a:pt x="22039" y="7977"/>
                  </a:moveTo>
                  <a:cubicBezTo>
                    <a:pt x="22336" y="7977"/>
                    <a:pt x="22610" y="8227"/>
                    <a:pt x="22610" y="8537"/>
                  </a:cubicBezTo>
                  <a:cubicBezTo>
                    <a:pt x="22610" y="8835"/>
                    <a:pt x="22360" y="9108"/>
                    <a:pt x="22039" y="9108"/>
                  </a:cubicBezTo>
                  <a:cubicBezTo>
                    <a:pt x="21729" y="9108"/>
                    <a:pt x="21479" y="8858"/>
                    <a:pt x="21479" y="8537"/>
                  </a:cubicBezTo>
                  <a:cubicBezTo>
                    <a:pt x="21491" y="8215"/>
                    <a:pt x="21729" y="7977"/>
                    <a:pt x="22039" y="7977"/>
                  </a:cubicBezTo>
                  <a:close/>
                  <a:moveTo>
                    <a:pt x="25777" y="7977"/>
                  </a:moveTo>
                  <a:cubicBezTo>
                    <a:pt x="26075" y="7977"/>
                    <a:pt x="26349" y="8227"/>
                    <a:pt x="26349" y="8537"/>
                  </a:cubicBezTo>
                  <a:cubicBezTo>
                    <a:pt x="26349" y="8835"/>
                    <a:pt x="26087" y="9108"/>
                    <a:pt x="25777" y="9108"/>
                  </a:cubicBezTo>
                  <a:cubicBezTo>
                    <a:pt x="25468" y="9108"/>
                    <a:pt x="25206" y="8858"/>
                    <a:pt x="25206" y="8537"/>
                  </a:cubicBezTo>
                  <a:cubicBezTo>
                    <a:pt x="25218" y="8215"/>
                    <a:pt x="25468" y="7977"/>
                    <a:pt x="25777" y="7977"/>
                  </a:cubicBezTo>
                  <a:close/>
                  <a:moveTo>
                    <a:pt x="29504" y="7977"/>
                  </a:moveTo>
                  <a:cubicBezTo>
                    <a:pt x="29801" y="7977"/>
                    <a:pt x="30063" y="8227"/>
                    <a:pt x="30063" y="8537"/>
                  </a:cubicBezTo>
                  <a:cubicBezTo>
                    <a:pt x="30063" y="8835"/>
                    <a:pt x="29813" y="9108"/>
                    <a:pt x="29504" y="9108"/>
                  </a:cubicBezTo>
                  <a:cubicBezTo>
                    <a:pt x="29182" y="9108"/>
                    <a:pt x="28932" y="8858"/>
                    <a:pt x="28932" y="8537"/>
                  </a:cubicBezTo>
                  <a:cubicBezTo>
                    <a:pt x="28944" y="8215"/>
                    <a:pt x="29182" y="7977"/>
                    <a:pt x="29504" y="7977"/>
                  </a:cubicBezTo>
                  <a:close/>
                  <a:moveTo>
                    <a:pt x="33230" y="7977"/>
                  </a:moveTo>
                  <a:cubicBezTo>
                    <a:pt x="33528" y="7977"/>
                    <a:pt x="33802" y="8227"/>
                    <a:pt x="33802" y="8537"/>
                  </a:cubicBezTo>
                  <a:cubicBezTo>
                    <a:pt x="33802" y="8835"/>
                    <a:pt x="33552" y="9108"/>
                    <a:pt x="33230" y="9108"/>
                  </a:cubicBezTo>
                  <a:cubicBezTo>
                    <a:pt x="32921" y="9108"/>
                    <a:pt x="32671" y="8858"/>
                    <a:pt x="32671" y="8537"/>
                  </a:cubicBezTo>
                  <a:cubicBezTo>
                    <a:pt x="32671" y="8215"/>
                    <a:pt x="32921" y="7977"/>
                    <a:pt x="33230" y="7977"/>
                  </a:cubicBezTo>
                  <a:close/>
                  <a:moveTo>
                    <a:pt x="36957" y="7977"/>
                  </a:moveTo>
                  <a:cubicBezTo>
                    <a:pt x="37255" y="7977"/>
                    <a:pt x="37517" y="8227"/>
                    <a:pt x="37517" y="8537"/>
                  </a:cubicBezTo>
                  <a:cubicBezTo>
                    <a:pt x="37517" y="8835"/>
                    <a:pt x="37267" y="9108"/>
                    <a:pt x="36957" y="9108"/>
                  </a:cubicBezTo>
                  <a:cubicBezTo>
                    <a:pt x="36648" y="9108"/>
                    <a:pt x="36386" y="8858"/>
                    <a:pt x="36386" y="8537"/>
                  </a:cubicBezTo>
                  <a:cubicBezTo>
                    <a:pt x="36409" y="8215"/>
                    <a:pt x="36648" y="7977"/>
                    <a:pt x="36957" y="7977"/>
                  </a:cubicBezTo>
                  <a:close/>
                  <a:moveTo>
                    <a:pt x="40672" y="7977"/>
                  </a:moveTo>
                  <a:cubicBezTo>
                    <a:pt x="40970" y="7977"/>
                    <a:pt x="41243" y="8227"/>
                    <a:pt x="41243" y="8537"/>
                  </a:cubicBezTo>
                  <a:cubicBezTo>
                    <a:pt x="41243" y="8835"/>
                    <a:pt x="40993" y="9108"/>
                    <a:pt x="40672" y="9108"/>
                  </a:cubicBezTo>
                  <a:cubicBezTo>
                    <a:pt x="40374" y="9108"/>
                    <a:pt x="40112" y="8858"/>
                    <a:pt x="40112" y="8537"/>
                  </a:cubicBezTo>
                  <a:cubicBezTo>
                    <a:pt x="40124" y="8215"/>
                    <a:pt x="40362" y="7977"/>
                    <a:pt x="40672" y="7977"/>
                  </a:cubicBezTo>
                  <a:close/>
                  <a:moveTo>
                    <a:pt x="44410" y="7977"/>
                  </a:moveTo>
                  <a:cubicBezTo>
                    <a:pt x="44708" y="7977"/>
                    <a:pt x="44982" y="8227"/>
                    <a:pt x="44982" y="8537"/>
                  </a:cubicBezTo>
                  <a:cubicBezTo>
                    <a:pt x="44982" y="8835"/>
                    <a:pt x="44720" y="9108"/>
                    <a:pt x="44410" y="9108"/>
                  </a:cubicBezTo>
                  <a:cubicBezTo>
                    <a:pt x="44113" y="9108"/>
                    <a:pt x="43851" y="8858"/>
                    <a:pt x="43851" y="8537"/>
                  </a:cubicBezTo>
                  <a:cubicBezTo>
                    <a:pt x="43851" y="8215"/>
                    <a:pt x="44101" y="7977"/>
                    <a:pt x="44410" y="7977"/>
                  </a:cubicBezTo>
                  <a:close/>
                  <a:moveTo>
                    <a:pt x="48137" y="7977"/>
                  </a:moveTo>
                  <a:cubicBezTo>
                    <a:pt x="48435" y="7977"/>
                    <a:pt x="48697" y="8227"/>
                    <a:pt x="48697" y="8537"/>
                  </a:cubicBezTo>
                  <a:cubicBezTo>
                    <a:pt x="48697" y="8835"/>
                    <a:pt x="48447" y="9108"/>
                    <a:pt x="48137" y="9108"/>
                  </a:cubicBezTo>
                  <a:cubicBezTo>
                    <a:pt x="47839" y="9108"/>
                    <a:pt x="47566" y="8858"/>
                    <a:pt x="47566" y="8537"/>
                  </a:cubicBezTo>
                  <a:cubicBezTo>
                    <a:pt x="47578" y="8215"/>
                    <a:pt x="47839" y="7977"/>
                    <a:pt x="48137" y="7977"/>
                  </a:cubicBezTo>
                  <a:close/>
                  <a:moveTo>
                    <a:pt x="51864" y="7977"/>
                  </a:moveTo>
                  <a:cubicBezTo>
                    <a:pt x="52161" y="7977"/>
                    <a:pt x="52435" y="8227"/>
                    <a:pt x="52435" y="8537"/>
                  </a:cubicBezTo>
                  <a:cubicBezTo>
                    <a:pt x="52435" y="8835"/>
                    <a:pt x="52185" y="9108"/>
                    <a:pt x="51864" y="9108"/>
                  </a:cubicBezTo>
                  <a:cubicBezTo>
                    <a:pt x="51566" y="9108"/>
                    <a:pt x="51304" y="8858"/>
                    <a:pt x="51304" y="8537"/>
                  </a:cubicBezTo>
                  <a:cubicBezTo>
                    <a:pt x="51304" y="8215"/>
                    <a:pt x="51554" y="7977"/>
                    <a:pt x="51864" y="7977"/>
                  </a:cubicBezTo>
                  <a:close/>
                  <a:moveTo>
                    <a:pt x="55602" y="7977"/>
                  </a:moveTo>
                  <a:cubicBezTo>
                    <a:pt x="55900" y="7977"/>
                    <a:pt x="56174" y="8227"/>
                    <a:pt x="56174" y="8537"/>
                  </a:cubicBezTo>
                  <a:cubicBezTo>
                    <a:pt x="56174" y="8835"/>
                    <a:pt x="55912" y="9108"/>
                    <a:pt x="55602" y="9108"/>
                  </a:cubicBezTo>
                  <a:cubicBezTo>
                    <a:pt x="55293" y="9108"/>
                    <a:pt x="55043" y="8858"/>
                    <a:pt x="55043" y="8537"/>
                  </a:cubicBezTo>
                  <a:cubicBezTo>
                    <a:pt x="55043" y="8215"/>
                    <a:pt x="55293" y="7977"/>
                    <a:pt x="55602" y="7977"/>
                  </a:cubicBezTo>
                  <a:close/>
                  <a:moveTo>
                    <a:pt x="59329" y="7977"/>
                  </a:moveTo>
                  <a:cubicBezTo>
                    <a:pt x="59627" y="7977"/>
                    <a:pt x="59889" y="8227"/>
                    <a:pt x="59889" y="8537"/>
                  </a:cubicBezTo>
                  <a:cubicBezTo>
                    <a:pt x="59889" y="8835"/>
                    <a:pt x="59639" y="9108"/>
                    <a:pt x="59329" y="9108"/>
                  </a:cubicBezTo>
                  <a:cubicBezTo>
                    <a:pt x="59008" y="9108"/>
                    <a:pt x="58757" y="8858"/>
                    <a:pt x="58757" y="8537"/>
                  </a:cubicBezTo>
                  <a:cubicBezTo>
                    <a:pt x="58757" y="8215"/>
                    <a:pt x="59008" y="7977"/>
                    <a:pt x="59329" y="7977"/>
                  </a:cubicBezTo>
                  <a:close/>
                  <a:moveTo>
                    <a:pt x="63056" y="7977"/>
                  </a:moveTo>
                  <a:cubicBezTo>
                    <a:pt x="63353" y="7977"/>
                    <a:pt x="63627" y="8227"/>
                    <a:pt x="63627" y="8537"/>
                  </a:cubicBezTo>
                  <a:cubicBezTo>
                    <a:pt x="63627" y="8835"/>
                    <a:pt x="63377" y="9108"/>
                    <a:pt x="63056" y="9108"/>
                  </a:cubicBezTo>
                  <a:cubicBezTo>
                    <a:pt x="62746" y="9108"/>
                    <a:pt x="62496" y="8858"/>
                    <a:pt x="62496" y="8537"/>
                  </a:cubicBezTo>
                  <a:cubicBezTo>
                    <a:pt x="62496" y="8215"/>
                    <a:pt x="62746" y="7977"/>
                    <a:pt x="63056" y="7977"/>
                  </a:cubicBezTo>
                  <a:close/>
                  <a:moveTo>
                    <a:pt x="66782" y="7977"/>
                  </a:moveTo>
                  <a:cubicBezTo>
                    <a:pt x="67080" y="7977"/>
                    <a:pt x="67342" y="8227"/>
                    <a:pt x="67342" y="8537"/>
                  </a:cubicBezTo>
                  <a:cubicBezTo>
                    <a:pt x="67342" y="8835"/>
                    <a:pt x="67092" y="9108"/>
                    <a:pt x="66782" y="9108"/>
                  </a:cubicBezTo>
                  <a:cubicBezTo>
                    <a:pt x="66473" y="9108"/>
                    <a:pt x="66211" y="8858"/>
                    <a:pt x="66211" y="8537"/>
                  </a:cubicBezTo>
                  <a:cubicBezTo>
                    <a:pt x="66235" y="8215"/>
                    <a:pt x="66473" y="7977"/>
                    <a:pt x="66782" y="7977"/>
                  </a:cubicBezTo>
                  <a:close/>
                  <a:moveTo>
                    <a:pt x="70509" y="7977"/>
                  </a:moveTo>
                  <a:cubicBezTo>
                    <a:pt x="70807" y="7977"/>
                    <a:pt x="71080" y="8227"/>
                    <a:pt x="71080" y="8537"/>
                  </a:cubicBezTo>
                  <a:cubicBezTo>
                    <a:pt x="71080" y="8835"/>
                    <a:pt x="70830" y="9108"/>
                    <a:pt x="70509" y="9108"/>
                  </a:cubicBezTo>
                  <a:cubicBezTo>
                    <a:pt x="70199" y="9108"/>
                    <a:pt x="69949" y="8858"/>
                    <a:pt x="69949" y="8537"/>
                  </a:cubicBezTo>
                  <a:cubicBezTo>
                    <a:pt x="69949" y="8215"/>
                    <a:pt x="70199" y="7977"/>
                    <a:pt x="70509" y="7977"/>
                  </a:cubicBezTo>
                  <a:close/>
                  <a:moveTo>
                    <a:pt x="74236" y="7977"/>
                  </a:moveTo>
                  <a:cubicBezTo>
                    <a:pt x="74533" y="7977"/>
                    <a:pt x="74795" y="8227"/>
                    <a:pt x="74795" y="8537"/>
                  </a:cubicBezTo>
                  <a:cubicBezTo>
                    <a:pt x="74795" y="8835"/>
                    <a:pt x="74545" y="9108"/>
                    <a:pt x="74236" y="9108"/>
                  </a:cubicBezTo>
                  <a:cubicBezTo>
                    <a:pt x="73938" y="9108"/>
                    <a:pt x="73676" y="8858"/>
                    <a:pt x="73676" y="8537"/>
                  </a:cubicBezTo>
                  <a:cubicBezTo>
                    <a:pt x="73676" y="8215"/>
                    <a:pt x="73926" y="7977"/>
                    <a:pt x="74236" y="7977"/>
                  </a:cubicBezTo>
                  <a:close/>
                  <a:moveTo>
                    <a:pt x="77855" y="7977"/>
                  </a:moveTo>
                  <a:cubicBezTo>
                    <a:pt x="78153" y="7977"/>
                    <a:pt x="78415" y="8227"/>
                    <a:pt x="78415" y="8537"/>
                  </a:cubicBezTo>
                  <a:cubicBezTo>
                    <a:pt x="78415" y="8835"/>
                    <a:pt x="78165" y="9108"/>
                    <a:pt x="77855" y="9108"/>
                  </a:cubicBezTo>
                  <a:cubicBezTo>
                    <a:pt x="77546" y="9108"/>
                    <a:pt x="77284" y="8858"/>
                    <a:pt x="77284" y="8537"/>
                  </a:cubicBezTo>
                  <a:cubicBezTo>
                    <a:pt x="77284" y="8215"/>
                    <a:pt x="77546" y="7977"/>
                    <a:pt x="77855" y="7977"/>
                  </a:cubicBezTo>
                  <a:close/>
                  <a:moveTo>
                    <a:pt x="81570" y="7977"/>
                  </a:moveTo>
                  <a:cubicBezTo>
                    <a:pt x="81868" y="7977"/>
                    <a:pt x="82141" y="8227"/>
                    <a:pt x="82141" y="8537"/>
                  </a:cubicBezTo>
                  <a:cubicBezTo>
                    <a:pt x="82141" y="8835"/>
                    <a:pt x="81879" y="9108"/>
                    <a:pt x="81570" y="9108"/>
                  </a:cubicBezTo>
                  <a:cubicBezTo>
                    <a:pt x="81260" y="9108"/>
                    <a:pt x="81010" y="8858"/>
                    <a:pt x="81010" y="8537"/>
                  </a:cubicBezTo>
                  <a:cubicBezTo>
                    <a:pt x="81022" y="8215"/>
                    <a:pt x="81260" y="7977"/>
                    <a:pt x="81570" y="7977"/>
                  </a:cubicBezTo>
                  <a:close/>
                  <a:moveTo>
                    <a:pt x="85308" y="7977"/>
                  </a:moveTo>
                  <a:cubicBezTo>
                    <a:pt x="85606" y="7977"/>
                    <a:pt x="85880" y="8227"/>
                    <a:pt x="85880" y="8537"/>
                  </a:cubicBezTo>
                  <a:cubicBezTo>
                    <a:pt x="85880" y="8835"/>
                    <a:pt x="85618" y="9108"/>
                    <a:pt x="85308" y="9108"/>
                  </a:cubicBezTo>
                  <a:cubicBezTo>
                    <a:pt x="84999" y="9108"/>
                    <a:pt x="84749" y="8858"/>
                    <a:pt x="84749" y="8537"/>
                  </a:cubicBezTo>
                  <a:cubicBezTo>
                    <a:pt x="84749" y="8215"/>
                    <a:pt x="84999" y="7977"/>
                    <a:pt x="85308" y="7977"/>
                  </a:cubicBezTo>
                  <a:close/>
                  <a:moveTo>
                    <a:pt x="89035" y="7977"/>
                  </a:moveTo>
                  <a:cubicBezTo>
                    <a:pt x="89333" y="7977"/>
                    <a:pt x="89595" y="8227"/>
                    <a:pt x="89595" y="8537"/>
                  </a:cubicBezTo>
                  <a:cubicBezTo>
                    <a:pt x="89595" y="8835"/>
                    <a:pt x="89345" y="9108"/>
                    <a:pt x="89035" y="9108"/>
                  </a:cubicBezTo>
                  <a:cubicBezTo>
                    <a:pt x="88714" y="9108"/>
                    <a:pt x="88464" y="8858"/>
                    <a:pt x="88464" y="8537"/>
                  </a:cubicBezTo>
                  <a:cubicBezTo>
                    <a:pt x="88475" y="8215"/>
                    <a:pt x="88714" y="7977"/>
                    <a:pt x="89035" y="7977"/>
                  </a:cubicBezTo>
                  <a:close/>
                  <a:moveTo>
                    <a:pt x="92762" y="7977"/>
                  </a:moveTo>
                  <a:cubicBezTo>
                    <a:pt x="93059" y="7977"/>
                    <a:pt x="93333" y="8227"/>
                    <a:pt x="93333" y="8537"/>
                  </a:cubicBezTo>
                  <a:cubicBezTo>
                    <a:pt x="93333" y="8835"/>
                    <a:pt x="93071" y="9108"/>
                    <a:pt x="92762" y="9108"/>
                  </a:cubicBezTo>
                  <a:cubicBezTo>
                    <a:pt x="92452" y="9108"/>
                    <a:pt x="92202" y="8858"/>
                    <a:pt x="92202" y="8537"/>
                  </a:cubicBezTo>
                  <a:cubicBezTo>
                    <a:pt x="92202" y="8215"/>
                    <a:pt x="92452" y="7977"/>
                    <a:pt x="92762" y="7977"/>
                  </a:cubicBezTo>
                  <a:close/>
                  <a:moveTo>
                    <a:pt x="96488" y="7977"/>
                  </a:moveTo>
                  <a:cubicBezTo>
                    <a:pt x="96786" y="7977"/>
                    <a:pt x="97048" y="8227"/>
                    <a:pt x="97048" y="8537"/>
                  </a:cubicBezTo>
                  <a:cubicBezTo>
                    <a:pt x="97048" y="8835"/>
                    <a:pt x="96798" y="9108"/>
                    <a:pt x="96488" y="9108"/>
                  </a:cubicBezTo>
                  <a:cubicBezTo>
                    <a:pt x="96191" y="9108"/>
                    <a:pt x="95917" y="8858"/>
                    <a:pt x="95917" y="8537"/>
                  </a:cubicBezTo>
                  <a:cubicBezTo>
                    <a:pt x="95917" y="8215"/>
                    <a:pt x="96179" y="7977"/>
                    <a:pt x="96488" y="7977"/>
                  </a:cubicBezTo>
                  <a:close/>
                  <a:moveTo>
                    <a:pt x="100203" y="7977"/>
                  </a:moveTo>
                  <a:cubicBezTo>
                    <a:pt x="100501" y="7977"/>
                    <a:pt x="100775" y="8227"/>
                    <a:pt x="100775" y="8537"/>
                  </a:cubicBezTo>
                  <a:cubicBezTo>
                    <a:pt x="100775" y="8835"/>
                    <a:pt x="100513" y="9108"/>
                    <a:pt x="100203" y="9108"/>
                  </a:cubicBezTo>
                  <a:cubicBezTo>
                    <a:pt x="99905" y="9108"/>
                    <a:pt x="99644" y="8858"/>
                    <a:pt x="99644" y="8537"/>
                  </a:cubicBezTo>
                  <a:cubicBezTo>
                    <a:pt x="99655" y="8215"/>
                    <a:pt x="99894" y="7977"/>
                    <a:pt x="100203" y="7977"/>
                  </a:cubicBezTo>
                  <a:close/>
                  <a:moveTo>
                    <a:pt x="103942" y="7977"/>
                  </a:moveTo>
                  <a:cubicBezTo>
                    <a:pt x="104239" y="7977"/>
                    <a:pt x="104513" y="8227"/>
                    <a:pt x="104513" y="8537"/>
                  </a:cubicBezTo>
                  <a:cubicBezTo>
                    <a:pt x="104513" y="8835"/>
                    <a:pt x="104251" y="9108"/>
                    <a:pt x="103942" y="9108"/>
                  </a:cubicBezTo>
                  <a:cubicBezTo>
                    <a:pt x="103644" y="9108"/>
                    <a:pt x="103382" y="8858"/>
                    <a:pt x="103382" y="8537"/>
                  </a:cubicBezTo>
                  <a:cubicBezTo>
                    <a:pt x="103382" y="8215"/>
                    <a:pt x="103632" y="7977"/>
                    <a:pt x="103942" y="7977"/>
                  </a:cubicBezTo>
                  <a:close/>
                  <a:moveTo>
                    <a:pt x="107668" y="7977"/>
                  </a:moveTo>
                  <a:cubicBezTo>
                    <a:pt x="107966" y="7977"/>
                    <a:pt x="108228" y="8227"/>
                    <a:pt x="108228" y="8537"/>
                  </a:cubicBezTo>
                  <a:cubicBezTo>
                    <a:pt x="108228" y="8835"/>
                    <a:pt x="107978" y="9108"/>
                    <a:pt x="107668" y="9108"/>
                  </a:cubicBezTo>
                  <a:cubicBezTo>
                    <a:pt x="107371" y="9108"/>
                    <a:pt x="107097" y="8858"/>
                    <a:pt x="107097" y="8537"/>
                  </a:cubicBezTo>
                  <a:cubicBezTo>
                    <a:pt x="107109" y="8215"/>
                    <a:pt x="107347" y="7977"/>
                    <a:pt x="107668" y="7977"/>
                  </a:cubicBezTo>
                  <a:close/>
                  <a:moveTo>
                    <a:pt x="111395" y="7977"/>
                  </a:moveTo>
                  <a:cubicBezTo>
                    <a:pt x="111693" y="7977"/>
                    <a:pt x="111967" y="8227"/>
                    <a:pt x="111967" y="8537"/>
                  </a:cubicBezTo>
                  <a:cubicBezTo>
                    <a:pt x="111967" y="8835"/>
                    <a:pt x="111705" y="9108"/>
                    <a:pt x="111395" y="9108"/>
                  </a:cubicBezTo>
                  <a:cubicBezTo>
                    <a:pt x="111085" y="9108"/>
                    <a:pt x="110835" y="8858"/>
                    <a:pt x="110835" y="8537"/>
                  </a:cubicBezTo>
                  <a:cubicBezTo>
                    <a:pt x="110835" y="8215"/>
                    <a:pt x="111085" y="7977"/>
                    <a:pt x="111395" y="7977"/>
                  </a:cubicBezTo>
                  <a:close/>
                  <a:moveTo>
                    <a:pt x="115122" y="7977"/>
                  </a:moveTo>
                  <a:cubicBezTo>
                    <a:pt x="115419" y="7977"/>
                    <a:pt x="115681" y="8227"/>
                    <a:pt x="115681" y="8537"/>
                  </a:cubicBezTo>
                  <a:cubicBezTo>
                    <a:pt x="115681" y="8835"/>
                    <a:pt x="115431" y="9108"/>
                    <a:pt x="115122" y="9108"/>
                  </a:cubicBezTo>
                  <a:cubicBezTo>
                    <a:pt x="114812" y="9108"/>
                    <a:pt x="114550" y="8858"/>
                    <a:pt x="114550" y="8537"/>
                  </a:cubicBezTo>
                  <a:cubicBezTo>
                    <a:pt x="114574" y="8215"/>
                    <a:pt x="114812" y="7977"/>
                    <a:pt x="115122" y="7977"/>
                  </a:cubicBezTo>
                  <a:close/>
                  <a:moveTo>
                    <a:pt x="118860" y="7977"/>
                  </a:moveTo>
                  <a:cubicBezTo>
                    <a:pt x="119158" y="7977"/>
                    <a:pt x="119420" y="8227"/>
                    <a:pt x="119420" y="8537"/>
                  </a:cubicBezTo>
                  <a:cubicBezTo>
                    <a:pt x="119420" y="8835"/>
                    <a:pt x="119170" y="9108"/>
                    <a:pt x="118860" y="9108"/>
                  </a:cubicBezTo>
                  <a:cubicBezTo>
                    <a:pt x="118539" y="9108"/>
                    <a:pt x="118289" y="8858"/>
                    <a:pt x="118289" y="8537"/>
                  </a:cubicBezTo>
                  <a:cubicBezTo>
                    <a:pt x="118289" y="8215"/>
                    <a:pt x="118539" y="7977"/>
                    <a:pt x="118860" y="7977"/>
                  </a:cubicBezTo>
                  <a:close/>
                  <a:moveTo>
                    <a:pt x="122575" y="7977"/>
                  </a:moveTo>
                  <a:cubicBezTo>
                    <a:pt x="122873" y="7977"/>
                    <a:pt x="123146" y="8227"/>
                    <a:pt x="123146" y="8537"/>
                  </a:cubicBezTo>
                  <a:cubicBezTo>
                    <a:pt x="123146" y="8835"/>
                    <a:pt x="122885" y="9108"/>
                    <a:pt x="122575" y="9108"/>
                  </a:cubicBezTo>
                  <a:cubicBezTo>
                    <a:pt x="122265" y="9108"/>
                    <a:pt x="122015" y="8858"/>
                    <a:pt x="122015" y="8537"/>
                  </a:cubicBezTo>
                  <a:cubicBezTo>
                    <a:pt x="122027" y="8215"/>
                    <a:pt x="122277" y="7977"/>
                    <a:pt x="122575" y="7977"/>
                  </a:cubicBezTo>
                  <a:close/>
                  <a:moveTo>
                    <a:pt x="126314" y="7977"/>
                  </a:moveTo>
                  <a:cubicBezTo>
                    <a:pt x="126611" y="7977"/>
                    <a:pt x="126873" y="8227"/>
                    <a:pt x="126873" y="8537"/>
                  </a:cubicBezTo>
                  <a:cubicBezTo>
                    <a:pt x="126873" y="8835"/>
                    <a:pt x="126623" y="9108"/>
                    <a:pt x="126314" y="9108"/>
                  </a:cubicBezTo>
                  <a:cubicBezTo>
                    <a:pt x="126004" y="9108"/>
                    <a:pt x="125742" y="8858"/>
                    <a:pt x="125742" y="8537"/>
                  </a:cubicBezTo>
                  <a:cubicBezTo>
                    <a:pt x="125742" y="8215"/>
                    <a:pt x="126004" y="7977"/>
                    <a:pt x="126314" y="7977"/>
                  </a:cubicBezTo>
                  <a:close/>
                  <a:moveTo>
                    <a:pt x="130028" y="7977"/>
                  </a:moveTo>
                  <a:cubicBezTo>
                    <a:pt x="130326" y="7977"/>
                    <a:pt x="130600" y="8227"/>
                    <a:pt x="130600" y="8537"/>
                  </a:cubicBezTo>
                  <a:cubicBezTo>
                    <a:pt x="130600" y="8835"/>
                    <a:pt x="130350" y="9108"/>
                    <a:pt x="130028" y="9108"/>
                  </a:cubicBezTo>
                  <a:cubicBezTo>
                    <a:pt x="129731" y="9108"/>
                    <a:pt x="129469" y="8858"/>
                    <a:pt x="129469" y="8537"/>
                  </a:cubicBezTo>
                  <a:cubicBezTo>
                    <a:pt x="129469" y="8215"/>
                    <a:pt x="129719" y="7977"/>
                    <a:pt x="130028" y="7977"/>
                  </a:cubicBezTo>
                  <a:close/>
                  <a:moveTo>
                    <a:pt x="1548" y="9835"/>
                  </a:moveTo>
                  <a:cubicBezTo>
                    <a:pt x="1846" y="9835"/>
                    <a:pt x="2119" y="10097"/>
                    <a:pt x="2119" y="10406"/>
                  </a:cubicBezTo>
                  <a:cubicBezTo>
                    <a:pt x="2119" y="10704"/>
                    <a:pt x="1858" y="10966"/>
                    <a:pt x="1548" y="10966"/>
                  </a:cubicBezTo>
                  <a:cubicBezTo>
                    <a:pt x="1238" y="10966"/>
                    <a:pt x="988" y="10716"/>
                    <a:pt x="988" y="10406"/>
                  </a:cubicBezTo>
                  <a:cubicBezTo>
                    <a:pt x="988" y="10097"/>
                    <a:pt x="1238" y="9835"/>
                    <a:pt x="1548" y="9835"/>
                  </a:cubicBezTo>
                  <a:close/>
                  <a:moveTo>
                    <a:pt x="5287" y="9835"/>
                  </a:moveTo>
                  <a:cubicBezTo>
                    <a:pt x="5596" y="9835"/>
                    <a:pt x="5846" y="10097"/>
                    <a:pt x="5846" y="10406"/>
                  </a:cubicBezTo>
                  <a:cubicBezTo>
                    <a:pt x="5846" y="10716"/>
                    <a:pt x="5596" y="10966"/>
                    <a:pt x="5287" y="10966"/>
                  </a:cubicBezTo>
                  <a:cubicBezTo>
                    <a:pt x="4977" y="10966"/>
                    <a:pt x="4715" y="10716"/>
                    <a:pt x="4715" y="10406"/>
                  </a:cubicBezTo>
                  <a:cubicBezTo>
                    <a:pt x="4715" y="10097"/>
                    <a:pt x="4977" y="9835"/>
                    <a:pt x="5287" y="9835"/>
                  </a:cubicBezTo>
                  <a:close/>
                  <a:moveTo>
                    <a:pt x="9001" y="9835"/>
                  </a:moveTo>
                  <a:cubicBezTo>
                    <a:pt x="9299" y="9835"/>
                    <a:pt x="9573" y="10097"/>
                    <a:pt x="9573" y="10406"/>
                  </a:cubicBezTo>
                  <a:cubicBezTo>
                    <a:pt x="9573" y="10704"/>
                    <a:pt x="9323" y="10966"/>
                    <a:pt x="9001" y="10966"/>
                  </a:cubicBezTo>
                  <a:cubicBezTo>
                    <a:pt x="8704" y="10966"/>
                    <a:pt x="8442" y="10716"/>
                    <a:pt x="8442" y="10406"/>
                  </a:cubicBezTo>
                  <a:cubicBezTo>
                    <a:pt x="8442" y="10097"/>
                    <a:pt x="8692" y="9835"/>
                    <a:pt x="9001" y="9835"/>
                  </a:cubicBezTo>
                  <a:close/>
                  <a:moveTo>
                    <a:pt x="12728" y="9835"/>
                  </a:moveTo>
                  <a:cubicBezTo>
                    <a:pt x="13037" y="9835"/>
                    <a:pt x="13288" y="10097"/>
                    <a:pt x="13288" y="10406"/>
                  </a:cubicBezTo>
                  <a:cubicBezTo>
                    <a:pt x="13288" y="10716"/>
                    <a:pt x="13037" y="10966"/>
                    <a:pt x="12728" y="10966"/>
                  </a:cubicBezTo>
                  <a:cubicBezTo>
                    <a:pt x="12418" y="10966"/>
                    <a:pt x="12156" y="10716"/>
                    <a:pt x="12156" y="10406"/>
                  </a:cubicBezTo>
                  <a:cubicBezTo>
                    <a:pt x="12180" y="10097"/>
                    <a:pt x="12418" y="9835"/>
                    <a:pt x="12728" y="9835"/>
                  </a:cubicBezTo>
                  <a:close/>
                  <a:moveTo>
                    <a:pt x="16466" y="9835"/>
                  </a:moveTo>
                  <a:cubicBezTo>
                    <a:pt x="16764" y="9835"/>
                    <a:pt x="17026" y="10097"/>
                    <a:pt x="17026" y="10406"/>
                  </a:cubicBezTo>
                  <a:cubicBezTo>
                    <a:pt x="17026" y="10704"/>
                    <a:pt x="16776" y="10966"/>
                    <a:pt x="16466" y="10966"/>
                  </a:cubicBezTo>
                  <a:cubicBezTo>
                    <a:pt x="16169" y="10966"/>
                    <a:pt x="15895" y="10716"/>
                    <a:pt x="15895" y="10406"/>
                  </a:cubicBezTo>
                  <a:cubicBezTo>
                    <a:pt x="15895" y="10097"/>
                    <a:pt x="16145" y="9835"/>
                    <a:pt x="16466" y="9835"/>
                  </a:cubicBezTo>
                  <a:close/>
                  <a:moveTo>
                    <a:pt x="20181" y="9835"/>
                  </a:moveTo>
                  <a:cubicBezTo>
                    <a:pt x="20491" y="9835"/>
                    <a:pt x="20753" y="10097"/>
                    <a:pt x="20753" y="10406"/>
                  </a:cubicBezTo>
                  <a:cubicBezTo>
                    <a:pt x="20753" y="10716"/>
                    <a:pt x="20491" y="10966"/>
                    <a:pt x="20181" y="10966"/>
                  </a:cubicBezTo>
                  <a:cubicBezTo>
                    <a:pt x="19872" y="10966"/>
                    <a:pt x="19622" y="10716"/>
                    <a:pt x="19622" y="10406"/>
                  </a:cubicBezTo>
                  <a:cubicBezTo>
                    <a:pt x="19634" y="10097"/>
                    <a:pt x="19872" y="9835"/>
                    <a:pt x="20181" y="9835"/>
                  </a:cubicBezTo>
                  <a:close/>
                  <a:moveTo>
                    <a:pt x="23920" y="9835"/>
                  </a:moveTo>
                  <a:cubicBezTo>
                    <a:pt x="24217" y="9835"/>
                    <a:pt x="24479" y="10097"/>
                    <a:pt x="24479" y="10406"/>
                  </a:cubicBezTo>
                  <a:cubicBezTo>
                    <a:pt x="24479" y="10704"/>
                    <a:pt x="24229" y="10966"/>
                    <a:pt x="23920" y="10966"/>
                  </a:cubicBezTo>
                  <a:cubicBezTo>
                    <a:pt x="23610" y="10966"/>
                    <a:pt x="23348" y="10716"/>
                    <a:pt x="23348" y="10406"/>
                  </a:cubicBezTo>
                  <a:cubicBezTo>
                    <a:pt x="23348" y="10097"/>
                    <a:pt x="23610" y="9835"/>
                    <a:pt x="23920" y="9835"/>
                  </a:cubicBezTo>
                  <a:close/>
                  <a:moveTo>
                    <a:pt x="27635" y="9835"/>
                  </a:moveTo>
                  <a:cubicBezTo>
                    <a:pt x="27956" y="9835"/>
                    <a:pt x="28206" y="10097"/>
                    <a:pt x="28206" y="10406"/>
                  </a:cubicBezTo>
                  <a:cubicBezTo>
                    <a:pt x="28206" y="10716"/>
                    <a:pt x="27956" y="10966"/>
                    <a:pt x="27635" y="10966"/>
                  </a:cubicBezTo>
                  <a:cubicBezTo>
                    <a:pt x="27325" y="10966"/>
                    <a:pt x="27075" y="10716"/>
                    <a:pt x="27075" y="10406"/>
                  </a:cubicBezTo>
                  <a:cubicBezTo>
                    <a:pt x="27087" y="10097"/>
                    <a:pt x="27325" y="9835"/>
                    <a:pt x="27635" y="9835"/>
                  </a:cubicBezTo>
                  <a:close/>
                  <a:moveTo>
                    <a:pt x="31373" y="9835"/>
                  </a:moveTo>
                  <a:cubicBezTo>
                    <a:pt x="31671" y="9835"/>
                    <a:pt x="31945" y="10097"/>
                    <a:pt x="31945" y="10406"/>
                  </a:cubicBezTo>
                  <a:cubicBezTo>
                    <a:pt x="31945" y="10704"/>
                    <a:pt x="31683" y="10966"/>
                    <a:pt x="31373" y="10966"/>
                  </a:cubicBezTo>
                  <a:cubicBezTo>
                    <a:pt x="31064" y="10966"/>
                    <a:pt x="30814" y="10716"/>
                    <a:pt x="30814" y="10406"/>
                  </a:cubicBezTo>
                  <a:cubicBezTo>
                    <a:pt x="30814" y="10097"/>
                    <a:pt x="31064" y="9835"/>
                    <a:pt x="31373" y="9835"/>
                  </a:cubicBezTo>
                  <a:close/>
                  <a:moveTo>
                    <a:pt x="35100" y="9835"/>
                  </a:moveTo>
                  <a:cubicBezTo>
                    <a:pt x="35409" y="9835"/>
                    <a:pt x="35659" y="10097"/>
                    <a:pt x="35659" y="10406"/>
                  </a:cubicBezTo>
                  <a:cubicBezTo>
                    <a:pt x="35659" y="10716"/>
                    <a:pt x="35409" y="10966"/>
                    <a:pt x="35100" y="10966"/>
                  </a:cubicBezTo>
                  <a:cubicBezTo>
                    <a:pt x="34778" y="10966"/>
                    <a:pt x="34528" y="10716"/>
                    <a:pt x="34528" y="10406"/>
                  </a:cubicBezTo>
                  <a:cubicBezTo>
                    <a:pt x="34540" y="10097"/>
                    <a:pt x="34778" y="9835"/>
                    <a:pt x="35100" y="9835"/>
                  </a:cubicBezTo>
                  <a:close/>
                  <a:moveTo>
                    <a:pt x="38815" y="9835"/>
                  </a:moveTo>
                  <a:cubicBezTo>
                    <a:pt x="39112" y="9835"/>
                    <a:pt x="39386" y="10097"/>
                    <a:pt x="39386" y="10406"/>
                  </a:cubicBezTo>
                  <a:cubicBezTo>
                    <a:pt x="39386" y="10704"/>
                    <a:pt x="39124" y="10966"/>
                    <a:pt x="38815" y="10966"/>
                  </a:cubicBezTo>
                  <a:cubicBezTo>
                    <a:pt x="38517" y="10966"/>
                    <a:pt x="38255" y="10716"/>
                    <a:pt x="38255" y="10406"/>
                  </a:cubicBezTo>
                  <a:cubicBezTo>
                    <a:pt x="38267" y="10097"/>
                    <a:pt x="38505" y="9835"/>
                    <a:pt x="38815" y="9835"/>
                  </a:cubicBezTo>
                  <a:close/>
                  <a:moveTo>
                    <a:pt x="42553" y="9835"/>
                  </a:moveTo>
                  <a:cubicBezTo>
                    <a:pt x="42863" y="9835"/>
                    <a:pt x="43113" y="10097"/>
                    <a:pt x="43113" y="10406"/>
                  </a:cubicBezTo>
                  <a:cubicBezTo>
                    <a:pt x="43113" y="10716"/>
                    <a:pt x="42863" y="10966"/>
                    <a:pt x="42553" y="10966"/>
                  </a:cubicBezTo>
                  <a:cubicBezTo>
                    <a:pt x="42232" y="10966"/>
                    <a:pt x="41982" y="10716"/>
                    <a:pt x="41982" y="10406"/>
                  </a:cubicBezTo>
                  <a:cubicBezTo>
                    <a:pt x="41982" y="10097"/>
                    <a:pt x="42244" y="9835"/>
                    <a:pt x="42553" y="9835"/>
                  </a:cubicBezTo>
                  <a:close/>
                  <a:moveTo>
                    <a:pt x="46268" y="9835"/>
                  </a:moveTo>
                  <a:cubicBezTo>
                    <a:pt x="46565" y="9835"/>
                    <a:pt x="46839" y="10097"/>
                    <a:pt x="46839" y="10406"/>
                  </a:cubicBezTo>
                  <a:cubicBezTo>
                    <a:pt x="46839" y="10704"/>
                    <a:pt x="46589" y="10966"/>
                    <a:pt x="46268" y="10966"/>
                  </a:cubicBezTo>
                  <a:cubicBezTo>
                    <a:pt x="45970" y="10966"/>
                    <a:pt x="45708" y="10716"/>
                    <a:pt x="45708" y="10406"/>
                  </a:cubicBezTo>
                  <a:cubicBezTo>
                    <a:pt x="45720" y="10097"/>
                    <a:pt x="45958" y="9835"/>
                    <a:pt x="46268" y="9835"/>
                  </a:cubicBezTo>
                  <a:close/>
                  <a:moveTo>
                    <a:pt x="50006" y="9835"/>
                  </a:moveTo>
                  <a:cubicBezTo>
                    <a:pt x="50316" y="9835"/>
                    <a:pt x="50578" y="10097"/>
                    <a:pt x="50578" y="10406"/>
                  </a:cubicBezTo>
                  <a:cubicBezTo>
                    <a:pt x="50578" y="10716"/>
                    <a:pt x="50316" y="10966"/>
                    <a:pt x="50006" y="10966"/>
                  </a:cubicBezTo>
                  <a:cubicBezTo>
                    <a:pt x="49697" y="10966"/>
                    <a:pt x="49447" y="10716"/>
                    <a:pt x="49447" y="10406"/>
                  </a:cubicBezTo>
                  <a:cubicBezTo>
                    <a:pt x="49447" y="10097"/>
                    <a:pt x="49697" y="9835"/>
                    <a:pt x="50006" y="9835"/>
                  </a:cubicBezTo>
                  <a:close/>
                  <a:moveTo>
                    <a:pt x="53733" y="9835"/>
                  </a:moveTo>
                  <a:cubicBezTo>
                    <a:pt x="54031" y="9835"/>
                    <a:pt x="54293" y="10097"/>
                    <a:pt x="54293" y="10406"/>
                  </a:cubicBezTo>
                  <a:cubicBezTo>
                    <a:pt x="54293" y="10704"/>
                    <a:pt x="54043" y="10966"/>
                    <a:pt x="53733" y="10966"/>
                  </a:cubicBezTo>
                  <a:cubicBezTo>
                    <a:pt x="53412" y="10966"/>
                    <a:pt x="53162" y="10716"/>
                    <a:pt x="53162" y="10406"/>
                  </a:cubicBezTo>
                  <a:cubicBezTo>
                    <a:pt x="53173" y="10097"/>
                    <a:pt x="53412" y="9835"/>
                    <a:pt x="53733" y="9835"/>
                  </a:cubicBezTo>
                  <a:close/>
                  <a:moveTo>
                    <a:pt x="57460" y="9835"/>
                  </a:moveTo>
                  <a:cubicBezTo>
                    <a:pt x="57781" y="9835"/>
                    <a:pt x="58031" y="10097"/>
                    <a:pt x="58031" y="10406"/>
                  </a:cubicBezTo>
                  <a:cubicBezTo>
                    <a:pt x="58031" y="10716"/>
                    <a:pt x="57781" y="10966"/>
                    <a:pt x="57460" y="10966"/>
                  </a:cubicBezTo>
                  <a:cubicBezTo>
                    <a:pt x="57150" y="10966"/>
                    <a:pt x="56900" y="10716"/>
                    <a:pt x="56900" y="10406"/>
                  </a:cubicBezTo>
                  <a:cubicBezTo>
                    <a:pt x="56900" y="10097"/>
                    <a:pt x="57150" y="9835"/>
                    <a:pt x="57460" y="9835"/>
                  </a:cubicBezTo>
                  <a:close/>
                  <a:moveTo>
                    <a:pt x="61186" y="9835"/>
                  </a:moveTo>
                  <a:cubicBezTo>
                    <a:pt x="61484" y="9835"/>
                    <a:pt x="61746" y="10097"/>
                    <a:pt x="61746" y="10406"/>
                  </a:cubicBezTo>
                  <a:cubicBezTo>
                    <a:pt x="61746" y="10704"/>
                    <a:pt x="61496" y="10966"/>
                    <a:pt x="61186" y="10966"/>
                  </a:cubicBezTo>
                  <a:cubicBezTo>
                    <a:pt x="60877" y="10966"/>
                    <a:pt x="60615" y="10716"/>
                    <a:pt x="60615" y="10406"/>
                  </a:cubicBezTo>
                  <a:cubicBezTo>
                    <a:pt x="60639" y="10097"/>
                    <a:pt x="60877" y="9835"/>
                    <a:pt x="61186" y="9835"/>
                  </a:cubicBezTo>
                  <a:close/>
                  <a:moveTo>
                    <a:pt x="64925" y="9835"/>
                  </a:moveTo>
                  <a:cubicBezTo>
                    <a:pt x="65234" y="9835"/>
                    <a:pt x="65485" y="10097"/>
                    <a:pt x="65485" y="10406"/>
                  </a:cubicBezTo>
                  <a:cubicBezTo>
                    <a:pt x="65485" y="10716"/>
                    <a:pt x="65234" y="10966"/>
                    <a:pt x="64925" y="10966"/>
                  </a:cubicBezTo>
                  <a:cubicBezTo>
                    <a:pt x="64603" y="10966"/>
                    <a:pt x="64353" y="10716"/>
                    <a:pt x="64353" y="10406"/>
                  </a:cubicBezTo>
                  <a:cubicBezTo>
                    <a:pt x="64353" y="10097"/>
                    <a:pt x="64603" y="9835"/>
                    <a:pt x="64925" y="9835"/>
                  </a:cubicBezTo>
                  <a:close/>
                  <a:moveTo>
                    <a:pt x="68640" y="9835"/>
                  </a:moveTo>
                  <a:cubicBezTo>
                    <a:pt x="68937" y="9835"/>
                    <a:pt x="69211" y="10097"/>
                    <a:pt x="69211" y="10406"/>
                  </a:cubicBezTo>
                  <a:cubicBezTo>
                    <a:pt x="69211" y="10704"/>
                    <a:pt x="68949" y="10966"/>
                    <a:pt x="68640" y="10966"/>
                  </a:cubicBezTo>
                  <a:cubicBezTo>
                    <a:pt x="68330" y="10966"/>
                    <a:pt x="68080" y="10716"/>
                    <a:pt x="68080" y="10406"/>
                  </a:cubicBezTo>
                  <a:cubicBezTo>
                    <a:pt x="68092" y="10097"/>
                    <a:pt x="68330" y="9835"/>
                    <a:pt x="68640" y="9835"/>
                  </a:cubicBezTo>
                  <a:close/>
                  <a:moveTo>
                    <a:pt x="72366" y="9835"/>
                  </a:moveTo>
                  <a:cubicBezTo>
                    <a:pt x="72676" y="9835"/>
                    <a:pt x="72926" y="10097"/>
                    <a:pt x="72926" y="10406"/>
                  </a:cubicBezTo>
                  <a:cubicBezTo>
                    <a:pt x="72926" y="10716"/>
                    <a:pt x="72676" y="10966"/>
                    <a:pt x="72366" y="10966"/>
                  </a:cubicBezTo>
                  <a:cubicBezTo>
                    <a:pt x="72045" y="10966"/>
                    <a:pt x="71795" y="10716"/>
                    <a:pt x="71795" y="10406"/>
                  </a:cubicBezTo>
                  <a:cubicBezTo>
                    <a:pt x="71807" y="10097"/>
                    <a:pt x="72069" y="9835"/>
                    <a:pt x="72366" y="9835"/>
                  </a:cubicBezTo>
                  <a:close/>
                  <a:moveTo>
                    <a:pt x="76093" y="9835"/>
                  </a:moveTo>
                  <a:cubicBezTo>
                    <a:pt x="76391" y="9835"/>
                    <a:pt x="76664" y="10097"/>
                    <a:pt x="76664" y="10406"/>
                  </a:cubicBezTo>
                  <a:cubicBezTo>
                    <a:pt x="76664" y="10704"/>
                    <a:pt x="76403" y="10966"/>
                    <a:pt x="76093" y="10966"/>
                  </a:cubicBezTo>
                  <a:cubicBezTo>
                    <a:pt x="75795" y="10966"/>
                    <a:pt x="75533" y="10716"/>
                    <a:pt x="75533" y="10406"/>
                  </a:cubicBezTo>
                  <a:cubicBezTo>
                    <a:pt x="75533" y="10097"/>
                    <a:pt x="75783" y="9835"/>
                    <a:pt x="76093" y="9835"/>
                  </a:cubicBezTo>
                  <a:close/>
                  <a:moveTo>
                    <a:pt x="79712" y="9835"/>
                  </a:moveTo>
                  <a:cubicBezTo>
                    <a:pt x="80010" y="9835"/>
                    <a:pt x="80284" y="10097"/>
                    <a:pt x="80284" y="10406"/>
                  </a:cubicBezTo>
                  <a:cubicBezTo>
                    <a:pt x="80284" y="10704"/>
                    <a:pt x="80022" y="10966"/>
                    <a:pt x="79712" y="10966"/>
                  </a:cubicBezTo>
                  <a:cubicBezTo>
                    <a:pt x="79403" y="10966"/>
                    <a:pt x="79153" y="10716"/>
                    <a:pt x="79153" y="10406"/>
                  </a:cubicBezTo>
                  <a:cubicBezTo>
                    <a:pt x="79165" y="10097"/>
                    <a:pt x="79403" y="9835"/>
                    <a:pt x="79712" y="9835"/>
                  </a:cubicBezTo>
                  <a:close/>
                  <a:moveTo>
                    <a:pt x="83451" y="9835"/>
                  </a:moveTo>
                  <a:cubicBezTo>
                    <a:pt x="83761" y="9835"/>
                    <a:pt x="84011" y="10097"/>
                    <a:pt x="84011" y="10406"/>
                  </a:cubicBezTo>
                  <a:cubicBezTo>
                    <a:pt x="84011" y="10716"/>
                    <a:pt x="83761" y="10966"/>
                    <a:pt x="83451" y="10966"/>
                  </a:cubicBezTo>
                  <a:cubicBezTo>
                    <a:pt x="83141" y="10966"/>
                    <a:pt x="82880" y="10716"/>
                    <a:pt x="82880" y="10406"/>
                  </a:cubicBezTo>
                  <a:cubicBezTo>
                    <a:pt x="82880" y="10097"/>
                    <a:pt x="83141" y="9835"/>
                    <a:pt x="83451" y="9835"/>
                  </a:cubicBezTo>
                  <a:close/>
                  <a:moveTo>
                    <a:pt x="87166" y="9835"/>
                  </a:moveTo>
                  <a:cubicBezTo>
                    <a:pt x="87463" y="9835"/>
                    <a:pt x="87737" y="10097"/>
                    <a:pt x="87737" y="10406"/>
                  </a:cubicBezTo>
                  <a:cubicBezTo>
                    <a:pt x="87737" y="10704"/>
                    <a:pt x="87475" y="10966"/>
                    <a:pt x="87166" y="10966"/>
                  </a:cubicBezTo>
                  <a:cubicBezTo>
                    <a:pt x="86856" y="10966"/>
                    <a:pt x="86606" y="10716"/>
                    <a:pt x="86606" y="10406"/>
                  </a:cubicBezTo>
                  <a:cubicBezTo>
                    <a:pt x="86618" y="10097"/>
                    <a:pt x="86856" y="9835"/>
                    <a:pt x="87166" y="9835"/>
                  </a:cubicBezTo>
                  <a:close/>
                  <a:moveTo>
                    <a:pt x="90904" y="9835"/>
                  </a:moveTo>
                  <a:cubicBezTo>
                    <a:pt x="91214" y="9835"/>
                    <a:pt x="91464" y="10097"/>
                    <a:pt x="91464" y="10406"/>
                  </a:cubicBezTo>
                  <a:cubicBezTo>
                    <a:pt x="91464" y="10716"/>
                    <a:pt x="91214" y="10966"/>
                    <a:pt x="90904" y="10966"/>
                  </a:cubicBezTo>
                  <a:cubicBezTo>
                    <a:pt x="90595" y="10966"/>
                    <a:pt x="90345" y="10716"/>
                    <a:pt x="90345" y="10406"/>
                  </a:cubicBezTo>
                  <a:cubicBezTo>
                    <a:pt x="90345" y="10097"/>
                    <a:pt x="90595" y="9835"/>
                    <a:pt x="90904" y="9835"/>
                  </a:cubicBezTo>
                  <a:close/>
                  <a:moveTo>
                    <a:pt x="94631" y="9835"/>
                  </a:moveTo>
                  <a:cubicBezTo>
                    <a:pt x="94929" y="9835"/>
                    <a:pt x="95191" y="10097"/>
                    <a:pt x="95191" y="10406"/>
                  </a:cubicBezTo>
                  <a:cubicBezTo>
                    <a:pt x="95191" y="10704"/>
                    <a:pt x="94941" y="10966"/>
                    <a:pt x="94631" y="10966"/>
                  </a:cubicBezTo>
                  <a:cubicBezTo>
                    <a:pt x="94310" y="10966"/>
                    <a:pt x="94060" y="10716"/>
                    <a:pt x="94060" y="10406"/>
                  </a:cubicBezTo>
                  <a:cubicBezTo>
                    <a:pt x="94071" y="10097"/>
                    <a:pt x="94310" y="9835"/>
                    <a:pt x="94631" y="9835"/>
                  </a:cubicBezTo>
                  <a:close/>
                  <a:moveTo>
                    <a:pt x="98346" y="9835"/>
                  </a:moveTo>
                  <a:cubicBezTo>
                    <a:pt x="98655" y="9835"/>
                    <a:pt x="98905" y="10097"/>
                    <a:pt x="98905" y="10406"/>
                  </a:cubicBezTo>
                  <a:cubicBezTo>
                    <a:pt x="98905" y="10716"/>
                    <a:pt x="98655" y="10966"/>
                    <a:pt x="98346" y="10966"/>
                  </a:cubicBezTo>
                  <a:cubicBezTo>
                    <a:pt x="98036" y="10966"/>
                    <a:pt x="97786" y="10716"/>
                    <a:pt x="97786" y="10406"/>
                  </a:cubicBezTo>
                  <a:cubicBezTo>
                    <a:pt x="97798" y="10097"/>
                    <a:pt x="98036" y="9835"/>
                    <a:pt x="98346" y="9835"/>
                  </a:cubicBezTo>
                  <a:close/>
                  <a:moveTo>
                    <a:pt x="102084" y="9835"/>
                  </a:moveTo>
                  <a:cubicBezTo>
                    <a:pt x="102382" y="9835"/>
                    <a:pt x="102644" y="10097"/>
                    <a:pt x="102644" y="10406"/>
                  </a:cubicBezTo>
                  <a:cubicBezTo>
                    <a:pt x="102644" y="10704"/>
                    <a:pt x="102394" y="10966"/>
                    <a:pt x="102084" y="10966"/>
                  </a:cubicBezTo>
                  <a:cubicBezTo>
                    <a:pt x="101787" y="10966"/>
                    <a:pt x="101513" y="10716"/>
                    <a:pt x="101513" y="10406"/>
                  </a:cubicBezTo>
                  <a:cubicBezTo>
                    <a:pt x="101513" y="10097"/>
                    <a:pt x="101775" y="9835"/>
                    <a:pt x="102084" y="9835"/>
                  </a:cubicBezTo>
                  <a:close/>
                  <a:moveTo>
                    <a:pt x="105799" y="9835"/>
                  </a:moveTo>
                  <a:cubicBezTo>
                    <a:pt x="106121" y="9835"/>
                    <a:pt x="106371" y="10097"/>
                    <a:pt x="106371" y="10406"/>
                  </a:cubicBezTo>
                  <a:cubicBezTo>
                    <a:pt x="106371" y="10716"/>
                    <a:pt x="106109" y="10966"/>
                    <a:pt x="105799" y="10966"/>
                  </a:cubicBezTo>
                  <a:cubicBezTo>
                    <a:pt x="105490" y="10966"/>
                    <a:pt x="105239" y="10716"/>
                    <a:pt x="105239" y="10406"/>
                  </a:cubicBezTo>
                  <a:cubicBezTo>
                    <a:pt x="105251" y="10097"/>
                    <a:pt x="105490" y="9835"/>
                    <a:pt x="105799" y="9835"/>
                  </a:cubicBezTo>
                  <a:close/>
                  <a:moveTo>
                    <a:pt x="109538" y="9835"/>
                  </a:moveTo>
                  <a:cubicBezTo>
                    <a:pt x="109835" y="9835"/>
                    <a:pt x="110109" y="10097"/>
                    <a:pt x="110109" y="10406"/>
                  </a:cubicBezTo>
                  <a:cubicBezTo>
                    <a:pt x="110109" y="10704"/>
                    <a:pt x="109847" y="10966"/>
                    <a:pt x="109538" y="10966"/>
                  </a:cubicBezTo>
                  <a:cubicBezTo>
                    <a:pt x="109228" y="10966"/>
                    <a:pt x="108978" y="10716"/>
                    <a:pt x="108978" y="10406"/>
                  </a:cubicBezTo>
                  <a:cubicBezTo>
                    <a:pt x="108978" y="10097"/>
                    <a:pt x="109228" y="9835"/>
                    <a:pt x="109538" y="9835"/>
                  </a:cubicBezTo>
                  <a:close/>
                  <a:moveTo>
                    <a:pt x="113264" y="9835"/>
                  </a:moveTo>
                  <a:cubicBezTo>
                    <a:pt x="113574" y="9835"/>
                    <a:pt x="113824" y="10097"/>
                    <a:pt x="113824" y="10406"/>
                  </a:cubicBezTo>
                  <a:cubicBezTo>
                    <a:pt x="113824" y="10716"/>
                    <a:pt x="113574" y="10966"/>
                    <a:pt x="113264" y="10966"/>
                  </a:cubicBezTo>
                  <a:cubicBezTo>
                    <a:pt x="112943" y="10966"/>
                    <a:pt x="112693" y="10716"/>
                    <a:pt x="112693" y="10406"/>
                  </a:cubicBezTo>
                  <a:cubicBezTo>
                    <a:pt x="112705" y="10097"/>
                    <a:pt x="112943" y="9835"/>
                    <a:pt x="113264" y="9835"/>
                  </a:cubicBezTo>
                  <a:close/>
                  <a:moveTo>
                    <a:pt x="116991" y="9835"/>
                  </a:moveTo>
                  <a:cubicBezTo>
                    <a:pt x="117289" y="9835"/>
                    <a:pt x="117562" y="10097"/>
                    <a:pt x="117562" y="10406"/>
                  </a:cubicBezTo>
                  <a:cubicBezTo>
                    <a:pt x="117562" y="10704"/>
                    <a:pt x="117312" y="10966"/>
                    <a:pt x="116991" y="10966"/>
                  </a:cubicBezTo>
                  <a:cubicBezTo>
                    <a:pt x="116681" y="10966"/>
                    <a:pt x="116431" y="10716"/>
                    <a:pt x="116431" y="10406"/>
                  </a:cubicBezTo>
                  <a:cubicBezTo>
                    <a:pt x="116431" y="10097"/>
                    <a:pt x="116681" y="9835"/>
                    <a:pt x="116991" y="9835"/>
                  </a:cubicBezTo>
                  <a:close/>
                  <a:moveTo>
                    <a:pt x="120718" y="9835"/>
                  </a:moveTo>
                  <a:cubicBezTo>
                    <a:pt x="121027" y="9835"/>
                    <a:pt x="121277" y="10097"/>
                    <a:pt x="121277" y="10406"/>
                  </a:cubicBezTo>
                  <a:cubicBezTo>
                    <a:pt x="121277" y="10716"/>
                    <a:pt x="121027" y="10966"/>
                    <a:pt x="120718" y="10966"/>
                  </a:cubicBezTo>
                  <a:cubicBezTo>
                    <a:pt x="120408" y="10966"/>
                    <a:pt x="120146" y="10716"/>
                    <a:pt x="120146" y="10406"/>
                  </a:cubicBezTo>
                  <a:cubicBezTo>
                    <a:pt x="120170" y="10097"/>
                    <a:pt x="120420" y="9835"/>
                    <a:pt x="120718" y="9835"/>
                  </a:cubicBezTo>
                  <a:close/>
                  <a:moveTo>
                    <a:pt x="124456" y="9835"/>
                  </a:moveTo>
                  <a:cubicBezTo>
                    <a:pt x="124754" y="9835"/>
                    <a:pt x="125016" y="10097"/>
                    <a:pt x="125016" y="10406"/>
                  </a:cubicBezTo>
                  <a:cubicBezTo>
                    <a:pt x="125016" y="10704"/>
                    <a:pt x="124766" y="10966"/>
                    <a:pt x="124456" y="10966"/>
                  </a:cubicBezTo>
                  <a:cubicBezTo>
                    <a:pt x="124135" y="10966"/>
                    <a:pt x="123885" y="10716"/>
                    <a:pt x="123885" y="10406"/>
                  </a:cubicBezTo>
                  <a:cubicBezTo>
                    <a:pt x="123885" y="10097"/>
                    <a:pt x="124135" y="9835"/>
                    <a:pt x="124456" y="9835"/>
                  </a:cubicBezTo>
                  <a:close/>
                  <a:moveTo>
                    <a:pt x="128171" y="9835"/>
                  </a:moveTo>
                  <a:cubicBezTo>
                    <a:pt x="128480" y="9835"/>
                    <a:pt x="128742" y="10097"/>
                    <a:pt x="128742" y="10406"/>
                  </a:cubicBezTo>
                  <a:cubicBezTo>
                    <a:pt x="128742" y="10716"/>
                    <a:pt x="128480" y="10966"/>
                    <a:pt x="128171" y="10966"/>
                  </a:cubicBezTo>
                  <a:cubicBezTo>
                    <a:pt x="127861" y="10966"/>
                    <a:pt x="127611" y="10716"/>
                    <a:pt x="127611" y="10406"/>
                  </a:cubicBezTo>
                  <a:cubicBezTo>
                    <a:pt x="127611" y="10097"/>
                    <a:pt x="127861" y="9835"/>
                    <a:pt x="128171" y="9835"/>
                  </a:cubicBezTo>
                  <a:close/>
                  <a:moveTo>
                    <a:pt x="131898" y="9835"/>
                  </a:moveTo>
                  <a:cubicBezTo>
                    <a:pt x="132195" y="9835"/>
                    <a:pt x="132457" y="10097"/>
                    <a:pt x="132457" y="10406"/>
                  </a:cubicBezTo>
                  <a:cubicBezTo>
                    <a:pt x="132457" y="10704"/>
                    <a:pt x="132207" y="10966"/>
                    <a:pt x="131898" y="10966"/>
                  </a:cubicBezTo>
                  <a:cubicBezTo>
                    <a:pt x="131600" y="10966"/>
                    <a:pt x="131326" y="10716"/>
                    <a:pt x="131326" y="10406"/>
                  </a:cubicBezTo>
                  <a:cubicBezTo>
                    <a:pt x="131338" y="10097"/>
                    <a:pt x="131576" y="9835"/>
                    <a:pt x="131898" y="9835"/>
                  </a:cubicBezTo>
                  <a:close/>
                  <a:moveTo>
                    <a:pt x="3405" y="11692"/>
                  </a:moveTo>
                  <a:cubicBezTo>
                    <a:pt x="3703" y="11692"/>
                    <a:pt x="3977" y="11954"/>
                    <a:pt x="3977" y="12263"/>
                  </a:cubicBezTo>
                  <a:cubicBezTo>
                    <a:pt x="3977" y="12561"/>
                    <a:pt x="3727" y="12823"/>
                    <a:pt x="3405" y="12823"/>
                  </a:cubicBezTo>
                  <a:cubicBezTo>
                    <a:pt x="3096" y="12823"/>
                    <a:pt x="2846" y="12573"/>
                    <a:pt x="2846" y="12263"/>
                  </a:cubicBezTo>
                  <a:cubicBezTo>
                    <a:pt x="2858" y="11954"/>
                    <a:pt x="3096" y="11692"/>
                    <a:pt x="3405" y="11692"/>
                  </a:cubicBezTo>
                  <a:close/>
                  <a:moveTo>
                    <a:pt x="7132" y="11692"/>
                  </a:moveTo>
                  <a:cubicBezTo>
                    <a:pt x="7430" y="11692"/>
                    <a:pt x="7692" y="11954"/>
                    <a:pt x="7692" y="12263"/>
                  </a:cubicBezTo>
                  <a:cubicBezTo>
                    <a:pt x="7692" y="12561"/>
                    <a:pt x="7442" y="12823"/>
                    <a:pt x="7132" y="12823"/>
                  </a:cubicBezTo>
                  <a:cubicBezTo>
                    <a:pt x="6834" y="12823"/>
                    <a:pt x="6560" y="12573"/>
                    <a:pt x="6560" y="12263"/>
                  </a:cubicBezTo>
                  <a:cubicBezTo>
                    <a:pt x="6584" y="11954"/>
                    <a:pt x="6822" y="11692"/>
                    <a:pt x="7132" y="11692"/>
                  </a:cubicBezTo>
                  <a:close/>
                  <a:moveTo>
                    <a:pt x="10871" y="11692"/>
                  </a:moveTo>
                  <a:cubicBezTo>
                    <a:pt x="11168" y="11692"/>
                    <a:pt x="11430" y="11954"/>
                    <a:pt x="11430" y="12263"/>
                  </a:cubicBezTo>
                  <a:cubicBezTo>
                    <a:pt x="11430" y="12561"/>
                    <a:pt x="11180" y="12823"/>
                    <a:pt x="10871" y="12823"/>
                  </a:cubicBezTo>
                  <a:cubicBezTo>
                    <a:pt x="10573" y="12823"/>
                    <a:pt x="10299" y="12573"/>
                    <a:pt x="10299" y="12263"/>
                  </a:cubicBezTo>
                  <a:cubicBezTo>
                    <a:pt x="10299" y="11954"/>
                    <a:pt x="10549" y="11692"/>
                    <a:pt x="10871" y="11692"/>
                  </a:cubicBezTo>
                  <a:close/>
                  <a:moveTo>
                    <a:pt x="14585" y="11692"/>
                  </a:moveTo>
                  <a:cubicBezTo>
                    <a:pt x="14883" y="11692"/>
                    <a:pt x="15157" y="11954"/>
                    <a:pt x="15157" y="12263"/>
                  </a:cubicBezTo>
                  <a:cubicBezTo>
                    <a:pt x="15157" y="12561"/>
                    <a:pt x="14895" y="12823"/>
                    <a:pt x="14585" y="12823"/>
                  </a:cubicBezTo>
                  <a:cubicBezTo>
                    <a:pt x="14288" y="12823"/>
                    <a:pt x="14014" y="12573"/>
                    <a:pt x="14014" y="12263"/>
                  </a:cubicBezTo>
                  <a:cubicBezTo>
                    <a:pt x="14038" y="11954"/>
                    <a:pt x="14276" y="11692"/>
                    <a:pt x="14585" y="11692"/>
                  </a:cubicBezTo>
                  <a:close/>
                  <a:moveTo>
                    <a:pt x="18324" y="11692"/>
                  </a:moveTo>
                  <a:cubicBezTo>
                    <a:pt x="18622" y="11692"/>
                    <a:pt x="18883" y="11954"/>
                    <a:pt x="18883" y="12263"/>
                  </a:cubicBezTo>
                  <a:cubicBezTo>
                    <a:pt x="18883" y="12561"/>
                    <a:pt x="18633" y="12823"/>
                    <a:pt x="18324" y="12823"/>
                  </a:cubicBezTo>
                  <a:cubicBezTo>
                    <a:pt x="18026" y="12823"/>
                    <a:pt x="17752" y="12573"/>
                    <a:pt x="17752" y="12263"/>
                  </a:cubicBezTo>
                  <a:cubicBezTo>
                    <a:pt x="17752" y="11954"/>
                    <a:pt x="18014" y="11692"/>
                    <a:pt x="18324" y="11692"/>
                  </a:cubicBezTo>
                  <a:close/>
                  <a:moveTo>
                    <a:pt x="22039" y="11692"/>
                  </a:moveTo>
                  <a:cubicBezTo>
                    <a:pt x="22336" y="11692"/>
                    <a:pt x="22610" y="11954"/>
                    <a:pt x="22610" y="12263"/>
                  </a:cubicBezTo>
                  <a:cubicBezTo>
                    <a:pt x="22610" y="12561"/>
                    <a:pt x="22360" y="12823"/>
                    <a:pt x="22039" y="12823"/>
                  </a:cubicBezTo>
                  <a:cubicBezTo>
                    <a:pt x="21729" y="12823"/>
                    <a:pt x="21479" y="12573"/>
                    <a:pt x="21479" y="12263"/>
                  </a:cubicBezTo>
                  <a:cubicBezTo>
                    <a:pt x="21491" y="11954"/>
                    <a:pt x="21729" y="11692"/>
                    <a:pt x="22039" y="11692"/>
                  </a:cubicBezTo>
                  <a:close/>
                  <a:moveTo>
                    <a:pt x="25777" y="11692"/>
                  </a:moveTo>
                  <a:cubicBezTo>
                    <a:pt x="26075" y="11692"/>
                    <a:pt x="26349" y="11954"/>
                    <a:pt x="26349" y="12263"/>
                  </a:cubicBezTo>
                  <a:cubicBezTo>
                    <a:pt x="26349" y="12561"/>
                    <a:pt x="26087" y="12823"/>
                    <a:pt x="25777" y="12823"/>
                  </a:cubicBezTo>
                  <a:cubicBezTo>
                    <a:pt x="25468" y="12823"/>
                    <a:pt x="25206" y="12573"/>
                    <a:pt x="25206" y="12263"/>
                  </a:cubicBezTo>
                  <a:cubicBezTo>
                    <a:pt x="25218" y="11954"/>
                    <a:pt x="25468" y="11692"/>
                    <a:pt x="25777" y="11692"/>
                  </a:cubicBezTo>
                  <a:close/>
                  <a:moveTo>
                    <a:pt x="29504" y="11692"/>
                  </a:moveTo>
                  <a:cubicBezTo>
                    <a:pt x="29801" y="11692"/>
                    <a:pt x="30063" y="11954"/>
                    <a:pt x="30063" y="12263"/>
                  </a:cubicBezTo>
                  <a:cubicBezTo>
                    <a:pt x="30063" y="12561"/>
                    <a:pt x="29813" y="12823"/>
                    <a:pt x="29504" y="12823"/>
                  </a:cubicBezTo>
                  <a:cubicBezTo>
                    <a:pt x="29182" y="12823"/>
                    <a:pt x="28932" y="12573"/>
                    <a:pt x="28932" y="12263"/>
                  </a:cubicBezTo>
                  <a:cubicBezTo>
                    <a:pt x="28944" y="11954"/>
                    <a:pt x="29182" y="11692"/>
                    <a:pt x="29504" y="11692"/>
                  </a:cubicBezTo>
                  <a:close/>
                  <a:moveTo>
                    <a:pt x="33230" y="11692"/>
                  </a:moveTo>
                  <a:cubicBezTo>
                    <a:pt x="33528" y="11692"/>
                    <a:pt x="33802" y="11954"/>
                    <a:pt x="33802" y="12263"/>
                  </a:cubicBezTo>
                  <a:cubicBezTo>
                    <a:pt x="33802" y="12561"/>
                    <a:pt x="33552" y="12823"/>
                    <a:pt x="33230" y="12823"/>
                  </a:cubicBezTo>
                  <a:cubicBezTo>
                    <a:pt x="32921" y="12823"/>
                    <a:pt x="32671" y="12573"/>
                    <a:pt x="32671" y="12263"/>
                  </a:cubicBezTo>
                  <a:cubicBezTo>
                    <a:pt x="32671" y="11954"/>
                    <a:pt x="32921" y="11692"/>
                    <a:pt x="33230" y="11692"/>
                  </a:cubicBezTo>
                  <a:close/>
                  <a:moveTo>
                    <a:pt x="36957" y="11692"/>
                  </a:moveTo>
                  <a:cubicBezTo>
                    <a:pt x="37255" y="11692"/>
                    <a:pt x="37517" y="11954"/>
                    <a:pt x="37517" y="12263"/>
                  </a:cubicBezTo>
                  <a:cubicBezTo>
                    <a:pt x="37517" y="12561"/>
                    <a:pt x="37267" y="12823"/>
                    <a:pt x="36957" y="12823"/>
                  </a:cubicBezTo>
                  <a:cubicBezTo>
                    <a:pt x="36648" y="12823"/>
                    <a:pt x="36386" y="12573"/>
                    <a:pt x="36386" y="12263"/>
                  </a:cubicBezTo>
                  <a:cubicBezTo>
                    <a:pt x="36409" y="11954"/>
                    <a:pt x="36648" y="11692"/>
                    <a:pt x="36957" y="11692"/>
                  </a:cubicBezTo>
                  <a:close/>
                  <a:moveTo>
                    <a:pt x="40672" y="11692"/>
                  </a:moveTo>
                  <a:cubicBezTo>
                    <a:pt x="40970" y="11692"/>
                    <a:pt x="41243" y="11954"/>
                    <a:pt x="41243" y="12263"/>
                  </a:cubicBezTo>
                  <a:cubicBezTo>
                    <a:pt x="41243" y="12561"/>
                    <a:pt x="40993" y="12823"/>
                    <a:pt x="40672" y="12823"/>
                  </a:cubicBezTo>
                  <a:cubicBezTo>
                    <a:pt x="40374" y="12823"/>
                    <a:pt x="40112" y="12573"/>
                    <a:pt x="40112" y="12263"/>
                  </a:cubicBezTo>
                  <a:cubicBezTo>
                    <a:pt x="40124" y="11954"/>
                    <a:pt x="40362" y="11692"/>
                    <a:pt x="40672" y="11692"/>
                  </a:cubicBezTo>
                  <a:close/>
                  <a:moveTo>
                    <a:pt x="44410" y="11692"/>
                  </a:moveTo>
                  <a:cubicBezTo>
                    <a:pt x="44708" y="11692"/>
                    <a:pt x="44982" y="11954"/>
                    <a:pt x="44982" y="12263"/>
                  </a:cubicBezTo>
                  <a:cubicBezTo>
                    <a:pt x="44982" y="12561"/>
                    <a:pt x="44720" y="12823"/>
                    <a:pt x="44410" y="12823"/>
                  </a:cubicBezTo>
                  <a:cubicBezTo>
                    <a:pt x="44113" y="12823"/>
                    <a:pt x="43851" y="12573"/>
                    <a:pt x="43851" y="12263"/>
                  </a:cubicBezTo>
                  <a:cubicBezTo>
                    <a:pt x="43851" y="11954"/>
                    <a:pt x="44101" y="11692"/>
                    <a:pt x="44410" y="11692"/>
                  </a:cubicBezTo>
                  <a:close/>
                  <a:moveTo>
                    <a:pt x="48137" y="11692"/>
                  </a:moveTo>
                  <a:cubicBezTo>
                    <a:pt x="48435" y="11692"/>
                    <a:pt x="48697" y="11954"/>
                    <a:pt x="48697" y="12263"/>
                  </a:cubicBezTo>
                  <a:cubicBezTo>
                    <a:pt x="48697" y="12561"/>
                    <a:pt x="48447" y="12823"/>
                    <a:pt x="48137" y="12823"/>
                  </a:cubicBezTo>
                  <a:cubicBezTo>
                    <a:pt x="47839" y="12823"/>
                    <a:pt x="47566" y="12573"/>
                    <a:pt x="47566" y="12263"/>
                  </a:cubicBezTo>
                  <a:cubicBezTo>
                    <a:pt x="47578" y="11954"/>
                    <a:pt x="47839" y="11692"/>
                    <a:pt x="48137" y="11692"/>
                  </a:cubicBezTo>
                  <a:close/>
                  <a:moveTo>
                    <a:pt x="51864" y="11692"/>
                  </a:moveTo>
                  <a:cubicBezTo>
                    <a:pt x="52161" y="11692"/>
                    <a:pt x="52435" y="11954"/>
                    <a:pt x="52435" y="12263"/>
                  </a:cubicBezTo>
                  <a:cubicBezTo>
                    <a:pt x="52435" y="12561"/>
                    <a:pt x="52185" y="12823"/>
                    <a:pt x="51864" y="12823"/>
                  </a:cubicBezTo>
                  <a:cubicBezTo>
                    <a:pt x="51566" y="12823"/>
                    <a:pt x="51304" y="12573"/>
                    <a:pt x="51304" y="12263"/>
                  </a:cubicBezTo>
                  <a:cubicBezTo>
                    <a:pt x="51304" y="11954"/>
                    <a:pt x="51554" y="11692"/>
                    <a:pt x="51864" y="11692"/>
                  </a:cubicBezTo>
                  <a:close/>
                  <a:moveTo>
                    <a:pt x="55602" y="11692"/>
                  </a:moveTo>
                  <a:cubicBezTo>
                    <a:pt x="55900" y="11692"/>
                    <a:pt x="56174" y="11954"/>
                    <a:pt x="56174" y="12263"/>
                  </a:cubicBezTo>
                  <a:cubicBezTo>
                    <a:pt x="56174" y="12561"/>
                    <a:pt x="55912" y="12823"/>
                    <a:pt x="55602" y="12823"/>
                  </a:cubicBezTo>
                  <a:cubicBezTo>
                    <a:pt x="55293" y="12823"/>
                    <a:pt x="55043" y="12573"/>
                    <a:pt x="55043" y="12263"/>
                  </a:cubicBezTo>
                  <a:cubicBezTo>
                    <a:pt x="55043" y="11954"/>
                    <a:pt x="55293" y="11692"/>
                    <a:pt x="55602" y="11692"/>
                  </a:cubicBezTo>
                  <a:close/>
                  <a:moveTo>
                    <a:pt x="59329" y="11692"/>
                  </a:moveTo>
                  <a:cubicBezTo>
                    <a:pt x="59627" y="11692"/>
                    <a:pt x="59889" y="11954"/>
                    <a:pt x="59889" y="12263"/>
                  </a:cubicBezTo>
                  <a:cubicBezTo>
                    <a:pt x="59889" y="12561"/>
                    <a:pt x="59639" y="12823"/>
                    <a:pt x="59329" y="12823"/>
                  </a:cubicBezTo>
                  <a:cubicBezTo>
                    <a:pt x="59008" y="12823"/>
                    <a:pt x="58757" y="12573"/>
                    <a:pt x="58757" y="12263"/>
                  </a:cubicBezTo>
                  <a:cubicBezTo>
                    <a:pt x="58757" y="11954"/>
                    <a:pt x="59008" y="11692"/>
                    <a:pt x="59329" y="11692"/>
                  </a:cubicBezTo>
                  <a:close/>
                  <a:moveTo>
                    <a:pt x="63056" y="11692"/>
                  </a:moveTo>
                  <a:cubicBezTo>
                    <a:pt x="63353" y="11692"/>
                    <a:pt x="63627" y="11954"/>
                    <a:pt x="63627" y="12263"/>
                  </a:cubicBezTo>
                  <a:cubicBezTo>
                    <a:pt x="63627" y="12561"/>
                    <a:pt x="63377" y="12823"/>
                    <a:pt x="63056" y="12823"/>
                  </a:cubicBezTo>
                  <a:cubicBezTo>
                    <a:pt x="62746" y="12823"/>
                    <a:pt x="62496" y="12573"/>
                    <a:pt x="62496" y="12263"/>
                  </a:cubicBezTo>
                  <a:cubicBezTo>
                    <a:pt x="62496" y="11954"/>
                    <a:pt x="62746" y="11692"/>
                    <a:pt x="63056" y="11692"/>
                  </a:cubicBezTo>
                  <a:close/>
                  <a:moveTo>
                    <a:pt x="66782" y="11692"/>
                  </a:moveTo>
                  <a:cubicBezTo>
                    <a:pt x="67080" y="11692"/>
                    <a:pt x="67342" y="11954"/>
                    <a:pt x="67342" y="12263"/>
                  </a:cubicBezTo>
                  <a:cubicBezTo>
                    <a:pt x="67342" y="12561"/>
                    <a:pt x="67092" y="12823"/>
                    <a:pt x="66782" y="12823"/>
                  </a:cubicBezTo>
                  <a:cubicBezTo>
                    <a:pt x="66473" y="12823"/>
                    <a:pt x="66211" y="12573"/>
                    <a:pt x="66211" y="12263"/>
                  </a:cubicBezTo>
                  <a:cubicBezTo>
                    <a:pt x="66235" y="11954"/>
                    <a:pt x="66473" y="11692"/>
                    <a:pt x="66782" y="11692"/>
                  </a:cubicBezTo>
                  <a:close/>
                  <a:moveTo>
                    <a:pt x="70509" y="11692"/>
                  </a:moveTo>
                  <a:cubicBezTo>
                    <a:pt x="70807" y="11692"/>
                    <a:pt x="71080" y="11954"/>
                    <a:pt x="71080" y="12263"/>
                  </a:cubicBezTo>
                  <a:cubicBezTo>
                    <a:pt x="71080" y="12561"/>
                    <a:pt x="70830" y="12823"/>
                    <a:pt x="70509" y="12823"/>
                  </a:cubicBezTo>
                  <a:cubicBezTo>
                    <a:pt x="70199" y="12823"/>
                    <a:pt x="69949" y="12573"/>
                    <a:pt x="69949" y="12263"/>
                  </a:cubicBezTo>
                  <a:cubicBezTo>
                    <a:pt x="69949" y="11954"/>
                    <a:pt x="70199" y="11692"/>
                    <a:pt x="70509" y="11692"/>
                  </a:cubicBezTo>
                  <a:close/>
                  <a:moveTo>
                    <a:pt x="74236" y="11692"/>
                  </a:moveTo>
                  <a:cubicBezTo>
                    <a:pt x="74533" y="11692"/>
                    <a:pt x="74795" y="11954"/>
                    <a:pt x="74795" y="12263"/>
                  </a:cubicBezTo>
                  <a:cubicBezTo>
                    <a:pt x="74795" y="12561"/>
                    <a:pt x="74545" y="12823"/>
                    <a:pt x="74236" y="12823"/>
                  </a:cubicBezTo>
                  <a:cubicBezTo>
                    <a:pt x="73938" y="12823"/>
                    <a:pt x="73676" y="12573"/>
                    <a:pt x="73676" y="12263"/>
                  </a:cubicBezTo>
                  <a:cubicBezTo>
                    <a:pt x="73676" y="11954"/>
                    <a:pt x="73926" y="11692"/>
                    <a:pt x="74236" y="11692"/>
                  </a:cubicBezTo>
                  <a:close/>
                  <a:moveTo>
                    <a:pt x="77855" y="11692"/>
                  </a:moveTo>
                  <a:cubicBezTo>
                    <a:pt x="78153" y="11692"/>
                    <a:pt x="78415" y="11954"/>
                    <a:pt x="78415" y="12263"/>
                  </a:cubicBezTo>
                  <a:cubicBezTo>
                    <a:pt x="78415" y="12561"/>
                    <a:pt x="78165" y="12823"/>
                    <a:pt x="77855" y="12823"/>
                  </a:cubicBezTo>
                  <a:cubicBezTo>
                    <a:pt x="77546" y="12823"/>
                    <a:pt x="77284" y="12573"/>
                    <a:pt x="77284" y="12263"/>
                  </a:cubicBezTo>
                  <a:cubicBezTo>
                    <a:pt x="77284" y="11954"/>
                    <a:pt x="77546" y="11692"/>
                    <a:pt x="77855" y="11692"/>
                  </a:cubicBezTo>
                  <a:close/>
                  <a:moveTo>
                    <a:pt x="81570" y="11692"/>
                  </a:moveTo>
                  <a:cubicBezTo>
                    <a:pt x="81868" y="11692"/>
                    <a:pt x="82141" y="11954"/>
                    <a:pt x="82141" y="12263"/>
                  </a:cubicBezTo>
                  <a:cubicBezTo>
                    <a:pt x="82141" y="12561"/>
                    <a:pt x="81879" y="12823"/>
                    <a:pt x="81570" y="12823"/>
                  </a:cubicBezTo>
                  <a:cubicBezTo>
                    <a:pt x="81260" y="12823"/>
                    <a:pt x="81010" y="12573"/>
                    <a:pt x="81010" y="12263"/>
                  </a:cubicBezTo>
                  <a:cubicBezTo>
                    <a:pt x="81022" y="11954"/>
                    <a:pt x="81260" y="11692"/>
                    <a:pt x="81570" y="11692"/>
                  </a:cubicBezTo>
                  <a:close/>
                  <a:moveTo>
                    <a:pt x="85308" y="11692"/>
                  </a:moveTo>
                  <a:cubicBezTo>
                    <a:pt x="85606" y="11692"/>
                    <a:pt x="85880" y="11954"/>
                    <a:pt x="85880" y="12263"/>
                  </a:cubicBezTo>
                  <a:cubicBezTo>
                    <a:pt x="85880" y="12561"/>
                    <a:pt x="85618" y="12823"/>
                    <a:pt x="85308" y="12823"/>
                  </a:cubicBezTo>
                  <a:cubicBezTo>
                    <a:pt x="84999" y="12823"/>
                    <a:pt x="84749" y="12573"/>
                    <a:pt x="84749" y="12263"/>
                  </a:cubicBezTo>
                  <a:cubicBezTo>
                    <a:pt x="84749" y="11954"/>
                    <a:pt x="84999" y="11692"/>
                    <a:pt x="85308" y="11692"/>
                  </a:cubicBezTo>
                  <a:close/>
                  <a:moveTo>
                    <a:pt x="89035" y="11692"/>
                  </a:moveTo>
                  <a:cubicBezTo>
                    <a:pt x="89333" y="11692"/>
                    <a:pt x="89595" y="11954"/>
                    <a:pt x="89595" y="12263"/>
                  </a:cubicBezTo>
                  <a:cubicBezTo>
                    <a:pt x="89595" y="12561"/>
                    <a:pt x="89345" y="12823"/>
                    <a:pt x="89035" y="12823"/>
                  </a:cubicBezTo>
                  <a:cubicBezTo>
                    <a:pt x="88714" y="12823"/>
                    <a:pt x="88464" y="12573"/>
                    <a:pt x="88464" y="12263"/>
                  </a:cubicBezTo>
                  <a:cubicBezTo>
                    <a:pt x="88475" y="11954"/>
                    <a:pt x="88714" y="11692"/>
                    <a:pt x="89035" y="11692"/>
                  </a:cubicBezTo>
                  <a:close/>
                  <a:moveTo>
                    <a:pt x="92762" y="11692"/>
                  </a:moveTo>
                  <a:cubicBezTo>
                    <a:pt x="93059" y="11692"/>
                    <a:pt x="93333" y="11954"/>
                    <a:pt x="93333" y="12263"/>
                  </a:cubicBezTo>
                  <a:cubicBezTo>
                    <a:pt x="93333" y="12561"/>
                    <a:pt x="93071" y="12823"/>
                    <a:pt x="92762" y="12823"/>
                  </a:cubicBezTo>
                  <a:cubicBezTo>
                    <a:pt x="92452" y="12823"/>
                    <a:pt x="92202" y="12573"/>
                    <a:pt x="92202" y="12263"/>
                  </a:cubicBezTo>
                  <a:cubicBezTo>
                    <a:pt x="92202" y="11954"/>
                    <a:pt x="92452" y="11692"/>
                    <a:pt x="92762" y="11692"/>
                  </a:cubicBezTo>
                  <a:close/>
                  <a:moveTo>
                    <a:pt x="96488" y="11692"/>
                  </a:moveTo>
                  <a:cubicBezTo>
                    <a:pt x="96786" y="11692"/>
                    <a:pt x="97048" y="11954"/>
                    <a:pt x="97048" y="12263"/>
                  </a:cubicBezTo>
                  <a:cubicBezTo>
                    <a:pt x="97048" y="12561"/>
                    <a:pt x="96798" y="12823"/>
                    <a:pt x="96488" y="12823"/>
                  </a:cubicBezTo>
                  <a:cubicBezTo>
                    <a:pt x="96191" y="12823"/>
                    <a:pt x="95917" y="12573"/>
                    <a:pt x="95917" y="12263"/>
                  </a:cubicBezTo>
                  <a:cubicBezTo>
                    <a:pt x="95917" y="11954"/>
                    <a:pt x="96179" y="11692"/>
                    <a:pt x="96488" y="11692"/>
                  </a:cubicBezTo>
                  <a:close/>
                  <a:moveTo>
                    <a:pt x="100203" y="11692"/>
                  </a:moveTo>
                  <a:cubicBezTo>
                    <a:pt x="100501" y="11692"/>
                    <a:pt x="100775" y="11954"/>
                    <a:pt x="100775" y="12263"/>
                  </a:cubicBezTo>
                  <a:cubicBezTo>
                    <a:pt x="100775" y="12561"/>
                    <a:pt x="100513" y="12823"/>
                    <a:pt x="100203" y="12823"/>
                  </a:cubicBezTo>
                  <a:cubicBezTo>
                    <a:pt x="99905" y="12823"/>
                    <a:pt x="99644" y="12573"/>
                    <a:pt x="99644" y="12263"/>
                  </a:cubicBezTo>
                  <a:cubicBezTo>
                    <a:pt x="99655" y="11954"/>
                    <a:pt x="99894" y="11692"/>
                    <a:pt x="100203" y="11692"/>
                  </a:cubicBezTo>
                  <a:close/>
                  <a:moveTo>
                    <a:pt x="103942" y="11692"/>
                  </a:moveTo>
                  <a:cubicBezTo>
                    <a:pt x="104239" y="11692"/>
                    <a:pt x="104513" y="11954"/>
                    <a:pt x="104513" y="12263"/>
                  </a:cubicBezTo>
                  <a:cubicBezTo>
                    <a:pt x="104513" y="12561"/>
                    <a:pt x="104251" y="12823"/>
                    <a:pt x="103942" y="12823"/>
                  </a:cubicBezTo>
                  <a:cubicBezTo>
                    <a:pt x="103644" y="12823"/>
                    <a:pt x="103382" y="12573"/>
                    <a:pt x="103382" y="12263"/>
                  </a:cubicBezTo>
                  <a:cubicBezTo>
                    <a:pt x="103382" y="11954"/>
                    <a:pt x="103632" y="11692"/>
                    <a:pt x="103942" y="11692"/>
                  </a:cubicBezTo>
                  <a:close/>
                  <a:moveTo>
                    <a:pt x="107668" y="11692"/>
                  </a:moveTo>
                  <a:cubicBezTo>
                    <a:pt x="107966" y="11692"/>
                    <a:pt x="108228" y="11954"/>
                    <a:pt x="108228" y="12263"/>
                  </a:cubicBezTo>
                  <a:cubicBezTo>
                    <a:pt x="108228" y="12561"/>
                    <a:pt x="107978" y="12823"/>
                    <a:pt x="107668" y="12823"/>
                  </a:cubicBezTo>
                  <a:cubicBezTo>
                    <a:pt x="107371" y="12823"/>
                    <a:pt x="107097" y="12573"/>
                    <a:pt x="107097" y="12263"/>
                  </a:cubicBezTo>
                  <a:cubicBezTo>
                    <a:pt x="107109" y="11954"/>
                    <a:pt x="107347" y="11692"/>
                    <a:pt x="107668" y="11692"/>
                  </a:cubicBezTo>
                  <a:close/>
                  <a:moveTo>
                    <a:pt x="111395" y="11692"/>
                  </a:moveTo>
                  <a:cubicBezTo>
                    <a:pt x="111693" y="11692"/>
                    <a:pt x="111967" y="11954"/>
                    <a:pt x="111967" y="12263"/>
                  </a:cubicBezTo>
                  <a:cubicBezTo>
                    <a:pt x="111967" y="12561"/>
                    <a:pt x="111705" y="12823"/>
                    <a:pt x="111395" y="12823"/>
                  </a:cubicBezTo>
                  <a:cubicBezTo>
                    <a:pt x="111085" y="12823"/>
                    <a:pt x="110835" y="12573"/>
                    <a:pt x="110835" y="12263"/>
                  </a:cubicBezTo>
                  <a:cubicBezTo>
                    <a:pt x="110835" y="11954"/>
                    <a:pt x="111085" y="11692"/>
                    <a:pt x="111395" y="11692"/>
                  </a:cubicBezTo>
                  <a:close/>
                  <a:moveTo>
                    <a:pt x="115122" y="11692"/>
                  </a:moveTo>
                  <a:cubicBezTo>
                    <a:pt x="115419" y="11692"/>
                    <a:pt x="115681" y="11954"/>
                    <a:pt x="115681" y="12263"/>
                  </a:cubicBezTo>
                  <a:cubicBezTo>
                    <a:pt x="115681" y="12561"/>
                    <a:pt x="115431" y="12823"/>
                    <a:pt x="115122" y="12823"/>
                  </a:cubicBezTo>
                  <a:cubicBezTo>
                    <a:pt x="114812" y="12823"/>
                    <a:pt x="114550" y="12573"/>
                    <a:pt x="114550" y="12263"/>
                  </a:cubicBezTo>
                  <a:cubicBezTo>
                    <a:pt x="114574" y="11954"/>
                    <a:pt x="114812" y="11692"/>
                    <a:pt x="115122" y="11692"/>
                  </a:cubicBezTo>
                  <a:close/>
                  <a:moveTo>
                    <a:pt x="118860" y="11692"/>
                  </a:moveTo>
                  <a:cubicBezTo>
                    <a:pt x="119158" y="11692"/>
                    <a:pt x="119420" y="11954"/>
                    <a:pt x="119420" y="12263"/>
                  </a:cubicBezTo>
                  <a:cubicBezTo>
                    <a:pt x="119420" y="12561"/>
                    <a:pt x="119170" y="12823"/>
                    <a:pt x="118860" y="12823"/>
                  </a:cubicBezTo>
                  <a:cubicBezTo>
                    <a:pt x="118539" y="12823"/>
                    <a:pt x="118289" y="12573"/>
                    <a:pt x="118289" y="12263"/>
                  </a:cubicBezTo>
                  <a:cubicBezTo>
                    <a:pt x="118289" y="11954"/>
                    <a:pt x="118539" y="11692"/>
                    <a:pt x="118860" y="11692"/>
                  </a:cubicBezTo>
                  <a:close/>
                  <a:moveTo>
                    <a:pt x="122575" y="11692"/>
                  </a:moveTo>
                  <a:cubicBezTo>
                    <a:pt x="122873" y="11692"/>
                    <a:pt x="123146" y="11954"/>
                    <a:pt x="123146" y="12263"/>
                  </a:cubicBezTo>
                  <a:cubicBezTo>
                    <a:pt x="123146" y="12561"/>
                    <a:pt x="122885" y="12823"/>
                    <a:pt x="122575" y="12823"/>
                  </a:cubicBezTo>
                  <a:cubicBezTo>
                    <a:pt x="122265" y="12823"/>
                    <a:pt x="122015" y="12573"/>
                    <a:pt x="122015" y="12263"/>
                  </a:cubicBezTo>
                  <a:cubicBezTo>
                    <a:pt x="122027" y="11954"/>
                    <a:pt x="122277" y="11692"/>
                    <a:pt x="122575" y="11692"/>
                  </a:cubicBezTo>
                  <a:close/>
                  <a:moveTo>
                    <a:pt x="126314" y="11692"/>
                  </a:moveTo>
                  <a:cubicBezTo>
                    <a:pt x="126611" y="11692"/>
                    <a:pt x="126873" y="11954"/>
                    <a:pt x="126873" y="12263"/>
                  </a:cubicBezTo>
                  <a:cubicBezTo>
                    <a:pt x="126873" y="12561"/>
                    <a:pt x="126623" y="12823"/>
                    <a:pt x="126314" y="12823"/>
                  </a:cubicBezTo>
                  <a:cubicBezTo>
                    <a:pt x="126004" y="12823"/>
                    <a:pt x="125742" y="12573"/>
                    <a:pt x="125742" y="12263"/>
                  </a:cubicBezTo>
                  <a:cubicBezTo>
                    <a:pt x="125742" y="11954"/>
                    <a:pt x="126004" y="11692"/>
                    <a:pt x="126314" y="11692"/>
                  </a:cubicBezTo>
                  <a:close/>
                  <a:moveTo>
                    <a:pt x="130028" y="11692"/>
                  </a:moveTo>
                  <a:cubicBezTo>
                    <a:pt x="130326" y="11692"/>
                    <a:pt x="130600" y="11954"/>
                    <a:pt x="130600" y="12263"/>
                  </a:cubicBezTo>
                  <a:cubicBezTo>
                    <a:pt x="130600" y="12561"/>
                    <a:pt x="130350" y="12823"/>
                    <a:pt x="130028" y="12823"/>
                  </a:cubicBezTo>
                  <a:cubicBezTo>
                    <a:pt x="129731" y="12823"/>
                    <a:pt x="129469" y="12573"/>
                    <a:pt x="129469" y="12263"/>
                  </a:cubicBezTo>
                  <a:cubicBezTo>
                    <a:pt x="129469" y="11954"/>
                    <a:pt x="129719" y="11692"/>
                    <a:pt x="130028" y="11692"/>
                  </a:cubicBezTo>
                  <a:close/>
                  <a:moveTo>
                    <a:pt x="133767" y="11692"/>
                  </a:moveTo>
                  <a:cubicBezTo>
                    <a:pt x="134065" y="11692"/>
                    <a:pt x="134326" y="11954"/>
                    <a:pt x="134326" y="12263"/>
                  </a:cubicBezTo>
                  <a:cubicBezTo>
                    <a:pt x="134326" y="12561"/>
                    <a:pt x="134076" y="12823"/>
                    <a:pt x="133767" y="12823"/>
                  </a:cubicBezTo>
                  <a:cubicBezTo>
                    <a:pt x="133469" y="12823"/>
                    <a:pt x="133207" y="12573"/>
                    <a:pt x="133207" y="12263"/>
                  </a:cubicBezTo>
                  <a:cubicBezTo>
                    <a:pt x="133207" y="11954"/>
                    <a:pt x="133457" y="11692"/>
                    <a:pt x="133767" y="11692"/>
                  </a:cubicBezTo>
                  <a:close/>
                  <a:moveTo>
                    <a:pt x="1548" y="13573"/>
                  </a:moveTo>
                  <a:cubicBezTo>
                    <a:pt x="1846" y="13573"/>
                    <a:pt x="2119" y="13823"/>
                    <a:pt x="2119" y="14145"/>
                  </a:cubicBezTo>
                  <a:cubicBezTo>
                    <a:pt x="2119" y="14442"/>
                    <a:pt x="1858" y="14704"/>
                    <a:pt x="1548" y="14704"/>
                  </a:cubicBezTo>
                  <a:cubicBezTo>
                    <a:pt x="1238" y="14704"/>
                    <a:pt x="988" y="14454"/>
                    <a:pt x="988" y="14145"/>
                  </a:cubicBezTo>
                  <a:cubicBezTo>
                    <a:pt x="988" y="13823"/>
                    <a:pt x="1238" y="13573"/>
                    <a:pt x="1548" y="13573"/>
                  </a:cubicBezTo>
                  <a:close/>
                  <a:moveTo>
                    <a:pt x="5287" y="13573"/>
                  </a:moveTo>
                  <a:cubicBezTo>
                    <a:pt x="5596" y="13573"/>
                    <a:pt x="5846" y="13823"/>
                    <a:pt x="5846" y="14145"/>
                  </a:cubicBezTo>
                  <a:cubicBezTo>
                    <a:pt x="5846" y="14454"/>
                    <a:pt x="5596" y="14704"/>
                    <a:pt x="5287" y="14704"/>
                  </a:cubicBezTo>
                  <a:cubicBezTo>
                    <a:pt x="4977" y="14704"/>
                    <a:pt x="4715" y="14454"/>
                    <a:pt x="4715" y="14145"/>
                  </a:cubicBezTo>
                  <a:cubicBezTo>
                    <a:pt x="4715" y="13811"/>
                    <a:pt x="4977" y="13573"/>
                    <a:pt x="5287" y="13573"/>
                  </a:cubicBezTo>
                  <a:close/>
                  <a:moveTo>
                    <a:pt x="9001" y="13573"/>
                  </a:moveTo>
                  <a:cubicBezTo>
                    <a:pt x="9299" y="13573"/>
                    <a:pt x="9573" y="13823"/>
                    <a:pt x="9573" y="14145"/>
                  </a:cubicBezTo>
                  <a:cubicBezTo>
                    <a:pt x="9573" y="14442"/>
                    <a:pt x="9323" y="14704"/>
                    <a:pt x="9001" y="14704"/>
                  </a:cubicBezTo>
                  <a:cubicBezTo>
                    <a:pt x="8704" y="14704"/>
                    <a:pt x="8442" y="14454"/>
                    <a:pt x="8442" y="14145"/>
                  </a:cubicBezTo>
                  <a:cubicBezTo>
                    <a:pt x="8442" y="13823"/>
                    <a:pt x="8692" y="13573"/>
                    <a:pt x="9001" y="13573"/>
                  </a:cubicBezTo>
                  <a:close/>
                  <a:moveTo>
                    <a:pt x="12728" y="13573"/>
                  </a:moveTo>
                  <a:cubicBezTo>
                    <a:pt x="13037" y="13573"/>
                    <a:pt x="13288" y="13823"/>
                    <a:pt x="13288" y="14145"/>
                  </a:cubicBezTo>
                  <a:cubicBezTo>
                    <a:pt x="13288" y="14454"/>
                    <a:pt x="13037" y="14704"/>
                    <a:pt x="12728" y="14704"/>
                  </a:cubicBezTo>
                  <a:cubicBezTo>
                    <a:pt x="12418" y="14704"/>
                    <a:pt x="12156" y="14454"/>
                    <a:pt x="12156" y="14145"/>
                  </a:cubicBezTo>
                  <a:cubicBezTo>
                    <a:pt x="12180" y="13811"/>
                    <a:pt x="12418" y="13573"/>
                    <a:pt x="12728" y="13573"/>
                  </a:cubicBezTo>
                  <a:close/>
                  <a:moveTo>
                    <a:pt x="16466" y="13573"/>
                  </a:moveTo>
                  <a:cubicBezTo>
                    <a:pt x="16764" y="13573"/>
                    <a:pt x="17026" y="13823"/>
                    <a:pt x="17026" y="14145"/>
                  </a:cubicBezTo>
                  <a:cubicBezTo>
                    <a:pt x="17026" y="14442"/>
                    <a:pt x="16776" y="14704"/>
                    <a:pt x="16466" y="14704"/>
                  </a:cubicBezTo>
                  <a:cubicBezTo>
                    <a:pt x="16169" y="14704"/>
                    <a:pt x="15895" y="14454"/>
                    <a:pt x="15895" y="14145"/>
                  </a:cubicBezTo>
                  <a:cubicBezTo>
                    <a:pt x="15895" y="13823"/>
                    <a:pt x="16145" y="13573"/>
                    <a:pt x="16466" y="13573"/>
                  </a:cubicBezTo>
                  <a:close/>
                  <a:moveTo>
                    <a:pt x="20181" y="13573"/>
                  </a:moveTo>
                  <a:cubicBezTo>
                    <a:pt x="20491" y="13573"/>
                    <a:pt x="20753" y="13823"/>
                    <a:pt x="20753" y="14145"/>
                  </a:cubicBezTo>
                  <a:cubicBezTo>
                    <a:pt x="20753" y="14454"/>
                    <a:pt x="20491" y="14704"/>
                    <a:pt x="20181" y="14704"/>
                  </a:cubicBezTo>
                  <a:cubicBezTo>
                    <a:pt x="19872" y="14704"/>
                    <a:pt x="19622" y="14454"/>
                    <a:pt x="19622" y="14145"/>
                  </a:cubicBezTo>
                  <a:cubicBezTo>
                    <a:pt x="19634" y="13811"/>
                    <a:pt x="19872" y="13573"/>
                    <a:pt x="20181" y="13573"/>
                  </a:cubicBezTo>
                  <a:close/>
                  <a:moveTo>
                    <a:pt x="23920" y="13573"/>
                  </a:moveTo>
                  <a:cubicBezTo>
                    <a:pt x="24217" y="13573"/>
                    <a:pt x="24479" y="13823"/>
                    <a:pt x="24479" y="14145"/>
                  </a:cubicBezTo>
                  <a:cubicBezTo>
                    <a:pt x="24479" y="14442"/>
                    <a:pt x="24229" y="14704"/>
                    <a:pt x="23920" y="14704"/>
                  </a:cubicBezTo>
                  <a:cubicBezTo>
                    <a:pt x="23610" y="14704"/>
                    <a:pt x="23348" y="14454"/>
                    <a:pt x="23348" y="14145"/>
                  </a:cubicBezTo>
                  <a:cubicBezTo>
                    <a:pt x="23348" y="13823"/>
                    <a:pt x="23610" y="13573"/>
                    <a:pt x="23920" y="13573"/>
                  </a:cubicBezTo>
                  <a:close/>
                  <a:moveTo>
                    <a:pt x="27635" y="13573"/>
                  </a:moveTo>
                  <a:cubicBezTo>
                    <a:pt x="27956" y="13573"/>
                    <a:pt x="28206" y="13823"/>
                    <a:pt x="28206" y="14145"/>
                  </a:cubicBezTo>
                  <a:cubicBezTo>
                    <a:pt x="28206" y="14454"/>
                    <a:pt x="27956" y="14704"/>
                    <a:pt x="27635" y="14704"/>
                  </a:cubicBezTo>
                  <a:cubicBezTo>
                    <a:pt x="27325" y="14704"/>
                    <a:pt x="27075" y="14454"/>
                    <a:pt x="27075" y="14145"/>
                  </a:cubicBezTo>
                  <a:cubicBezTo>
                    <a:pt x="27087" y="13811"/>
                    <a:pt x="27325" y="13573"/>
                    <a:pt x="27635" y="13573"/>
                  </a:cubicBezTo>
                  <a:close/>
                  <a:moveTo>
                    <a:pt x="31373" y="13573"/>
                  </a:moveTo>
                  <a:cubicBezTo>
                    <a:pt x="31671" y="13573"/>
                    <a:pt x="31945" y="13823"/>
                    <a:pt x="31945" y="14145"/>
                  </a:cubicBezTo>
                  <a:cubicBezTo>
                    <a:pt x="31945" y="14442"/>
                    <a:pt x="31683" y="14704"/>
                    <a:pt x="31373" y="14704"/>
                  </a:cubicBezTo>
                  <a:cubicBezTo>
                    <a:pt x="31064" y="14704"/>
                    <a:pt x="30814" y="14454"/>
                    <a:pt x="30814" y="14145"/>
                  </a:cubicBezTo>
                  <a:cubicBezTo>
                    <a:pt x="30814" y="13823"/>
                    <a:pt x="31064" y="13573"/>
                    <a:pt x="31373" y="13573"/>
                  </a:cubicBezTo>
                  <a:close/>
                  <a:moveTo>
                    <a:pt x="35100" y="13573"/>
                  </a:moveTo>
                  <a:cubicBezTo>
                    <a:pt x="35409" y="13573"/>
                    <a:pt x="35659" y="13823"/>
                    <a:pt x="35659" y="14145"/>
                  </a:cubicBezTo>
                  <a:cubicBezTo>
                    <a:pt x="35659" y="14454"/>
                    <a:pt x="35409" y="14704"/>
                    <a:pt x="35100" y="14704"/>
                  </a:cubicBezTo>
                  <a:cubicBezTo>
                    <a:pt x="34778" y="14704"/>
                    <a:pt x="34528" y="14454"/>
                    <a:pt x="34528" y="14145"/>
                  </a:cubicBezTo>
                  <a:cubicBezTo>
                    <a:pt x="34540" y="13811"/>
                    <a:pt x="34778" y="13573"/>
                    <a:pt x="35100" y="13573"/>
                  </a:cubicBezTo>
                  <a:close/>
                  <a:moveTo>
                    <a:pt x="38815" y="13573"/>
                  </a:moveTo>
                  <a:cubicBezTo>
                    <a:pt x="39112" y="13573"/>
                    <a:pt x="39386" y="13823"/>
                    <a:pt x="39386" y="14145"/>
                  </a:cubicBezTo>
                  <a:cubicBezTo>
                    <a:pt x="39386" y="14442"/>
                    <a:pt x="39124" y="14704"/>
                    <a:pt x="38815" y="14704"/>
                  </a:cubicBezTo>
                  <a:cubicBezTo>
                    <a:pt x="38517" y="14704"/>
                    <a:pt x="38255" y="14454"/>
                    <a:pt x="38255" y="14145"/>
                  </a:cubicBezTo>
                  <a:cubicBezTo>
                    <a:pt x="38267" y="13823"/>
                    <a:pt x="38505" y="13573"/>
                    <a:pt x="38815" y="13573"/>
                  </a:cubicBezTo>
                  <a:close/>
                  <a:moveTo>
                    <a:pt x="42553" y="13573"/>
                  </a:moveTo>
                  <a:cubicBezTo>
                    <a:pt x="42863" y="13573"/>
                    <a:pt x="43113" y="13823"/>
                    <a:pt x="43113" y="14145"/>
                  </a:cubicBezTo>
                  <a:cubicBezTo>
                    <a:pt x="43113" y="14454"/>
                    <a:pt x="42863" y="14704"/>
                    <a:pt x="42553" y="14704"/>
                  </a:cubicBezTo>
                  <a:cubicBezTo>
                    <a:pt x="42232" y="14704"/>
                    <a:pt x="41982" y="14454"/>
                    <a:pt x="41982" y="14145"/>
                  </a:cubicBezTo>
                  <a:cubicBezTo>
                    <a:pt x="41982" y="13811"/>
                    <a:pt x="42244" y="13573"/>
                    <a:pt x="42553" y="13573"/>
                  </a:cubicBezTo>
                  <a:close/>
                  <a:moveTo>
                    <a:pt x="46268" y="13573"/>
                  </a:moveTo>
                  <a:cubicBezTo>
                    <a:pt x="46565" y="13573"/>
                    <a:pt x="46839" y="13823"/>
                    <a:pt x="46839" y="14145"/>
                  </a:cubicBezTo>
                  <a:cubicBezTo>
                    <a:pt x="46839" y="14442"/>
                    <a:pt x="46589" y="14704"/>
                    <a:pt x="46268" y="14704"/>
                  </a:cubicBezTo>
                  <a:cubicBezTo>
                    <a:pt x="45970" y="14704"/>
                    <a:pt x="45708" y="14454"/>
                    <a:pt x="45708" y="14145"/>
                  </a:cubicBezTo>
                  <a:cubicBezTo>
                    <a:pt x="45720" y="13823"/>
                    <a:pt x="45958" y="13573"/>
                    <a:pt x="46268" y="13573"/>
                  </a:cubicBezTo>
                  <a:close/>
                  <a:moveTo>
                    <a:pt x="50006" y="13573"/>
                  </a:moveTo>
                  <a:cubicBezTo>
                    <a:pt x="50316" y="13573"/>
                    <a:pt x="50578" y="13823"/>
                    <a:pt x="50578" y="14145"/>
                  </a:cubicBezTo>
                  <a:cubicBezTo>
                    <a:pt x="50578" y="14454"/>
                    <a:pt x="50316" y="14704"/>
                    <a:pt x="50006" y="14704"/>
                  </a:cubicBezTo>
                  <a:cubicBezTo>
                    <a:pt x="49697" y="14704"/>
                    <a:pt x="49447" y="14454"/>
                    <a:pt x="49447" y="14145"/>
                  </a:cubicBezTo>
                  <a:cubicBezTo>
                    <a:pt x="49447" y="13811"/>
                    <a:pt x="49697" y="13573"/>
                    <a:pt x="50006" y="13573"/>
                  </a:cubicBezTo>
                  <a:close/>
                  <a:moveTo>
                    <a:pt x="53733" y="13573"/>
                  </a:moveTo>
                  <a:cubicBezTo>
                    <a:pt x="54031" y="13573"/>
                    <a:pt x="54293" y="13823"/>
                    <a:pt x="54293" y="14145"/>
                  </a:cubicBezTo>
                  <a:cubicBezTo>
                    <a:pt x="54293" y="14442"/>
                    <a:pt x="54043" y="14704"/>
                    <a:pt x="53733" y="14704"/>
                  </a:cubicBezTo>
                  <a:cubicBezTo>
                    <a:pt x="53412" y="14704"/>
                    <a:pt x="53162" y="14454"/>
                    <a:pt x="53162" y="14145"/>
                  </a:cubicBezTo>
                  <a:cubicBezTo>
                    <a:pt x="53173" y="13823"/>
                    <a:pt x="53412" y="13573"/>
                    <a:pt x="53733" y="13573"/>
                  </a:cubicBezTo>
                  <a:close/>
                  <a:moveTo>
                    <a:pt x="57460" y="13573"/>
                  </a:moveTo>
                  <a:cubicBezTo>
                    <a:pt x="57781" y="13573"/>
                    <a:pt x="58031" y="13823"/>
                    <a:pt x="58031" y="14145"/>
                  </a:cubicBezTo>
                  <a:cubicBezTo>
                    <a:pt x="58031" y="14454"/>
                    <a:pt x="57781" y="14704"/>
                    <a:pt x="57460" y="14704"/>
                  </a:cubicBezTo>
                  <a:cubicBezTo>
                    <a:pt x="57150" y="14704"/>
                    <a:pt x="56900" y="14454"/>
                    <a:pt x="56900" y="14145"/>
                  </a:cubicBezTo>
                  <a:cubicBezTo>
                    <a:pt x="56900" y="13811"/>
                    <a:pt x="57150" y="13573"/>
                    <a:pt x="57460" y="13573"/>
                  </a:cubicBezTo>
                  <a:close/>
                  <a:moveTo>
                    <a:pt x="61186" y="13573"/>
                  </a:moveTo>
                  <a:cubicBezTo>
                    <a:pt x="61484" y="13573"/>
                    <a:pt x="61746" y="13823"/>
                    <a:pt x="61746" y="14145"/>
                  </a:cubicBezTo>
                  <a:cubicBezTo>
                    <a:pt x="61746" y="14442"/>
                    <a:pt x="61496" y="14704"/>
                    <a:pt x="61186" y="14704"/>
                  </a:cubicBezTo>
                  <a:cubicBezTo>
                    <a:pt x="60877" y="14704"/>
                    <a:pt x="60615" y="14454"/>
                    <a:pt x="60615" y="14145"/>
                  </a:cubicBezTo>
                  <a:cubicBezTo>
                    <a:pt x="60639" y="13823"/>
                    <a:pt x="60877" y="13573"/>
                    <a:pt x="61186" y="13573"/>
                  </a:cubicBezTo>
                  <a:close/>
                  <a:moveTo>
                    <a:pt x="64925" y="13573"/>
                  </a:moveTo>
                  <a:cubicBezTo>
                    <a:pt x="65234" y="13573"/>
                    <a:pt x="65485" y="13823"/>
                    <a:pt x="65485" y="14145"/>
                  </a:cubicBezTo>
                  <a:cubicBezTo>
                    <a:pt x="65485" y="14454"/>
                    <a:pt x="65234" y="14704"/>
                    <a:pt x="64925" y="14704"/>
                  </a:cubicBezTo>
                  <a:cubicBezTo>
                    <a:pt x="64603" y="14704"/>
                    <a:pt x="64353" y="14454"/>
                    <a:pt x="64353" y="14145"/>
                  </a:cubicBezTo>
                  <a:cubicBezTo>
                    <a:pt x="64353" y="13811"/>
                    <a:pt x="64603" y="13573"/>
                    <a:pt x="64925" y="13573"/>
                  </a:cubicBezTo>
                  <a:close/>
                  <a:moveTo>
                    <a:pt x="68640" y="13573"/>
                  </a:moveTo>
                  <a:cubicBezTo>
                    <a:pt x="68937" y="13573"/>
                    <a:pt x="69211" y="13823"/>
                    <a:pt x="69211" y="14145"/>
                  </a:cubicBezTo>
                  <a:cubicBezTo>
                    <a:pt x="69211" y="14442"/>
                    <a:pt x="68949" y="14704"/>
                    <a:pt x="68640" y="14704"/>
                  </a:cubicBezTo>
                  <a:cubicBezTo>
                    <a:pt x="68330" y="14704"/>
                    <a:pt x="68080" y="14454"/>
                    <a:pt x="68080" y="14145"/>
                  </a:cubicBezTo>
                  <a:cubicBezTo>
                    <a:pt x="68092" y="13823"/>
                    <a:pt x="68330" y="13573"/>
                    <a:pt x="68640" y="13573"/>
                  </a:cubicBezTo>
                  <a:close/>
                  <a:moveTo>
                    <a:pt x="72366" y="13573"/>
                  </a:moveTo>
                  <a:cubicBezTo>
                    <a:pt x="72676" y="13573"/>
                    <a:pt x="72926" y="13823"/>
                    <a:pt x="72926" y="14145"/>
                  </a:cubicBezTo>
                  <a:cubicBezTo>
                    <a:pt x="72926" y="14454"/>
                    <a:pt x="72676" y="14704"/>
                    <a:pt x="72366" y="14704"/>
                  </a:cubicBezTo>
                  <a:cubicBezTo>
                    <a:pt x="72045" y="14704"/>
                    <a:pt x="71795" y="14454"/>
                    <a:pt x="71795" y="14145"/>
                  </a:cubicBezTo>
                  <a:cubicBezTo>
                    <a:pt x="71807" y="13811"/>
                    <a:pt x="72069" y="13573"/>
                    <a:pt x="72366" y="13573"/>
                  </a:cubicBezTo>
                  <a:close/>
                  <a:moveTo>
                    <a:pt x="76093" y="13573"/>
                  </a:moveTo>
                  <a:cubicBezTo>
                    <a:pt x="76391" y="13573"/>
                    <a:pt x="76664" y="13823"/>
                    <a:pt x="76664" y="14145"/>
                  </a:cubicBezTo>
                  <a:cubicBezTo>
                    <a:pt x="76664" y="14442"/>
                    <a:pt x="76403" y="14704"/>
                    <a:pt x="76093" y="14704"/>
                  </a:cubicBezTo>
                  <a:cubicBezTo>
                    <a:pt x="75795" y="14704"/>
                    <a:pt x="75533" y="14454"/>
                    <a:pt x="75533" y="14145"/>
                  </a:cubicBezTo>
                  <a:cubicBezTo>
                    <a:pt x="75533" y="13823"/>
                    <a:pt x="75783" y="13573"/>
                    <a:pt x="76093" y="13573"/>
                  </a:cubicBezTo>
                  <a:close/>
                  <a:moveTo>
                    <a:pt x="79712" y="13573"/>
                  </a:moveTo>
                  <a:cubicBezTo>
                    <a:pt x="80010" y="13573"/>
                    <a:pt x="80284" y="13823"/>
                    <a:pt x="80284" y="14145"/>
                  </a:cubicBezTo>
                  <a:cubicBezTo>
                    <a:pt x="80284" y="14442"/>
                    <a:pt x="80022" y="14704"/>
                    <a:pt x="79712" y="14704"/>
                  </a:cubicBezTo>
                  <a:cubicBezTo>
                    <a:pt x="79403" y="14704"/>
                    <a:pt x="79153" y="14454"/>
                    <a:pt x="79153" y="14145"/>
                  </a:cubicBezTo>
                  <a:cubicBezTo>
                    <a:pt x="79165" y="13823"/>
                    <a:pt x="79403" y="13573"/>
                    <a:pt x="79712" y="13573"/>
                  </a:cubicBezTo>
                  <a:close/>
                  <a:moveTo>
                    <a:pt x="83451" y="13573"/>
                  </a:moveTo>
                  <a:cubicBezTo>
                    <a:pt x="83761" y="13573"/>
                    <a:pt x="84011" y="13823"/>
                    <a:pt x="84011" y="14145"/>
                  </a:cubicBezTo>
                  <a:cubicBezTo>
                    <a:pt x="84011" y="14454"/>
                    <a:pt x="83761" y="14704"/>
                    <a:pt x="83451" y="14704"/>
                  </a:cubicBezTo>
                  <a:cubicBezTo>
                    <a:pt x="83141" y="14704"/>
                    <a:pt x="82880" y="14454"/>
                    <a:pt x="82880" y="14145"/>
                  </a:cubicBezTo>
                  <a:cubicBezTo>
                    <a:pt x="82880" y="13811"/>
                    <a:pt x="83141" y="13573"/>
                    <a:pt x="83451" y="13573"/>
                  </a:cubicBezTo>
                  <a:close/>
                  <a:moveTo>
                    <a:pt x="87166" y="13573"/>
                  </a:moveTo>
                  <a:cubicBezTo>
                    <a:pt x="87463" y="13573"/>
                    <a:pt x="87737" y="13823"/>
                    <a:pt x="87737" y="14145"/>
                  </a:cubicBezTo>
                  <a:cubicBezTo>
                    <a:pt x="87737" y="14442"/>
                    <a:pt x="87475" y="14704"/>
                    <a:pt x="87166" y="14704"/>
                  </a:cubicBezTo>
                  <a:cubicBezTo>
                    <a:pt x="86856" y="14704"/>
                    <a:pt x="86606" y="14454"/>
                    <a:pt x="86606" y="14145"/>
                  </a:cubicBezTo>
                  <a:cubicBezTo>
                    <a:pt x="86618" y="13823"/>
                    <a:pt x="86856" y="13573"/>
                    <a:pt x="87166" y="13573"/>
                  </a:cubicBezTo>
                  <a:close/>
                  <a:moveTo>
                    <a:pt x="90904" y="13573"/>
                  </a:moveTo>
                  <a:cubicBezTo>
                    <a:pt x="91214" y="13573"/>
                    <a:pt x="91464" y="13823"/>
                    <a:pt x="91464" y="14145"/>
                  </a:cubicBezTo>
                  <a:cubicBezTo>
                    <a:pt x="91464" y="14454"/>
                    <a:pt x="91214" y="14704"/>
                    <a:pt x="90904" y="14704"/>
                  </a:cubicBezTo>
                  <a:cubicBezTo>
                    <a:pt x="90595" y="14704"/>
                    <a:pt x="90345" y="14454"/>
                    <a:pt x="90345" y="14145"/>
                  </a:cubicBezTo>
                  <a:cubicBezTo>
                    <a:pt x="90345" y="13811"/>
                    <a:pt x="90595" y="13573"/>
                    <a:pt x="90904" y="13573"/>
                  </a:cubicBezTo>
                  <a:close/>
                  <a:moveTo>
                    <a:pt x="94631" y="13573"/>
                  </a:moveTo>
                  <a:cubicBezTo>
                    <a:pt x="94929" y="13573"/>
                    <a:pt x="95191" y="13823"/>
                    <a:pt x="95191" y="14145"/>
                  </a:cubicBezTo>
                  <a:cubicBezTo>
                    <a:pt x="95191" y="14442"/>
                    <a:pt x="94941" y="14704"/>
                    <a:pt x="94631" y="14704"/>
                  </a:cubicBezTo>
                  <a:cubicBezTo>
                    <a:pt x="94310" y="14704"/>
                    <a:pt x="94060" y="14454"/>
                    <a:pt x="94060" y="14145"/>
                  </a:cubicBezTo>
                  <a:cubicBezTo>
                    <a:pt x="94071" y="13823"/>
                    <a:pt x="94310" y="13573"/>
                    <a:pt x="94631" y="13573"/>
                  </a:cubicBezTo>
                  <a:close/>
                  <a:moveTo>
                    <a:pt x="98346" y="13573"/>
                  </a:moveTo>
                  <a:cubicBezTo>
                    <a:pt x="98655" y="13573"/>
                    <a:pt x="98905" y="13823"/>
                    <a:pt x="98905" y="14145"/>
                  </a:cubicBezTo>
                  <a:cubicBezTo>
                    <a:pt x="98905" y="14454"/>
                    <a:pt x="98655" y="14704"/>
                    <a:pt x="98346" y="14704"/>
                  </a:cubicBezTo>
                  <a:cubicBezTo>
                    <a:pt x="98036" y="14704"/>
                    <a:pt x="97786" y="14454"/>
                    <a:pt x="97786" y="14145"/>
                  </a:cubicBezTo>
                  <a:cubicBezTo>
                    <a:pt x="97798" y="13811"/>
                    <a:pt x="98036" y="13573"/>
                    <a:pt x="98346" y="13573"/>
                  </a:cubicBezTo>
                  <a:close/>
                  <a:moveTo>
                    <a:pt x="102084" y="13573"/>
                  </a:moveTo>
                  <a:cubicBezTo>
                    <a:pt x="102382" y="13573"/>
                    <a:pt x="102644" y="13823"/>
                    <a:pt x="102644" y="14145"/>
                  </a:cubicBezTo>
                  <a:cubicBezTo>
                    <a:pt x="102644" y="14442"/>
                    <a:pt x="102394" y="14704"/>
                    <a:pt x="102084" y="14704"/>
                  </a:cubicBezTo>
                  <a:cubicBezTo>
                    <a:pt x="101787" y="14704"/>
                    <a:pt x="101513" y="14454"/>
                    <a:pt x="101513" y="14145"/>
                  </a:cubicBezTo>
                  <a:cubicBezTo>
                    <a:pt x="101513" y="13823"/>
                    <a:pt x="101775" y="13573"/>
                    <a:pt x="102084" y="13573"/>
                  </a:cubicBezTo>
                  <a:close/>
                  <a:moveTo>
                    <a:pt x="105799" y="13573"/>
                  </a:moveTo>
                  <a:cubicBezTo>
                    <a:pt x="106121" y="13573"/>
                    <a:pt x="106371" y="13823"/>
                    <a:pt x="106371" y="14145"/>
                  </a:cubicBezTo>
                  <a:cubicBezTo>
                    <a:pt x="106371" y="14454"/>
                    <a:pt x="106109" y="14704"/>
                    <a:pt x="105799" y="14704"/>
                  </a:cubicBezTo>
                  <a:cubicBezTo>
                    <a:pt x="105490" y="14704"/>
                    <a:pt x="105239" y="14454"/>
                    <a:pt x="105239" y="14145"/>
                  </a:cubicBezTo>
                  <a:cubicBezTo>
                    <a:pt x="105251" y="13811"/>
                    <a:pt x="105490" y="13573"/>
                    <a:pt x="105799" y="13573"/>
                  </a:cubicBezTo>
                  <a:close/>
                  <a:moveTo>
                    <a:pt x="109538" y="13573"/>
                  </a:moveTo>
                  <a:cubicBezTo>
                    <a:pt x="109835" y="13573"/>
                    <a:pt x="110109" y="13823"/>
                    <a:pt x="110109" y="14145"/>
                  </a:cubicBezTo>
                  <a:cubicBezTo>
                    <a:pt x="110109" y="14442"/>
                    <a:pt x="109847" y="14704"/>
                    <a:pt x="109538" y="14704"/>
                  </a:cubicBezTo>
                  <a:cubicBezTo>
                    <a:pt x="109228" y="14704"/>
                    <a:pt x="108978" y="14454"/>
                    <a:pt x="108978" y="14145"/>
                  </a:cubicBezTo>
                  <a:cubicBezTo>
                    <a:pt x="108978" y="13823"/>
                    <a:pt x="109228" y="13573"/>
                    <a:pt x="109538" y="13573"/>
                  </a:cubicBezTo>
                  <a:close/>
                  <a:moveTo>
                    <a:pt x="113264" y="13573"/>
                  </a:moveTo>
                  <a:cubicBezTo>
                    <a:pt x="113574" y="13573"/>
                    <a:pt x="113824" y="13823"/>
                    <a:pt x="113824" y="14145"/>
                  </a:cubicBezTo>
                  <a:cubicBezTo>
                    <a:pt x="113824" y="14454"/>
                    <a:pt x="113574" y="14704"/>
                    <a:pt x="113264" y="14704"/>
                  </a:cubicBezTo>
                  <a:cubicBezTo>
                    <a:pt x="112943" y="14704"/>
                    <a:pt x="112693" y="14454"/>
                    <a:pt x="112693" y="14145"/>
                  </a:cubicBezTo>
                  <a:cubicBezTo>
                    <a:pt x="112705" y="13811"/>
                    <a:pt x="112943" y="13573"/>
                    <a:pt x="113264" y="13573"/>
                  </a:cubicBezTo>
                  <a:close/>
                  <a:moveTo>
                    <a:pt x="116991" y="13573"/>
                  </a:moveTo>
                  <a:cubicBezTo>
                    <a:pt x="117289" y="13573"/>
                    <a:pt x="117562" y="13823"/>
                    <a:pt x="117562" y="14145"/>
                  </a:cubicBezTo>
                  <a:cubicBezTo>
                    <a:pt x="117562" y="14442"/>
                    <a:pt x="117312" y="14704"/>
                    <a:pt x="116991" y="14704"/>
                  </a:cubicBezTo>
                  <a:cubicBezTo>
                    <a:pt x="116681" y="14704"/>
                    <a:pt x="116431" y="14454"/>
                    <a:pt x="116431" y="14145"/>
                  </a:cubicBezTo>
                  <a:cubicBezTo>
                    <a:pt x="116431" y="13823"/>
                    <a:pt x="116681" y="13573"/>
                    <a:pt x="116991" y="13573"/>
                  </a:cubicBezTo>
                  <a:close/>
                  <a:moveTo>
                    <a:pt x="120718" y="13573"/>
                  </a:moveTo>
                  <a:cubicBezTo>
                    <a:pt x="121027" y="13573"/>
                    <a:pt x="121277" y="13823"/>
                    <a:pt x="121277" y="14145"/>
                  </a:cubicBezTo>
                  <a:cubicBezTo>
                    <a:pt x="121277" y="14454"/>
                    <a:pt x="121027" y="14704"/>
                    <a:pt x="120718" y="14704"/>
                  </a:cubicBezTo>
                  <a:cubicBezTo>
                    <a:pt x="120408" y="14704"/>
                    <a:pt x="120146" y="14454"/>
                    <a:pt x="120146" y="14145"/>
                  </a:cubicBezTo>
                  <a:cubicBezTo>
                    <a:pt x="120170" y="13811"/>
                    <a:pt x="120420" y="13573"/>
                    <a:pt x="120718" y="13573"/>
                  </a:cubicBezTo>
                  <a:close/>
                  <a:moveTo>
                    <a:pt x="124456" y="13573"/>
                  </a:moveTo>
                  <a:cubicBezTo>
                    <a:pt x="124754" y="13573"/>
                    <a:pt x="125016" y="13823"/>
                    <a:pt x="125016" y="14145"/>
                  </a:cubicBezTo>
                  <a:cubicBezTo>
                    <a:pt x="125016" y="14442"/>
                    <a:pt x="124766" y="14704"/>
                    <a:pt x="124456" y="14704"/>
                  </a:cubicBezTo>
                  <a:cubicBezTo>
                    <a:pt x="124135" y="14704"/>
                    <a:pt x="123885" y="14454"/>
                    <a:pt x="123885" y="14145"/>
                  </a:cubicBezTo>
                  <a:cubicBezTo>
                    <a:pt x="123885" y="13823"/>
                    <a:pt x="124135" y="13573"/>
                    <a:pt x="124456" y="13573"/>
                  </a:cubicBezTo>
                  <a:close/>
                  <a:moveTo>
                    <a:pt x="128171" y="13573"/>
                  </a:moveTo>
                  <a:cubicBezTo>
                    <a:pt x="128480" y="13573"/>
                    <a:pt x="128742" y="13823"/>
                    <a:pt x="128742" y="14145"/>
                  </a:cubicBezTo>
                  <a:cubicBezTo>
                    <a:pt x="128742" y="14454"/>
                    <a:pt x="128480" y="14704"/>
                    <a:pt x="128171" y="14704"/>
                  </a:cubicBezTo>
                  <a:cubicBezTo>
                    <a:pt x="127861" y="14704"/>
                    <a:pt x="127611" y="14454"/>
                    <a:pt x="127611" y="14145"/>
                  </a:cubicBezTo>
                  <a:cubicBezTo>
                    <a:pt x="127611" y="13811"/>
                    <a:pt x="127861" y="13573"/>
                    <a:pt x="128171" y="13573"/>
                  </a:cubicBezTo>
                  <a:close/>
                  <a:moveTo>
                    <a:pt x="131898" y="13573"/>
                  </a:moveTo>
                  <a:cubicBezTo>
                    <a:pt x="132195" y="13573"/>
                    <a:pt x="132457" y="13823"/>
                    <a:pt x="132457" y="14145"/>
                  </a:cubicBezTo>
                  <a:cubicBezTo>
                    <a:pt x="132457" y="14442"/>
                    <a:pt x="132207" y="14704"/>
                    <a:pt x="131898" y="14704"/>
                  </a:cubicBezTo>
                  <a:cubicBezTo>
                    <a:pt x="131600" y="14704"/>
                    <a:pt x="131326" y="14454"/>
                    <a:pt x="131326" y="14145"/>
                  </a:cubicBezTo>
                  <a:cubicBezTo>
                    <a:pt x="131338" y="13823"/>
                    <a:pt x="131576" y="13573"/>
                    <a:pt x="131898" y="13573"/>
                  </a:cubicBezTo>
                  <a:close/>
                  <a:moveTo>
                    <a:pt x="3405" y="15431"/>
                  </a:moveTo>
                  <a:cubicBezTo>
                    <a:pt x="3703" y="15431"/>
                    <a:pt x="3977" y="15692"/>
                    <a:pt x="3977" y="16002"/>
                  </a:cubicBezTo>
                  <a:cubicBezTo>
                    <a:pt x="3977" y="16300"/>
                    <a:pt x="3727" y="16562"/>
                    <a:pt x="3405" y="16562"/>
                  </a:cubicBezTo>
                  <a:cubicBezTo>
                    <a:pt x="3096" y="16562"/>
                    <a:pt x="2846" y="16312"/>
                    <a:pt x="2846" y="16002"/>
                  </a:cubicBezTo>
                  <a:cubicBezTo>
                    <a:pt x="2858" y="15692"/>
                    <a:pt x="3096" y="15431"/>
                    <a:pt x="3405" y="15431"/>
                  </a:cubicBezTo>
                  <a:close/>
                  <a:moveTo>
                    <a:pt x="7132" y="15431"/>
                  </a:moveTo>
                  <a:cubicBezTo>
                    <a:pt x="7430" y="15431"/>
                    <a:pt x="7692" y="15692"/>
                    <a:pt x="7692" y="16002"/>
                  </a:cubicBezTo>
                  <a:cubicBezTo>
                    <a:pt x="7692" y="16300"/>
                    <a:pt x="7442" y="16562"/>
                    <a:pt x="7132" y="16562"/>
                  </a:cubicBezTo>
                  <a:cubicBezTo>
                    <a:pt x="6834" y="16562"/>
                    <a:pt x="6560" y="16312"/>
                    <a:pt x="6560" y="16002"/>
                  </a:cubicBezTo>
                  <a:cubicBezTo>
                    <a:pt x="6584" y="15692"/>
                    <a:pt x="6822" y="15431"/>
                    <a:pt x="7132" y="15431"/>
                  </a:cubicBezTo>
                  <a:close/>
                  <a:moveTo>
                    <a:pt x="10871" y="15431"/>
                  </a:moveTo>
                  <a:cubicBezTo>
                    <a:pt x="11168" y="15431"/>
                    <a:pt x="11430" y="15692"/>
                    <a:pt x="11430" y="16002"/>
                  </a:cubicBezTo>
                  <a:cubicBezTo>
                    <a:pt x="11430" y="16300"/>
                    <a:pt x="11180" y="16562"/>
                    <a:pt x="10871" y="16562"/>
                  </a:cubicBezTo>
                  <a:cubicBezTo>
                    <a:pt x="10573" y="16562"/>
                    <a:pt x="10299" y="16312"/>
                    <a:pt x="10299" y="16002"/>
                  </a:cubicBezTo>
                  <a:cubicBezTo>
                    <a:pt x="10299" y="15692"/>
                    <a:pt x="10549" y="15431"/>
                    <a:pt x="10871" y="15431"/>
                  </a:cubicBezTo>
                  <a:close/>
                  <a:moveTo>
                    <a:pt x="14585" y="15431"/>
                  </a:moveTo>
                  <a:cubicBezTo>
                    <a:pt x="14883" y="15431"/>
                    <a:pt x="15157" y="15692"/>
                    <a:pt x="15157" y="16002"/>
                  </a:cubicBezTo>
                  <a:cubicBezTo>
                    <a:pt x="15157" y="16300"/>
                    <a:pt x="14895" y="16562"/>
                    <a:pt x="14585" y="16562"/>
                  </a:cubicBezTo>
                  <a:cubicBezTo>
                    <a:pt x="14288" y="16562"/>
                    <a:pt x="14014" y="16312"/>
                    <a:pt x="14014" y="16002"/>
                  </a:cubicBezTo>
                  <a:cubicBezTo>
                    <a:pt x="14038" y="15692"/>
                    <a:pt x="14276" y="15431"/>
                    <a:pt x="14585" y="15431"/>
                  </a:cubicBezTo>
                  <a:close/>
                  <a:moveTo>
                    <a:pt x="18324" y="15431"/>
                  </a:moveTo>
                  <a:cubicBezTo>
                    <a:pt x="18622" y="15431"/>
                    <a:pt x="18883" y="15692"/>
                    <a:pt x="18883" y="16002"/>
                  </a:cubicBezTo>
                  <a:cubicBezTo>
                    <a:pt x="18883" y="16300"/>
                    <a:pt x="18633" y="16562"/>
                    <a:pt x="18324" y="16562"/>
                  </a:cubicBezTo>
                  <a:cubicBezTo>
                    <a:pt x="18026" y="16562"/>
                    <a:pt x="17752" y="16312"/>
                    <a:pt x="17752" y="16002"/>
                  </a:cubicBezTo>
                  <a:cubicBezTo>
                    <a:pt x="17752" y="15692"/>
                    <a:pt x="18014" y="15431"/>
                    <a:pt x="18324" y="15431"/>
                  </a:cubicBezTo>
                  <a:close/>
                  <a:moveTo>
                    <a:pt x="22039" y="15431"/>
                  </a:moveTo>
                  <a:cubicBezTo>
                    <a:pt x="22336" y="15431"/>
                    <a:pt x="22610" y="15692"/>
                    <a:pt x="22610" y="16002"/>
                  </a:cubicBezTo>
                  <a:cubicBezTo>
                    <a:pt x="22610" y="16300"/>
                    <a:pt x="22360" y="16562"/>
                    <a:pt x="22039" y="16562"/>
                  </a:cubicBezTo>
                  <a:cubicBezTo>
                    <a:pt x="21729" y="16562"/>
                    <a:pt x="21479" y="16312"/>
                    <a:pt x="21479" y="16002"/>
                  </a:cubicBezTo>
                  <a:cubicBezTo>
                    <a:pt x="21491" y="15692"/>
                    <a:pt x="21729" y="15431"/>
                    <a:pt x="22039" y="15431"/>
                  </a:cubicBezTo>
                  <a:close/>
                  <a:moveTo>
                    <a:pt x="25777" y="15431"/>
                  </a:moveTo>
                  <a:cubicBezTo>
                    <a:pt x="26075" y="15431"/>
                    <a:pt x="26349" y="15692"/>
                    <a:pt x="26349" y="16002"/>
                  </a:cubicBezTo>
                  <a:cubicBezTo>
                    <a:pt x="26349" y="16300"/>
                    <a:pt x="26087" y="16562"/>
                    <a:pt x="25777" y="16562"/>
                  </a:cubicBezTo>
                  <a:cubicBezTo>
                    <a:pt x="25468" y="16562"/>
                    <a:pt x="25206" y="16312"/>
                    <a:pt x="25206" y="16002"/>
                  </a:cubicBezTo>
                  <a:cubicBezTo>
                    <a:pt x="25218" y="15692"/>
                    <a:pt x="25468" y="15431"/>
                    <a:pt x="25777" y="15431"/>
                  </a:cubicBezTo>
                  <a:close/>
                  <a:moveTo>
                    <a:pt x="29504" y="15431"/>
                  </a:moveTo>
                  <a:cubicBezTo>
                    <a:pt x="29801" y="15431"/>
                    <a:pt x="30063" y="15692"/>
                    <a:pt x="30063" y="16002"/>
                  </a:cubicBezTo>
                  <a:cubicBezTo>
                    <a:pt x="30063" y="16300"/>
                    <a:pt x="29813" y="16562"/>
                    <a:pt x="29504" y="16562"/>
                  </a:cubicBezTo>
                  <a:cubicBezTo>
                    <a:pt x="29182" y="16562"/>
                    <a:pt x="28932" y="16312"/>
                    <a:pt x="28932" y="16002"/>
                  </a:cubicBezTo>
                  <a:cubicBezTo>
                    <a:pt x="28944" y="15692"/>
                    <a:pt x="29182" y="15431"/>
                    <a:pt x="29504" y="15431"/>
                  </a:cubicBezTo>
                  <a:close/>
                  <a:moveTo>
                    <a:pt x="33230" y="15431"/>
                  </a:moveTo>
                  <a:cubicBezTo>
                    <a:pt x="33528" y="15431"/>
                    <a:pt x="33802" y="15692"/>
                    <a:pt x="33802" y="16002"/>
                  </a:cubicBezTo>
                  <a:cubicBezTo>
                    <a:pt x="33802" y="16300"/>
                    <a:pt x="33552" y="16562"/>
                    <a:pt x="33230" y="16562"/>
                  </a:cubicBezTo>
                  <a:cubicBezTo>
                    <a:pt x="32921" y="16562"/>
                    <a:pt x="32671" y="16312"/>
                    <a:pt x="32671" y="16002"/>
                  </a:cubicBezTo>
                  <a:cubicBezTo>
                    <a:pt x="32671" y="15692"/>
                    <a:pt x="32921" y="15431"/>
                    <a:pt x="33230" y="15431"/>
                  </a:cubicBezTo>
                  <a:close/>
                  <a:moveTo>
                    <a:pt x="36957" y="15431"/>
                  </a:moveTo>
                  <a:cubicBezTo>
                    <a:pt x="37255" y="15431"/>
                    <a:pt x="37517" y="15692"/>
                    <a:pt x="37517" y="16002"/>
                  </a:cubicBezTo>
                  <a:cubicBezTo>
                    <a:pt x="37517" y="16300"/>
                    <a:pt x="37267" y="16562"/>
                    <a:pt x="36957" y="16562"/>
                  </a:cubicBezTo>
                  <a:cubicBezTo>
                    <a:pt x="36648" y="16562"/>
                    <a:pt x="36386" y="16312"/>
                    <a:pt x="36386" y="16002"/>
                  </a:cubicBezTo>
                  <a:cubicBezTo>
                    <a:pt x="36409" y="15692"/>
                    <a:pt x="36648" y="15431"/>
                    <a:pt x="36957" y="15431"/>
                  </a:cubicBezTo>
                  <a:close/>
                  <a:moveTo>
                    <a:pt x="40672" y="15431"/>
                  </a:moveTo>
                  <a:cubicBezTo>
                    <a:pt x="40970" y="15431"/>
                    <a:pt x="41243" y="15692"/>
                    <a:pt x="41243" y="16002"/>
                  </a:cubicBezTo>
                  <a:cubicBezTo>
                    <a:pt x="41243" y="16300"/>
                    <a:pt x="40993" y="16562"/>
                    <a:pt x="40672" y="16562"/>
                  </a:cubicBezTo>
                  <a:cubicBezTo>
                    <a:pt x="40374" y="16562"/>
                    <a:pt x="40112" y="16312"/>
                    <a:pt x="40112" y="16002"/>
                  </a:cubicBezTo>
                  <a:cubicBezTo>
                    <a:pt x="40124" y="15692"/>
                    <a:pt x="40362" y="15431"/>
                    <a:pt x="40672" y="15431"/>
                  </a:cubicBezTo>
                  <a:close/>
                  <a:moveTo>
                    <a:pt x="44410" y="15431"/>
                  </a:moveTo>
                  <a:cubicBezTo>
                    <a:pt x="44708" y="15431"/>
                    <a:pt x="44982" y="15692"/>
                    <a:pt x="44982" y="16002"/>
                  </a:cubicBezTo>
                  <a:cubicBezTo>
                    <a:pt x="44982" y="16300"/>
                    <a:pt x="44720" y="16562"/>
                    <a:pt x="44410" y="16562"/>
                  </a:cubicBezTo>
                  <a:cubicBezTo>
                    <a:pt x="44113" y="16562"/>
                    <a:pt x="43851" y="16312"/>
                    <a:pt x="43851" y="16002"/>
                  </a:cubicBezTo>
                  <a:cubicBezTo>
                    <a:pt x="43851" y="15692"/>
                    <a:pt x="44101" y="15431"/>
                    <a:pt x="44410" y="15431"/>
                  </a:cubicBezTo>
                  <a:close/>
                  <a:moveTo>
                    <a:pt x="48137" y="15431"/>
                  </a:moveTo>
                  <a:cubicBezTo>
                    <a:pt x="48435" y="15431"/>
                    <a:pt x="48697" y="15692"/>
                    <a:pt x="48697" y="16002"/>
                  </a:cubicBezTo>
                  <a:cubicBezTo>
                    <a:pt x="48697" y="16300"/>
                    <a:pt x="48447" y="16562"/>
                    <a:pt x="48137" y="16562"/>
                  </a:cubicBezTo>
                  <a:cubicBezTo>
                    <a:pt x="47839" y="16562"/>
                    <a:pt x="47566" y="16312"/>
                    <a:pt x="47566" y="16002"/>
                  </a:cubicBezTo>
                  <a:cubicBezTo>
                    <a:pt x="47578" y="15692"/>
                    <a:pt x="47839" y="15431"/>
                    <a:pt x="48137" y="15431"/>
                  </a:cubicBezTo>
                  <a:close/>
                  <a:moveTo>
                    <a:pt x="51864" y="15431"/>
                  </a:moveTo>
                  <a:cubicBezTo>
                    <a:pt x="52161" y="15431"/>
                    <a:pt x="52435" y="15692"/>
                    <a:pt x="52435" y="16002"/>
                  </a:cubicBezTo>
                  <a:cubicBezTo>
                    <a:pt x="52435" y="16300"/>
                    <a:pt x="52185" y="16562"/>
                    <a:pt x="51864" y="16562"/>
                  </a:cubicBezTo>
                  <a:cubicBezTo>
                    <a:pt x="51566" y="16562"/>
                    <a:pt x="51304" y="16312"/>
                    <a:pt x="51304" y="16002"/>
                  </a:cubicBezTo>
                  <a:cubicBezTo>
                    <a:pt x="51304" y="15692"/>
                    <a:pt x="51554" y="15431"/>
                    <a:pt x="51864" y="15431"/>
                  </a:cubicBezTo>
                  <a:close/>
                  <a:moveTo>
                    <a:pt x="55602" y="15431"/>
                  </a:moveTo>
                  <a:cubicBezTo>
                    <a:pt x="55900" y="15431"/>
                    <a:pt x="56174" y="15692"/>
                    <a:pt x="56174" y="16002"/>
                  </a:cubicBezTo>
                  <a:cubicBezTo>
                    <a:pt x="56174" y="16300"/>
                    <a:pt x="55912" y="16562"/>
                    <a:pt x="55602" y="16562"/>
                  </a:cubicBezTo>
                  <a:cubicBezTo>
                    <a:pt x="55293" y="16562"/>
                    <a:pt x="55043" y="16312"/>
                    <a:pt x="55043" y="16002"/>
                  </a:cubicBezTo>
                  <a:cubicBezTo>
                    <a:pt x="55043" y="15692"/>
                    <a:pt x="55293" y="15431"/>
                    <a:pt x="55602" y="15431"/>
                  </a:cubicBezTo>
                  <a:close/>
                  <a:moveTo>
                    <a:pt x="59329" y="15431"/>
                  </a:moveTo>
                  <a:cubicBezTo>
                    <a:pt x="59627" y="15431"/>
                    <a:pt x="59889" y="15692"/>
                    <a:pt x="59889" y="16002"/>
                  </a:cubicBezTo>
                  <a:cubicBezTo>
                    <a:pt x="59889" y="16300"/>
                    <a:pt x="59639" y="16562"/>
                    <a:pt x="59329" y="16562"/>
                  </a:cubicBezTo>
                  <a:cubicBezTo>
                    <a:pt x="59008" y="16562"/>
                    <a:pt x="58757" y="16312"/>
                    <a:pt x="58757" y="16002"/>
                  </a:cubicBezTo>
                  <a:cubicBezTo>
                    <a:pt x="58757" y="15692"/>
                    <a:pt x="59008" y="15431"/>
                    <a:pt x="59329" y="15431"/>
                  </a:cubicBezTo>
                  <a:close/>
                  <a:moveTo>
                    <a:pt x="63056" y="15431"/>
                  </a:moveTo>
                  <a:cubicBezTo>
                    <a:pt x="63353" y="15431"/>
                    <a:pt x="63627" y="15692"/>
                    <a:pt x="63627" y="16002"/>
                  </a:cubicBezTo>
                  <a:cubicBezTo>
                    <a:pt x="63627" y="16300"/>
                    <a:pt x="63377" y="16562"/>
                    <a:pt x="63056" y="16562"/>
                  </a:cubicBezTo>
                  <a:cubicBezTo>
                    <a:pt x="62746" y="16562"/>
                    <a:pt x="62496" y="16312"/>
                    <a:pt x="62496" y="16002"/>
                  </a:cubicBezTo>
                  <a:cubicBezTo>
                    <a:pt x="62496" y="15692"/>
                    <a:pt x="62746" y="15431"/>
                    <a:pt x="63056" y="15431"/>
                  </a:cubicBezTo>
                  <a:close/>
                  <a:moveTo>
                    <a:pt x="66782" y="15431"/>
                  </a:moveTo>
                  <a:cubicBezTo>
                    <a:pt x="67080" y="15431"/>
                    <a:pt x="67342" y="15692"/>
                    <a:pt x="67342" y="16002"/>
                  </a:cubicBezTo>
                  <a:cubicBezTo>
                    <a:pt x="67342" y="16300"/>
                    <a:pt x="67092" y="16562"/>
                    <a:pt x="66782" y="16562"/>
                  </a:cubicBezTo>
                  <a:cubicBezTo>
                    <a:pt x="66473" y="16562"/>
                    <a:pt x="66211" y="16312"/>
                    <a:pt x="66211" y="16002"/>
                  </a:cubicBezTo>
                  <a:cubicBezTo>
                    <a:pt x="66235" y="15692"/>
                    <a:pt x="66473" y="15431"/>
                    <a:pt x="66782" y="15431"/>
                  </a:cubicBezTo>
                  <a:close/>
                  <a:moveTo>
                    <a:pt x="70509" y="15431"/>
                  </a:moveTo>
                  <a:cubicBezTo>
                    <a:pt x="70807" y="15431"/>
                    <a:pt x="71080" y="15692"/>
                    <a:pt x="71080" y="16002"/>
                  </a:cubicBezTo>
                  <a:cubicBezTo>
                    <a:pt x="71080" y="16300"/>
                    <a:pt x="70830" y="16562"/>
                    <a:pt x="70509" y="16562"/>
                  </a:cubicBezTo>
                  <a:cubicBezTo>
                    <a:pt x="70199" y="16562"/>
                    <a:pt x="69949" y="16312"/>
                    <a:pt x="69949" y="16002"/>
                  </a:cubicBezTo>
                  <a:cubicBezTo>
                    <a:pt x="69949" y="15692"/>
                    <a:pt x="70199" y="15431"/>
                    <a:pt x="70509" y="15431"/>
                  </a:cubicBezTo>
                  <a:close/>
                  <a:moveTo>
                    <a:pt x="74236" y="15431"/>
                  </a:moveTo>
                  <a:cubicBezTo>
                    <a:pt x="74533" y="15431"/>
                    <a:pt x="74795" y="15692"/>
                    <a:pt x="74795" y="16002"/>
                  </a:cubicBezTo>
                  <a:cubicBezTo>
                    <a:pt x="74795" y="16300"/>
                    <a:pt x="74545" y="16562"/>
                    <a:pt x="74236" y="16562"/>
                  </a:cubicBezTo>
                  <a:cubicBezTo>
                    <a:pt x="73938" y="16562"/>
                    <a:pt x="73676" y="16312"/>
                    <a:pt x="73676" y="16002"/>
                  </a:cubicBezTo>
                  <a:cubicBezTo>
                    <a:pt x="73676" y="15692"/>
                    <a:pt x="73926" y="15431"/>
                    <a:pt x="74236" y="15431"/>
                  </a:cubicBezTo>
                  <a:close/>
                  <a:moveTo>
                    <a:pt x="77855" y="15431"/>
                  </a:moveTo>
                  <a:cubicBezTo>
                    <a:pt x="78153" y="15431"/>
                    <a:pt x="78415" y="15692"/>
                    <a:pt x="78415" y="16002"/>
                  </a:cubicBezTo>
                  <a:cubicBezTo>
                    <a:pt x="78415" y="16300"/>
                    <a:pt x="78165" y="16562"/>
                    <a:pt x="77855" y="16562"/>
                  </a:cubicBezTo>
                  <a:cubicBezTo>
                    <a:pt x="77546" y="16562"/>
                    <a:pt x="77284" y="16312"/>
                    <a:pt x="77284" y="16002"/>
                  </a:cubicBezTo>
                  <a:cubicBezTo>
                    <a:pt x="77284" y="15692"/>
                    <a:pt x="77546" y="15431"/>
                    <a:pt x="77855" y="15431"/>
                  </a:cubicBezTo>
                  <a:close/>
                  <a:moveTo>
                    <a:pt x="81570" y="15431"/>
                  </a:moveTo>
                  <a:cubicBezTo>
                    <a:pt x="81868" y="15431"/>
                    <a:pt x="82141" y="15692"/>
                    <a:pt x="82141" y="16002"/>
                  </a:cubicBezTo>
                  <a:cubicBezTo>
                    <a:pt x="82141" y="16300"/>
                    <a:pt x="81879" y="16562"/>
                    <a:pt x="81570" y="16562"/>
                  </a:cubicBezTo>
                  <a:cubicBezTo>
                    <a:pt x="81260" y="16562"/>
                    <a:pt x="81010" y="16312"/>
                    <a:pt x="81010" y="16002"/>
                  </a:cubicBezTo>
                  <a:cubicBezTo>
                    <a:pt x="81022" y="15692"/>
                    <a:pt x="81260" y="15431"/>
                    <a:pt x="81570" y="15431"/>
                  </a:cubicBezTo>
                  <a:close/>
                  <a:moveTo>
                    <a:pt x="85308" y="15431"/>
                  </a:moveTo>
                  <a:cubicBezTo>
                    <a:pt x="85606" y="15431"/>
                    <a:pt x="85880" y="15692"/>
                    <a:pt x="85880" y="16002"/>
                  </a:cubicBezTo>
                  <a:cubicBezTo>
                    <a:pt x="85880" y="16300"/>
                    <a:pt x="85618" y="16562"/>
                    <a:pt x="85308" y="16562"/>
                  </a:cubicBezTo>
                  <a:cubicBezTo>
                    <a:pt x="84999" y="16562"/>
                    <a:pt x="84749" y="16312"/>
                    <a:pt x="84749" y="16002"/>
                  </a:cubicBezTo>
                  <a:cubicBezTo>
                    <a:pt x="84749" y="15692"/>
                    <a:pt x="84999" y="15431"/>
                    <a:pt x="85308" y="15431"/>
                  </a:cubicBezTo>
                  <a:close/>
                  <a:moveTo>
                    <a:pt x="89035" y="15431"/>
                  </a:moveTo>
                  <a:cubicBezTo>
                    <a:pt x="89333" y="15431"/>
                    <a:pt x="89595" y="15692"/>
                    <a:pt x="89595" y="16002"/>
                  </a:cubicBezTo>
                  <a:cubicBezTo>
                    <a:pt x="89595" y="16300"/>
                    <a:pt x="89345" y="16562"/>
                    <a:pt x="89035" y="16562"/>
                  </a:cubicBezTo>
                  <a:cubicBezTo>
                    <a:pt x="88714" y="16562"/>
                    <a:pt x="88464" y="16312"/>
                    <a:pt x="88464" y="16002"/>
                  </a:cubicBezTo>
                  <a:cubicBezTo>
                    <a:pt x="88475" y="15692"/>
                    <a:pt x="88714" y="15431"/>
                    <a:pt x="89035" y="15431"/>
                  </a:cubicBezTo>
                  <a:close/>
                  <a:moveTo>
                    <a:pt x="92762" y="15431"/>
                  </a:moveTo>
                  <a:cubicBezTo>
                    <a:pt x="93059" y="15431"/>
                    <a:pt x="93333" y="15692"/>
                    <a:pt x="93333" y="16002"/>
                  </a:cubicBezTo>
                  <a:cubicBezTo>
                    <a:pt x="93333" y="16300"/>
                    <a:pt x="93071" y="16562"/>
                    <a:pt x="92762" y="16562"/>
                  </a:cubicBezTo>
                  <a:cubicBezTo>
                    <a:pt x="92452" y="16562"/>
                    <a:pt x="92202" y="16312"/>
                    <a:pt x="92202" y="16002"/>
                  </a:cubicBezTo>
                  <a:cubicBezTo>
                    <a:pt x="92202" y="15692"/>
                    <a:pt x="92452" y="15431"/>
                    <a:pt x="92762" y="15431"/>
                  </a:cubicBezTo>
                  <a:close/>
                  <a:moveTo>
                    <a:pt x="96488" y="15431"/>
                  </a:moveTo>
                  <a:cubicBezTo>
                    <a:pt x="96786" y="15431"/>
                    <a:pt x="97048" y="15692"/>
                    <a:pt x="97048" y="16002"/>
                  </a:cubicBezTo>
                  <a:cubicBezTo>
                    <a:pt x="97048" y="16300"/>
                    <a:pt x="96798" y="16562"/>
                    <a:pt x="96488" y="16562"/>
                  </a:cubicBezTo>
                  <a:cubicBezTo>
                    <a:pt x="96191" y="16562"/>
                    <a:pt x="95917" y="16312"/>
                    <a:pt x="95917" y="16002"/>
                  </a:cubicBezTo>
                  <a:cubicBezTo>
                    <a:pt x="95917" y="15692"/>
                    <a:pt x="96179" y="15431"/>
                    <a:pt x="96488" y="15431"/>
                  </a:cubicBezTo>
                  <a:close/>
                  <a:moveTo>
                    <a:pt x="100203" y="15431"/>
                  </a:moveTo>
                  <a:cubicBezTo>
                    <a:pt x="100501" y="15431"/>
                    <a:pt x="100775" y="15692"/>
                    <a:pt x="100775" y="16002"/>
                  </a:cubicBezTo>
                  <a:cubicBezTo>
                    <a:pt x="100775" y="16300"/>
                    <a:pt x="100513" y="16562"/>
                    <a:pt x="100203" y="16562"/>
                  </a:cubicBezTo>
                  <a:cubicBezTo>
                    <a:pt x="99905" y="16562"/>
                    <a:pt x="99644" y="16312"/>
                    <a:pt x="99644" y="16002"/>
                  </a:cubicBezTo>
                  <a:cubicBezTo>
                    <a:pt x="99655" y="15692"/>
                    <a:pt x="99894" y="15431"/>
                    <a:pt x="100203" y="15431"/>
                  </a:cubicBezTo>
                  <a:close/>
                  <a:moveTo>
                    <a:pt x="103942" y="15431"/>
                  </a:moveTo>
                  <a:cubicBezTo>
                    <a:pt x="104239" y="15431"/>
                    <a:pt x="104513" y="15692"/>
                    <a:pt x="104513" y="16002"/>
                  </a:cubicBezTo>
                  <a:cubicBezTo>
                    <a:pt x="104513" y="16300"/>
                    <a:pt x="104251" y="16562"/>
                    <a:pt x="103942" y="16562"/>
                  </a:cubicBezTo>
                  <a:cubicBezTo>
                    <a:pt x="103644" y="16562"/>
                    <a:pt x="103382" y="16312"/>
                    <a:pt x="103382" y="16002"/>
                  </a:cubicBezTo>
                  <a:cubicBezTo>
                    <a:pt x="103382" y="15692"/>
                    <a:pt x="103632" y="15431"/>
                    <a:pt x="103942" y="15431"/>
                  </a:cubicBezTo>
                  <a:close/>
                  <a:moveTo>
                    <a:pt x="107668" y="15431"/>
                  </a:moveTo>
                  <a:cubicBezTo>
                    <a:pt x="107966" y="15431"/>
                    <a:pt x="108228" y="15692"/>
                    <a:pt x="108228" y="16002"/>
                  </a:cubicBezTo>
                  <a:cubicBezTo>
                    <a:pt x="108228" y="16300"/>
                    <a:pt x="107978" y="16562"/>
                    <a:pt x="107668" y="16562"/>
                  </a:cubicBezTo>
                  <a:cubicBezTo>
                    <a:pt x="107371" y="16562"/>
                    <a:pt x="107097" y="16312"/>
                    <a:pt x="107097" y="16002"/>
                  </a:cubicBezTo>
                  <a:cubicBezTo>
                    <a:pt x="107109" y="15692"/>
                    <a:pt x="107347" y="15431"/>
                    <a:pt x="107668" y="15431"/>
                  </a:cubicBezTo>
                  <a:close/>
                  <a:moveTo>
                    <a:pt x="111395" y="15431"/>
                  </a:moveTo>
                  <a:cubicBezTo>
                    <a:pt x="111693" y="15431"/>
                    <a:pt x="111967" y="15692"/>
                    <a:pt x="111967" y="16002"/>
                  </a:cubicBezTo>
                  <a:cubicBezTo>
                    <a:pt x="111967" y="16300"/>
                    <a:pt x="111705" y="16562"/>
                    <a:pt x="111395" y="16562"/>
                  </a:cubicBezTo>
                  <a:cubicBezTo>
                    <a:pt x="111085" y="16562"/>
                    <a:pt x="110835" y="16312"/>
                    <a:pt x="110835" y="16002"/>
                  </a:cubicBezTo>
                  <a:cubicBezTo>
                    <a:pt x="110835" y="15692"/>
                    <a:pt x="111085" y="15431"/>
                    <a:pt x="111395" y="15431"/>
                  </a:cubicBezTo>
                  <a:close/>
                  <a:moveTo>
                    <a:pt x="115122" y="15431"/>
                  </a:moveTo>
                  <a:cubicBezTo>
                    <a:pt x="115419" y="15431"/>
                    <a:pt x="115681" y="15692"/>
                    <a:pt x="115681" y="16002"/>
                  </a:cubicBezTo>
                  <a:cubicBezTo>
                    <a:pt x="115681" y="16300"/>
                    <a:pt x="115431" y="16562"/>
                    <a:pt x="115122" y="16562"/>
                  </a:cubicBezTo>
                  <a:cubicBezTo>
                    <a:pt x="114812" y="16562"/>
                    <a:pt x="114550" y="16312"/>
                    <a:pt x="114550" y="16002"/>
                  </a:cubicBezTo>
                  <a:cubicBezTo>
                    <a:pt x="114574" y="15692"/>
                    <a:pt x="114812" y="15431"/>
                    <a:pt x="115122" y="15431"/>
                  </a:cubicBezTo>
                  <a:close/>
                  <a:moveTo>
                    <a:pt x="118860" y="15431"/>
                  </a:moveTo>
                  <a:cubicBezTo>
                    <a:pt x="119158" y="15431"/>
                    <a:pt x="119420" y="15692"/>
                    <a:pt x="119420" y="16002"/>
                  </a:cubicBezTo>
                  <a:cubicBezTo>
                    <a:pt x="119420" y="16300"/>
                    <a:pt x="119170" y="16562"/>
                    <a:pt x="118860" y="16562"/>
                  </a:cubicBezTo>
                  <a:cubicBezTo>
                    <a:pt x="118539" y="16562"/>
                    <a:pt x="118289" y="16312"/>
                    <a:pt x="118289" y="16002"/>
                  </a:cubicBezTo>
                  <a:cubicBezTo>
                    <a:pt x="118289" y="15692"/>
                    <a:pt x="118539" y="15431"/>
                    <a:pt x="118860" y="15431"/>
                  </a:cubicBezTo>
                  <a:close/>
                  <a:moveTo>
                    <a:pt x="122575" y="15431"/>
                  </a:moveTo>
                  <a:cubicBezTo>
                    <a:pt x="122873" y="15431"/>
                    <a:pt x="123146" y="15692"/>
                    <a:pt x="123146" y="16002"/>
                  </a:cubicBezTo>
                  <a:cubicBezTo>
                    <a:pt x="123146" y="16300"/>
                    <a:pt x="122885" y="16562"/>
                    <a:pt x="122575" y="16562"/>
                  </a:cubicBezTo>
                  <a:cubicBezTo>
                    <a:pt x="122265" y="16562"/>
                    <a:pt x="122015" y="16312"/>
                    <a:pt x="122015" y="16002"/>
                  </a:cubicBezTo>
                  <a:cubicBezTo>
                    <a:pt x="122027" y="15692"/>
                    <a:pt x="122277" y="15431"/>
                    <a:pt x="122575" y="15431"/>
                  </a:cubicBezTo>
                  <a:close/>
                  <a:moveTo>
                    <a:pt x="126314" y="15431"/>
                  </a:moveTo>
                  <a:cubicBezTo>
                    <a:pt x="126611" y="15431"/>
                    <a:pt x="126873" y="15692"/>
                    <a:pt x="126873" y="16002"/>
                  </a:cubicBezTo>
                  <a:cubicBezTo>
                    <a:pt x="126873" y="16300"/>
                    <a:pt x="126623" y="16562"/>
                    <a:pt x="126314" y="16562"/>
                  </a:cubicBezTo>
                  <a:cubicBezTo>
                    <a:pt x="126004" y="16562"/>
                    <a:pt x="125742" y="16312"/>
                    <a:pt x="125742" y="16002"/>
                  </a:cubicBezTo>
                  <a:cubicBezTo>
                    <a:pt x="125742" y="15692"/>
                    <a:pt x="126004" y="15431"/>
                    <a:pt x="126314" y="15431"/>
                  </a:cubicBezTo>
                  <a:close/>
                  <a:moveTo>
                    <a:pt x="130028" y="15431"/>
                  </a:moveTo>
                  <a:cubicBezTo>
                    <a:pt x="130326" y="15431"/>
                    <a:pt x="130600" y="15692"/>
                    <a:pt x="130600" y="16002"/>
                  </a:cubicBezTo>
                  <a:cubicBezTo>
                    <a:pt x="130600" y="16300"/>
                    <a:pt x="130350" y="16562"/>
                    <a:pt x="130028" y="16562"/>
                  </a:cubicBezTo>
                  <a:cubicBezTo>
                    <a:pt x="129731" y="16562"/>
                    <a:pt x="129469" y="16312"/>
                    <a:pt x="129469" y="16002"/>
                  </a:cubicBezTo>
                  <a:cubicBezTo>
                    <a:pt x="129469" y="15692"/>
                    <a:pt x="129719" y="15431"/>
                    <a:pt x="130028" y="15431"/>
                  </a:cubicBezTo>
                  <a:close/>
                  <a:moveTo>
                    <a:pt x="133767" y="15431"/>
                  </a:moveTo>
                  <a:cubicBezTo>
                    <a:pt x="134065" y="15431"/>
                    <a:pt x="134326" y="15692"/>
                    <a:pt x="134326" y="16002"/>
                  </a:cubicBezTo>
                  <a:cubicBezTo>
                    <a:pt x="134326" y="16300"/>
                    <a:pt x="134076" y="16562"/>
                    <a:pt x="133767" y="16562"/>
                  </a:cubicBezTo>
                  <a:cubicBezTo>
                    <a:pt x="133469" y="16562"/>
                    <a:pt x="133207" y="16312"/>
                    <a:pt x="133207" y="16002"/>
                  </a:cubicBezTo>
                  <a:cubicBezTo>
                    <a:pt x="133207" y="15692"/>
                    <a:pt x="133457" y="15431"/>
                    <a:pt x="133767" y="15431"/>
                  </a:cubicBezTo>
                  <a:close/>
                  <a:moveTo>
                    <a:pt x="1548" y="17300"/>
                  </a:moveTo>
                  <a:cubicBezTo>
                    <a:pt x="1846" y="17300"/>
                    <a:pt x="2119" y="17550"/>
                    <a:pt x="2119" y="17859"/>
                  </a:cubicBezTo>
                  <a:cubicBezTo>
                    <a:pt x="2119" y="18157"/>
                    <a:pt x="1858" y="18431"/>
                    <a:pt x="1548" y="18431"/>
                  </a:cubicBezTo>
                  <a:cubicBezTo>
                    <a:pt x="1238" y="18431"/>
                    <a:pt x="988" y="18169"/>
                    <a:pt x="988" y="17859"/>
                  </a:cubicBezTo>
                  <a:cubicBezTo>
                    <a:pt x="988" y="17550"/>
                    <a:pt x="1238" y="17300"/>
                    <a:pt x="1548" y="17300"/>
                  </a:cubicBezTo>
                  <a:close/>
                  <a:moveTo>
                    <a:pt x="5287" y="17300"/>
                  </a:moveTo>
                  <a:cubicBezTo>
                    <a:pt x="5596" y="17300"/>
                    <a:pt x="5846" y="17550"/>
                    <a:pt x="5846" y="17859"/>
                  </a:cubicBezTo>
                  <a:cubicBezTo>
                    <a:pt x="5846" y="18169"/>
                    <a:pt x="5596" y="18431"/>
                    <a:pt x="5287" y="18431"/>
                  </a:cubicBezTo>
                  <a:cubicBezTo>
                    <a:pt x="4977" y="18431"/>
                    <a:pt x="4715" y="18169"/>
                    <a:pt x="4715" y="17859"/>
                  </a:cubicBezTo>
                  <a:cubicBezTo>
                    <a:pt x="4715" y="17550"/>
                    <a:pt x="4977" y="17300"/>
                    <a:pt x="5287" y="17300"/>
                  </a:cubicBezTo>
                  <a:close/>
                  <a:moveTo>
                    <a:pt x="9001" y="17300"/>
                  </a:moveTo>
                  <a:cubicBezTo>
                    <a:pt x="9299" y="17300"/>
                    <a:pt x="9573" y="17550"/>
                    <a:pt x="9573" y="17859"/>
                  </a:cubicBezTo>
                  <a:cubicBezTo>
                    <a:pt x="9573" y="18157"/>
                    <a:pt x="9323" y="18431"/>
                    <a:pt x="9001" y="18431"/>
                  </a:cubicBezTo>
                  <a:cubicBezTo>
                    <a:pt x="8704" y="18431"/>
                    <a:pt x="8442" y="18169"/>
                    <a:pt x="8442" y="17859"/>
                  </a:cubicBezTo>
                  <a:cubicBezTo>
                    <a:pt x="8442" y="17550"/>
                    <a:pt x="8692" y="17300"/>
                    <a:pt x="9001" y="17300"/>
                  </a:cubicBezTo>
                  <a:close/>
                  <a:moveTo>
                    <a:pt x="12728" y="17300"/>
                  </a:moveTo>
                  <a:cubicBezTo>
                    <a:pt x="13037" y="17300"/>
                    <a:pt x="13288" y="17550"/>
                    <a:pt x="13288" y="17859"/>
                  </a:cubicBezTo>
                  <a:cubicBezTo>
                    <a:pt x="13288" y="18169"/>
                    <a:pt x="13037" y="18431"/>
                    <a:pt x="12728" y="18431"/>
                  </a:cubicBezTo>
                  <a:cubicBezTo>
                    <a:pt x="12418" y="18431"/>
                    <a:pt x="12156" y="18169"/>
                    <a:pt x="12156" y="17859"/>
                  </a:cubicBezTo>
                  <a:cubicBezTo>
                    <a:pt x="12156" y="17550"/>
                    <a:pt x="12418" y="17300"/>
                    <a:pt x="12728" y="17300"/>
                  </a:cubicBezTo>
                  <a:close/>
                  <a:moveTo>
                    <a:pt x="16466" y="17300"/>
                  </a:moveTo>
                  <a:cubicBezTo>
                    <a:pt x="16764" y="17300"/>
                    <a:pt x="17026" y="17550"/>
                    <a:pt x="17026" y="17859"/>
                  </a:cubicBezTo>
                  <a:cubicBezTo>
                    <a:pt x="17026" y="18157"/>
                    <a:pt x="16776" y="18431"/>
                    <a:pt x="16466" y="18431"/>
                  </a:cubicBezTo>
                  <a:cubicBezTo>
                    <a:pt x="16169" y="18431"/>
                    <a:pt x="15895" y="18169"/>
                    <a:pt x="15895" y="17859"/>
                  </a:cubicBezTo>
                  <a:cubicBezTo>
                    <a:pt x="15895" y="17550"/>
                    <a:pt x="16145" y="17300"/>
                    <a:pt x="16466" y="17300"/>
                  </a:cubicBezTo>
                  <a:close/>
                  <a:moveTo>
                    <a:pt x="20181" y="17300"/>
                  </a:moveTo>
                  <a:cubicBezTo>
                    <a:pt x="20491" y="17300"/>
                    <a:pt x="20753" y="17550"/>
                    <a:pt x="20753" y="17859"/>
                  </a:cubicBezTo>
                  <a:cubicBezTo>
                    <a:pt x="20753" y="18169"/>
                    <a:pt x="20491" y="18431"/>
                    <a:pt x="20181" y="18431"/>
                  </a:cubicBezTo>
                  <a:cubicBezTo>
                    <a:pt x="19872" y="18431"/>
                    <a:pt x="19622" y="18169"/>
                    <a:pt x="19622" y="17859"/>
                  </a:cubicBezTo>
                  <a:cubicBezTo>
                    <a:pt x="19622" y="17550"/>
                    <a:pt x="19872" y="17300"/>
                    <a:pt x="20181" y="17300"/>
                  </a:cubicBezTo>
                  <a:close/>
                  <a:moveTo>
                    <a:pt x="23920" y="17300"/>
                  </a:moveTo>
                  <a:cubicBezTo>
                    <a:pt x="24217" y="17300"/>
                    <a:pt x="24479" y="17550"/>
                    <a:pt x="24479" y="17859"/>
                  </a:cubicBezTo>
                  <a:cubicBezTo>
                    <a:pt x="24479" y="18157"/>
                    <a:pt x="24229" y="18431"/>
                    <a:pt x="23920" y="18431"/>
                  </a:cubicBezTo>
                  <a:cubicBezTo>
                    <a:pt x="23610" y="18431"/>
                    <a:pt x="23348" y="18169"/>
                    <a:pt x="23348" y="17859"/>
                  </a:cubicBezTo>
                  <a:cubicBezTo>
                    <a:pt x="23348" y="17550"/>
                    <a:pt x="23610" y="17300"/>
                    <a:pt x="23920" y="17300"/>
                  </a:cubicBezTo>
                  <a:close/>
                  <a:moveTo>
                    <a:pt x="27635" y="17300"/>
                  </a:moveTo>
                  <a:cubicBezTo>
                    <a:pt x="27956" y="17300"/>
                    <a:pt x="28206" y="17550"/>
                    <a:pt x="28206" y="17859"/>
                  </a:cubicBezTo>
                  <a:cubicBezTo>
                    <a:pt x="28206" y="18169"/>
                    <a:pt x="27956" y="18431"/>
                    <a:pt x="27635" y="18431"/>
                  </a:cubicBezTo>
                  <a:cubicBezTo>
                    <a:pt x="27325" y="18431"/>
                    <a:pt x="27075" y="18169"/>
                    <a:pt x="27075" y="17859"/>
                  </a:cubicBezTo>
                  <a:cubicBezTo>
                    <a:pt x="27075" y="17550"/>
                    <a:pt x="27325" y="17300"/>
                    <a:pt x="27635" y="17300"/>
                  </a:cubicBezTo>
                  <a:close/>
                  <a:moveTo>
                    <a:pt x="31373" y="17300"/>
                  </a:moveTo>
                  <a:cubicBezTo>
                    <a:pt x="31671" y="17300"/>
                    <a:pt x="31945" y="17550"/>
                    <a:pt x="31945" y="17859"/>
                  </a:cubicBezTo>
                  <a:cubicBezTo>
                    <a:pt x="31945" y="18157"/>
                    <a:pt x="31683" y="18431"/>
                    <a:pt x="31373" y="18431"/>
                  </a:cubicBezTo>
                  <a:cubicBezTo>
                    <a:pt x="31064" y="18431"/>
                    <a:pt x="30814" y="18169"/>
                    <a:pt x="30814" y="17859"/>
                  </a:cubicBezTo>
                  <a:cubicBezTo>
                    <a:pt x="30814" y="17550"/>
                    <a:pt x="31064" y="17300"/>
                    <a:pt x="31373" y="17300"/>
                  </a:cubicBezTo>
                  <a:close/>
                  <a:moveTo>
                    <a:pt x="35100" y="17300"/>
                  </a:moveTo>
                  <a:cubicBezTo>
                    <a:pt x="35409" y="17300"/>
                    <a:pt x="35659" y="17550"/>
                    <a:pt x="35659" y="17859"/>
                  </a:cubicBezTo>
                  <a:cubicBezTo>
                    <a:pt x="35659" y="18169"/>
                    <a:pt x="35409" y="18431"/>
                    <a:pt x="35100" y="18431"/>
                  </a:cubicBezTo>
                  <a:cubicBezTo>
                    <a:pt x="34778" y="18431"/>
                    <a:pt x="34528" y="18169"/>
                    <a:pt x="34528" y="17859"/>
                  </a:cubicBezTo>
                  <a:cubicBezTo>
                    <a:pt x="34528" y="17550"/>
                    <a:pt x="34778" y="17300"/>
                    <a:pt x="35100" y="17300"/>
                  </a:cubicBezTo>
                  <a:close/>
                  <a:moveTo>
                    <a:pt x="38815" y="17300"/>
                  </a:moveTo>
                  <a:cubicBezTo>
                    <a:pt x="39112" y="17300"/>
                    <a:pt x="39386" y="17550"/>
                    <a:pt x="39386" y="17859"/>
                  </a:cubicBezTo>
                  <a:cubicBezTo>
                    <a:pt x="39386" y="18157"/>
                    <a:pt x="39124" y="18431"/>
                    <a:pt x="38815" y="18431"/>
                  </a:cubicBezTo>
                  <a:cubicBezTo>
                    <a:pt x="38517" y="18431"/>
                    <a:pt x="38255" y="18169"/>
                    <a:pt x="38255" y="17859"/>
                  </a:cubicBezTo>
                  <a:cubicBezTo>
                    <a:pt x="38267" y="17550"/>
                    <a:pt x="38505" y="17300"/>
                    <a:pt x="38815" y="17300"/>
                  </a:cubicBezTo>
                  <a:close/>
                  <a:moveTo>
                    <a:pt x="42553" y="17300"/>
                  </a:moveTo>
                  <a:cubicBezTo>
                    <a:pt x="42863" y="17300"/>
                    <a:pt x="43113" y="17550"/>
                    <a:pt x="43113" y="17859"/>
                  </a:cubicBezTo>
                  <a:cubicBezTo>
                    <a:pt x="43113" y="18169"/>
                    <a:pt x="42863" y="18431"/>
                    <a:pt x="42553" y="18431"/>
                  </a:cubicBezTo>
                  <a:cubicBezTo>
                    <a:pt x="42232" y="18431"/>
                    <a:pt x="41982" y="18169"/>
                    <a:pt x="41982" y="17859"/>
                  </a:cubicBezTo>
                  <a:cubicBezTo>
                    <a:pt x="41982" y="17550"/>
                    <a:pt x="42244" y="17300"/>
                    <a:pt x="42553" y="17300"/>
                  </a:cubicBezTo>
                  <a:close/>
                  <a:moveTo>
                    <a:pt x="46268" y="17300"/>
                  </a:moveTo>
                  <a:cubicBezTo>
                    <a:pt x="46565" y="17300"/>
                    <a:pt x="46839" y="17550"/>
                    <a:pt x="46839" y="17859"/>
                  </a:cubicBezTo>
                  <a:cubicBezTo>
                    <a:pt x="46839" y="18157"/>
                    <a:pt x="46589" y="18431"/>
                    <a:pt x="46268" y="18431"/>
                  </a:cubicBezTo>
                  <a:cubicBezTo>
                    <a:pt x="45970" y="18431"/>
                    <a:pt x="45708" y="18169"/>
                    <a:pt x="45708" y="17859"/>
                  </a:cubicBezTo>
                  <a:cubicBezTo>
                    <a:pt x="45720" y="17550"/>
                    <a:pt x="45958" y="17300"/>
                    <a:pt x="46268" y="17300"/>
                  </a:cubicBezTo>
                  <a:close/>
                  <a:moveTo>
                    <a:pt x="50006" y="17300"/>
                  </a:moveTo>
                  <a:cubicBezTo>
                    <a:pt x="50316" y="17300"/>
                    <a:pt x="50578" y="17550"/>
                    <a:pt x="50578" y="17859"/>
                  </a:cubicBezTo>
                  <a:cubicBezTo>
                    <a:pt x="50578" y="18169"/>
                    <a:pt x="50316" y="18431"/>
                    <a:pt x="50006" y="18431"/>
                  </a:cubicBezTo>
                  <a:cubicBezTo>
                    <a:pt x="49697" y="18431"/>
                    <a:pt x="49447" y="18169"/>
                    <a:pt x="49447" y="17859"/>
                  </a:cubicBezTo>
                  <a:cubicBezTo>
                    <a:pt x="49447" y="17550"/>
                    <a:pt x="49697" y="17300"/>
                    <a:pt x="50006" y="17300"/>
                  </a:cubicBezTo>
                  <a:close/>
                  <a:moveTo>
                    <a:pt x="53733" y="17300"/>
                  </a:moveTo>
                  <a:cubicBezTo>
                    <a:pt x="54031" y="17300"/>
                    <a:pt x="54293" y="17550"/>
                    <a:pt x="54293" y="17859"/>
                  </a:cubicBezTo>
                  <a:cubicBezTo>
                    <a:pt x="54293" y="18157"/>
                    <a:pt x="54043" y="18431"/>
                    <a:pt x="53733" y="18431"/>
                  </a:cubicBezTo>
                  <a:cubicBezTo>
                    <a:pt x="53412" y="18431"/>
                    <a:pt x="53162" y="18169"/>
                    <a:pt x="53162" y="17859"/>
                  </a:cubicBezTo>
                  <a:cubicBezTo>
                    <a:pt x="53173" y="17550"/>
                    <a:pt x="53412" y="17300"/>
                    <a:pt x="53733" y="17300"/>
                  </a:cubicBezTo>
                  <a:close/>
                  <a:moveTo>
                    <a:pt x="57460" y="17300"/>
                  </a:moveTo>
                  <a:cubicBezTo>
                    <a:pt x="57781" y="17300"/>
                    <a:pt x="58031" y="17550"/>
                    <a:pt x="58031" y="17859"/>
                  </a:cubicBezTo>
                  <a:cubicBezTo>
                    <a:pt x="58031" y="18169"/>
                    <a:pt x="57781" y="18431"/>
                    <a:pt x="57460" y="18431"/>
                  </a:cubicBezTo>
                  <a:cubicBezTo>
                    <a:pt x="57150" y="18431"/>
                    <a:pt x="56900" y="18169"/>
                    <a:pt x="56900" y="17859"/>
                  </a:cubicBezTo>
                  <a:cubicBezTo>
                    <a:pt x="56900" y="17550"/>
                    <a:pt x="57150" y="17300"/>
                    <a:pt x="57460" y="17300"/>
                  </a:cubicBezTo>
                  <a:close/>
                  <a:moveTo>
                    <a:pt x="61186" y="17300"/>
                  </a:moveTo>
                  <a:cubicBezTo>
                    <a:pt x="61484" y="17300"/>
                    <a:pt x="61746" y="17550"/>
                    <a:pt x="61746" y="17859"/>
                  </a:cubicBezTo>
                  <a:cubicBezTo>
                    <a:pt x="61746" y="18157"/>
                    <a:pt x="61496" y="18431"/>
                    <a:pt x="61186" y="18431"/>
                  </a:cubicBezTo>
                  <a:cubicBezTo>
                    <a:pt x="60877" y="18431"/>
                    <a:pt x="60615" y="18169"/>
                    <a:pt x="60615" y="17859"/>
                  </a:cubicBezTo>
                  <a:cubicBezTo>
                    <a:pt x="60639" y="17550"/>
                    <a:pt x="60877" y="17300"/>
                    <a:pt x="61186" y="17300"/>
                  </a:cubicBezTo>
                  <a:close/>
                  <a:moveTo>
                    <a:pt x="64925" y="17300"/>
                  </a:moveTo>
                  <a:cubicBezTo>
                    <a:pt x="65234" y="17300"/>
                    <a:pt x="65485" y="17550"/>
                    <a:pt x="65485" y="17859"/>
                  </a:cubicBezTo>
                  <a:cubicBezTo>
                    <a:pt x="65485" y="18169"/>
                    <a:pt x="65234" y="18431"/>
                    <a:pt x="64925" y="18431"/>
                  </a:cubicBezTo>
                  <a:cubicBezTo>
                    <a:pt x="64603" y="18431"/>
                    <a:pt x="64353" y="18169"/>
                    <a:pt x="64353" y="17859"/>
                  </a:cubicBezTo>
                  <a:cubicBezTo>
                    <a:pt x="64353" y="17550"/>
                    <a:pt x="64603" y="17300"/>
                    <a:pt x="64925" y="17300"/>
                  </a:cubicBezTo>
                  <a:close/>
                  <a:moveTo>
                    <a:pt x="68640" y="17300"/>
                  </a:moveTo>
                  <a:cubicBezTo>
                    <a:pt x="68937" y="17300"/>
                    <a:pt x="69211" y="17550"/>
                    <a:pt x="69211" y="17859"/>
                  </a:cubicBezTo>
                  <a:cubicBezTo>
                    <a:pt x="69211" y="18157"/>
                    <a:pt x="68949" y="18431"/>
                    <a:pt x="68640" y="18431"/>
                  </a:cubicBezTo>
                  <a:cubicBezTo>
                    <a:pt x="68330" y="18431"/>
                    <a:pt x="68080" y="18169"/>
                    <a:pt x="68080" y="17859"/>
                  </a:cubicBezTo>
                  <a:cubicBezTo>
                    <a:pt x="68092" y="17550"/>
                    <a:pt x="68330" y="17300"/>
                    <a:pt x="68640" y="17300"/>
                  </a:cubicBezTo>
                  <a:close/>
                  <a:moveTo>
                    <a:pt x="72366" y="17300"/>
                  </a:moveTo>
                  <a:cubicBezTo>
                    <a:pt x="72676" y="17300"/>
                    <a:pt x="72926" y="17550"/>
                    <a:pt x="72926" y="17859"/>
                  </a:cubicBezTo>
                  <a:cubicBezTo>
                    <a:pt x="72926" y="18169"/>
                    <a:pt x="72676" y="18431"/>
                    <a:pt x="72366" y="18431"/>
                  </a:cubicBezTo>
                  <a:cubicBezTo>
                    <a:pt x="72045" y="18431"/>
                    <a:pt x="71795" y="18169"/>
                    <a:pt x="71795" y="17859"/>
                  </a:cubicBezTo>
                  <a:cubicBezTo>
                    <a:pt x="71795" y="17550"/>
                    <a:pt x="72069" y="17300"/>
                    <a:pt x="72366" y="17300"/>
                  </a:cubicBezTo>
                  <a:close/>
                  <a:moveTo>
                    <a:pt x="76093" y="17300"/>
                  </a:moveTo>
                  <a:cubicBezTo>
                    <a:pt x="76391" y="17300"/>
                    <a:pt x="76664" y="17550"/>
                    <a:pt x="76664" y="17859"/>
                  </a:cubicBezTo>
                  <a:cubicBezTo>
                    <a:pt x="76664" y="18157"/>
                    <a:pt x="76403" y="18431"/>
                    <a:pt x="76093" y="18431"/>
                  </a:cubicBezTo>
                  <a:cubicBezTo>
                    <a:pt x="75795" y="18431"/>
                    <a:pt x="75533" y="18169"/>
                    <a:pt x="75533" y="17859"/>
                  </a:cubicBezTo>
                  <a:cubicBezTo>
                    <a:pt x="75533" y="17550"/>
                    <a:pt x="75783" y="17300"/>
                    <a:pt x="76093" y="17300"/>
                  </a:cubicBezTo>
                  <a:close/>
                  <a:moveTo>
                    <a:pt x="79712" y="17300"/>
                  </a:moveTo>
                  <a:cubicBezTo>
                    <a:pt x="80010" y="17300"/>
                    <a:pt x="80284" y="17550"/>
                    <a:pt x="80284" y="17859"/>
                  </a:cubicBezTo>
                  <a:cubicBezTo>
                    <a:pt x="80284" y="18157"/>
                    <a:pt x="80022" y="18431"/>
                    <a:pt x="79712" y="18431"/>
                  </a:cubicBezTo>
                  <a:cubicBezTo>
                    <a:pt x="79403" y="18431"/>
                    <a:pt x="79153" y="18169"/>
                    <a:pt x="79153" y="17859"/>
                  </a:cubicBezTo>
                  <a:cubicBezTo>
                    <a:pt x="79165" y="17550"/>
                    <a:pt x="79403" y="17300"/>
                    <a:pt x="79712" y="17300"/>
                  </a:cubicBezTo>
                  <a:close/>
                  <a:moveTo>
                    <a:pt x="83451" y="17300"/>
                  </a:moveTo>
                  <a:cubicBezTo>
                    <a:pt x="83761" y="17300"/>
                    <a:pt x="84011" y="17550"/>
                    <a:pt x="84011" y="17859"/>
                  </a:cubicBezTo>
                  <a:cubicBezTo>
                    <a:pt x="84011" y="18169"/>
                    <a:pt x="83761" y="18431"/>
                    <a:pt x="83451" y="18431"/>
                  </a:cubicBezTo>
                  <a:cubicBezTo>
                    <a:pt x="83141" y="18431"/>
                    <a:pt x="82880" y="18169"/>
                    <a:pt x="82880" y="17859"/>
                  </a:cubicBezTo>
                  <a:cubicBezTo>
                    <a:pt x="82880" y="17550"/>
                    <a:pt x="83141" y="17300"/>
                    <a:pt x="83451" y="17300"/>
                  </a:cubicBezTo>
                  <a:close/>
                  <a:moveTo>
                    <a:pt x="87166" y="17300"/>
                  </a:moveTo>
                  <a:cubicBezTo>
                    <a:pt x="87463" y="17300"/>
                    <a:pt x="87737" y="17550"/>
                    <a:pt x="87737" y="17859"/>
                  </a:cubicBezTo>
                  <a:cubicBezTo>
                    <a:pt x="87737" y="18157"/>
                    <a:pt x="87475" y="18431"/>
                    <a:pt x="87166" y="18431"/>
                  </a:cubicBezTo>
                  <a:cubicBezTo>
                    <a:pt x="86856" y="18431"/>
                    <a:pt x="86606" y="18169"/>
                    <a:pt x="86606" y="17859"/>
                  </a:cubicBezTo>
                  <a:cubicBezTo>
                    <a:pt x="86618" y="17550"/>
                    <a:pt x="86856" y="17300"/>
                    <a:pt x="87166" y="17300"/>
                  </a:cubicBezTo>
                  <a:close/>
                  <a:moveTo>
                    <a:pt x="90904" y="17300"/>
                  </a:moveTo>
                  <a:cubicBezTo>
                    <a:pt x="91214" y="17300"/>
                    <a:pt x="91464" y="17550"/>
                    <a:pt x="91464" y="17859"/>
                  </a:cubicBezTo>
                  <a:cubicBezTo>
                    <a:pt x="91464" y="18169"/>
                    <a:pt x="91214" y="18431"/>
                    <a:pt x="90904" y="18431"/>
                  </a:cubicBezTo>
                  <a:cubicBezTo>
                    <a:pt x="90595" y="18431"/>
                    <a:pt x="90345" y="18169"/>
                    <a:pt x="90345" y="17859"/>
                  </a:cubicBezTo>
                  <a:cubicBezTo>
                    <a:pt x="90345" y="17550"/>
                    <a:pt x="90595" y="17300"/>
                    <a:pt x="90904" y="17300"/>
                  </a:cubicBezTo>
                  <a:close/>
                  <a:moveTo>
                    <a:pt x="94631" y="17300"/>
                  </a:moveTo>
                  <a:cubicBezTo>
                    <a:pt x="94929" y="17300"/>
                    <a:pt x="95191" y="17550"/>
                    <a:pt x="95191" y="17859"/>
                  </a:cubicBezTo>
                  <a:cubicBezTo>
                    <a:pt x="95191" y="18157"/>
                    <a:pt x="94941" y="18431"/>
                    <a:pt x="94631" y="18431"/>
                  </a:cubicBezTo>
                  <a:cubicBezTo>
                    <a:pt x="94310" y="18431"/>
                    <a:pt x="94060" y="18169"/>
                    <a:pt x="94060" y="17859"/>
                  </a:cubicBezTo>
                  <a:cubicBezTo>
                    <a:pt x="94071" y="17550"/>
                    <a:pt x="94310" y="17300"/>
                    <a:pt x="94631" y="17300"/>
                  </a:cubicBezTo>
                  <a:close/>
                  <a:moveTo>
                    <a:pt x="98346" y="17300"/>
                  </a:moveTo>
                  <a:cubicBezTo>
                    <a:pt x="98655" y="17300"/>
                    <a:pt x="98905" y="17550"/>
                    <a:pt x="98905" y="17859"/>
                  </a:cubicBezTo>
                  <a:cubicBezTo>
                    <a:pt x="98905" y="18169"/>
                    <a:pt x="98655" y="18431"/>
                    <a:pt x="98346" y="18431"/>
                  </a:cubicBezTo>
                  <a:cubicBezTo>
                    <a:pt x="98036" y="18431"/>
                    <a:pt x="97786" y="18169"/>
                    <a:pt x="97786" y="17859"/>
                  </a:cubicBezTo>
                  <a:cubicBezTo>
                    <a:pt x="97786" y="17550"/>
                    <a:pt x="98036" y="17300"/>
                    <a:pt x="98346" y="17300"/>
                  </a:cubicBezTo>
                  <a:close/>
                  <a:moveTo>
                    <a:pt x="102084" y="17300"/>
                  </a:moveTo>
                  <a:cubicBezTo>
                    <a:pt x="102382" y="17300"/>
                    <a:pt x="102644" y="17550"/>
                    <a:pt x="102644" y="17859"/>
                  </a:cubicBezTo>
                  <a:cubicBezTo>
                    <a:pt x="102644" y="18157"/>
                    <a:pt x="102394" y="18431"/>
                    <a:pt x="102084" y="18431"/>
                  </a:cubicBezTo>
                  <a:cubicBezTo>
                    <a:pt x="101787" y="18431"/>
                    <a:pt x="101513" y="18169"/>
                    <a:pt x="101513" y="17859"/>
                  </a:cubicBezTo>
                  <a:cubicBezTo>
                    <a:pt x="101513" y="17550"/>
                    <a:pt x="101775" y="17300"/>
                    <a:pt x="102084" y="17300"/>
                  </a:cubicBezTo>
                  <a:close/>
                  <a:moveTo>
                    <a:pt x="105799" y="17300"/>
                  </a:moveTo>
                  <a:cubicBezTo>
                    <a:pt x="106121" y="17300"/>
                    <a:pt x="106371" y="17550"/>
                    <a:pt x="106371" y="17859"/>
                  </a:cubicBezTo>
                  <a:cubicBezTo>
                    <a:pt x="106371" y="18169"/>
                    <a:pt x="106109" y="18431"/>
                    <a:pt x="105799" y="18431"/>
                  </a:cubicBezTo>
                  <a:cubicBezTo>
                    <a:pt x="105490" y="18431"/>
                    <a:pt x="105239" y="18169"/>
                    <a:pt x="105239" y="17859"/>
                  </a:cubicBezTo>
                  <a:cubicBezTo>
                    <a:pt x="105239" y="17550"/>
                    <a:pt x="105490" y="17300"/>
                    <a:pt x="105799" y="17300"/>
                  </a:cubicBezTo>
                  <a:close/>
                  <a:moveTo>
                    <a:pt x="109538" y="17300"/>
                  </a:moveTo>
                  <a:cubicBezTo>
                    <a:pt x="109835" y="17300"/>
                    <a:pt x="110109" y="17550"/>
                    <a:pt x="110109" y="17859"/>
                  </a:cubicBezTo>
                  <a:cubicBezTo>
                    <a:pt x="110109" y="18157"/>
                    <a:pt x="109847" y="18431"/>
                    <a:pt x="109538" y="18431"/>
                  </a:cubicBezTo>
                  <a:cubicBezTo>
                    <a:pt x="109228" y="18431"/>
                    <a:pt x="108978" y="18169"/>
                    <a:pt x="108978" y="17859"/>
                  </a:cubicBezTo>
                  <a:cubicBezTo>
                    <a:pt x="108978" y="17550"/>
                    <a:pt x="109228" y="17300"/>
                    <a:pt x="109538" y="17300"/>
                  </a:cubicBezTo>
                  <a:close/>
                  <a:moveTo>
                    <a:pt x="113264" y="17300"/>
                  </a:moveTo>
                  <a:cubicBezTo>
                    <a:pt x="113574" y="17300"/>
                    <a:pt x="113824" y="17550"/>
                    <a:pt x="113824" y="17859"/>
                  </a:cubicBezTo>
                  <a:cubicBezTo>
                    <a:pt x="113824" y="18169"/>
                    <a:pt x="113574" y="18431"/>
                    <a:pt x="113264" y="18431"/>
                  </a:cubicBezTo>
                  <a:cubicBezTo>
                    <a:pt x="112943" y="18431"/>
                    <a:pt x="112693" y="18169"/>
                    <a:pt x="112693" y="17859"/>
                  </a:cubicBezTo>
                  <a:cubicBezTo>
                    <a:pt x="112693" y="17550"/>
                    <a:pt x="112943" y="17300"/>
                    <a:pt x="113264" y="17300"/>
                  </a:cubicBezTo>
                  <a:close/>
                  <a:moveTo>
                    <a:pt x="116991" y="17300"/>
                  </a:moveTo>
                  <a:cubicBezTo>
                    <a:pt x="117289" y="17300"/>
                    <a:pt x="117562" y="17550"/>
                    <a:pt x="117562" y="17859"/>
                  </a:cubicBezTo>
                  <a:cubicBezTo>
                    <a:pt x="117562" y="18157"/>
                    <a:pt x="117312" y="18431"/>
                    <a:pt x="116991" y="18431"/>
                  </a:cubicBezTo>
                  <a:cubicBezTo>
                    <a:pt x="116681" y="18431"/>
                    <a:pt x="116431" y="18169"/>
                    <a:pt x="116431" y="17859"/>
                  </a:cubicBezTo>
                  <a:cubicBezTo>
                    <a:pt x="116431" y="17550"/>
                    <a:pt x="116681" y="17300"/>
                    <a:pt x="116991" y="17300"/>
                  </a:cubicBezTo>
                  <a:close/>
                  <a:moveTo>
                    <a:pt x="120718" y="17300"/>
                  </a:moveTo>
                  <a:cubicBezTo>
                    <a:pt x="121027" y="17300"/>
                    <a:pt x="121277" y="17550"/>
                    <a:pt x="121277" y="17859"/>
                  </a:cubicBezTo>
                  <a:cubicBezTo>
                    <a:pt x="121277" y="18169"/>
                    <a:pt x="121027" y="18431"/>
                    <a:pt x="120718" y="18431"/>
                  </a:cubicBezTo>
                  <a:cubicBezTo>
                    <a:pt x="120408" y="18431"/>
                    <a:pt x="120146" y="18169"/>
                    <a:pt x="120146" y="17859"/>
                  </a:cubicBezTo>
                  <a:cubicBezTo>
                    <a:pt x="120146" y="17550"/>
                    <a:pt x="120420" y="17300"/>
                    <a:pt x="120718" y="17300"/>
                  </a:cubicBezTo>
                  <a:close/>
                  <a:moveTo>
                    <a:pt x="124456" y="17300"/>
                  </a:moveTo>
                  <a:cubicBezTo>
                    <a:pt x="124754" y="17300"/>
                    <a:pt x="125016" y="17550"/>
                    <a:pt x="125016" y="17859"/>
                  </a:cubicBezTo>
                  <a:cubicBezTo>
                    <a:pt x="125016" y="18157"/>
                    <a:pt x="124766" y="18431"/>
                    <a:pt x="124456" y="18431"/>
                  </a:cubicBezTo>
                  <a:cubicBezTo>
                    <a:pt x="124135" y="18431"/>
                    <a:pt x="123885" y="18169"/>
                    <a:pt x="123885" y="17859"/>
                  </a:cubicBezTo>
                  <a:cubicBezTo>
                    <a:pt x="123885" y="17550"/>
                    <a:pt x="124135" y="17300"/>
                    <a:pt x="124456" y="17300"/>
                  </a:cubicBezTo>
                  <a:close/>
                  <a:moveTo>
                    <a:pt x="128171" y="17300"/>
                  </a:moveTo>
                  <a:cubicBezTo>
                    <a:pt x="128480" y="17300"/>
                    <a:pt x="128742" y="17550"/>
                    <a:pt x="128742" y="17859"/>
                  </a:cubicBezTo>
                  <a:cubicBezTo>
                    <a:pt x="128742" y="18169"/>
                    <a:pt x="128480" y="18431"/>
                    <a:pt x="128171" y="18431"/>
                  </a:cubicBezTo>
                  <a:cubicBezTo>
                    <a:pt x="127861" y="18431"/>
                    <a:pt x="127611" y="18169"/>
                    <a:pt x="127611" y="17859"/>
                  </a:cubicBezTo>
                  <a:cubicBezTo>
                    <a:pt x="127611" y="17550"/>
                    <a:pt x="127861" y="17300"/>
                    <a:pt x="128171" y="17300"/>
                  </a:cubicBezTo>
                  <a:close/>
                  <a:moveTo>
                    <a:pt x="131898" y="17300"/>
                  </a:moveTo>
                  <a:cubicBezTo>
                    <a:pt x="132195" y="17300"/>
                    <a:pt x="132457" y="17550"/>
                    <a:pt x="132457" y="17859"/>
                  </a:cubicBezTo>
                  <a:cubicBezTo>
                    <a:pt x="132457" y="18157"/>
                    <a:pt x="132207" y="18431"/>
                    <a:pt x="131898" y="18431"/>
                  </a:cubicBezTo>
                  <a:cubicBezTo>
                    <a:pt x="131600" y="18431"/>
                    <a:pt x="131326" y="18169"/>
                    <a:pt x="131326" y="17859"/>
                  </a:cubicBezTo>
                  <a:cubicBezTo>
                    <a:pt x="131338" y="17550"/>
                    <a:pt x="131576" y="17300"/>
                    <a:pt x="131898" y="17300"/>
                  </a:cubicBezTo>
                  <a:close/>
                  <a:moveTo>
                    <a:pt x="135624" y="17300"/>
                  </a:moveTo>
                  <a:cubicBezTo>
                    <a:pt x="135946" y="17300"/>
                    <a:pt x="136196" y="17550"/>
                    <a:pt x="136196" y="17859"/>
                  </a:cubicBezTo>
                  <a:cubicBezTo>
                    <a:pt x="136196" y="18169"/>
                    <a:pt x="135934" y="18431"/>
                    <a:pt x="135624" y="18431"/>
                  </a:cubicBezTo>
                  <a:cubicBezTo>
                    <a:pt x="135315" y="18431"/>
                    <a:pt x="135065" y="18169"/>
                    <a:pt x="135065" y="17859"/>
                  </a:cubicBezTo>
                  <a:cubicBezTo>
                    <a:pt x="135065" y="17550"/>
                    <a:pt x="135315" y="17300"/>
                    <a:pt x="135624" y="17300"/>
                  </a:cubicBezTo>
                  <a:close/>
                  <a:moveTo>
                    <a:pt x="3405" y="19157"/>
                  </a:moveTo>
                  <a:cubicBezTo>
                    <a:pt x="3703" y="19157"/>
                    <a:pt x="3977" y="19407"/>
                    <a:pt x="3977" y="19717"/>
                  </a:cubicBezTo>
                  <a:cubicBezTo>
                    <a:pt x="3977" y="20014"/>
                    <a:pt x="3727" y="20288"/>
                    <a:pt x="3405" y="20288"/>
                  </a:cubicBezTo>
                  <a:cubicBezTo>
                    <a:pt x="3096" y="20288"/>
                    <a:pt x="2846" y="20026"/>
                    <a:pt x="2846" y="19717"/>
                  </a:cubicBezTo>
                  <a:cubicBezTo>
                    <a:pt x="2858" y="19407"/>
                    <a:pt x="3096" y="19157"/>
                    <a:pt x="3405" y="19157"/>
                  </a:cubicBezTo>
                  <a:close/>
                  <a:moveTo>
                    <a:pt x="7132" y="19157"/>
                  </a:moveTo>
                  <a:cubicBezTo>
                    <a:pt x="7430" y="19157"/>
                    <a:pt x="7692" y="19407"/>
                    <a:pt x="7692" y="19717"/>
                  </a:cubicBezTo>
                  <a:cubicBezTo>
                    <a:pt x="7692" y="20014"/>
                    <a:pt x="7442" y="20288"/>
                    <a:pt x="7132" y="20288"/>
                  </a:cubicBezTo>
                  <a:cubicBezTo>
                    <a:pt x="6834" y="20288"/>
                    <a:pt x="6560" y="20026"/>
                    <a:pt x="6560" y="19717"/>
                  </a:cubicBezTo>
                  <a:cubicBezTo>
                    <a:pt x="6560" y="19407"/>
                    <a:pt x="6822" y="19157"/>
                    <a:pt x="7132" y="19157"/>
                  </a:cubicBezTo>
                  <a:close/>
                  <a:moveTo>
                    <a:pt x="10871" y="19157"/>
                  </a:moveTo>
                  <a:cubicBezTo>
                    <a:pt x="11168" y="19157"/>
                    <a:pt x="11430" y="19407"/>
                    <a:pt x="11430" y="19717"/>
                  </a:cubicBezTo>
                  <a:cubicBezTo>
                    <a:pt x="11430" y="20014"/>
                    <a:pt x="11180" y="20288"/>
                    <a:pt x="10871" y="20288"/>
                  </a:cubicBezTo>
                  <a:cubicBezTo>
                    <a:pt x="10573" y="20288"/>
                    <a:pt x="10299" y="20026"/>
                    <a:pt x="10299" y="19717"/>
                  </a:cubicBezTo>
                  <a:cubicBezTo>
                    <a:pt x="10299" y="19407"/>
                    <a:pt x="10549" y="19157"/>
                    <a:pt x="10871" y="19157"/>
                  </a:cubicBezTo>
                  <a:close/>
                  <a:moveTo>
                    <a:pt x="14585" y="19157"/>
                  </a:moveTo>
                  <a:cubicBezTo>
                    <a:pt x="14883" y="19157"/>
                    <a:pt x="15157" y="19407"/>
                    <a:pt x="15157" y="19717"/>
                  </a:cubicBezTo>
                  <a:cubicBezTo>
                    <a:pt x="15157" y="20014"/>
                    <a:pt x="14895" y="20288"/>
                    <a:pt x="14585" y="20288"/>
                  </a:cubicBezTo>
                  <a:cubicBezTo>
                    <a:pt x="14288" y="20288"/>
                    <a:pt x="14014" y="20026"/>
                    <a:pt x="14014" y="19717"/>
                  </a:cubicBezTo>
                  <a:cubicBezTo>
                    <a:pt x="14014" y="19407"/>
                    <a:pt x="14276" y="19157"/>
                    <a:pt x="14585" y="19157"/>
                  </a:cubicBezTo>
                  <a:close/>
                  <a:moveTo>
                    <a:pt x="18324" y="19157"/>
                  </a:moveTo>
                  <a:cubicBezTo>
                    <a:pt x="18622" y="19157"/>
                    <a:pt x="18883" y="19407"/>
                    <a:pt x="18883" y="19717"/>
                  </a:cubicBezTo>
                  <a:cubicBezTo>
                    <a:pt x="18883" y="20014"/>
                    <a:pt x="18633" y="20288"/>
                    <a:pt x="18324" y="20288"/>
                  </a:cubicBezTo>
                  <a:cubicBezTo>
                    <a:pt x="18026" y="20288"/>
                    <a:pt x="17752" y="20026"/>
                    <a:pt x="17752" y="19717"/>
                  </a:cubicBezTo>
                  <a:cubicBezTo>
                    <a:pt x="17752" y="19407"/>
                    <a:pt x="18014" y="19157"/>
                    <a:pt x="18324" y="19157"/>
                  </a:cubicBezTo>
                  <a:close/>
                  <a:moveTo>
                    <a:pt x="22039" y="19157"/>
                  </a:moveTo>
                  <a:cubicBezTo>
                    <a:pt x="22336" y="19157"/>
                    <a:pt x="22610" y="19407"/>
                    <a:pt x="22610" y="19717"/>
                  </a:cubicBezTo>
                  <a:cubicBezTo>
                    <a:pt x="22610" y="20014"/>
                    <a:pt x="22360" y="20288"/>
                    <a:pt x="22039" y="20288"/>
                  </a:cubicBezTo>
                  <a:cubicBezTo>
                    <a:pt x="21729" y="20288"/>
                    <a:pt x="21479" y="20026"/>
                    <a:pt x="21479" y="19717"/>
                  </a:cubicBezTo>
                  <a:cubicBezTo>
                    <a:pt x="21479" y="19407"/>
                    <a:pt x="21729" y="19157"/>
                    <a:pt x="22039" y="19157"/>
                  </a:cubicBezTo>
                  <a:close/>
                  <a:moveTo>
                    <a:pt x="25777" y="19157"/>
                  </a:moveTo>
                  <a:cubicBezTo>
                    <a:pt x="26075" y="19157"/>
                    <a:pt x="26349" y="19407"/>
                    <a:pt x="26349" y="19717"/>
                  </a:cubicBezTo>
                  <a:cubicBezTo>
                    <a:pt x="26349" y="20014"/>
                    <a:pt x="26087" y="20288"/>
                    <a:pt x="25777" y="20288"/>
                  </a:cubicBezTo>
                  <a:cubicBezTo>
                    <a:pt x="25468" y="20288"/>
                    <a:pt x="25206" y="20026"/>
                    <a:pt x="25206" y="19717"/>
                  </a:cubicBezTo>
                  <a:cubicBezTo>
                    <a:pt x="25206" y="19407"/>
                    <a:pt x="25468" y="19157"/>
                    <a:pt x="25777" y="19157"/>
                  </a:cubicBezTo>
                  <a:close/>
                  <a:moveTo>
                    <a:pt x="29504" y="19157"/>
                  </a:moveTo>
                  <a:cubicBezTo>
                    <a:pt x="29801" y="19157"/>
                    <a:pt x="30063" y="19407"/>
                    <a:pt x="30063" y="19717"/>
                  </a:cubicBezTo>
                  <a:cubicBezTo>
                    <a:pt x="30063" y="20014"/>
                    <a:pt x="29813" y="20288"/>
                    <a:pt x="29504" y="20288"/>
                  </a:cubicBezTo>
                  <a:cubicBezTo>
                    <a:pt x="29182" y="20288"/>
                    <a:pt x="28932" y="20026"/>
                    <a:pt x="28932" y="19717"/>
                  </a:cubicBezTo>
                  <a:cubicBezTo>
                    <a:pt x="28932" y="19407"/>
                    <a:pt x="29182" y="19157"/>
                    <a:pt x="29504" y="19157"/>
                  </a:cubicBezTo>
                  <a:close/>
                  <a:moveTo>
                    <a:pt x="33230" y="19157"/>
                  </a:moveTo>
                  <a:cubicBezTo>
                    <a:pt x="33528" y="19157"/>
                    <a:pt x="33802" y="19407"/>
                    <a:pt x="33802" y="19717"/>
                  </a:cubicBezTo>
                  <a:cubicBezTo>
                    <a:pt x="33802" y="20014"/>
                    <a:pt x="33552" y="20288"/>
                    <a:pt x="33230" y="20288"/>
                  </a:cubicBezTo>
                  <a:cubicBezTo>
                    <a:pt x="32921" y="20288"/>
                    <a:pt x="32671" y="20026"/>
                    <a:pt x="32671" y="19717"/>
                  </a:cubicBezTo>
                  <a:cubicBezTo>
                    <a:pt x="32671" y="19407"/>
                    <a:pt x="32921" y="19157"/>
                    <a:pt x="33230" y="19157"/>
                  </a:cubicBezTo>
                  <a:close/>
                  <a:moveTo>
                    <a:pt x="36957" y="19157"/>
                  </a:moveTo>
                  <a:cubicBezTo>
                    <a:pt x="37255" y="19157"/>
                    <a:pt x="37517" y="19407"/>
                    <a:pt x="37517" y="19717"/>
                  </a:cubicBezTo>
                  <a:cubicBezTo>
                    <a:pt x="37517" y="20014"/>
                    <a:pt x="37267" y="20288"/>
                    <a:pt x="36957" y="20288"/>
                  </a:cubicBezTo>
                  <a:cubicBezTo>
                    <a:pt x="36648" y="20288"/>
                    <a:pt x="36386" y="20026"/>
                    <a:pt x="36386" y="19717"/>
                  </a:cubicBezTo>
                  <a:cubicBezTo>
                    <a:pt x="36409" y="19407"/>
                    <a:pt x="36648" y="19157"/>
                    <a:pt x="36957" y="19157"/>
                  </a:cubicBezTo>
                  <a:close/>
                  <a:moveTo>
                    <a:pt x="40672" y="19157"/>
                  </a:moveTo>
                  <a:cubicBezTo>
                    <a:pt x="40970" y="19157"/>
                    <a:pt x="41243" y="19407"/>
                    <a:pt x="41243" y="19717"/>
                  </a:cubicBezTo>
                  <a:cubicBezTo>
                    <a:pt x="41243" y="20014"/>
                    <a:pt x="40993" y="20288"/>
                    <a:pt x="40672" y="20288"/>
                  </a:cubicBezTo>
                  <a:cubicBezTo>
                    <a:pt x="40374" y="20288"/>
                    <a:pt x="40112" y="20026"/>
                    <a:pt x="40112" y="19717"/>
                  </a:cubicBezTo>
                  <a:cubicBezTo>
                    <a:pt x="40112" y="19407"/>
                    <a:pt x="40362" y="19157"/>
                    <a:pt x="40672" y="19157"/>
                  </a:cubicBezTo>
                  <a:close/>
                  <a:moveTo>
                    <a:pt x="44410" y="19157"/>
                  </a:moveTo>
                  <a:cubicBezTo>
                    <a:pt x="44708" y="19157"/>
                    <a:pt x="44982" y="19407"/>
                    <a:pt x="44982" y="19717"/>
                  </a:cubicBezTo>
                  <a:cubicBezTo>
                    <a:pt x="44982" y="20014"/>
                    <a:pt x="44720" y="20288"/>
                    <a:pt x="44410" y="20288"/>
                  </a:cubicBezTo>
                  <a:cubicBezTo>
                    <a:pt x="44113" y="20288"/>
                    <a:pt x="43851" y="20026"/>
                    <a:pt x="43851" y="19717"/>
                  </a:cubicBezTo>
                  <a:cubicBezTo>
                    <a:pt x="43851" y="19407"/>
                    <a:pt x="44101" y="19157"/>
                    <a:pt x="44410" y="19157"/>
                  </a:cubicBezTo>
                  <a:close/>
                  <a:moveTo>
                    <a:pt x="48137" y="19157"/>
                  </a:moveTo>
                  <a:cubicBezTo>
                    <a:pt x="48435" y="19157"/>
                    <a:pt x="48697" y="19407"/>
                    <a:pt x="48697" y="19717"/>
                  </a:cubicBezTo>
                  <a:cubicBezTo>
                    <a:pt x="48697" y="20014"/>
                    <a:pt x="48447" y="20288"/>
                    <a:pt x="48137" y="20288"/>
                  </a:cubicBezTo>
                  <a:cubicBezTo>
                    <a:pt x="47839" y="20288"/>
                    <a:pt x="47566" y="20026"/>
                    <a:pt x="47566" y="19717"/>
                  </a:cubicBezTo>
                  <a:cubicBezTo>
                    <a:pt x="47566" y="19407"/>
                    <a:pt x="47839" y="19157"/>
                    <a:pt x="48137" y="19157"/>
                  </a:cubicBezTo>
                  <a:close/>
                  <a:moveTo>
                    <a:pt x="51864" y="19157"/>
                  </a:moveTo>
                  <a:cubicBezTo>
                    <a:pt x="52161" y="19157"/>
                    <a:pt x="52435" y="19407"/>
                    <a:pt x="52435" y="19717"/>
                  </a:cubicBezTo>
                  <a:cubicBezTo>
                    <a:pt x="52435" y="20014"/>
                    <a:pt x="52185" y="20288"/>
                    <a:pt x="51864" y="20288"/>
                  </a:cubicBezTo>
                  <a:cubicBezTo>
                    <a:pt x="51566" y="20288"/>
                    <a:pt x="51304" y="20026"/>
                    <a:pt x="51304" y="19717"/>
                  </a:cubicBezTo>
                  <a:cubicBezTo>
                    <a:pt x="51304" y="19407"/>
                    <a:pt x="51554" y="19157"/>
                    <a:pt x="51864" y="19157"/>
                  </a:cubicBezTo>
                  <a:close/>
                  <a:moveTo>
                    <a:pt x="55602" y="19157"/>
                  </a:moveTo>
                  <a:cubicBezTo>
                    <a:pt x="55900" y="19157"/>
                    <a:pt x="56174" y="19407"/>
                    <a:pt x="56174" y="19717"/>
                  </a:cubicBezTo>
                  <a:cubicBezTo>
                    <a:pt x="56174" y="20014"/>
                    <a:pt x="55912" y="20288"/>
                    <a:pt x="55602" y="20288"/>
                  </a:cubicBezTo>
                  <a:cubicBezTo>
                    <a:pt x="55293" y="20288"/>
                    <a:pt x="55043" y="20026"/>
                    <a:pt x="55043" y="19717"/>
                  </a:cubicBezTo>
                  <a:cubicBezTo>
                    <a:pt x="55043" y="19407"/>
                    <a:pt x="55293" y="19157"/>
                    <a:pt x="55602" y="19157"/>
                  </a:cubicBezTo>
                  <a:close/>
                  <a:moveTo>
                    <a:pt x="59329" y="19157"/>
                  </a:moveTo>
                  <a:cubicBezTo>
                    <a:pt x="59627" y="19157"/>
                    <a:pt x="59889" y="19407"/>
                    <a:pt x="59889" y="19717"/>
                  </a:cubicBezTo>
                  <a:cubicBezTo>
                    <a:pt x="59889" y="20014"/>
                    <a:pt x="59639" y="20288"/>
                    <a:pt x="59329" y="20288"/>
                  </a:cubicBezTo>
                  <a:cubicBezTo>
                    <a:pt x="59008" y="20288"/>
                    <a:pt x="58757" y="20026"/>
                    <a:pt x="58757" y="19717"/>
                  </a:cubicBezTo>
                  <a:cubicBezTo>
                    <a:pt x="58757" y="19407"/>
                    <a:pt x="59008" y="19157"/>
                    <a:pt x="59329" y="19157"/>
                  </a:cubicBezTo>
                  <a:close/>
                  <a:moveTo>
                    <a:pt x="63056" y="19157"/>
                  </a:moveTo>
                  <a:cubicBezTo>
                    <a:pt x="63353" y="19157"/>
                    <a:pt x="63627" y="19407"/>
                    <a:pt x="63627" y="19717"/>
                  </a:cubicBezTo>
                  <a:cubicBezTo>
                    <a:pt x="63627" y="20014"/>
                    <a:pt x="63377" y="20288"/>
                    <a:pt x="63056" y="20288"/>
                  </a:cubicBezTo>
                  <a:cubicBezTo>
                    <a:pt x="62746" y="20288"/>
                    <a:pt x="62496" y="20026"/>
                    <a:pt x="62496" y="19717"/>
                  </a:cubicBezTo>
                  <a:cubicBezTo>
                    <a:pt x="62496" y="19407"/>
                    <a:pt x="62746" y="19157"/>
                    <a:pt x="63056" y="19157"/>
                  </a:cubicBezTo>
                  <a:close/>
                  <a:moveTo>
                    <a:pt x="66782" y="19157"/>
                  </a:moveTo>
                  <a:cubicBezTo>
                    <a:pt x="67080" y="19157"/>
                    <a:pt x="67342" y="19407"/>
                    <a:pt x="67342" y="19717"/>
                  </a:cubicBezTo>
                  <a:cubicBezTo>
                    <a:pt x="67342" y="20014"/>
                    <a:pt x="67092" y="20288"/>
                    <a:pt x="66782" y="20288"/>
                  </a:cubicBezTo>
                  <a:cubicBezTo>
                    <a:pt x="66473" y="20288"/>
                    <a:pt x="66211" y="20026"/>
                    <a:pt x="66211" y="19717"/>
                  </a:cubicBezTo>
                  <a:cubicBezTo>
                    <a:pt x="66211" y="19407"/>
                    <a:pt x="66473" y="19157"/>
                    <a:pt x="66782" y="19157"/>
                  </a:cubicBezTo>
                  <a:close/>
                  <a:moveTo>
                    <a:pt x="70509" y="19157"/>
                  </a:moveTo>
                  <a:cubicBezTo>
                    <a:pt x="70807" y="19157"/>
                    <a:pt x="71080" y="19407"/>
                    <a:pt x="71080" y="19717"/>
                  </a:cubicBezTo>
                  <a:cubicBezTo>
                    <a:pt x="71080" y="20014"/>
                    <a:pt x="70830" y="20288"/>
                    <a:pt x="70509" y="20288"/>
                  </a:cubicBezTo>
                  <a:cubicBezTo>
                    <a:pt x="70199" y="20288"/>
                    <a:pt x="69949" y="20026"/>
                    <a:pt x="69949" y="19717"/>
                  </a:cubicBezTo>
                  <a:cubicBezTo>
                    <a:pt x="69949" y="19407"/>
                    <a:pt x="70199" y="19157"/>
                    <a:pt x="70509" y="19157"/>
                  </a:cubicBezTo>
                  <a:close/>
                  <a:moveTo>
                    <a:pt x="74236" y="19157"/>
                  </a:moveTo>
                  <a:cubicBezTo>
                    <a:pt x="74533" y="19157"/>
                    <a:pt x="74795" y="19407"/>
                    <a:pt x="74795" y="19717"/>
                  </a:cubicBezTo>
                  <a:cubicBezTo>
                    <a:pt x="74795" y="20014"/>
                    <a:pt x="74545" y="20288"/>
                    <a:pt x="74236" y="20288"/>
                  </a:cubicBezTo>
                  <a:cubicBezTo>
                    <a:pt x="73938" y="20288"/>
                    <a:pt x="73676" y="20026"/>
                    <a:pt x="73676" y="19717"/>
                  </a:cubicBezTo>
                  <a:cubicBezTo>
                    <a:pt x="73676" y="19407"/>
                    <a:pt x="73926" y="19157"/>
                    <a:pt x="74236" y="19157"/>
                  </a:cubicBezTo>
                  <a:close/>
                  <a:moveTo>
                    <a:pt x="77855" y="19157"/>
                  </a:moveTo>
                  <a:cubicBezTo>
                    <a:pt x="78153" y="19157"/>
                    <a:pt x="78415" y="19407"/>
                    <a:pt x="78415" y="19717"/>
                  </a:cubicBezTo>
                  <a:cubicBezTo>
                    <a:pt x="78415" y="20014"/>
                    <a:pt x="78165" y="20288"/>
                    <a:pt x="77855" y="20288"/>
                  </a:cubicBezTo>
                  <a:cubicBezTo>
                    <a:pt x="77546" y="20288"/>
                    <a:pt x="77284" y="20026"/>
                    <a:pt x="77284" y="19717"/>
                  </a:cubicBezTo>
                  <a:cubicBezTo>
                    <a:pt x="77284" y="19407"/>
                    <a:pt x="77546" y="19157"/>
                    <a:pt x="77855" y="19157"/>
                  </a:cubicBezTo>
                  <a:close/>
                  <a:moveTo>
                    <a:pt x="81570" y="19157"/>
                  </a:moveTo>
                  <a:cubicBezTo>
                    <a:pt x="81868" y="19157"/>
                    <a:pt x="82141" y="19407"/>
                    <a:pt x="82141" y="19717"/>
                  </a:cubicBezTo>
                  <a:cubicBezTo>
                    <a:pt x="82141" y="20014"/>
                    <a:pt x="81879" y="20288"/>
                    <a:pt x="81570" y="20288"/>
                  </a:cubicBezTo>
                  <a:cubicBezTo>
                    <a:pt x="81260" y="20288"/>
                    <a:pt x="81010" y="20026"/>
                    <a:pt x="81010" y="19717"/>
                  </a:cubicBezTo>
                  <a:cubicBezTo>
                    <a:pt x="81010" y="19407"/>
                    <a:pt x="81260" y="19157"/>
                    <a:pt x="81570" y="19157"/>
                  </a:cubicBezTo>
                  <a:close/>
                  <a:moveTo>
                    <a:pt x="85308" y="19157"/>
                  </a:moveTo>
                  <a:cubicBezTo>
                    <a:pt x="85606" y="19157"/>
                    <a:pt x="85880" y="19407"/>
                    <a:pt x="85880" y="19717"/>
                  </a:cubicBezTo>
                  <a:cubicBezTo>
                    <a:pt x="85880" y="20014"/>
                    <a:pt x="85618" y="20288"/>
                    <a:pt x="85308" y="20288"/>
                  </a:cubicBezTo>
                  <a:cubicBezTo>
                    <a:pt x="84999" y="20288"/>
                    <a:pt x="84749" y="20026"/>
                    <a:pt x="84749" y="19717"/>
                  </a:cubicBezTo>
                  <a:cubicBezTo>
                    <a:pt x="84749" y="19407"/>
                    <a:pt x="84999" y="19157"/>
                    <a:pt x="85308" y="19157"/>
                  </a:cubicBezTo>
                  <a:close/>
                  <a:moveTo>
                    <a:pt x="89035" y="19157"/>
                  </a:moveTo>
                  <a:cubicBezTo>
                    <a:pt x="89333" y="19157"/>
                    <a:pt x="89595" y="19407"/>
                    <a:pt x="89595" y="19717"/>
                  </a:cubicBezTo>
                  <a:cubicBezTo>
                    <a:pt x="89595" y="20014"/>
                    <a:pt x="89345" y="20288"/>
                    <a:pt x="89035" y="20288"/>
                  </a:cubicBezTo>
                  <a:cubicBezTo>
                    <a:pt x="88714" y="20288"/>
                    <a:pt x="88464" y="20026"/>
                    <a:pt x="88464" y="19717"/>
                  </a:cubicBezTo>
                  <a:cubicBezTo>
                    <a:pt x="88464" y="19407"/>
                    <a:pt x="88714" y="19157"/>
                    <a:pt x="89035" y="19157"/>
                  </a:cubicBezTo>
                  <a:close/>
                  <a:moveTo>
                    <a:pt x="92762" y="19157"/>
                  </a:moveTo>
                  <a:cubicBezTo>
                    <a:pt x="93059" y="19157"/>
                    <a:pt x="93333" y="19407"/>
                    <a:pt x="93333" y="19717"/>
                  </a:cubicBezTo>
                  <a:cubicBezTo>
                    <a:pt x="93333" y="20014"/>
                    <a:pt x="93071" y="20288"/>
                    <a:pt x="92762" y="20288"/>
                  </a:cubicBezTo>
                  <a:cubicBezTo>
                    <a:pt x="92452" y="20288"/>
                    <a:pt x="92202" y="20026"/>
                    <a:pt x="92202" y="19717"/>
                  </a:cubicBezTo>
                  <a:cubicBezTo>
                    <a:pt x="92202" y="19407"/>
                    <a:pt x="92452" y="19157"/>
                    <a:pt x="92762" y="19157"/>
                  </a:cubicBezTo>
                  <a:close/>
                  <a:moveTo>
                    <a:pt x="96488" y="19157"/>
                  </a:moveTo>
                  <a:cubicBezTo>
                    <a:pt x="96786" y="19157"/>
                    <a:pt x="97048" y="19407"/>
                    <a:pt x="97048" y="19717"/>
                  </a:cubicBezTo>
                  <a:cubicBezTo>
                    <a:pt x="97048" y="20014"/>
                    <a:pt x="96798" y="20288"/>
                    <a:pt x="96488" y="20288"/>
                  </a:cubicBezTo>
                  <a:cubicBezTo>
                    <a:pt x="96191" y="20288"/>
                    <a:pt x="95917" y="20026"/>
                    <a:pt x="95917" y="19717"/>
                  </a:cubicBezTo>
                  <a:cubicBezTo>
                    <a:pt x="95917" y="19407"/>
                    <a:pt x="96179" y="19157"/>
                    <a:pt x="96488" y="19157"/>
                  </a:cubicBezTo>
                  <a:close/>
                  <a:moveTo>
                    <a:pt x="100203" y="19157"/>
                  </a:moveTo>
                  <a:cubicBezTo>
                    <a:pt x="100501" y="19157"/>
                    <a:pt x="100775" y="19407"/>
                    <a:pt x="100775" y="19717"/>
                  </a:cubicBezTo>
                  <a:cubicBezTo>
                    <a:pt x="100775" y="20014"/>
                    <a:pt x="100513" y="20288"/>
                    <a:pt x="100203" y="20288"/>
                  </a:cubicBezTo>
                  <a:cubicBezTo>
                    <a:pt x="99905" y="20288"/>
                    <a:pt x="99644" y="20026"/>
                    <a:pt x="99644" y="19717"/>
                  </a:cubicBezTo>
                  <a:cubicBezTo>
                    <a:pt x="99644" y="19407"/>
                    <a:pt x="99894" y="19157"/>
                    <a:pt x="100203" y="19157"/>
                  </a:cubicBezTo>
                  <a:close/>
                  <a:moveTo>
                    <a:pt x="103942" y="19157"/>
                  </a:moveTo>
                  <a:cubicBezTo>
                    <a:pt x="104239" y="19157"/>
                    <a:pt x="104513" y="19407"/>
                    <a:pt x="104513" y="19717"/>
                  </a:cubicBezTo>
                  <a:cubicBezTo>
                    <a:pt x="104513" y="20014"/>
                    <a:pt x="104251" y="20288"/>
                    <a:pt x="103942" y="20288"/>
                  </a:cubicBezTo>
                  <a:cubicBezTo>
                    <a:pt x="103644" y="20288"/>
                    <a:pt x="103382" y="20026"/>
                    <a:pt x="103382" y="19717"/>
                  </a:cubicBezTo>
                  <a:cubicBezTo>
                    <a:pt x="103382" y="19407"/>
                    <a:pt x="103632" y="19157"/>
                    <a:pt x="103942" y="19157"/>
                  </a:cubicBezTo>
                  <a:close/>
                  <a:moveTo>
                    <a:pt x="107668" y="19157"/>
                  </a:moveTo>
                  <a:cubicBezTo>
                    <a:pt x="107966" y="19157"/>
                    <a:pt x="108228" y="19407"/>
                    <a:pt x="108228" y="19717"/>
                  </a:cubicBezTo>
                  <a:cubicBezTo>
                    <a:pt x="108228" y="20014"/>
                    <a:pt x="107978" y="20288"/>
                    <a:pt x="107668" y="20288"/>
                  </a:cubicBezTo>
                  <a:cubicBezTo>
                    <a:pt x="107371" y="20288"/>
                    <a:pt x="107097" y="20026"/>
                    <a:pt x="107097" y="19717"/>
                  </a:cubicBezTo>
                  <a:cubicBezTo>
                    <a:pt x="107097" y="19407"/>
                    <a:pt x="107347" y="19157"/>
                    <a:pt x="107668" y="19157"/>
                  </a:cubicBezTo>
                  <a:close/>
                  <a:moveTo>
                    <a:pt x="111395" y="19157"/>
                  </a:moveTo>
                  <a:cubicBezTo>
                    <a:pt x="111693" y="19157"/>
                    <a:pt x="111967" y="19407"/>
                    <a:pt x="111967" y="19717"/>
                  </a:cubicBezTo>
                  <a:cubicBezTo>
                    <a:pt x="111967" y="20014"/>
                    <a:pt x="111705" y="20288"/>
                    <a:pt x="111395" y="20288"/>
                  </a:cubicBezTo>
                  <a:cubicBezTo>
                    <a:pt x="111085" y="20288"/>
                    <a:pt x="110835" y="20026"/>
                    <a:pt x="110835" y="19717"/>
                  </a:cubicBezTo>
                  <a:cubicBezTo>
                    <a:pt x="110835" y="19407"/>
                    <a:pt x="111085" y="19157"/>
                    <a:pt x="111395" y="19157"/>
                  </a:cubicBezTo>
                  <a:close/>
                  <a:moveTo>
                    <a:pt x="115122" y="19157"/>
                  </a:moveTo>
                  <a:cubicBezTo>
                    <a:pt x="115419" y="19157"/>
                    <a:pt x="115681" y="19407"/>
                    <a:pt x="115681" y="19717"/>
                  </a:cubicBezTo>
                  <a:cubicBezTo>
                    <a:pt x="115681" y="20014"/>
                    <a:pt x="115431" y="20288"/>
                    <a:pt x="115122" y="20288"/>
                  </a:cubicBezTo>
                  <a:cubicBezTo>
                    <a:pt x="114812" y="20288"/>
                    <a:pt x="114550" y="20026"/>
                    <a:pt x="114550" y="19717"/>
                  </a:cubicBezTo>
                  <a:cubicBezTo>
                    <a:pt x="114550" y="19407"/>
                    <a:pt x="114812" y="19157"/>
                    <a:pt x="115122" y="19157"/>
                  </a:cubicBezTo>
                  <a:close/>
                  <a:moveTo>
                    <a:pt x="118860" y="19157"/>
                  </a:moveTo>
                  <a:cubicBezTo>
                    <a:pt x="119158" y="19157"/>
                    <a:pt x="119420" y="19407"/>
                    <a:pt x="119420" y="19717"/>
                  </a:cubicBezTo>
                  <a:cubicBezTo>
                    <a:pt x="119420" y="20014"/>
                    <a:pt x="119170" y="20288"/>
                    <a:pt x="118860" y="20288"/>
                  </a:cubicBezTo>
                  <a:cubicBezTo>
                    <a:pt x="118539" y="20288"/>
                    <a:pt x="118289" y="20026"/>
                    <a:pt x="118289" y="19717"/>
                  </a:cubicBezTo>
                  <a:cubicBezTo>
                    <a:pt x="118289" y="19407"/>
                    <a:pt x="118539" y="19157"/>
                    <a:pt x="118860" y="19157"/>
                  </a:cubicBezTo>
                  <a:close/>
                  <a:moveTo>
                    <a:pt x="122575" y="19157"/>
                  </a:moveTo>
                  <a:cubicBezTo>
                    <a:pt x="122873" y="19157"/>
                    <a:pt x="123146" y="19407"/>
                    <a:pt x="123146" y="19717"/>
                  </a:cubicBezTo>
                  <a:cubicBezTo>
                    <a:pt x="123146" y="20014"/>
                    <a:pt x="122885" y="20288"/>
                    <a:pt x="122575" y="20288"/>
                  </a:cubicBezTo>
                  <a:cubicBezTo>
                    <a:pt x="122265" y="20288"/>
                    <a:pt x="122015" y="20026"/>
                    <a:pt x="122015" y="19717"/>
                  </a:cubicBezTo>
                  <a:cubicBezTo>
                    <a:pt x="122027" y="19407"/>
                    <a:pt x="122277" y="19157"/>
                    <a:pt x="122575" y="19157"/>
                  </a:cubicBezTo>
                  <a:close/>
                  <a:moveTo>
                    <a:pt x="126314" y="19157"/>
                  </a:moveTo>
                  <a:cubicBezTo>
                    <a:pt x="126611" y="19157"/>
                    <a:pt x="126873" y="19407"/>
                    <a:pt x="126873" y="19717"/>
                  </a:cubicBezTo>
                  <a:cubicBezTo>
                    <a:pt x="126873" y="20014"/>
                    <a:pt x="126623" y="20288"/>
                    <a:pt x="126314" y="20288"/>
                  </a:cubicBezTo>
                  <a:cubicBezTo>
                    <a:pt x="126004" y="20288"/>
                    <a:pt x="125742" y="20026"/>
                    <a:pt x="125742" y="19717"/>
                  </a:cubicBezTo>
                  <a:cubicBezTo>
                    <a:pt x="125742" y="19407"/>
                    <a:pt x="126004" y="19157"/>
                    <a:pt x="126314" y="19157"/>
                  </a:cubicBezTo>
                  <a:close/>
                  <a:moveTo>
                    <a:pt x="130028" y="19157"/>
                  </a:moveTo>
                  <a:cubicBezTo>
                    <a:pt x="130326" y="19157"/>
                    <a:pt x="130600" y="19407"/>
                    <a:pt x="130600" y="19717"/>
                  </a:cubicBezTo>
                  <a:cubicBezTo>
                    <a:pt x="130600" y="20014"/>
                    <a:pt x="130350" y="20288"/>
                    <a:pt x="130028" y="20288"/>
                  </a:cubicBezTo>
                  <a:cubicBezTo>
                    <a:pt x="129731" y="20288"/>
                    <a:pt x="129469" y="20026"/>
                    <a:pt x="129469" y="19717"/>
                  </a:cubicBezTo>
                  <a:cubicBezTo>
                    <a:pt x="129469" y="19407"/>
                    <a:pt x="129719" y="19157"/>
                    <a:pt x="130028" y="19157"/>
                  </a:cubicBezTo>
                  <a:close/>
                  <a:moveTo>
                    <a:pt x="133767" y="19157"/>
                  </a:moveTo>
                  <a:cubicBezTo>
                    <a:pt x="134065" y="19157"/>
                    <a:pt x="134326" y="19407"/>
                    <a:pt x="134326" y="19717"/>
                  </a:cubicBezTo>
                  <a:cubicBezTo>
                    <a:pt x="134326" y="20014"/>
                    <a:pt x="134076" y="20288"/>
                    <a:pt x="133767" y="20288"/>
                  </a:cubicBezTo>
                  <a:cubicBezTo>
                    <a:pt x="133469" y="20288"/>
                    <a:pt x="133207" y="20026"/>
                    <a:pt x="133207" y="19717"/>
                  </a:cubicBezTo>
                  <a:cubicBezTo>
                    <a:pt x="133207" y="19407"/>
                    <a:pt x="133457" y="19157"/>
                    <a:pt x="133767" y="19157"/>
                  </a:cubicBezTo>
                  <a:close/>
                  <a:moveTo>
                    <a:pt x="137494" y="19157"/>
                  </a:moveTo>
                  <a:cubicBezTo>
                    <a:pt x="137791" y="19157"/>
                    <a:pt x="138053" y="19407"/>
                    <a:pt x="138053" y="19717"/>
                  </a:cubicBezTo>
                  <a:cubicBezTo>
                    <a:pt x="138053" y="20014"/>
                    <a:pt x="137803" y="20288"/>
                    <a:pt x="137494" y="20288"/>
                  </a:cubicBezTo>
                  <a:cubicBezTo>
                    <a:pt x="137196" y="20288"/>
                    <a:pt x="136922" y="20026"/>
                    <a:pt x="136922" y="19717"/>
                  </a:cubicBezTo>
                  <a:cubicBezTo>
                    <a:pt x="136934" y="19407"/>
                    <a:pt x="137172" y="19157"/>
                    <a:pt x="137494" y="19157"/>
                  </a:cubicBezTo>
                  <a:close/>
                  <a:moveTo>
                    <a:pt x="1548" y="21026"/>
                  </a:moveTo>
                  <a:cubicBezTo>
                    <a:pt x="1846" y="21026"/>
                    <a:pt x="2119" y="21288"/>
                    <a:pt x="2119" y="21598"/>
                  </a:cubicBezTo>
                  <a:cubicBezTo>
                    <a:pt x="2119" y="21896"/>
                    <a:pt x="1858" y="22158"/>
                    <a:pt x="1548" y="22158"/>
                  </a:cubicBezTo>
                  <a:cubicBezTo>
                    <a:pt x="1238" y="22158"/>
                    <a:pt x="988" y="21908"/>
                    <a:pt x="988" y="21598"/>
                  </a:cubicBezTo>
                  <a:cubicBezTo>
                    <a:pt x="988" y="21288"/>
                    <a:pt x="1238" y="21026"/>
                    <a:pt x="1548" y="21026"/>
                  </a:cubicBezTo>
                  <a:close/>
                  <a:moveTo>
                    <a:pt x="5287" y="21026"/>
                  </a:moveTo>
                  <a:cubicBezTo>
                    <a:pt x="5596" y="21026"/>
                    <a:pt x="5846" y="21288"/>
                    <a:pt x="5846" y="21598"/>
                  </a:cubicBezTo>
                  <a:cubicBezTo>
                    <a:pt x="5846" y="21908"/>
                    <a:pt x="5596" y="22158"/>
                    <a:pt x="5287" y="22158"/>
                  </a:cubicBezTo>
                  <a:cubicBezTo>
                    <a:pt x="4977" y="22158"/>
                    <a:pt x="4715" y="21908"/>
                    <a:pt x="4715" y="21598"/>
                  </a:cubicBezTo>
                  <a:cubicBezTo>
                    <a:pt x="4715" y="21288"/>
                    <a:pt x="4977" y="21026"/>
                    <a:pt x="5287" y="21026"/>
                  </a:cubicBezTo>
                  <a:close/>
                  <a:moveTo>
                    <a:pt x="9001" y="21026"/>
                  </a:moveTo>
                  <a:cubicBezTo>
                    <a:pt x="9299" y="21026"/>
                    <a:pt x="9573" y="21288"/>
                    <a:pt x="9573" y="21598"/>
                  </a:cubicBezTo>
                  <a:cubicBezTo>
                    <a:pt x="9573" y="21896"/>
                    <a:pt x="9323" y="22158"/>
                    <a:pt x="9001" y="22158"/>
                  </a:cubicBezTo>
                  <a:cubicBezTo>
                    <a:pt x="8704" y="22158"/>
                    <a:pt x="8442" y="21908"/>
                    <a:pt x="8442" y="21598"/>
                  </a:cubicBezTo>
                  <a:cubicBezTo>
                    <a:pt x="8442" y="21288"/>
                    <a:pt x="8692" y="21026"/>
                    <a:pt x="9001" y="21026"/>
                  </a:cubicBezTo>
                  <a:close/>
                  <a:moveTo>
                    <a:pt x="12728" y="21026"/>
                  </a:moveTo>
                  <a:cubicBezTo>
                    <a:pt x="13037" y="21026"/>
                    <a:pt x="13288" y="21288"/>
                    <a:pt x="13288" y="21598"/>
                  </a:cubicBezTo>
                  <a:cubicBezTo>
                    <a:pt x="13288" y="21908"/>
                    <a:pt x="13037" y="22158"/>
                    <a:pt x="12728" y="22158"/>
                  </a:cubicBezTo>
                  <a:cubicBezTo>
                    <a:pt x="12418" y="22158"/>
                    <a:pt x="12156" y="21908"/>
                    <a:pt x="12156" y="21598"/>
                  </a:cubicBezTo>
                  <a:cubicBezTo>
                    <a:pt x="12156" y="21288"/>
                    <a:pt x="12418" y="21026"/>
                    <a:pt x="12728" y="21026"/>
                  </a:cubicBezTo>
                  <a:close/>
                  <a:moveTo>
                    <a:pt x="16466" y="21026"/>
                  </a:moveTo>
                  <a:cubicBezTo>
                    <a:pt x="16764" y="21026"/>
                    <a:pt x="17026" y="21288"/>
                    <a:pt x="17026" y="21598"/>
                  </a:cubicBezTo>
                  <a:cubicBezTo>
                    <a:pt x="17026" y="21896"/>
                    <a:pt x="16776" y="22158"/>
                    <a:pt x="16466" y="22158"/>
                  </a:cubicBezTo>
                  <a:cubicBezTo>
                    <a:pt x="16169" y="22158"/>
                    <a:pt x="15895" y="21908"/>
                    <a:pt x="15895" y="21598"/>
                  </a:cubicBezTo>
                  <a:cubicBezTo>
                    <a:pt x="15895" y="21288"/>
                    <a:pt x="16145" y="21026"/>
                    <a:pt x="16466" y="21026"/>
                  </a:cubicBezTo>
                  <a:close/>
                  <a:moveTo>
                    <a:pt x="20181" y="21026"/>
                  </a:moveTo>
                  <a:cubicBezTo>
                    <a:pt x="20491" y="21026"/>
                    <a:pt x="20753" y="21288"/>
                    <a:pt x="20753" y="21598"/>
                  </a:cubicBezTo>
                  <a:cubicBezTo>
                    <a:pt x="20753" y="21908"/>
                    <a:pt x="20491" y="22158"/>
                    <a:pt x="20181" y="22158"/>
                  </a:cubicBezTo>
                  <a:cubicBezTo>
                    <a:pt x="19872" y="22158"/>
                    <a:pt x="19622" y="21908"/>
                    <a:pt x="19622" y="21598"/>
                  </a:cubicBezTo>
                  <a:cubicBezTo>
                    <a:pt x="19622" y="21288"/>
                    <a:pt x="19872" y="21026"/>
                    <a:pt x="20181" y="21026"/>
                  </a:cubicBezTo>
                  <a:close/>
                  <a:moveTo>
                    <a:pt x="23920" y="21026"/>
                  </a:moveTo>
                  <a:cubicBezTo>
                    <a:pt x="24217" y="21026"/>
                    <a:pt x="24479" y="21288"/>
                    <a:pt x="24479" y="21598"/>
                  </a:cubicBezTo>
                  <a:cubicBezTo>
                    <a:pt x="24479" y="21896"/>
                    <a:pt x="24229" y="22158"/>
                    <a:pt x="23920" y="22158"/>
                  </a:cubicBezTo>
                  <a:cubicBezTo>
                    <a:pt x="23610" y="22158"/>
                    <a:pt x="23348" y="21908"/>
                    <a:pt x="23348" y="21598"/>
                  </a:cubicBezTo>
                  <a:cubicBezTo>
                    <a:pt x="23348" y="21288"/>
                    <a:pt x="23610" y="21026"/>
                    <a:pt x="23920" y="21026"/>
                  </a:cubicBezTo>
                  <a:close/>
                  <a:moveTo>
                    <a:pt x="27635" y="21026"/>
                  </a:moveTo>
                  <a:cubicBezTo>
                    <a:pt x="27956" y="21026"/>
                    <a:pt x="28206" y="21288"/>
                    <a:pt x="28206" y="21598"/>
                  </a:cubicBezTo>
                  <a:cubicBezTo>
                    <a:pt x="28206" y="21908"/>
                    <a:pt x="27956" y="22158"/>
                    <a:pt x="27635" y="22158"/>
                  </a:cubicBezTo>
                  <a:cubicBezTo>
                    <a:pt x="27325" y="22158"/>
                    <a:pt x="27075" y="21908"/>
                    <a:pt x="27075" y="21598"/>
                  </a:cubicBezTo>
                  <a:cubicBezTo>
                    <a:pt x="27075" y="21288"/>
                    <a:pt x="27325" y="21026"/>
                    <a:pt x="27635" y="21026"/>
                  </a:cubicBezTo>
                  <a:close/>
                  <a:moveTo>
                    <a:pt x="31373" y="21026"/>
                  </a:moveTo>
                  <a:cubicBezTo>
                    <a:pt x="31671" y="21026"/>
                    <a:pt x="31945" y="21288"/>
                    <a:pt x="31945" y="21598"/>
                  </a:cubicBezTo>
                  <a:cubicBezTo>
                    <a:pt x="31945" y="21896"/>
                    <a:pt x="31683" y="22158"/>
                    <a:pt x="31373" y="22158"/>
                  </a:cubicBezTo>
                  <a:cubicBezTo>
                    <a:pt x="31064" y="22158"/>
                    <a:pt x="30814" y="21908"/>
                    <a:pt x="30814" y="21598"/>
                  </a:cubicBezTo>
                  <a:cubicBezTo>
                    <a:pt x="30814" y="21288"/>
                    <a:pt x="31064" y="21026"/>
                    <a:pt x="31373" y="21026"/>
                  </a:cubicBezTo>
                  <a:close/>
                  <a:moveTo>
                    <a:pt x="35100" y="21026"/>
                  </a:moveTo>
                  <a:cubicBezTo>
                    <a:pt x="35409" y="21026"/>
                    <a:pt x="35659" y="21288"/>
                    <a:pt x="35659" y="21598"/>
                  </a:cubicBezTo>
                  <a:cubicBezTo>
                    <a:pt x="35659" y="21908"/>
                    <a:pt x="35409" y="22158"/>
                    <a:pt x="35100" y="22158"/>
                  </a:cubicBezTo>
                  <a:cubicBezTo>
                    <a:pt x="34778" y="22158"/>
                    <a:pt x="34528" y="21908"/>
                    <a:pt x="34528" y="21598"/>
                  </a:cubicBezTo>
                  <a:cubicBezTo>
                    <a:pt x="34528" y="21288"/>
                    <a:pt x="34778" y="21026"/>
                    <a:pt x="35100" y="21026"/>
                  </a:cubicBezTo>
                  <a:close/>
                  <a:moveTo>
                    <a:pt x="38815" y="21026"/>
                  </a:moveTo>
                  <a:cubicBezTo>
                    <a:pt x="39112" y="21026"/>
                    <a:pt x="39386" y="21288"/>
                    <a:pt x="39386" y="21598"/>
                  </a:cubicBezTo>
                  <a:cubicBezTo>
                    <a:pt x="39386" y="21896"/>
                    <a:pt x="39124" y="22158"/>
                    <a:pt x="38815" y="22158"/>
                  </a:cubicBezTo>
                  <a:cubicBezTo>
                    <a:pt x="38517" y="22158"/>
                    <a:pt x="38255" y="21908"/>
                    <a:pt x="38255" y="21598"/>
                  </a:cubicBezTo>
                  <a:cubicBezTo>
                    <a:pt x="38267" y="21288"/>
                    <a:pt x="38505" y="21026"/>
                    <a:pt x="38815" y="21026"/>
                  </a:cubicBezTo>
                  <a:close/>
                  <a:moveTo>
                    <a:pt x="42553" y="21026"/>
                  </a:moveTo>
                  <a:cubicBezTo>
                    <a:pt x="42863" y="21026"/>
                    <a:pt x="43113" y="21288"/>
                    <a:pt x="43113" y="21598"/>
                  </a:cubicBezTo>
                  <a:cubicBezTo>
                    <a:pt x="43113" y="21908"/>
                    <a:pt x="42863" y="22158"/>
                    <a:pt x="42553" y="22158"/>
                  </a:cubicBezTo>
                  <a:cubicBezTo>
                    <a:pt x="42232" y="22158"/>
                    <a:pt x="41982" y="21908"/>
                    <a:pt x="41982" y="21598"/>
                  </a:cubicBezTo>
                  <a:cubicBezTo>
                    <a:pt x="41982" y="21288"/>
                    <a:pt x="42244" y="21026"/>
                    <a:pt x="42553" y="21026"/>
                  </a:cubicBezTo>
                  <a:close/>
                  <a:moveTo>
                    <a:pt x="46268" y="21026"/>
                  </a:moveTo>
                  <a:cubicBezTo>
                    <a:pt x="46565" y="21026"/>
                    <a:pt x="46839" y="21288"/>
                    <a:pt x="46839" y="21598"/>
                  </a:cubicBezTo>
                  <a:cubicBezTo>
                    <a:pt x="46839" y="21896"/>
                    <a:pt x="46589" y="22158"/>
                    <a:pt x="46268" y="22158"/>
                  </a:cubicBezTo>
                  <a:cubicBezTo>
                    <a:pt x="45970" y="22158"/>
                    <a:pt x="45708" y="21908"/>
                    <a:pt x="45708" y="21598"/>
                  </a:cubicBezTo>
                  <a:cubicBezTo>
                    <a:pt x="45720" y="21288"/>
                    <a:pt x="45958" y="21026"/>
                    <a:pt x="46268" y="21026"/>
                  </a:cubicBezTo>
                  <a:close/>
                  <a:moveTo>
                    <a:pt x="50006" y="21026"/>
                  </a:moveTo>
                  <a:cubicBezTo>
                    <a:pt x="50316" y="21026"/>
                    <a:pt x="50578" y="21288"/>
                    <a:pt x="50578" y="21598"/>
                  </a:cubicBezTo>
                  <a:cubicBezTo>
                    <a:pt x="50578" y="21908"/>
                    <a:pt x="50316" y="22158"/>
                    <a:pt x="50006" y="22158"/>
                  </a:cubicBezTo>
                  <a:cubicBezTo>
                    <a:pt x="49697" y="22158"/>
                    <a:pt x="49447" y="21908"/>
                    <a:pt x="49447" y="21598"/>
                  </a:cubicBezTo>
                  <a:cubicBezTo>
                    <a:pt x="49447" y="21288"/>
                    <a:pt x="49697" y="21026"/>
                    <a:pt x="50006" y="21026"/>
                  </a:cubicBezTo>
                  <a:close/>
                  <a:moveTo>
                    <a:pt x="53733" y="21026"/>
                  </a:moveTo>
                  <a:cubicBezTo>
                    <a:pt x="54031" y="21026"/>
                    <a:pt x="54293" y="21288"/>
                    <a:pt x="54293" y="21598"/>
                  </a:cubicBezTo>
                  <a:cubicBezTo>
                    <a:pt x="54293" y="21896"/>
                    <a:pt x="54043" y="22158"/>
                    <a:pt x="53733" y="22158"/>
                  </a:cubicBezTo>
                  <a:cubicBezTo>
                    <a:pt x="53412" y="22158"/>
                    <a:pt x="53162" y="21908"/>
                    <a:pt x="53162" y="21598"/>
                  </a:cubicBezTo>
                  <a:cubicBezTo>
                    <a:pt x="53173" y="21288"/>
                    <a:pt x="53412" y="21026"/>
                    <a:pt x="53733" y="21026"/>
                  </a:cubicBezTo>
                  <a:close/>
                  <a:moveTo>
                    <a:pt x="57460" y="21026"/>
                  </a:moveTo>
                  <a:cubicBezTo>
                    <a:pt x="57781" y="21026"/>
                    <a:pt x="58031" y="21288"/>
                    <a:pt x="58031" y="21598"/>
                  </a:cubicBezTo>
                  <a:cubicBezTo>
                    <a:pt x="58031" y="21908"/>
                    <a:pt x="57781" y="22158"/>
                    <a:pt x="57460" y="22158"/>
                  </a:cubicBezTo>
                  <a:cubicBezTo>
                    <a:pt x="57150" y="22158"/>
                    <a:pt x="56900" y="21908"/>
                    <a:pt x="56900" y="21598"/>
                  </a:cubicBezTo>
                  <a:cubicBezTo>
                    <a:pt x="56900" y="21288"/>
                    <a:pt x="57150" y="21026"/>
                    <a:pt x="57460" y="21026"/>
                  </a:cubicBezTo>
                  <a:close/>
                  <a:moveTo>
                    <a:pt x="61186" y="21026"/>
                  </a:moveTo>
                  <a:cubicBezTo>
                    <a:pt x="61484" y="21026"/>
                    <a:pt x="61746" y="21288"/>
                    <a:pt x="61746" y="21598"/>
                  </a:cubicBezTo>
                  <a:cubicBezTo>
                    <a:pt x="61746" y="21896"/>
                    <a:pt x="61496" y="22158"/>
                    <a:pt x="61186" y="22158"/>
                  </a:cubicBezTo>
                  <a:cubicBezTo>
                    <a:pt x="60877" y="22158"/>
                    <a:pt x="60615" y="21908"/>
                    <a:pt x="60615" y="21598"/>
                  </a:cubicBezTo>
                  <a:cubicBezTo>
                    <a:pt x="60639" y="21288"/>
                    <a:pt x="60877" y="21026"/>
                    <a:pt x="61186" y="21026"/>
                  </a:cubicBezTo>
                  <a:close/>
                  <a:moveTo>
                    <a:pt x="64925" y="21026"/>
                  </a:moveTo>
                  <a:cubicBezTo>
                    <a:pt x="65234" y="21026"/>
                    <a:pt x="65485" y="21288"/>
                    <a:pt x="65485" y="21598"/>
                  </a:cubicBezTo>
                  <a:cubicBezTo>
                    <a:pt x="65485" y="21908"/>
                    <a:pt x="65234" y="22158"/>
                    <a:pt x="64925" y="22158"/>
                  </a:cubicBezTo>
                  <a:cubicBezTo>
                    <a:pt x="64603" y="22158"/>
                    <a:pt x="64353" y="21908"/>
                    <a:pt x="64353" y="21598"/>
                  </a:cubicBezTo>
                  <a:cubicBezTo>
                    <a:pt x="64353" y="21288"/>
                    <a:pt x="64603" y="21026"/>
                    <a:pt x="64925" y="21026"/>
                  </a:cubicBezTo>
                  <a:close/>
                  <a:moveTo>
                    <a:pt x="68640" y="21026"/>
                  </a:moveTo>
                  <a:cubicBezTo>
                    <a:pt x="68937" y="21026"/>
                    <a:pt x="69211" y="21288"/>
                    <a:pt x="69211" y="21598"/>
                  </a:cubicBezTo>
                  <a:cubicBezTo>
                    <a:pt x="69211" y="21896"/>
                    <a:pt x="68949" y="22158"/>
                    <a:pt x="68640" y="22158"/>
                  </a:cubicBezTo>
                  <a:cubicBezTo>
                    <a:pt x="68330" y="22158"/>
                    <a:pt x="68080" y="21908"/>
                    <a:pt x="68080" y="21598"/>
                  </a:cubicBezTo>
                  <a:cubicBezTo>
                    <a:pt x="68092" y="21288"/>
                    <a:pt x="68330" y="21026"/>
                    <a:pt x="68640" y="21026"/>
                  </a:cubicBezTo>
                  <a:close/>
                  <a:moveTo>
                    <a:pt x="72366" y="21026"/>
                  </a:moveTo>
                  <a:cubicBezTo>
                    <a:pt x="72676" y="21026"/>
                    <a:pt x="72926" y="21288"/>
                    <a:pt x="72926" y="21598"/>
                  </a:cubicBezTo>
                  <a:cubicBezTo>
                    <a:pt x="72926" y="21908"/>
                    <a:pt x="72676" y="22158"/>
                    <a:pt x="72366" y="22158"/>
                  </a:cubicBezTo>
                  <a:cubicBezTo>
                    <a:pt x="72045" y="22158"/>
                    <a:pt x="71795" y="21908"/>
                    <a:pt x="71795" y="21598"/>
                  </a:cubicBezTo>
                  <a:cubicBezTo>
                    <a:pt x="71795" y="21288"/>
                    <a:pt x="72069" y="21026"/>
                    <a:pt x="72366" y="21026"/>
                  </a:cubicBezTo>
                  <a:close/>
                  <a:moveTo>
                    <a:pt x="76093" y="21026"/>
                  </a:moveTo>
                  <a:cubicBezTo>
                    <a:pt x="76391" y="21026"/>
                    <a:pt x="76664" y="21288"/>
                    <a:pt x="76664" y="21598"/>
                  </a:cubicBezTo>
                  <a:cubicBezTo>
                    <a:pt x="76664" y="21896"/>
                    <a:pt x="76403" y="22158"/>
                    <a:pt x="76093" y="22158"/>
                  </a:cubicBezTo>
                  <a:cubicBezTo>
                    <a:pt x="75795" y="22158"/>
                    <a:pt x="75533" y="21908"/>
                    <a:pt x="75533" y="21598"/>
                  </a:cubicBezTo>
                  <a:cubicBezTo>
                    <a:pt x="75533" y="21288"/>
                    <a:pt x="75783" y="21026"/>
                    <a:pt x="76093" y="21026"/>
                  </a:cubicBezTo>
                  <a:close/>
                  <a:moveTo>
                    <a:pt x="79712" y="21026"/>
                  </a:moveTo>
                  <a:cubicBezTo>
                    <a:pt x="80010" y="21026"/>
                    <a:pt x="80284" y="21288"/>
                    <a:pt x="80284" y="21598"/>
                  </a:cubicBezTo>
                  <a:cubicBezTo>
                    <a:pt x="80284" y="21896"/>
                    <a:pt x="80022" y="22158"/>
                    <a:pt x="79712" y="22158"/>
                  </a:cubicBezTo>
                  <a:cubicBezTo>
                    <a:pt x="79403" y="22158"/>
                    <a:pt x="79153" y="21908"/>
                    <a:pt x="79153" y="21598"/>
                  </a:cubicBezTo>
                  <a:cubicBezTo>
                    <a:pt x="79165" y="21288"/>
                    <a:pt x="79403" y="21026"/>
                    <a:pt x="79712" y="21026"/>
                  </a:cubicBezTo>
                  <a:close/>
                  <a:moveTo>
                    <a:pt x="83451" y="21026"/>
                  </a:moveTo>
                  <a:cubicBezTo>
                    <a:pt x="83761" y="21026"/>
                    <a:pt x="84011" y="21288"/>
                    <a:pt x="84011" y="21598"/>
                  </a:cubicBezTo>
                  <a:cubicBezTo>
                    <a:pt x="84011" y="21908"/>
                    <a:pt x="83761" y="22158"/>
                    <a:pt x="83451" y="22158"/>
                  </a:cubicBezTo>
                  <a:cubicBezTo>
                    <a:pt x="83141" y="22158"/>
                    <a:pt x="82880" y="21908"/>
                    <a:pt x="82880" y="21598"/>
                  </a:cubicBezTo>
                  <a:cubicBezTo>
                    <a:pt x="82880" y="21288"/>
                    <a:pt x="83141" y="21026"/>
                    <a:pt x="83451" y="21026"/>
                  </a:cubicBezTo>
                  <a:close/>
                  <a:moveTo>
                    <a:pt x="87166" y="21026"/>
                  </a:moveTo>
                  <a:cubicBezTo>
                    <a:pt x="87463" y="21026"/>
                    <a:pt x="87737" y="21288"/>
                    <a:pt x="87737" y="21598"/>
                  </a:cubicBezTo>
                  <a:cubicBezTo>
                    <a:pt x="87737" y="21896"/>
                    <a:pt x="87475" y="22158"/>
                    <a:pt x="87166" y="22158"/>
                  </a:cubicBezTo>
                  <a:cubicBezTo>
                    <a:pt x="86856" y="22158"/>
                    <a:pt x="86606" y="21908"/>
                    <a:pt x="86606" y="21598"/>
                  </a:cubicBezTo>
                  <a:cubicBezTo>
                    <a:pt x="86618" y="21288"/>
                    <a:pt x="86856" y="21026"/>
                    <a:pt x="87166" y="21026"/>
                  </a:cubicBezTo>
                  <a:close/>
                  <a:moveTo>
                    <a:pt x="90904" y="21026"/>
                  </a:moveTo>
                  <a:cubicBezTo>
                    <a:pt x="91214" y="21026"/>
                    <a:pt x="91464" y="21288"/>
                    <a:pt x="91464" y="21598"/>
                  </a:cubicBezTo>
                  <a:cubicBezTo>
                    <a:pt x="91464" y="21908"/>
                    <a:pt x="91214" y="22158"/>
                    <a:pt x="90904" y="22158"/>
                  </a:cubicBezTo>
                  <a:cubicBezTo>
                    <a:pt x="90595" y="22158"/>
                    <a:pt x="90345" y="21908"/>
                    <a:pt x="90345" y="21598"/>
                  </a:cubicBezTo>
                  <a:cubicBezTo>
                    <a:pt x="90345" y="21288"/>
                    <a:pt x="90595" y="21026"/>
                    <a:pt x="90904" y="21026"/>
                  </a:cubicBezTo>
                  <a:close/>
                  <a:moveTo>
                    <a:pt x="94631" y="21026"/>
                  </a:moveTo>
                  <a:cubicBezTo>
                    <a:pt x="94929" y="21026"/>
                    <a:pt x="95191" y="21288"/>
                    <a:pt x="95191" y="21598"/>
                  </a:cubicBezTo>
                  <a:cubicBezTo>
                    <a:pt x="95191" y="21896"/>
                    <a:pt x="94941" y="22158"/>
                    <a:pt x="94631" y="22158"/>
                  </a:cubicBezTo>
                  <a:cubicBezTo>
                    <a:pt x="94310" y="22158"/>
                    <a:pt x="94060" y="21908"/>
                    <a:pt x="94060" y="21598"/>
                  </a:cubicBezTo>
                  <a:cubicBezTo>
                    <a:pt x="94071" y="21288"/>
                    <a:pt x="94310" y="21026"/>
                    <a:pt x="94631" y="21026"/>
                  </a:cubicBezTo>
                  <a:close/>
                  <a:moveTo>
                    <a:pt x="98346" y="21026"/>
                  </a:moveTo>
                  <a:cubicBezTo>
                    <a:pt x="98655" y="21026"/>
                    <a:pt x="98905" y="21288"/>
                    <a:pt x="98905" y="21598"/>
                  </a:cubicBezTo>
                  <a:cubicBezTo>
                    <a:pt x="98905" y="21908"/>
                    <a:pt x="98655" y="22158"/>
                    <a:pt x="98346" y="22158"/>
                  </a:cubicBezTo>
                  <a:cubicBezTo>
                    <a:pt x="98036" y="22158"/>
                    <a:pt x="97786" y="21908"/>
                    <a:pt x="97786" y="21598"/>
                  </a:cubicBezTo>
                  <a:cubicBezTo>
                    <a:pt x="97786" y="21288"/>
                    <a:pt x="98036" y="21026"/>
                    <a:pt x="98346" y="21026"/>
                  </a:cubicBezTo>
                  <a:close/>
                  <a:moveTo>
                    <a:pt x="102084" y="21026"/>
                  </a:moveTo>
                  <a:cubicBezTo>
                    <a:pt x="102382" y="21026"/>
                    <a:pt x="102644" y="21288"/>
                    <a:pt x="102644" y="21598"/>
                  </a:cubicBezTo>
                  <a:cubicBezTo>
                    <a:pt x="102644" y="21896"/>
                    <a:pt x="102394" y="22158"/>
                    <a:pt x="102084" y="22158"/>
                  </a:cubicBezTo>
                  <a:cubicBezTo>
                    <a:pt x="101787" y="22158"/>
                    <a:pt x="101513" y="21908"/>
                    <a:pt x="101513" y="21598"/>
                  </a:cubicBezTo>
                  <a:cubicBezTo>
                    <a:pt x="101513" y="21288"/>
                    <a:pt x="101775" y="21026"/>
                    <a:pt x="102084" y="21026"/>
                  </a:cubicBezTo>
                  <a:close/>
                  <a:moveTo>
                    <a:pt x="105799" y="21026"/>
                  </a:moveTo>
                  <a:cubicBezTo>
                    <a:pt x="106121" y="21026"/>
                    <a:pt x="106371" y="21288"/>
                    <a:pt x="106371" y="21598"/>
                  </a:cubicBezTo>
                  <a:cubicBezTo>
                    <a:pt x="106371" y="21908"/>
                    <a:pt x="106109" y="22158"/>
                    <a:pt x="105799" y="22158"/>
                  </a:cubicBezTo>
                  <a:cubicBezTo>
                    <a:pt x="105490" y="22158"/>
                    <a:pt x="105239" y="21908"/>
                    <a:pt x="105239" y="21598"/>
                  </a:cubicBezTo>
                  <a:cubicBezTo>
                    <a:pt x="105239" y="21288"/>
                    <a:pt x="105490" y="21026"/>
                    <a:pt x="105799" y="21026"/>
                  </a:cubicBezTo>
                  <a:close/>
                  <a:moveTo>
                    <a:pt x="109538" y="21026"/>
                  </a:moveTo>
                  <a:cubicBezTo>
                    <a:pt x="109835" y="21026"/>
                    <a:pt x="110109" y="21288"/>
                    <a:pt x="110109" y="21598"/>
                  </a:cubicBezTo>
                  <a:cubicBezTo>
                    <a:pt x="110109" y="21896"/>
                    <a:pt x="109847" y="22158"/>
                    <a:pt x="109538" y="22158"/>
                  </a:cubicBezTo>
                  <a:cubicBezTo>
                    <a:pt x="109228" y="22158"/>
                    <a:pt x="108978" y="21908"/>
                    <a:pt x="108978" y="21598"/>
                  </a:cubicBezTo>
                  <a:cubicBezTo>
                    <a:pt x="108978" y="21288"/>
                    <a:pt x="109228" y="21026"/>
                    <a:pt x="109538" y="21026"/>
                  </a:cubicBezTo>
                  <a:close/>
                  <a:moveTo>
                    <a:pt x="113264" y="21026"/>
                  </a:moveTo>
                  <a:cubicBezTo>
                    <a:pt x="113574" y="21026"/>
                    <a:pt x="113824" y="21288"/>
                    <a:pt x="113824" y="21598"/>
                  </a:cubicBezTo>
                  <a:cubicBezTo>
                    <a:pt x="113824" y="21908"/>
                    <a:pt x="113574" y="22158"/>
                    <a:pt x="113264" y="22158"/>
                  </a:cubicBezTo>
                  <a:cubicBezTo>
                    <a:pt x="112943" y="22158"/>
                    <a:pt x="112693" y="21908"/>
                    <a:pt x="112693" y="21598"/>
                  </a:cubicBezTo>
                  <a:cubicBezTo>
                    <a:pt x="112693" y="21288"/>
                    <a:pt x="112943" y="21026"/>
                    <a:pt x="113264" y="21026"/>
                  </a:cubicBezTo>
                  <a:close/>
                  <a:moveTo>
                    <a:pt x="116991" y="21026"/>
                  </a:moveTo>
                  <a:cubicBezTo>
                    <a:pt x="117289" y="21026"/>
                    <a:pt x="117562" y="21288"/>
                    <a:pt x="117562" y="21598"/>
                  </a:cubicBezTo>
                  <a:cubicBezTo>
                    <a:pt x="117562" y="21896"/>
                    <a:pt x="117312" y="22158"/>
                    <a:pt x="116991" y="22158"/>
                  </a:cubicBezTo>
                  <a:cubicBezTo>
                    <a:pt x="116681" y="22158"/>
                    <a:pt x="116431" y="21908"/>
                    <a:pt x="116431" y="21598"/>
                  </a:cubicBezTo>
                  <a:cubicBezTo>
                    <a:pt x="116431" y="21288"/>
                    <a:pt x="116681" y="21026"/>
                    <a:pt x="116991" y="21026"/>
                  </a:cubicBezTo>
                  <a:close/>
                  <a:moveTo>
                    <a:pt x="120718" y="21026"/>
                  </a:moveTo>
                  <a:cubicBezTo>
                    <a:pt x="121027" y="21026"/>
                    <a:pt x="121277" y="21288"/>
                    <a:pt x="121277" y="21598"/>
                  </a:cubicBezTo>
                  <a:cubicBezTo>
                    <a:pt x="121277" y="21908"/>
                    <a:pt x="121027" y="22158"/>
                    <a:pt x="120718" y="22158"/>
                  </a:cubicBezTo>
                  <a:cubicBezTo>
                    <a:pt x="120408" y="22158"/>
                    <a:pt x="120146" y="21908"/>
                    <a:pt x="120146" y="21598"/>
                  </a:cubicBezTo>
                  <a:cubicBezTo>
                    <a:pt x="120146" y="21288"/>
                    <a:pt x="120420" y="21026"/>
                    <a:pt x="120718" y="21026"/>
                  </a:cubicBezTo>
                  <a:close/>
                  <a:moveTo>
                    <a:pt x="124456" y="21026"/>
                  </a:moveTo>
                  <a:cubicBezTo>
                    <a:pt x="124754" y="21026"/>
                    <a:pt x="125016" y="21288"/>
                    <a:pt x="125016" y="21598"/>
                  </a:cubicBezTo>
                  <a:cubicBezTo>
                    <a:pt x="125016" y="21896"/>
                    <a:pt x="124766" y="22158"/>
                    <a:pt x="124456" y="22158"/>
                  </a:cubicBezTo>
                  <a:cubicBezTo>
                    <a:pt x="124135" y="22158"/>
                    <a:pt x="123885" y="21908"/>
                    <a:pt x="123885" y="21598"/>
                  </a:cubicBezTo>
                  <a:cubicBezTo>
                    <a:pt x="123885" y="21288"/>
                    <a:pt x="124135" y="21026"/>
                    <a:pt x="124456" y="21026"/>
                  </a:cubicBezTo>
                  <a:close/>
                  <a:moveTo>
                    <a:pt x="128171" y="21026"/>
                  </a:moveTo>
                  <a:cubicBezTo>
                    <a:pt x="128480" y="21026"/>
                    <a:pt x="128742" y="21288"/>
                    <a:pt x="128742" y="21598"/>
                  </a:cubicBezTo>
                  <a:cubicBezTo>
                    <a:pt x="128742" y="21908"/>
                    <a:pt x="128480" y="22158"/>
                    <a:pt x="128171" y="22158"/>
                  </a:cubicBezTo>
                  <a:cubicBezTo>
                    <a:pt x="127861" y="22158"/>
                    <a:pt x="127611" y="21908"/>
                    <a:pt x="127611" y="21598"/>
                  </a:cubicBezTo>
                  <a:cubicBezTo>
                    <a:pt x="127611" y="21288"/>
                    <a:pt x="127861" y="21026"/>
                    <a:pt x="128171" y="21026"/>
                  </a:cubicBezTo>
                  <a:close/>
                  <a:moveTo>
                    <a:pt x="131898" y="21026"/>
                  </a:moveTo>
                  <a:cubicBezTo>
                    <a:pt x="132195" y="21026"/>
                    <a:pt x="132457" y="21288"/>
                    <a:pt x="132457" y="21598"/>
                  </a:cubicBezTo>
                  <a:cubicBezTo>
                    <a:pt x="132457" y="21896"/>
                    <a:pt x="132207" y="22158"/>
                    <a:pt x="131898" y="22158"/>
                  </a:cubicBezTo>
                  <a:cubicBezTo>
                    <a:pt x="131600" y="22158"/>
                    <a:pt x="131326" y="21908"/>
                    <a:pt x="131326" y="21598"/>
                  </a:cubicBezTo>
                  <a:cubicBezTo>
                    <a:pt x="131338" y="21288"/>
                    <a:pt x="131576" y="21026"/>
                    <a:pt x="131898" y="21026"/>
                  </a:cubicBezTo>
                  <a:close/>
                  <a:moveTo>
                    <a:pt x="135624" y="21026"/>
                  </a:moveTo>
                  <a:cubicBezTo>
                    <a:pt x="135946" y="21026"/>
                    <a:pt x="136196" y="21288"/>
                    <a:pt x="136196" y="21598"/>
                  </a:cubicBezTo>
                  <a:cubicBezTo>
                    <a:pt x="136196" y="21908"/>
                    <a:pt x="135934" y="22158"/>
                    <a:pt x="135624" y="22158"/>
                  </a:cubicBezTo>
                  <a:cubicBezTo>
                    <a:pt x="135315" y="22158"/>
                    <a:pt x="135065" y="21908"/>
                    <a:pt x="135065" y="21598"/>
                  </a:cubicBezTo>
                  <a:cubicBezTo>
                    <a:pt x="135065" y="21288"/>
                    <a:pt x="135315" y="21026"/>
                    <a:pt x="135624" y="21026"/>
                  </a:cubicBezTo>
                  <a:close/>
                  <a:moveTo>
                    <a:pt x="3405" y="22896"/>
                  </a:moveTo>
                  <a:cubicBezTo>
                    <a:pt x="3703" y="22896"/>
                    <a:pt x="3977" y="23146"/>
                    <a:pt x="3977" y="23455"/>
                  </a:cubicBezTo>
                  <a:cubicBezTo>
                    <a:pt x="3977" y="23765"/>
                    <a:pt x="3727" y="24015"/>
                    <a:pt x="3405" y="24015"/>
                  </a:cubicBezTo>
                  <a:cubicBezTo>
                    <a:pt x="3096" y="24015"/>
                    <a:pt x="2846" y="23765"/>
                    <a:pt x="2846" y="23455"/>
                  </a:cubicBezTo>
                  <a:cubicBezTo>
                    <a:pt x="2858" y="23146"/>
                    <a:pt x="3096" y="22896"/>
                    <a:pt x="3405" y="22896"/>
                  </a:cubicBezTo>
                  <a:close/>
                  <a:moveTo>
                    <a:pt x="7132" y="22896"/>
                  </a:moveTo>
                  <a:cubicBezTo>
                    <a:pt x="7430" y="22896"/>
                    <a:pt x="7692" y="23146"/>
                    <a:pt x="7692" y="23455"/>
                  </a:cubicBezTo>
                  <a:cubicBezTo>
                    <a:pt x="7692" y="23765"/>
                    <a:pt x="7442" y="24015"/>
                    <a:pt x="7132" y="24015"/>
                  </a:cubicBezTo>
                  <a:cubicBezTo>
                    <a:pt x="6834" y="24015"/>
                    <a:pt x="6560" y="23765"/>
                    <a:pt x="6560" y="23455"/>
                  </a:cubicBezTo>
                  <a:cubicBezTo>
                    <a:pt x="6584" y="23146"/>
                    <a:pt x="6822" y="22896"/>
                    <a:pt x="7132" y="22896"/>
                  </a:cubicBezTo>
                  <a:close/>
                  <a:moveTo>
                    <a:pt x="10871" y="22896"/>
                  </a:moveTo>
                  <a:cubicBezTo>
                    <a:pt x="11168" y="22896"/>
                    <a:pt x="11430" y="23146"/>
                    <a:pt x="11430" y="23455"/>
                  </a:cubicBezTo>
                  <a:cubicBezTo>
                    <a:pt x="11430" y="23765"/>
                    <a:pt x="11180" y="24015"/>
                    <a:pt x="10871" y="24015"/>
                  </a:cubicBezTo>
                  <a:cubicBezTo>
                    <a:pt x="10573" y="24015"/>
                    <a:pt x="10299" y="23765"/>
                    <a:pt x="10299" y="23455"/>
                  </a:cubicBezTo>
                  <a:cubicBezTo>
                    <a:pt x="10299" y="23146"/>
                    <a:pt x="10549" y="22896"/>
                    <a:pt x="10871" y="22896"/>
                  </a:cubicBezTo>
                  <a:close/>
                  <a:moveTo>
                    <a:pt x="14585" y="22896"/>
                  </a:moveTo>
                  <a:cubicBezTo>
                    <a:pt x="14883" y="22896"/>
                    <a:pt x="15157" y="23146"/>
                    <a:pt x="15157" y="23455"/>
                  </a:cubicBezTo>
                  <a:cubicBezTo>
                    <a:pt x="15157" y="23765"/>
                    <a:pt x="14895" y="24015"/>
                    <a:pt x="14585" y="24015"/>
                  </a:cubicBezTo>
                  <a:cubicBezTo>
                    <a:pt x="14288" y="24015"/>
                    <a:pt x="14014" y="23765"/>
                    <a:pt x="14014" y="23455"/>
                  </a:cubicBezTo>
                  <a:cubicBezTo>
                    <a:pt x="14038" y="23146"/>
                    <a:pt x="14276" y="22896"/>
                    <a:pt x="14585" y="22896"/>
                  </a:cubicBezTo>
                  <a:close/>
                  <a:moveTo>
                    <a:pt x="18324" y="22896"/>
                  </a:moveTo>
                  <a:cubicBezTo>
                    <a:pt x="18622" y="22896"/>
                    <a:pt x="18883" y="23146"/>
                    <a:pt x="18883" y="23455"/>
                  </a:cubicBezTo>
                  <a:cubicBezTo>
                    <a:pt x="18883" y="23765"/>
                    <a:pt x="18633" y="24015"/>
                    <a:pt x="18324" y="24015"/>
                  </a:cubicBezTo>
                  <a:cubicBezTo>
                    <a:pt x="18026" y="24015"/>
                    <a:pt x="17752" y="23765"/>
                    <a:pt x="17752" y="23455"/>
                  </a:cubicBezTo>
                  <a:cubicBezTo>
                    <a:pt x="17752" y="23146"/>
                    <a:pt x="18014" y="22896"/>
                    <a:pt x="18324" y="22896"/>
                  </a:cubicBezTo>
                  <a:close/>
                  <a:moveTo>
                    <a:pt x="22039" y="22896"/>
                  </a:moveTo>
                  <a:cubicBezTo>
                    <a:pt x="22336" y="22896"/>
                    <a:pt x="22610" y="23146"/>
                    <a:pt x="22610" y="23455"/>
                  </a:cubicBezTo>
                  <a:cubicBezTo>
                    <a:pt x="22610" y="23765"/>
                    <a:pt x="22360" y="24015"/>
                    <a:pt x="22039" y="24015"/>
                  </a:cubicBezTo>
                  <a:cubicBezTo>
                    <a:pt x="21729" y="24015"/>
                    <a:pt x="21479" y="23765"/>
                    <a:pt x="21479" y="23455"/>
                  </a:cubicBezTo>
                  <a:cubicBezTo>
                    <a:pt x="21491" y="23146"/>
                    <a:pt x="21729" y="22896"/>
                    <a:pt x="22039" y="22896"/>
                  </a:cubicBezTo>
                  <a:close/>
                  <a:moveTo>
                    <a:pt x="25777" y="22896"/>
                  </a:moveTo>
                  <a:cubicBezTo>
                    <a:pt x="26075" y="22896"/>
                    <a:pt x="26349" y="23146"/>
                    <a:pt x="26349" y="23455"/>
                  </a:cubicBezTo>
                  <a:cubicBezTo>
                    <a:pt x="26349" y="23765"/>
                    <a:pt x="26087" y="24015"/>
                    <a:pt x="25777" y="24015"/>
                  </a:cubicBezTo>
                  <a:cubicBezTo>
                    <a:pt x="25468" y="24015"/>
                    <a:pt x="25206" y="23765"/>
                    <a:pt x="25206" y="23455"/>
                  </a:cubicBezTo>
                  <a:cubicBezTo>
                    <a:pt x="25218" y="23146"/>
                    <a:pt x="25468" y="22896"/>
                    <a:pt x="25777" y="22896"/>
                  </a:cubicBezTo>
                  <a:close/>
                  <a:moveTo>
                    <a:pt x="29504" y="22896"/>
                  </a:moveTo>
                  <a:cubicBezTo>
                    <a:pt x="29801" y="22896"/>
                    <a:pt x="30063" y="23146"/>
                    <a:pt x="30063" y="23455"/>
                  </a:cubicBezTo>
                  <a:cubicBezTo>
                    <a:pt x="30063" y="23765"/>
                    <a:pt x="29813" y="24015"/>
                    <a:pt x="29504" y="24015"/>
                  </a:cubicBezTo>
                  <a:cubicBezTo>
                    <a:pt x="29182" y="24015"/>
                    <a:pt x="28932" y="23765"/>
                    <a:pt x="28932" y="23455"/>
                  </a:cubicBezTo>
                  <a:cubicBezTo>
                    <a:pt x="28944" y="23146"/>
                    <a:pt x="29182" y="22896"/>
                    <a:pt x="29504" y="22896"/>
                  </a:cubicBezTo>
                  <a:close/>
                  <a:moveTo>
                    <a:pt x="33230" y="22896"/>
                  </a:moveTo>
                  <a:cubicBezTo>
                    <a:pt x="33528" y="22896"/>
                    <a:pt x="33802" y="23146"/>
                    <a:pt x="33802" y="23455"/>
                  </a:cubicBezTo>
                  <a:cubicBezTo>
                    <a:pt x="33802" y="23765"/>
                    <a:pt x="33552" y="24015"/>
                    <a:pt x="33230" y="24015"/>
                  </a:cubicBezTo>
                  <a:cubicBezTo>
                    <a:pt x="32921" y="24015"/>
                    <a:pt x="32671" y="23765"/>
                    <a:pt x="32671" y="23455"/>
                  </a:cubicBezTo>
                  <a:cubicBezTo>
                    <a:pt x="32671" y="23146"/>
                    <a:pt x="32921" y="22896"/>
                    <a:pt x="33230" y="22896"/>
                  </a:cubicBezTo>
                  <a:close/>
                  <a:moveTo>
                    <a:pt x="36957" y="22896"/>
                  </a:moveTo>
                  <a:cubicBezTo>
                    <a:pt x="37255" y="22896"/>
                    <a:pt x="37517" y="23146"/>
                    <a:pt x="37517" y="23455"/>
                  </a:cubicBezTo>
                  <a:cubicBezTo>
                    <a:pt x="37517" y="23765"/>
                    <a:pt x="37267" y="24015"/>
                    <a:pt x="36957" y="24015"/>
                  </a:cubicBezTo>
                  <a:cubicBezTo>
                    <a:pt x="36648" y="24015"/>
                    <a:pt x="36386" y="23765"/>
                    <a:pt x="36386" y="23455"/>
                  </a:cubicBezTo>
                  <a:cubicBezTo>
                    <a:pt x="36409" y="23146"/>
                    <a:pt x="36648" y="22896"/>
                    <a:pt x="36957" y="22896"/>
                  </a:cubicBezTo>
                  <a:close/>
                  <a:moveTo>
                    <a:pt x="40672" y="22896"/>
                  </a:moveTo>
                  <a:cubicBezTo>
                    <a:pt x="40970" y="22896"/>
                    <a:pt x="41243" y="23146"/>
                    <a:pt x="41243" y="23455"/>
                  </a:cubicBezTo>
                  <a:cubicBezTo>
                    <a:pt x="41243" y="23765"/>
                    <a:pt x="40993" y="24015"/>
                    <a:pt x="40672" y="24015"/>
                  </a:cubicBezTo>
                  <a:cubicBezTo>
                    <a:pt x="40374" y="24015"/>
                    <a:pt x="40112" y="23765"/>
                    <a:pt x="40112" y="23455"/>
                  </a:cubicBezTo>
                  <a:cubicBezTo>
                    <a:pt x="40124" y="23146"/>
                    <a:pt x="40362" y="22896"/>
                    <a:pt x="40672" y="22896"/>
                  </a:cubicBezTo>
                  <a:close/>
                  <a:moveTo>
                    <a:pt x="44410" y="22896"/>
                  </a:moveTo>
                  <a:cubicBezTo>
                    <a:pt x="44708" y="22896"/>
                    <a:pt x="44982" y="23146"/>
                    <a:pt x="44982" y="23455"/>
                  </a:cubicBezTo>
                  <a:cubicBezTo>
                    <a:pt x="44982" y="23765"/>
                    <a:pt x="44720" y="24015"/>
                    <a:pt x="44410" y="24015"/>
                  </a:cubicBezTo>
                  <a:cubicBezTo>
                    <a:pt x="44113" y="24015"/>
                    <a:pt x="43851" y="23765"/>
                    <a:pt x="43851" y="23455"/>
                  </a:cubicBezTo>
                  <a:cubicBezTo>
                    <a:pt x="43851" y="23146"/>
                    <a:pt x="44101" y="22896"/>
                    <a:pt x="44410" y="22896"/>
                  </a:cubicBezTo>
                  <a:close/>
                  <a:moveTo>
                    <a:pt x="48137" y="22896"/>
                  </a:moveTo>
                  <a:cubicBezTo>
                    <a:pt x="48435" y="22896"/>
                    <a:pt x="48697" y="23146"/>
                    <a:pt x="48697" y="23455"/>
                  </a:cubicBezTo>
                  <a:cubicBezTo>
                    <a:pt x="48697" y="23765"/>
                    <a:pt x="48447" y="24015"/>
                    <a:pt x="48137" y="24015"/>
                  </a:cubicBezTo>
                  <a:cubicBezTo>
                    <a:pt x="47839" y="24015"/>
                    <a:pt x="47566" y="23765"/>
                    <a:pt x="47566" y="23455"/>
                  </a:cubicBezTo>
                  <a:cubicBezTo>
                    <a:pt x="47578" y="23146"/>
                    <a:pt x="47839" y="22896"/>
                    <a:pt x="48137" y="22896"/>
                  </a:cubicBezTo>
                  <a:close/>
                  <a:moveTo>
                    <a:pt x="51864" y="22896"/>
                  </a:moveTo>
                  <a:cubicBezTo>
                    <a:pt x="52161" y="22896"/>
                    <a:pt x="52435" y="23146"/>
                    <a:pt x="52435" y="23455"/>
                  </a:cubicBezTo>
                  <a:cubicBezTo>
                    <a:pt x="52435" y="23765"/>
                    <a:pt x="52185" y="24015"/>
                    <a:pt x="51864" y="24015"/>
                  </a:cubicBezTo>
                  <a:cubicBezTo>
                    <a:pt x="51566" y="24015"/>
                    <a:pt x="51304" y="23765"/>
                    <a:pt x="51304" y="23455"/>
                  </a:cubicBezTo>
                  <a:cubicBezTo>
                    <a:pt x="51304" y="23146"/>
                    <a:pt x="51554" y="22896"/>
                    <a:pt x="51864" y="22896"/>
                  </a:cubicBezTo>
                  <a:close/>
                  <a:moveTo>
                    <a:pt x="55602" y="22896"/>
                  </a:moveTo>
                  <a:cubicBezTo>
                    <a:pt x="55900" y="22896"/>
                    <a:pt x="56174" y="23146"/>
                    <a:pt x="56174" y="23455"/>
                  </a:cubicBezTo>
                  <a:cubicBezTo>
                    <a:pt x="56174" y="23765"/>
                    <a:pt x="55912" y="24015"/>
                    <a:pt x="55602" y="24015"/>
                  </a:cubicBezTo>
                  <a:cubicBezTo>
                    <a:pt x="55293" y="24015"/>
                    <a:pt x="55043" y="23765"/>
                    <a:pt x="55043" y="23455"/>
                  </a:cubicBezTo>
                  <a:cubicBezTo>
                    <a:pt x="55043" y="23146"/>
                    <a:pt x="55293" y="22896"/>
                    <a:pt x="55602" y="22896"/>
                  </a:cubicBezTo>
                  <a:close/>
                  <a:moveTo>
                    <a:pt x="59329" y="22896"/>
                  </a:moveTo>
                  <a:cubicBezTo>
                    <a:pt x="59627" y="22896"/>
                    <a:pt x="59889" y="23146"/>
                    <a:pt x="59889" y="23455"/>
                  </a:cubicBezTo>
                  <a:cubicBezTo>
                    <a:pt x="59889" y="23765"/>
                    <a:pt x="59639" y="24015"/>
                    <a:pt x="59329" y="24015"/>
                  </a:cubicBezTo>
                  <a:cubicBezTo>
                    <a:pt x="59008" y="24015"/>
                    <a:pt x="58757" y="23765"/>
                    <a:pt x="58757" y="23455"/>
                  </a:cubicBezTo>
                  <a:cubicBezTo>
                    <a:pt x="58757" y="23146"/>
                    <a:pt x="59008" y="22896"/>
                    <a:pt x="59329" y="22896"/>
                  </a:cubicBezTo>
                  <a:close/>
                  <a:moveTo>
                    <a:pt x="63056" y="22896"/>
                  </a:moveTo>
                  <a:cubicBezTo>
                    <a:pt x="63353" y="22896"/>
                    <a:pt x="63627" y="23146"/>
                    <a:pt x="63627" y="23455"/>
                  </a:cubicBezTo>
                  <a:cubicBezTo>
                    <a:pt x="63627" y="23765"/>
                    <a:pt x="63377" y="24015"/>
                    <a:pt x="63056" y="24015"/>
                  </a:cubicBezTo>
                  <a:cubicBezTo>
                    <a:pt x="62746" y="24015"/>
                    <a:pt x="62496" y="23765"/>
                    <a:pt x="62496" y="23455"/>
                  </a:cubicBezTo>
                  <a:cubicBezTo>
                    <a:pt x="62496" y="23146"/>
                    <a:pt x="62746" y="22896"/>
                    <a:pt x="63056" y="22896"/>
                  </a:cubicBezTo>
                  <a:close/>
                  <a:moveTo>
                    <a:pt x="66782" y="22896"/>
                  </a:moveTo>
                  <a:cubicBezTo>
                    <a:pt x="67080" y="22896"/>
                    <a:pt x="67342" y="23146"/>
                    <a:pt x="67342" y="23455"/>
                  </a:cubicBezTo>
                  <a:cubicBezTo>
                    <a:pt x="67342" y="23765"/>
                    <a:pt x="67092" y="24015"/>
                    <a:pt x="66782" y="24015"/>
                  </a:cubicBezTo>
                  <a:cubicBezTo>
                    <a:pt x="66473" y="24015"/>
                    <a:pt x="66211" y="23765"/>
                    <a:pt x="66211" y="23455"/>
                  </a:cubicBezTo>
                  <a:cubicBezTo>
                    <a:pt x="66235" y="23146"/>
                    <a:pt x="66473" y="22896"/>
                    <a:pt x="66782" y="22896"/>
                  </a:cubicBezTo>
                  <a:close/>
                  <a:moveTo>
                    <a:pt x="70509" y="22896"/>
                  </a:moveTo>
                  <a:cubicBezTo>
                    <a:pt x="70807" y="22896"/>
                    <a:pt x="71080" y="23146"/>
                    <a:pt x="71080" y="23455"/>
                  </a:cubicBezTo>
                  <a:cubicBezTo>
                    <a:pt x="71080" y="23765"/>
                    <a:pt x="70830" y="24015"/>
                    <a:pt x="70509" y="24015"/>
                  </a:cubicBezTo>
                  <a:cubicBezTo>
                    <a:pt x="70199" y="24015"/>
                    <a:pt x="69949" y="23765"/>
                    <a:pt x="69949" y="23455"/>
                  </a:cubicBezTo>
                  <a:cubicBezTo>
                    <a:pt x="69949" y="23146"/>
                    <a:pt x="70199" y="22896"/>
                    <a:pt x="70509" y="22896"/>
                  </a:cubicBezTo>
                  <a:close/>
                  <a:moveTo>
                    <a:pt x="74236" y="22896"/>
                  </a:moveTo>
                  <a:cubicBezTo>
                    <a:pt x="74533" y="22896"/>
                    <a:pt x="74795" y="23146"/>
                    <a:pt x="74795" y="23455"/>
                  </a:cubicBezTo>
                  <a:cubicBezTo>
                    <a:pt x="74795" y="23765"/>
                    <a:pt x="74545" y="24015"/>
                    <a:pt x="74236" y="24015"/>
                  </a:cubicBezTo>
                  <a:cubicBezTo>
                    <a:pt x="73938" y="24015"/>
                    <a:pt x="73676" y="23765"/>
                    <a:pt x="73676" y="23455"/>
                  </a:cubicBezTo>
                  <a:cubicBezTo>
                    <a:pt x="73676" y="23146"/>
                    <a:pt x="73926" y="22896"/>
                    <a:pt x="74236" y="22896"/>
                  </a:cubicBezTo>
                  <a:close/>
                  <a:moveTo>
                    <a:pt x="77855" y="22896"/>
                  </a:moveTo>
                  <a:cubicBezTo>
                    <a:pt x="78153" y="22896"/>
                    <a:pt x="78415" y="23146"/>
                    <a:pt x="78415" y="23455"/>
                  </a:cubicBezTo>
                  <a:cubicBezTo>
                    <a:pt x="78415" y="23765"/>
                    <a:pt x="78165" y="24015"/>
                    <a:pt x="77855" y="24015"/>
                  </a:cubicBezTo>
                  <a:cubicBezTo>
                    <a:pt x="77546" y="24015"/>
                    <a:pt x="77284" y="23765"/>
                    <a:pt x="77284" y="23455"/>
                  </a:cubicBezTo>
                  <a:cubicBezTo>
                    <a:pt x="77284" y="23146"/>
                    <a:pt x="77546" y="22896"/>
                    <a:pt x="77855" y="22896"/>
                  </a:cubicBezTo>
                  <a:close/>
                  <a:moveTo>
                    <a:pt x="81570" y="22896"/>
                  </a:moveTo>
                  <a:cubicBezTo>
                    <a:pt x="81868" y="22896"/>
                    <a:pt x="82141" y="23146"/>
                    <a:pt x="82141" y="23455"/>
                  </a:cubicBezTo>
                  <a:cubicBezTo>
                    <a:pt x="82141" y="23765"/>
                    <a:pt x="81879" y="24015"/>
                    <a:pt x="81570" y="24015"/>
                  </a:cubicBezTo>
                  <a:cubicBezTo>
                    <a:pt x="81260" y="24015"/>
                    <a:pt x="81010" y="23765"/>
                    <a:pt x="81010" y="23455"/>
                  </a:cubicBezTo>
                  <a:cubicBezTo>
                    <a:pt x="81022" y="23146"/>
                    <a:pt x="81260" y="22896"/>
                    <a:pt x="81570" y="22896"/>
                  </a:cubicBezTo>
                  <a:close/>
                  <a:moveTo>
                    <a:pt x="85308" y="22896"/>
                  </a:moveTo>
                  <a:cubicBezTo>
                    <a:pt x="85606" y="22896"/>
                    <a:pt x="85880" y="23146"/>
                    <a:pt x="85880" y="23455"/>
                  </a:cubicBezTo>
                  <a:cubicBezTo>
                    <a:pt x="85880" y="23765"/>
                    <a:pt x="85618" y="24015"/>
                    <a:pt x="85308" y="24015"/>
                  </a:cubicBezTo>
                  <a:cubicBezTo>
                    <a:pt x="84999" y="24015"/>
                    <a:pt x="84749" y="23765"/>
                    <a:pt x="84749" y="23455"/>
                  </a:cubicBezTo>
                  <a:cubicBezTo>
                    <a:pt x="84749" y="23146"/>
                    <a:pt x="84999" y="22896"/>
                    <a:pt x="85308" y="22896"/>
                  </a:cubicBezTo>
                  <a:close/>
                  <a:moveTo>
                    <a:pt x="89035" y="22896"/>
                  </a:moveTo>
                  <a:cubicBezTo>
                    <a:pt x="89333" y="22896"/>
                    <a:pt x="89595" y="23146"/>
                    <a:pt x="89595" y="23455"/>
                  </a:cubicBezTo>
                  <a:cubicBezTo>
                    <a:pt x="89595" y="23765"/>
                    <a:pt x="89345" y="24015"/>
                    <a:pt x="89035" y="24015"/>
                  </a:cubicBezTo>
                  <a:cubicBezTo>
                    <a:pt x="88714" y="24015"/>
                    <a:pt x="88464" y="23765"/>
                    <a:pt x="88464" y="23455"/>
                  </a:cubicBezTo>
                  <a:cubicBezTo>
                    <a:pt x="88475" y="23146"/>
                    <a:pt x="88714" y="22896"/>
                    <a:pt x="89035" y="22896"/>
                  </a:cubicBezTo>
                  <a:close/>
                  <a:moveTo>
                    <a:pt x="92762" y="22896"/>
                  </a:moveTo>
                  <a:cubicBezTo>
                    <a:pt x="93059" y="22896"/>
                    <a:pt x="93333" y="23146"/>
                    <a:pt x="93333" y="23455"/>
                  </a:cubicBezTo>
                  <a:cubicBezTo>
                    <a:pt x="93333" y="23765"/>
                    <a:pt x="93071" y="24015"/>
                    <a:pt x="92762" y="24015"/>
                  </a:cubicBezTo>
                  <a:cubicBezTo>
                    <a:pt x="92452" y="24015"/>
                    <a:pt x="92202" y="23765"/>
                    <a:pt x="92202" y="23455"/>
                  </a:cubicBezTo>
                  <a:cubicBezTo>
                    <a:pt x="92202" y="23146"/>
                    <a:pt x="92452" y="22896"/>
                    <a:pt x="92762" y="22896"/>
                  </a:cubicBezTo>
                  <a:close/>
                  <a:moveTo>
                    <a:pt x="96488" y="22896"/>
                  </a:moveTo>
                  <a:cubicBezTo>
                    <a:pt x="96786" y="22896"/>
                    <a:pt x="97048" y="23146"/>
                    <a:pt x="97048" y="23455"/>
                  </a:cubicBezTo>
                  <a:cubicBezTo>
                    <a:pt x="97048" y="23765"/>
                    <a:pt x="96798" y="24015"/>
                    <a:pt x="96488" y="24015"/>
                  </a:cubicBezTo>
                  <a:cubicBezTo>
                    <a:pt x="96191" y="24015"/>
                    <a:pt x="95917" y="23765"/>
                    <a:pt x="95917" y="23455"/>
                  </a:cubicBezTo>
                  <a:cubicBezTo>
                    <a:pt x="95917" y="23146"/>
                    <a:pt x="96179" y="22896"/>
                    <a:pt x="96488" y="22896"/>
                  </a:cubicBezTo>
                  <a:close/>
                  <a:moveTo>
                    <a:pt x="100203" y="22896"/>
                  </a:moveTo>
                  <a:cubicBezTo>
                    <a:pt x="100501" y="22896"/>
                    <a:pt x="100775" y="23146"/>
                    <a:pt x="100775" y="23455"/>
                  </a:cubicBezTo>
                  <a:cubicBezTo>
                    <a:pt x="100775" y="23765"/>
                    <a:pt x="100513" y="24015"/>
                    <a:pt x="100203" y="24015"/>
                  </a:cubicBezTo>
                  <a:cubicBezTo>
                    <a:pt x="99905" y="24015"/>
                    <a:pt x="99644" y="23765"/>
                    <a:pt x="99644" y="23455"/>
                  </a:cubicBezTo>
                  <a:cubicBezTo>
                    <a:pt x="99655" y="23146"/>
                    <a:pt x="99894" y="22896"/>
                    <a:pt x="100203" y="22896"/>
                  </a:cubicBezTo>
                  <a:close/>
                  <a:moveTo>
                    <a:pt x="103942" y="22896"/>
                  </a:moveTo>
                  <a:cubicBezTo>
                    <a:pt x="104239" y="22896"/>
                    <a:pt x="104513" y="23146"/>
                    <a:pt x="104513" y="23455"/>
                  </a:cubicBezTo>
                  <a:cubicBezTo>
                    <a:pt x="104513" y="23765"/>
                    <a:pt x="104251" y="24015"/>
                    <a:pt x="103942" y="24015"/>
                  </a:cubicBezTo>
                  <a:cubicBezTo>
                    <a:pt x="103644" y="24015"/>
                    <a:pt x="103382" y="23765"/>
                    <a:pt x="103382" y="23455"/>
                  </a:cubicBezTo>
                  <a:cubicBezTo>
                    <a:pt x="103382" y="23146"/>
                    <a:pt x="103632" y="22896"/>
                    <a:pt x="103942" y="22896"/>
                  </a:cubicBezTo>
                  <a:close/>
                  <a:moveTo>
                    <a:pt x="107668" y="22896"/>
                  </a:moveTo>
                  <a:cubicBezTo>
                    <a:pt x="107966" y="22896"/>
                    <a:pt x="108228" y="23146"/>
                    <a:pt x="108228" y="23455"/>
                  </a:cubicBezTo>
                  <a:cubicBezTo>
                    <a:pt x="108228" y="23765"/>
                    <a:pt x="107978" y="24015"/>
                    <a:pt x="107668" y="24015"/>
                  </a:cubicBezTo>
                  <a:cubicBezTo>
                    <a:pt x="107371" y="24015"/>
                    <a:pt x="107097" y="23765"/>
                    <a:pt x="107097" y="23455"/>
                  </a:cubicBezTo>
                  <a:cubicBezTo>
                    <a:pt x="107109" y="23146"/>
                    <a:pt x="107347" y="22896"/>
                    <a:pt x="107668" y="22896"/>
                  </a:cubicBezTo>
                  <a:close/>
                  <a:moveTo>
                    <a:pt x="111395" y="22896"/>
                  </a:moveTo>
                  <a:cubicBezTo>
                    <a:pt x="111693" y="22896"/>
                    <a:pt x="111967" y="23146"/>
                    <a:pt x="111967" y="23455"/>
                  </a:cubicBezTo>
                  <a:cubicBezTo>
                    <a:pt x="111967" y="23765"/>
                    <a:pt x="111705" y="24015"/>
                    <a:pt x="111395" y="24015"/>
                  </a:cubicBezTo>
                  <a:cubicBezTo>
                    <a:pt x="111085" y="24015"/>
                    <a:pt x="110835" y="23765"/>
                    <a:pt x="110835" y="23455"/>
                  </a:cubicBezTo>
                  <a:cubicBezTo>
                    <a:pt x="110835" y="23146"/>
                    <a:pt x="111085" y="22896"/>
                    <a:pt x="111395" y="22896"/>
                  </a:cubicBezTo>
                  <a:close/>
                  <a:moveTo>
                    <a:pt x="115122" y="22896"/>
                  </a:moveTo>
                  <a:cubicBezTo>
                    <a:pt x="115419" y="22896"/>
                    <a:pt x="115681" y="23146"/>
                    <a:pt x="115681" y="23455"/>
                  </a:cubicBezTo>
                  <a:cubicBezTo>
                    <a:pt x="115681" y="23765"/>
                    <a:pt x="115431" y="24015"/>
                    <a:pt x="115122" y="24015"/>
                  </a:cubicBezTo>
                  <a:cubicBezTo>
                    <a:pt x="114812" y="24015"/>
                    <a:pt x="114550" y="23765"/>
                    <a:pt x="114550" y="23455"/>
                  </a:cubicBezTo>
                  <a:cubicBezTo>
                    <a:pt x="114574" y="23146"/>
                    <a:pt x="114812" y="22896"/>
                    <a:pt x="115122" y="22896"/>
                  </a:cubicBezTo>
                  <a:close/>
                  <a:moveTo>
                    <a:pt x="118860" y="22896"/>
                  </a:moveTo>
                  <a:cubicBezTo>
                    <a:pt x="119158" y="22896"/>
                    <a:pt x="119420" y="23146"/>
                    <a:pt x="119420" y="23455"/>
                  </a:cubicBezTo>
                  <a:cubicBezTo>
                    <a:pt x="119420" y="23765"/>
                    <a:pt x="119170" y="24015"/>
                    <a:pt x="118860" y="24015"/>
                  </a:cubicBezTo>
                  <a:cubicBezTo>
                    <a:pt x="118539" y="24015"/>
                    <a:pt x="118289" y="23765"/>
                    <a:pt x="118289" y="23455"/>
                  </a:cubicBezTo>
                  <a:cubicBezTo>
                    <a:pt x="118289" y="23146"/>
                    <a:pt x="118539" y="22896"/>
                    <a:pt x="118860" y="22896"/>
                  </a:cubicBezTo>
                  <a:close/>
                  <a:moveTo>
                    <a:pt x="122575" y="22896"/>
                  </a:moveTo>
                  <a:cubicBezTo>
                    <a:pt x="122873" y="22896"/>
                    <a:pt x="123146" y="23146"/>
                    <a:pt x="123146" y="23455"/>
                  </a:cubicBezTo>
                  <a:cubicBezTo>
                    <a:pt x="123146" y="23765"/>
                    <a:pt x="122885" y="24015"/>
                    <a:pt x="122575" y="24015"/>
                  </a:cubicBezTo>
                  <a:cubicBezTo>
                    <a:pt x="122265" y="24015"/>
                    <a:pt x="122015" y="23765"/>
                    <a:pt x="122015" y="23455"/>
                  </a:cubicBezTo>
                  <a:cubicBezTo>
                    <a:pt x="122027" y="23146"/>
                    <a:pt x="122277" y="22896"/>
                    <a:pt x="122575" y="22896"/>
                  </a:cubicBezTo>
                  <a:close/>
                  <a:moveTo>
                    <a:pt x="126314" y="22896"/>
                  </a:moveTo>
                  <a:cubicBezTo>
                    <a:pt x="126611" y="22896"/>
                    <a:pt x="126873" y="23146"/>
                    <a:pt x="126873" y="23455"/>
                  </a:cubicBezTo>
                  <a:cubicBezTo>
                    <a:pt x="126873" y="23765"/>
                    <a:pt x="126623" y="24015"/>
                    <a:pt x="126314" y="24015"/>
                  </a:cubicBezTo>
                  <a:cubicBezTo>
                    <a:pt x="126004" y="24015"/>
                    <a:pt x="125742" y="23765"/>
                    <a:pt x="125742" y="23455"/>
                  </a:cubicBezTo>
                  <a:cubicBezTo>
                    <a:pt x="125742" y="23146"/>
                    <a:pt x="126004" y="22896"/>
                    <a:pt x="126314" y="22896"/>
                  </a:cubicBezTo>
                  <a:close/>
                  <a:moveTo>
                    <a:pt x="130028" y="22896"/>
                  </a:moveTo>
                  <a:cubicBezTo>
                    <a:pt x="130326" y="22896"/>
                    <a:pt x="130600" y="23146"/>
                    <a:pt x="130600" y="23455"/>
                  </a:cubicBezTo>
                  <a:cubicBezTo>
                    <a:pt x="130600" y="23765"/>
                    <a:pt x="130350" y="24015"/>
                    <a:pt x="130028" y="24015"/>
                  </a:cubicBezTo>
                  <a:cubicBezTo>
                    <a:pt x="129731" y="24015"/>
                    <a:pt x="129469" y="23765"/>
                    <a:pt x="129469" y="23455"/>
                  </a:cubicBezTo>
                  <a:cubicBezTo>
                    <a:pt x="129469" y="23146"/>
                    <a:pt x="129719" y="22896"/>
                    <a:pt x="130028" y="22896"/>
                  </a:cubicBezTo>
                  <a:close/>
                  <a:moveTo>
                    <a:pt x="133767" y="22896"/>
                  </a:moveTo>
                  <a:cubicBezTo>
                    <a:pt x="134065" y="22896"/>
                    <a:pt x="134326" y="23146"/>
                    <a:pt x="134326" y="23455"/>
                  </a:cubicBezTo>
                  <a:cubicBezTo>
                    <a:pt x="134326" y="23765"/>
                    <a:pt x="134076" y="24015"/>
                    <a:pt x="133767" y="24015"/>
                  </a:cubicBezTo>
                  <a:cubicBezTo>
                    <a:pt x="133469" y="24015"/>
                    <a:pt x="133207" y="23765"/>
                    <a:pt x="133207" y="23455"/>
                  </a:cubicBezTo>
                  <a:cubicBezTo>
                    <a:pt x="133207" y="23146"/>
                    <a:pt x="133457" y="22896"/>
                    <a:pt x="133767" y="22896"/>
                  </a:cubicBezTo>
                  <a:close/>
                  <a:moveTo>
                    <a:pt x="137494" y="22896"/>
                  </a:moveTo>
                  <a:cubicBezTo>
                    <a:pt x="137791" y="22896"/>
                    <a:pt x="138053" y="23146"/>
                    <a:pt x="138053" y="23455"/>
                  </a:cubicBezTo>
                  <a:cubicBezTo>
                    <a:pt x="138053" y="23765"/>
                    <a:pt x="137803" y="24015"/>
                    <a:pt x="137494" y="24015"/>
                  </a:cubicBezTo>
                  <a:cubicBezTo>
                    <a:pt x="137196" y="24015"/>
                    <a:pt x="136922" y="23765"/>
                    <a:pt x="136922" y="23455"/>
                  </a:cubicBezTo>
                  <a:cubicBezTo>
                    <a:pt x="136934" y="23146"/>
                    <a:pt x="137172" y="22896"/>
                    <a:pt x="137494" y="22896"/>
                  </a:cubicBezTo>
                  <a:close/>
                  <a:moveTo>
                    <a:pt x="1548" y="24753"/>
                  </a:moveTo>
                  <a:cubicBezTo>
                    <a:pt x="1846" y="24753"/>
                    <a:pt x="2119" y="25003"/>
                    <a:pt x="2119" y="25313"/>
                  </a:cubicBezTo>
                  <a:cubicBezTo>
                    <a:pt x="2119" y="25610"/>
                    <a:pt x="1858" y="25884"/>
                    <a:pt x="1548" y="25884"/>
                  </a:cubicBezTo>
                  <a:cubicBezTo>
                    <a:pt x="1238" y="25884"/>
                    <a:pt x="988" y="25622"/>
                    <a:pt x="988" y="25313"/>
                  </a:cubicBezTo>
                  <a:cubicBezTo>
                    <a:pt x="988" y="25003"/>
                    <a:pt x="1238" y="24753"/>
                    <a:pt x="1548" y="24753"/>
                  </a:cubicBezTo>
                  <a:close/>
                  <a:moveTo>
                    <a:pt x="5287" y="24753"/>
                  </a:moveTo>
                  <a:cubicBezTo>
                    <a:pt x="5596" y="24753"/>
                    <a:pt x="5846" y="25003"/>
                    <a:pt x="5846" y="25313"/>
                  </a:cubicBezTo>
                  <a:cubicBezTo>
                    <a:pt x="5846" y="25622"/>
                    <a:pt x="5596" y="25884"/>
                    <a:pt x="5287" y="25884"/>
                  </a:cubicBezTo>
                  <a:cubicBezTo>
                    <a:pt x="4977" y="25884"/>
                    <a:pt x="4715" y="25622"/>
                    <a:pt x="4715" y="25313"/>
                  </a:cubicBezTo>
                  <a:cubicBezTo>
                    <a:pt x="4715" y="25003"/>
                    <a:pt x="4977" y="24753"/>
                    <a:pt x="5287" y="24753"/>
                  </a:cubicBezTo>
                  <a:close/>
                  <a:moveTo>
                    <a:pt x="9001" y="24753"/>
                  </a:moveTo>
                  <a:cubicBezTo>
                    <a:pt x="9299" y="24753"/>
                    <a:pt x="9573" y="25003"/>
                    <a:pt x="9573" y="25313"/>
                  </a:cubicBezTo>
                  <a:cubicBezTo>
                    <a:pt x="9573" y="25610"/>
                    <a:pt x="9323" y="25884"/>
                    <a:pt x="9001" y="25884"/>
                  </a:cubicBezTo>
                  <a:cubicBezTo>
                    <a:pt x="8704" y="25884"/>
                    <a:pt x="8442" y="25622"/>
                    <a:pt x="8442" y="25313"/>
                  </a:cubicBezTo>
                  <a:cubicBezTo>
                    <a:pt x="8442" y="25003"/>
                    <a:pt x="8692" y="24753"/>
                    <a:pt x="9001" y="24753"/>
                  </a:cubicBezTo>
                  <a:close/>
                  <a:moveTo>
                    <a:pt x="12728" y="24753"/>
                  </a:moveTo>
                  <a:cubicBezTo>
                    <a:pt x="13037" y="24753"/>
                    <a:pt x="13288" y="25003"/>
                    <a:pt x="13288" y="25313"/>
                  </a:cubicBezTo>
                  <a:cubicBezTo>
                    <a:pt x="13288" y="25622"/>
                    <a:pt x="13037" y="25884"/>
                    <a:pt x="12728" y="25884"/>
                  </a:cubicBezTo>
                  <a:cubicBezTo>
                    <a:pt x="12418" y="25884"/>
                    <a:pt x="12156" y="25622"/>
                    <a:pt x="12156" y="25313"/>
                  </a:cubicBezTo>
                  <a:cubicBezTo>
                    <a:pt x="12180" y="25003"/>
                    <a:pt x="12418" y="24753"/>
                    <a:pt x="12728" y="24753"/>
                  </a:cubicBezTo>
                  <a:close/>
                  <a:moveTo>
                    <a:pt x="16466" y="24753"/>
                  </a:moveTo>
                  <a:cubicBezTo>
                    <a:pt x="16764" y="24753"/>
                    <a:pt x="17026" y="25003"/>
                    <a:pt x="17026" y="25313"/>
                  </a:cubicBezTo>
                  <a:cubicBezTo>
                    <a:pt x="17026" y="25610"/>
                    <a:pt x="16776" y="25884"/>
                    <a:pt x="16466" y="25884"/>
                  </a:cubicBezTo>
                  <a:cubicBezTo>
                    <a:pt x="16169" y="25884"/>
                    <a:pt x="15895" y="25622"/>
                    <a:pt x="15895" y="25313"/>
                  </a:cubicBezTo>
                  <a:cubicBezTo>
                    <a:pt x="15895" y="25003"/>
                    <a:pt x="16145" y="24753"/>
                    <a:pt x="16466" y="24753"/>
                  </a:cubicBezTo>
                  <a:close/>
                  <a:moveTo>
                    <a:pt x="20181" y="24753"/>
                  </a:moveTo>
                  <a:cubicBezTo>
                    <a:pt x="20491" y="24753"/>
                    <a:pt x="20753" y="25003"/>
                    <a:pt x="20753" y="25313"/>
                  </a:cubicBezTo>
                  <a:cubicBezTo>
                    <a:pt x="20753" y="25622"/>
                    <a:pt x="20491" y="25884"/>
                    <a:pt x="20181" y="25884"/>
                  </a:cubicBezTo>
                  <a:cubicBezTo>
                    <a:pt x="19872" y="25884"/>
                    <a:pt x="19622" y="25622"/>
                    <a:pt x="19622" y="25313"/>
                  </a:cubicBezTo>
                  <a:cubicBezTo>
                    <a:pt x="19634" y="25003"/>
                    <a:pt x="19872" y="24753"/>
                    <a:pt x="20181" y="24753"/>
                  </a:cubicBezTo>
                  <a:close/>
                  <a:moveTo>
                    <a:pt x="23920" y="24753"/>
                  </a:moveTo>
                  <a:cubicBezTo>
                    <a:pt x="24217" y="24753"/>
                    <a:pt x="24479" y="25003"/>
                    <a:pt x="24479" y="25313"/>
                  </a:cubicBezTo>
                  <a:cubicBezTo>
                    <a:pt x="24479" y="25610"/>
                    <a:pt x="24229" y="25884"/>
                    <a:pt x="23920" y="25884"/>
                  </a:cubicBezTo>
                  <a:cubicBezTo>
                    <a:pt x="23610" y="25884"/>
                    <a:pt x="23348" y="25622"/>
                    <a:pt x="23348" y="25313"/>
                  </a:cubicBezTo>
                  <a:cubicBezTo>
                    <a:pt x="23348" y="25003"/>
                    <a:pt x="23610" y="24753"/>
                    <a:pt x="23920" y="24753"/>
                  </a:cubicBezTo>
                  <a:close/>
                  <a:moveTo>
                    <a:pt x="27635" y="24753"/>
                  </a:moveTo>
                  <a:cubicBezTo>
                    <a:pt x="27956" y="24753"/>
                    <a:pt x="28206" y="25003"/>
                    <a:pt x="28206" y="25313"/>
                  </a:cubicBezTo>
                  <a:cubicBezTo>
                    <a:pt x="28206" y="25622"/>
                    <a:pt x="27956" y="25884"/>
                    <a:pt x="27635" y="25884"/>
                  </a:cubicBezTo>
                  <a:cubicBezTo>
                    <a:pt x="27325" y="25884"/>
                    <a:pt x="27075" y="25622"/>
                    <a:pt x="27075" y="25313"/>
                  </a:cubicBezTo>
                  <a:cubicBezTo>
                    <a:pt x="27087" y="25003"/>
                    <a:pt x="27325" y="24753"/>
                    <a:pt x="27635" y="24753"/>
                  </a:cubicBezTo>
                  <a:close/>
                  <a:moveTo>
                    <a:pt x="31373" y="24753"/>
                  </a:moveTo>
                  <a:cubicBezTo>
                    <a:pt x="31671" y="24753"/>
                    <a:pt x="31945" y="25003"/>
                    <a:pt x="31945" y="25313"/>
                  </a:cubicBezTo>
                  <a:cubicBezTo>
                    <a:pt x="31945" y="25610"/>
                    <a:pt x="31683" y="25884"/>
                    <a:pt x="31373" y="25884"/>
                  </a:cubicBezTo>
                  <a:cubicBezTo>
                    <a:pt x="31064" y="25884"/>
                    <a:pt x="30814" y="25622"/>
                    <a:pt x="30814" y="25313"/>
                  </a:cubicBezTo>
                  <a:cubicBezTo>
                    <a:pt x="30814" y="25003"/>
                    <a:pt x="31064" y="24753"/>
                    <a:pt x="31373" y="24753"/>
                  </a:cubicBezTo>
                  <a:close/>
                  <a:moveTo>
                    <a:pt x="35100" y="24753"/>
                  </a:moveTo>
                  <a:cubicBezTo>
                    <a:pt x="35409" y="24753"/>
                    <a:pt x="35659" y="25003"/>
                    <a:pt x="35659" y="25313"/>
                  </a:cubicBezTo>
                  <a:cubicBezTo>
                    <a:pt x="35659" y="25622"/>
                    <a:pt x="35409" y="25884"/>
                    <a:pt x="35100" y="25884"/>
                  </a:cubicBezTo>
                  <a:cubicBezTo>
                    <a:pt x="34778" y="25884"/>
                    <a:pt x="34528" y="25622"/>
                    <a:pt x="34528" y="25313"/>
                  </a:cubicBezTo>
                  <a:cubicBezTo>
                    <a:pt x="34540" y="25003"/>
                    <a:pt x="34778" y="24753"/>
                    <a:pt x="35100" y="24753"/>
                  </a:cubicBezTo>
                  <a:close/>
                  <a:moveTo>
                    <a:pt x="38815" y="24753"/>
                  </a:moveTo>
                  <a:cubicBezTo>
                    <a:pt x="39112" y="24753"/>
                    <a:pt x="39386" y="25003"/>
                    <a:pt x="39386" y="25313"/>
                  </a:cubicBezTo>
                  <a:cubicBezTo>
                    <a:pt x="39386" y="25610"/>
                    <a:pt x="39124" y="25884"/>
                    <a:pt x="38815" y="25884"/>
                  </a:cubicBezTo>
                  <a:cubicBezTo>
                    <a:pt x="38517" y="25884"/>
                    <a:pt x="38255" y="25622"/>
                    <a:pt x="38255" y="25313"/>
                  </a:cubicBezTo>
                  <a:cubicBezTo>
                    <a:pt x="38255" y="25003"/>
                    <a:pt x="38505" y="24753"/>
                    <a:pt x="38815" y="24753"/>
                  </a:cubicBezTo>
                  <a:close/>
                  <a:moveTo>
                    <a:pt x="42553" y="24753"/>
                  </a:moveTo>
                  <a:cubicBezTo>
                    <a:pt x="42863" y="24753"/>
                    <a:pt x="43113" y="25003"/>
                    <a:pt x="43113" y="25313"/>
                  </a:cubicBezTo>
                  <a:cubicBezTo>
                    <a:pt x="43113" y="25622"/>
                    <a:pt x="42863" y="25884"/>
                    <a:pt x="42553" y="25884"/>
                  </a:cubicBezTo>
                  <a:cubicBezTo>
                    <a:pt x="42232" y="25884"/>
                    <a:pt x="41982" y="25622"/>
                    <a:pt x="41982" y="25313"/>
                  </a:cubicBezTo>
                  <a:cubicBezTo>
                    <a:pt x="41982" y="25003"/>
                    <a:pt x="42244" y="24753"/>
                    <a:pt x="42553" y="24753"/>
                  </a:cubicBezTo>
                  <a:close/>
                  <a:moveTo>
                    <a:pt x="46268" y="24753"/>
                  </a:moveTo>
                  <a:cubicBezTo>
                    <a:pt x="46565" y="24753"/>
                    <a:pt x="46839" y="25003"/>
                    <a:pt x="46839" y="25313"/>
                  </a:cubicBezTo>
                  <a:cubicBezTo>
                    <a:pt x="46839" y="25610"/>
                    <a:pt x="46589" y="25884"/>
                    <a:pt x="46268" y="25884"/>
                  </a:cubicBezTo>
                  <a:cubicBezTo>
                    <a:pt x="45970" y="25884"/>
                    <a:pt x="45708" y="25622"/>
                    <a:pt x="45708" y="25313"/>
                  </a:cubicBezTo>
                  <a:cubicBezTo>
                    <a:pt x="45708" y="25003"/>
                    <a:pt x="45958" y="24753"/>
                    <a:pt x="46268" y="24753"/>
                  </a:cubicBezTo>
                  <a:close/>
                  <a:moveTo>
                    <a:pt x="50006" y="24753"/>
                  </a:moveTo>
                  <a:cubicBezTo>
                    <a:pt x="50316" y="24753"/>
                    <a:pt x="50578" y="25003"/>
                    <a:pt x="50578" y="25313"/>
                  </a:cubicBezTo>
                  <a:cubicBezTo>
                    <a:pt x="50578" y="25622"/>
                    <a:pt x="50316" y="25884"/>
                    <a:pt x="50006" y="25884"/>
                  </a:cubicBezTo>
                  <a:cubicBezTo>
                    <a:pt x="49697" y="25884"/>
                    <a:pt x="49447" y="25622"/>
                    <a:pt x="49447" y="25313"/>
                  </a:cubicBezTo>
                  <a:cubicBezTo>
                    <a:pt x="49447" y="25003"/>
                    <a:pt x="49697" y="24753"/>
                    <a:pt x="50006" y="24753"/>
                  </a:cubicBezTo>
                  <a:close/>
                  <a:moveTo>
                    <a:pt x="53733" y="24753"/>
                  </a:moveTo>
                  <a:cubicBezTo>
                    <a:pt x="54031" y="24753"/>
                    <a:pt x="54293" y="25003"/>
                    <a:pt x="54293" y="25313"/>
                  </a:cubicBezTo>
                  <a:cubicBezTo>
                    <a:pt x="54293" y="25610"/>
                    <a:pt x="54043" y="25884"/>
                    <a:pt x="53733" y="25884"/>
                  </a:cubicBezTo>
                  <a:cubicBezTo>
                    <a:pt x="53412" y="25884"/>
                    <a:pt x="53162" y="25622"/>
                    <a:pt x="53162" y="25313"/>
                  </a:cubicBezTo>
                  <a:cubicBezTo>
                    <a:pt x="53162" y="25003"/>
                    <a:pt x="53412" y="24753"/>
                    <a:pt x="53733" y="24753"/>
                  </a:cubicBezTo>
                  <a:close/>
                  <a:moveTo>
                    <a:pt x="57460" y="24753"/>
                  </a:moveTo>
                  <a:cubicBezTo>
                    <a:pt x="57781" y="24753"/>
                    <a:pt x="58031" y="25003"/>
                    <a:pt x="58031" y="25313"/>
                  </a:cubicBezTo>
                  <a:cubicBezTo>
                    <a:pt x="58031" y="25622"/>
                    <a:pt x="57781" y="25884"/>
                    <a:pt x="57460" y="25884"/>
                  </a:cubicBezTo>
                  <a:cubicBezTo>
                    <a:pt x="57150" y="25884"/>
                    <a:pt x="56900" y="25622"/>
                    <a:pt x="56900" y="25313"/>
                  </a:cubicBezTo>
                  <a:cubicBezTo>
                    <a:pt x="56900" y="25003"/>
                    <a:pt x="57150" y="24753"/>
                    <a:pt x="57460" y="24753"/>
                  </a:cubicBezTo>
                  <a:close/>
                  <a:moveTo>
                    <a:pt x="61186" y="24753"/>
                  </a:moveTo>
                  <a:cubicBezTo>
                    <a:pt x="61484" y="24753"/>
                    <a:pt x="61746" y="25003"/>
                    <a:pt x="61746" y="25313"/>
                  </a:cubicBezTo>
                  <a:cubicBezTo>
                    <a:pt x="61746" y="25610"/>
                    <a:pt x="61496" y="25884"/>
                    <a:pt x="61186" y="25884"/>
                  </a:cubicBezTo>
                  <a:cubicBezTo>
                    <a:pt x="60877" y="25884"/>
                    <a:pt x="60615" y="25622"/>
                    <a:pt x="60615" y="25313"/>
                  </a:cubicBezTo>
                  <a:cubicBezTo>
                    <a:pt x="60615" y="25003"/>
                    <a:pt x="60877" y="24753"/>
                    <a:pt x="61186" y="24753"/>
                  </a:cubicBezTo>
                  <a:close/>
                  <a:moveTo>
                    <a:pt x="64925" y="24753"/>
                  </a:moveTo>
                  <a:cubicBezTo>
                    <a:pt x="65234" y="24753"/>
                    <a:pt x="65485" y="25003"/>
                    <a:pt x="65485" y="25313"/>
                  </a:cubicBezTo>
                  <a:cubicBezTo>
                    <a:pt x="65485" y="25622"/>
                    <a:pt x="65234" y="25884"/>
                    <a:pt x="64925" y="25884"/>
                  </a:cubicBezTo>
                  <a:cubicBezTo>
                    <a:pt x="64603" y="25884"/>
                    <a:pt x="64353" y="25622"/>
                    <a:pt x="64353" y="25313"/>
                  </a:cubicBezTo>
                  <a:cubicBezTo>
                    <a:pt x="64353" y="25003"/>
                    <a:pt x="64603" y="24753"/>
                    <a:pt x="64925" y="24753"/>
                  </a:cubicBezTo>
                  <a:close/>
                  <a:moveTo>
                    <a:pt x="68640" y="24753"/>
                  </a:moveTo>
                  <a:cubicBezTo>
                    <a:pt x="68937" y="24753"/>
                    <a:pt x="69211" y="25003"/>
                    <a:pt x="69211" y="25313"/>
                  </a:cubicBezTo>
                  <a:cubicBezTo>
                    <a:pt x="69211" y="25610"/>
                    <a:pt x="68949" y="25884"/>
                    <a:pt x="68640" y="25884"/>
                  </a:cubicBezTo>
                  <a:cubicBezTo>
                    <a:pt x="68330" y="25884"/>
                    <a:pt x="68080" y="25622"/>
                    <a:pt x="68080" y="25313"/>
                  </a:cubicBezTo>
                  <a:cubicBezTo>
                    <a:pt x="68092" y="25003"/>
                    <a:pt x="68330" y="24753"/>
                    <a:pt x="68640" y="24753"/>
                  </a:cubicBezTo>
                  <a:close/>
                  <a:moveTo>
                    <a:pt x="72366" y="24753"/>
                  </a:moveTo>
                  <a:cubicBezTo>
                    <a:pt x="72676" y="24753"/>
                    <a:pt x="72926" y="25003"/>
                    <a:pt x="72926" y="25313"/>
                  </a:cubicBezTo>
                  <a:cubicBezTo>
                    <a:pt x="72926" y="25622"/>
                    <a:pt x="72676" y="25884"/>
                    <a:pt x="72366" y="25884"/>
                  </a:cubicBezTo>
                  <a:cubicBezTo>
                    <a:pt x="72045" y="25884"/>
                    <a:pt x="71795" y="25622"/>
                    <a:pt x="71795" y="25313"/>
                  </a:cubicBezTo>
                  <a:cubicBezTo>
                    <a:pt x="71807" y="25003"/>
                    <a:pt x="72069" y="24753"/>
                    <a:pt x="72366" y="24753"/>
                  </a:cubicBezTo>
                  <a:close/>
                  <a:moveTo>
                    <a:pt x="76093" y="24753"/>
                  </a:moveTo>
                  <a:cubicBezTo>
                    <a:pt x="76391" y="24753"/>
                    <a:pt x="76664" y="25003"/>
                    <a:pt x="76664" y="25313"/>
                  </a:cubicBezTo>
                  <a:cubicBezTo>
                    <a:pt x="76664" y="25610"/>
                    <a:pt x="76403" y="25884"/>
                    <a:pt x="76093" y="25884"/>
                  </a:cubicBezTo>
                  <a:cubicBezTo>
                    <a:pt x="75795" y="25884"/>
                    <a:pt x="75533" y="25622"/>
                    <a:pt x="75533" y="25313"/>
                  </a:cubicBezTo>
                  <a:cubicBezTo>
                    <a:pt x="75533" y="25003"/>
                    <a:pt x="75783" y="24753"/>
                    <a:pt x="76093" y="24753"/>
                  </a:cubicBezTo>
                  <a:close/>
                  <a:moveTo>
                    <a:pt x="79712" y="24753"/>
                  </a:moveTo>
                  <a:cubicBezTo>
                    <a:pt x="80010" y="24753"/>
                    <a:pt x="80284" y="25003"/>
                    <a:pt x="80284" y="25313"/>
                  </a:cubicBezTo>
                  <a:cubicBezTo>
                    <a:pt x="80284" y="25610"/>
                    <a:pt x="80022" y="25884"/>
                    <a:pt x="79712" y="25884"/>
                  </a:cubicBezTo>
                  <a:cubicBezTo>
                    <a:pt x="79403" y="25884"/>
                    <a:pt x="79153" y="25622"/>
                    <a:pt x="79153" y="25313"/>
                  </a:cubicBezTo>
                  <a:cubicBezTo>
                    <a:pt x="79153" y="25003"/>
                    <a:pt x="79403" y="24753"/>
                    <a:pt x="79712" y="24753"/>
                  </a:cubicBezTo>
                  <a:close/>
                  <a:moveTo>
                    <a:pt x="83451" y="24753"/>
                  </a:moveTo>
                  <a:cubicBezTo>
                    <a:pt x="83761" y="24753"/>
                    <a:pt x="84011" y="25003"/>
                    <a:pt x="84011" y="25313"/>
                  </a:cubicBezTo>
                  <a:cubicBezTo>
                    <a:pt x="84011" y="25622"/>
                    <a:pt x="83761" y="25884"/>
                    <a:pt x="83451" y="25884"/>
                  </a:cubicBezTo>
                  <a:cubicBezTo>
                    <a:pt x="83141" y="25884"/>
                    <a:pt x="82880" y="25622"/>
                    <a:pt x="82880" y="25313"/>
                  </a:cubicBezTo>
                  <a:cubicBezTo>
                    <a:pt x="82880" y="25003"/>
                    <a:pt x="83141" y="24753"/>
                    <a:pt x="83451" y="24753"/>
                  </a:cubicBezTo>
                  <a:close/>
                  <a:moveTo>
                    <a:pt x="87166" y="24753"/>
                  </a:moveTo>
                  <a:cubicBezTo>
                    <a:pt x="87463" y="24753"/>
                    <a:pt x="87737" y="25003"/>
                    <a:pt x="87737" y="25313"/>
                  </a:cubicBezTo>
                  <a:cubicBezTo>
                    <a:pt x="87737" y="25610"/>
                    <a:pt x="87475" y="25884"/>
                    <a:pt x="87166" y="25884"/>
                  </a:cubicBezTo>
                  <a:cubicBezTo>
                    <a:pt x="86856" y="25884"/>
                    <a:pt x="86606" y="25622"/>
                    <a:pt x="86606" y="25313"/>
                  </a:cubicBezTo>
                  <a:cubicBezTo>
                    <a:pt x="86606" y="25003"/>
                    <a:pt x="86856" y="24753"/>
                    <a:pt x="87166" y="24753"/>
                  </a:cubicBezTo>
                  <a:close/>
                  <a:moveTo>
                    <a:pt x="90904" y="24753"/>
                  </a:moveTo>
                  <a:cubicBezTo>
                    <a:pt x="91214" y="24753"/>
                    <a:pt x="91464" y="25003"/>
                    <a:pt x="91464" y="25313"/>
                  </a:cubicBezTo>
                  <a:cubicBezTo>
                    <a:pt x="91464" y="25622"/>
                    <a:pt x="91214" y="25884"/>
                    <a:pt x="90904" y="25884"/>
                  </a:cubicBezTo>
                  <a:cubicBezTo>
                    <a:pt x="90595" y="25884"/>
                    <a:pt x="90345" y="25622"/>
                    <a:pt x="90345" y="25313"/>
                  </a:cubicBezTo>
                  <a:cubicBezTo>
                    <a:pt x="90345" y="25003"/>
                    <a:pt x="90595" y="24753"/>
                    <a:pt x="90904" y="24753"/>
                  </a:cubicBezTo>
                  <a:close/>
                  <a:moveTo>
                    <a:pt x="94631" y="24753"/>
                  </a:moveTo>
                  <a:cubicBezTo>
                    <a:pt x="94929" y="24753"/>
                    <a:pt x="95191" y="25003"/>
                    <a:pt x="95191" y="25313"/>
                  </a:cubicBezTo>
                  <a:cubicBezTo>
                    <a:pt x="95191" y="25610"/>
                    <a:pt x="94941" y="25884"/>
                    <a:pt x="94631" y="25884"/>
                  </a:cubicBezTo>
                  <a:cubicBezTo>
                    <a:pt x="94310" y="25884"/>
                    <a:pt x="94060" y="25622"/>
                    <a:pt x="94060" y="25313"/>
                  </a:cubicBezTo>
                  <a:cubicBezTo>
                    <a:pt x="94071" y="25003"/>
                    <a:pt x="94310" y="24753"/>
                    <a:pt x="94631" y="24753"/>
                  </a:cubicBezTo>
                  <a:close/>
                  <a:moveTo>
                    <a:pt x="98346" y="24753"/>
                  </a:moveTo>
                  <a:cubicBezTo>
                    <a:pt x="98655" y="24753"/>
                    <a:pt x="98905" y="25003"/>
                    <a:pt x="98905" y="25313"/>
                  </a:cubicBezTo>
                  <a:cubicBezTo>
                    <a:pt x="98905" y="25622"/>
                    <a:pt x="98655" y="25884"/>
                    <a:pt x="98346" y="25884"/>
                  </a:cubicBezTo>
                  <a:cubicBezTo>
                    <a:pt x="98036" y="25884"/>
                    <a:pt x="97786" y="25622"/>
                    <a:pt x="97786" y="25313"/>
                  </a:cubicBezTo>
                  <a:cubicBezTo>
                    <a:pt x="97798" y="25003"/>
                    <a:pt x="98036" y="24753"/>
                    <a:pt x="98346" y="24753"/>
                  </a:cubicBezTo>
                  <a:close/>
                  <a:moveTo>
                    <a:pt x="102084" y="24753"/>
                  </a:moveTo>
                  <a:cubicBezTo>
                    <a:pt x="102382" y="24753"/>
                    <a:pt x="102644" y="25003"/>
                    <a:pt x="102644" y="25313"/>
                  </a:cubicBezTo>
                  <a:cubicBezTo>
                    <a:pt x="102644" y="25610"/>
                    <a:pt x="102394" y="25884"/>
                    <a:pt x="102084" y="25884"/>
                  </a:cubicBezTo>
                  <a:cubicBezTo>
                    <a:pt x="101787" y="25884"/>
                    <a:pt x="101513" y="25622"/>
                    <a:pt x="101513" y="25313"/>
                  </a:cubicBezTo>
                  <a:cubicBezTo>
                    <a:pt x="101513" y="25003"/>
                    <a:pt x="101775" y="24753"/>
                    <a:pt x="102084" y="24753"/>
                  </a:cubicBezTo>
                  <a:close/>
                  <a:moveTo>
                    <a:pt x="105799" y="24753"/>
                  </a:moveTo>
                  <a:cubicBezTo>
                    <a:pt x="106121" y="24753"/>
                    <a:pt x="106371" y="25003"/>
                    <a:pt x="106371" y="25313"/>
                  </a:cubicBezTo>
                  <a:cubicBezTo>
                    <a:pt x="106371" y="25622"/>
                    <a:pt x="106109" y="25884"/>
                    <a:pt x="105799" y="25884"/>
                  </a:cubicBezTo>
                  <a:cubicBezTo>
                    <a:pt x="105490" y="25884"/>
                    <a:pt x="105239" y="25622"/>
                    <a:pt x="105239" y="25313"/>
                  </a:cubicBezTo>
                  <a:cubicBezTo>
                    <a:pt x="105251" y="25003"/>
                    <a:pt x="105490" y="24753"/>
                    <a:pt x="105799" y="24753"/>
                  </a:cubicBezTo>
                  <a:close/>
                  <a:moveTo>
                    <a:pt x="109538" y="24753"/>
                  </a:moveTo>
                  <a:cubicBezTo>
                    <a:pt x="109835" y="24753"/>
                    <a:pt x="110109" y="25003"/>
                    <a:pt x="110109" y="25313"/>
                  </a:cubicBezTo>
                  <a:cubicBezTo>
                    <a:pt x="110109" y="25610"/>
                    <a:pt x="109847" y="25884"/>
                    <a:pt x="109538" y="25884"/>
                  </a:cubicBezTo>
                  <a:cubicBezTo>
                    <a:pt x="109228" y="25884"/>
                    <a:pt x="108978" y="25622"/>
                    <a:pt x="108978" y="25313"/>
                  </a:cubicBezTo>
                  <a:cubicBezTo>
                    <a:pt x="108978" y="25003"/>
                    <a:pt x="109228" y="24753"/>
                    <a:pt x="109538" y="24753"/>
                  </a:cubicBezTo>
                  <a:close/>
                  <a:moveTo>
                    <a:pt x="113264" y="24753"/>
                  </a:moveTo>
                  <a:cubicBezTo>
                    <a:pt x="113574" y="24753"/>
                    <a:pt x="113824" y="25003"/>
                    <a:pt x="113824" y="25313"/>
                  </a:cubicBezTo>
                  <a:cubicBezTo>
                    <a:pt x="113824" y="25622"/>
                    <a:pt x="113574" y="25884"/>
                    <a:pt x="113264" y="25884"/>
                  </a:cubicBezTo>
                  <a:cubicBezTo>
                    <a:pt x="112943" y="25884"/>
                    <a:pt x="112693" y="25622"/>
                    <a:pt x="112693" y="25313"/>
                  </a:cubicBezTo>
                  <a:cubicBezTo>
                    <a:pt x="112705" y="25003"/>
                    <a:pt x="112943" y="24753"/>
                    <a:pt x="113264" y="24753"/>
                  </a:cubicBezTo>
                  <a:close/>
                  <a:moveTo>
                    <a:pt x="116991" y="24753"/>
                  </a:moveTo>
                  <a:cubicBezTo>
                    <a:pt x="117289" y="24753"/>
                    <a:pt x="117562" y="25003"/>
                    <a:pt x="117562" y="25313"/>
                  </a:cubicBezTo>
                  <a:cubicBezTo>
                    <a:pt x="117562" y="25610"/>
                    <a:pt x="117312" y="25884"/>
                    <a:pt x="116991" y="25884"/>
                  </a:cubicBezTo>
                  <a:cubicBezTo>
                    <a:pt x="116681" y="25884"/>
                    <a:pt x="116431" y="25622"/>
                    <a:pt x="116431" y="25313"/>
                  </a:cubicBezTo>
                  <a:cubicBezTo>
                    <a:pt x="116431" y="25003"/>
                    <a:pt x="116681" y="24753"/>
                    <a:pt x="116991" y="24753"/>
                  </a:cubicBezTo>
                  <a:close/>
                  <a:moveTo>
                    <a:pt x="120718" y="24753"/>
                  </a:moveTo>
                  <a:cubicBezTo>
                    <a:pt x="121027" y="24753"/>
                    <a:pt x="121277" y="25003"/>
                    <a:pt x="121277" y="25313"/>
                  </a:cubicBezTo>
                  <a:cubicBezTo>
                    <a:pt x="121277" y="25622"/>
                    <a:pt x="121027" y="25884"/>
                    <a:pt x="120718" y="25884"/>
                  </a:cubicBezTo>
                  <a:cubicBezTo>
                    <a:pt x="120408" y="25884"/>
                    <a:pt x="120146" y="25622"/>
                    <a:pt x="120146" y="25313"/>
                  </a:cubicBezTo>
                  <a:cubicBezTo>
                    <a:pt x="120170" y="25003"/>
                    <a:pt x="120420" y="24753"/>
                    <a:pt x="120718" y="24753"/>
                  </a:cubicBezTo>
                  <a:close/>
                  <a:moveTo>
                    <a:pt x="124456" y="24753"/>
                  </a:moveTo>
                  <a:cubicBezTo>
                    <a:pt x="124754" y="24753"/>
                    <a:pt x="125016" y="25003"/>
                    <a:pt x="125016" y="25313"/>
                  </a:cubicBezTo>
                  <a:cubicBezTo>
                    <a:pt x="125016" y="25610"/>
                    <a:pt x="124766" y="25884"/>
                    <a:pt x="124456" y="25884"/>
                  </a:cubicBezTo>
                  <a:cubicBezTo>
                    <a:pt x="124135" y="25884"/>
                    <a:pt x="123885" y="25622"/>
                    <a:pt x="123885" y="25313"/>
                  </a:cubicBezTo>
                  <a:cubicBezTo>
                    <a:pt x="123885" y="25003"/>
                    <a:pt x="124135" y="24753"/>
                    <a:pt x="124456" y="24753"/>
                  </a:cubicBezTo>
                  <a:close/>
                  <a:moveTo>
                    <a:pt x="128171" y="24753"/>
                  </a:moveTo>
                  <a:cubicBezTo>
                    <a:pt x="128480" y="24753"/>
                    <a:pt x="128742" y="25003"/>
                    <a:pt x="128742" y="25313"/>
                  </a:cubicBezTo>
                  <a:cubicBezTo>
                    <a:pt x="128742" y="25622"/>
                    <a:pt x="128480" y="25884"/>
                    <a:pt x="128171" y="25884"/>
                  </a:cubicBezTo>
                  <a:cubicBezTo>
                    <a:pt x="127861" y="25884"/>
                    <a:pt x="127611" y="25622"/>
                    <a:pt x="127611" y="25313"/>
                  </a:cubicBezTo>
                  <a:cubicBezTo>
                    <a:pt x="127611" y="25003"/>
                    <a:pt x="127861" y="24753"/>
                    <a:pt x="128171" y="24753"/>
                  </a:cubicBezTo>
                  <a:close/>
                  <a:moveTo>
                    <a:pt x="131898" y="24753"/>
                  </a:moveTo>
                  <a:cubicBezTo>
                    <a:pt x="132195" y="24753"/>
                    <a:pt x="132457" y="25003"/>
                    <a:pt x="132457" y="25313"/>
                  </a:cubicBezTo>
                  <a:cubicBezTo>
                    <a:pt x="132457" y="25610"/>
                    <a:pt x="132207" y="25884"/>
                    <a:pt x="131898" y="25884"/>
                  </a:cubicBezTo>
                  <a:cubicBezTo>
                    <a:pt x="131600" y="25884"/>
                    <a:pt x="131326" y="25622"/>
                    <a:pt x="131326" y="25313"/>
                  </a:cubicBezTo>
                  <a:cubicBezTo>
                    <a:pt x="131338" y="25003"/>
                    <a:pt x="131576" y="24753"/>
                    <a:pt x="131898" y="24753"/>
                  </a:cubicBezTo>
                  <a:close/>
                  <a:moveTo>
                    <a:pt x="135624" y="24753"/>
                  </a:moveTo>
                  <a:cubicBezTo>
                    <a:pt x="135946" y="24753"/>
                    <a:pt x="136196" y="25003"/>
                    <a:pt x="136196" y="25313"/>
                  </a:cubicBezTo>
                  <a:cubicBezTo>
                    <a:pt x="136196" y="25622"/>
                    <a:pt x="135934" y="25884"/>
                    <a:pt x="135624" y="25884"/>
                  </a:cubicBezTo>
                  <a:cubicBezTo>
                    <a:pt x="135315" y="25884"/>
                    <a:pt x="135065" y="25622"/>
                    <a:pt x="135065" y="25313"/>
                  </a:cubicBezTo>
                  <a:cubicBezTo>
                    <a:pt x="135065" y="25003"/>
                    <a:pt x="135315" y="24753"/>
                    <a:pt x="135624" y="24753"/>
                  </a:cubicBezTo>
                  <a:close/>
                  <a:moveTo>
                    <a:pt x="139351" y="24753"/>
                  </a:moveTo>
                  <a:cubicBezTo>
                    <a:pt x="139649" y="24753"/>
                    <a:pt x="139910" y="25003"/>
                    <a:pt x="139910" y="25313"/>
                  </a:cubicBezTo>
                  <a:cubicBezTo>
                    <a:pt x="139910" y="25610"/>
                    <a:pt x="139660" y="25884"/>
                    <a:pt x="139351" y="25884"/>
                  </a:cubicBezTo>
                  <a:cubicBezTo>
                    <a:pt x="139053" y="25884"/>
                    <a:pt x="138779" y="25622"/>
                    <a:pt x="138779" y="25313"/>
                  </a:cubicBezTo>
                  <a:cubicBezTo>
                    <a:pt x="138779" y="25003"/>
                    <a:pt x="139041" y="24753"/>
                    <a:pt x="139351" y="24753"/>
                  </a:cubicBezTo>
                  <a:close/>
                  <a:moveTo>
                    <a:pt x="3405" y="26610"/>
                  </a:moveTo>
                  <a:cubicBezTo>
                    <a:pt x="3703" y="26610"/>
                    <a:pt x="3977" y="26861"/>
                    <a:pt x="3977" y="27182"/>
                  </a:cubicBezTo>
                  <a:cubicBezTo>
                    <a:pt x="3977" y="27480"/>
                    <a:pt x="3727" y="27742"/>
                    <a:pt x="3405" y="27742"/>
                  </a:cubicBezTo>
                  <a:cubicBezTo>
                    <a:pt x="3096" y="27742"/>
                    <a:pt x="2846" y="27492"/>
                    <a:pt x="2846" y="27182"/>
                  </a:cubicBezTo>
                  <a:cubicBezTo>
                    <a:pt x="2858" y="26861"/>
                    <a:pt x="3096" y="26610"/>
                    <a:pt x="3405" y="26610"/>
                  </a:cubicBezTo>
                  <a:close/>
                  <a:moveTo>
                    <a:pt x="7132" y="26610"/>
                  </a:moveTo>
                  <a:cubicBezTo>
                    <a:pt x="7430" y="26610"/>
                    <a:pt x="7692" y="26861"/>
                    <a:pt x="7692" y="27182"/>
                  </a:cubicBezTo>
                  <a:cubicBezTo>
                    <a:pt x="7692" y="27480"/>
                    <a:pt x="7442" y="27742"/>
                    <a:pt x="7132" y="27742"/>
                  </a:cubicBezTo>
                  <a:cubicBezTo>
                    <a:pt x="6834" y="27742"/>
                    <a:pt x="6560" y="27492"/>
                    <a:pt x="6560" y="27182"/>
                  </a:cubicBezTo>
                  <a:cubicBezTo>
                    <a:pt x="6560" y="26861"/>
                    <a:pt x="6822" y="26610"/>
                    <a:pt x="7132" y="26610"/>
                  </a:cubicBezTo>
                  <a:close/>
                  <a:moveTo>
                    <a:pt x="10871" y="26610"/>
                  </a:moveTo>
                  <a:cubicBezTo>
                    <a:pt x="11168" y="26610"/>
                    <a:pt x="11430" y="26861"/>
                    <a:pt x="11430" y="27182"/>
                  </a:cubicBezTo>
                  <a:cubicBezTo>
                    <a:pt x="11430" y="27480"/>
                    <a:pt x="11180" y="27742"/>
                    <a:pt x="10871" y="27742"/>
                  </a:cubicBezTo>
                  <a:cubicBezTo>
                    <a:pt x="10573" y="27742"/>
                    <a:pt x="10299" y="27492"/>
                    <a:pt x="10299" y="27182"/>
                  </a:cubicBezTo>
                  <a:cubicBezTo>
                    <a:pt x="10299" y="26861"/>
                    <a:pt x="10549" y="26610"/>
                    <a:pt x="10871" y="26610"/>
                  </a:cubicBezTo>
                  <a:close/>
                  <a:moveTo>
                    <a:pt x="14585" y="26610"/>
                  </a:moveTo>
                  <a:cubicBezTo>
                    <a:pt x="14883" y="26610"/>
                    <a:pt x="15157" y="26861"/>
                    <a:pt x="15157" y="27182"/>
                  </a:cubicBezTo>
                  <a:cubicBezTo>
                    <a:pt x="15157" y="27480"/>
                    <a:pt x="14895" y="27742"/>
                    <a:pt x="14585" y="27742"/>
                  </a:cubicBezTo>
                  <a:cubicBezTo>
                    <a:pt x="14288" y="27742"/>
                    <a:pt x="14014" y="27492"/>
                    <a:pt x="14014" y="27182"/>
                  </a:cubicBezTo>
                  <a:cubicBezTo>
                    <a:pt x="14014" y="26861"/>
                    <a:pt x="14276" y="26610"/>
                    <a:pt x="14585" y="26610"/>
                  </a:cubicBezTo>
                  <a:close/>
                  <a:moveTo>
                    <a:pt x="18324" y="26610"/>
                  </a:moveTo>
                  <a:cubicBezTo>
                    <a:pt x="18622" y="26610"/>
                    <a:pt x="18883" y="26861"/>
                    <a:pt x="18883" y="27182"/>
                  </a:cubicBezTo>
                  <a:cubicBezTo>
                    <a:pt x="18883" y="27480"/>
                    <a:pt x="18633" y="27742"/>
                    <a:pt x="18324" y="27742"/>
                  </a:cubicBezTo>
                  <a:cubicBezTo>
                    <a:pt x="18026" y="27742"/>
                    <a:pt x="17752" y="27492"/>
                    <a:pt x="17752" y="27182"/>
                  </a:cubicBezTo>
                  <a:cubicBezTo>
                    <a:pt x="17752" y="26861"/>
                    <a:pt x="18014" y="26610"/>
                    <a:pt x="18324" y="26610"/>
                  </a:cubicBezTo>
                  <a:close/>
                  <a:moveTo>
                    <a:pt x="22039" y="26610"/>
                  </a:moveTo>
                  <a:cubicBezTo>
                    <a:pt x="22336" y="26610"/>
                    <a:pt x="22610" y="26861"/>
                    <a:pt x="22610" y="27182"/>
                  </a:cubicBezTo>
                  <a:cubicBezTo>
                    <a:pt x="22610" y="27480"/>
                    <a:pt x="22360" y="27742"/>
                    <a:pt x="22039" y="27742"/>
                  </a:cubicBezTo>
                  <a:cubicBezTo>
                    <a:pt x="21729" y="27742"/>
                    <a:pt x="21479" y="27492"/>
                    <a:pt x="21479" y="27182"/>
                  </a:cubicBezTo>
                  <a:cubicBezTo>
                    <a:pt x="21479" y="26861"/>
                    <a:pt x="21729" y="26610"/>
                    <a:pt x="22039" y="26610"/>
                  </a:cubicBezTo>
                  <a:close/>
                  <a:moveTo>
                    <a:pt x="25777" y="26610"/>
                  </a:moveTo>
                  <a:cubicBezTo>
                    <a:pt x="26075" y="26610"/>
                    <a:pt x="26349" y="26861"/>
                    <a:pt x="26349" y="27182"/>
                  </a:cubicBezTo>
                  <a:cubicBezTo>
                    <a:pt x="26349" y="27480"/>
                    <a:pt x="26087" y="27742"/>
                    <a:pt x="25777" y="27742"/>
                  </a:cubicBezTo>
                  <a:cubicBezTo>
                    <a:pt x="25468" y="27742"/>
                    <a:pt x="25206" y="27492"/>
                    <a:pt x="25206" y="27182"/>
                  </a:cubicBezTo>
                  <a:cubicBezTo>
                    <a:pt x="25206" y="26861"/>
                    <a:pt x="25468" y="26610"/>
                    <a:pt x="25777" y="26610"/>
                  </a:cubicBezTo>
                  <a:close/>
                  <a:moveTo>
                    <a:pt x="29504" y="26610"/>
                  </a:moveTo>
                  <a:cubicBezTo>
                    <a:pt x="29801" y="26610"/>
                    <a:pt x="30063" y="26861"/>
                    <a:pt x="30063" y="27182"/>
                  </a:cubicBezTo>
                  <a:cubicBezTo>
                    <a:pt x="30063" y="27480"/>
                    <a:pt x="29813" y="27742"/>
                    <a:pt x="29504" y="27742"/>
                  </a:cubicBezTo>
                  <a:cubicBezTo>
                    <a:pt x="29182" y="27742"/>
                    <a:pt x="28932" y="27492"/>
                    <a:pt x="28932" y="27182"/>
                  </a:cubicBezTo>
                  <a:cubicBezTo>
                    <a:pt x="28932" y="26861"/>
                    <a:pt x="29182" y="26610"/>
                    <a:pt x="29504" y="26610"/>
                  </a:cubicBezTo>
                  <a:close/>
                  <a:moveTo>
                    <a:pt x="33230" y="26610"/>
                  </a:moveTo>
                  <a:cubicBezTo>
                    <a:pt x="33528" y="26610"/>
                    <a:pt x="33802" y="26861"/>
                    <a:pt x="33802" y="27182"/>
                  </a:cubicBezTo>
                  <a:cubicBezTo>
                    <a:pt x="33802" y="27480"/>
                    <a:pt x="33552" y="27742"/>
                    <a:pt x="33230" y="27742"/>
                  </a:cubicBezTo>
                  <a:cubicBezTo>
                    <a:pt x="32921" y="27742"/>
                    <a:pt x="32671" y="27492"/>
                    <a:pt x="32671" y="27182"/>
                  </a:cubicBezTo>
                  <a:cubicBezTo>
                    <a:pt x="32671" y="26861"/>
                    <a:pt x="32921" y="26610"/>
                    <a:pt x="33230" y="26610"/>
                  </a:cubicBezTo>
                  <a:close/>
                  <a:moveTo>
                    <a:pt x="36957" y="26610"/>
                  </a:moveTo>
                  <a:cubicBezTo>
                    <a:pt x="37255" y="26610"/>
                    <a:pt x="37517" y="26861"/>
                    <a:pt x="37517" y="27182"/>
                  </a:cubicBezTo>
                  <a:cubicBezTo>
                    <a:pt x="37517" y="27480"/>
                    <a:pt x="37267" y="27742"/>
                    <a:pt x="36957" y="27742"/>
                  </a:cubicBezTo>
                  <a:cubicBezTo>
                    <a:pt x="36648" y="27742"/>
                    <a:pt x="36386" y="27492"/>
                    <a:pt x="36386" y="27182"/>
                  </a:cubicBezTo>
                  <a:cubicBezTo>
                    <a:pt x="36409" y="26861"/>
                    <a:pt x="36648" y="26610"/>
                    <a:pt x="36957" y="26610"/>
                  </a:cubicBezTo>
                  <a:close/>
                  <a:moveTo>
                    <a:pt x="40672" y="26610"/>
                  </a:moveTo>
                  <a:cubicBezTo>
                    <a:pt x="40970" y="26610"/>
                    <a:pt x="41243" y="26861"/>
                    <a:pt x="41243" y="27182"/>
                  </a:cubicBezTo>
                  <a:cubicBezTo>
                    <a:pt x="41243" y="27480"/>
                    <a:pt x="40993" y="27742"/>
                    <a:pt x="40672" y="27742"/>
                  </a:cubicBezTo>
                  <a:cubicBezTo>
                    <a:pt x="40374" y="27742"/>
                    <a:pt x="40112" y="27492"/>
                    <a:pt x="40112" y="27182"/>
                  </a:cubicBezTo>
                  <a:cubicBezTo>
                    <a:pt x="40112" y="26861"/>
                    <a:pt x="40362" y="26610"/>
                    <a:pt x="40672" y="26610"/>
                  </a:cubicBezTo>
                  <a:close/>
                  <a:moveTo>
                    <a:pt x="44410" y="26610"/>
                  </a:moveTo>
                  <a:cubicBezTo>
                    <a:pt x="44708" y="26610"/>
                    <a:pt x="44982" y="26861"/>
                    <a:pt x="44982" y="27182"/>
                  </a:cubicBezTo>
                  <a:cubicBezTo>
                    <a:pt x="44982" y="27480"/>
                    <a:pt x="44720" y="27742"/>
                    <a:pt x="44410" y="27742"/>
                  </a:cubicBezTo>
                  <a:cubicBezTo>
                    <a:pt x="44113" y="27742"/>
                    <a:pt x="43851" y="27492"/>
                    <a:pt x="43851" y="27182"/>
                  </a:cubicBezTo>
                  <a:cubicBezTo>
                    <a:pt x="43851" y="26861"/>
                    <a:pt x="44101" y="26610"/>
                    <a:pt x="44410" y="26610"/>
                  </a:cubicBezTo>
                  <a:close/>
                  <a:moveTo>
                    <a:pt x="48137" y="26610"/>
                  </a:moveTo>
                  <a:cubicBezTo>
                    <a:pt x="48435" y="26610"/>
                    <a:pt x="48697" y="26861"/>
                    <a:pt x="48697" y="27182"/>
                  </a:cubicBezTo>
                  <a:cubicBezTo>
                    <a:pt x="48697" y="27480"/>
                    <a:pt x="48447" y="27742"/>
                    <a:pt x="48137" y="27742"/>
                  </a:cubicBezTo>
                  <a:cubicBezTo>
                    <a:pt x="47839" y="27742"/>
                    <a:pt x="47566" y="27492"/>
                    <a:pt x="47566" y="27182"/>
                  </a:cubicBezTo>
                  <a:cubicBezTo>
                    <a:pt x="47566" y="26861"/>
                    <a:pt x="47839" y="26610"/>
                    <a:pt x="48137" y="26610"/>
                  </a:cubicBezTo>
                  <a:close/>
                  <a:moveTo>
                    <a:pt x="51864" y="26610"/>
                  </a:moveTo>
                  <a:cubicBezTo>
                    <a:pt x="52161" y="26610"/>
                    <a:pt x="52435" y="26861"/>
                    <a:pt x="52435" y="27182"/>
                  </a:cubicBezTo>
                  <a:cubicBezTo>
                    <a:pt x="52435" y="27480"/>
                    <a:pt x="52185" y="27742"/>
                    <a:pt x="51864" y="27742"/>
                  </a:cubicBezTo>
                  <a:cubicBezTo>
                    <a:pt x="51566" y="27742"/>
                    <a:pt x="51304" y="27492"/>
                    <a:pt x="51304" y="27182"/>
                  </a:cubicBezTo>
                  <a:cubicBezTo>
                    <a:pt x="51304" y="26861"/>
                    <a:pt x="51554" y="26610"/>
                    <a:pt x="51864" y="26610"/>
                  </a:cubicBezTo>
                  <a:close/>
                  <a:moveTo>
                    <a:pt x="55602" y="26610"/>
                  </a:moveTo>
                  <a:cubicBezTo>
                    <a:pt x="55900" y="26610"/>
                    <a:pt x="56174" y="26861"/>
                    <a:pt x="56174" y="27182"/>
                  </a:cubicBezTo>
                  <a:cubicBezTo>
                    <a:pt x="56174" y="27480"/>
                    <a:pt x="55912" y="27742"/>
                    <a:pt x="55602" y="27742"/>
                  </a:cubicBezTo>
                  <a:cubicBezTo>
                    <a:pt x="55293" y="27742"/>
                    <a:pt x="55043" y="27492"/>
                    <a:pt x="55043" y="27182"/>
                  </a:cubicBezTo>
                  <a:cubicBezTo>
                    <a:pt x="55043" y="26861"/>
                    <a:pt x="55293" y="26610"/>
                    <a:pt x="55602" y="26610"/>
                  </a:cubicBezTo>
                  <a:close/>
                  <a:moveTo>
                    <a:pt x="59329" y="26610"/>
                  </a:moveTo>
                  <a:cubicBezTo>
                    <a:pt x="59627" y="26610"/>
                    <a:pt x="59889" y="26861"/>
                    <a:pt x="59889" y="27182"/>
                  </a:cubicBezTo>
                  <a:cubicBezTo>
                    <a:pt x="59889" y="27480"/>
                    <a:pt x="59639" y="27742"/>
                    <a:pt x="59329" y="27742"/>
                  </a:cubicBezTo>
                  <a:cubicBezTo>
                    <a:pt x="59008" y="27742"/>
                    <a:pt x="58757" y="27492"/>
                    <a:pt x="58757" y="27182"/>
                  </a:cubicBezTo>
                  <a:cubicBezTo>
                    <a:pt x="58757" y="26861"/>
                    <a:pt x="59008" y="26610"/>
                    <a:pt x="59329" y="26610"/>
                  </a:cubicBezTo>
                  <a:close/>
                  <a:moveTo>
                    <a:pt x="63056" y="26610"/>
                  </a:moveTo>
                  <a:cubicBezTo>
                    <a:pt x="63353" y="26610"/>
                    <a:pt x="63627" y="26861"/>
                    <a:pt x="63627" y="27182"/>
                  </a:cubicBezTo>
                  <a:cubicBezTo>
                    <a:pt x="63627" y="27480"/>
                    <a:pt x="63377" y="27742"/>
                    <a:pt x="63056" y="27742"/>
                  </a:cubicBezTo>
                  <a:cubicBezTo>
                    <a:pt x="62746" y="27742"/>
                    <a:pt x="62496" y="27492"/>
                    <a:pt x="62496" y="27182"/>
                  </a:cubicBezTo>
                  <a:cubicBezTo>
                    <a:pt x="62496" y="26861"/>
                    <a:pt x="62746" y="26610"/>
                    <a:pt x="63056" y="26610"/>
                  </a:cubicBezTo>
                  <a:close/>
                  <a:moveTo>
                    <a:pt x="66782" y="26610"/>
                  </a:moveTo>
                  <a:cubicBezTo>
                    <a:pt x="67080" y="26610"/>
                    <a:pt x="67342" y="26861"/>
                    <a:pt x="67342" y="27182"/>
                  </a:cubicBezTo>
                  <a:cubicBezTo>
                    <a:pt x="67342" y="27480"/>
                    <a:pt x="67092" y="27742"/>
                    <a:pt x="66782" y="27742"/>
                  </a:cubicBezTo>
                  <a:cubicBezTo>
                    <a:pt x="66473" y="27742"/>
                    <a:pt x="66211" y="27492"/>
                    <a:pt x="66211" y="27182"/>
                  </a:cubicBezTo>
                  <a:cubicBezTo>
                    <a:pt x="66211" y="26861"/>
                    <a:pt x="66473" y="26610"/>
                    <a:pt x="66782" y="26610"/>
                  </a:cubicBezTo>
                  <a:close/>
                  <a:moveTo>
                    <a:pt x="70509" y="26610"/>
                  </a:moveTo>
                  <a:cubicBezTo>
                    <a:pt x="70807" y="26610"/>
                    <a:pt x="71080" y="26861"/>
                    <a:pt x="71080" y="27182"/>
                  </a:cubicBezTo>
                  <a:cubicBezTo>
                    <a:pt x="71080" y="27480"/>
                    <a:pt x="70830" y="27742"/>
                    <a:pt x="70509" y="27742"/>
                  </a:cubicBezTo>
                  <a:cubicBezTo>
                    <a:pt x="70199" y="27742"/>
                    <a:pt x="69949" y="27492"/>
                    <a:pt x="69949" y="27182"/>
                  </a:cubicBezTo>
                  <a:cubicBezTo>
                    <a:pt x="69949" y="26861"/>
                    <a:pt x="70199" y="26610"/>
                    <a:pt x="70509" y="26610"/>
                  </a:cubicBezTo>
                  <a:close/>
                  <a:moveTo>
                    <a:pt x="74236" y="26610"/>
                  </a:moveTo>
                  <a:cubicBezTo>
                    <a:pt x="74533" y="26610"/>
                    <a:pt x="74795" y="26861"/>
                    <a:pt x="74795" y="27182"/>
                  </a:cubicBezTo>
                  <a:cubicBezTo>
                    <a:pt x="74795" y="27480"/>
                    <a:pt x="74545" y="27742"/>
                    <a:pt x="74236" y="27742"/>
                  </a:cubicBezTo>
                  <a:cubicBezTo>
                    <a:pt x="73938" y="27742"/>
                    <a:pt x="73676" y="27492"/>
                    <a:pt x="73676" y="27182"/>
                  </a:cubicBezTo>
                  <a:cubicBezTo>
                    <a:pt x="73676" y="26861"/>
                    <a:pt x="73926" y="26610"/>
                    <a:pt x="74236" y="26610"/>
                  </a:cubicBezTo>
                  <a:close/>
                  <a:moveTo>
                    <a:pt x="77855" y="26610"/>
                  </a:moveTo>
                  <a:cubicBezTo>
                    <a:pt x="78153" y="26610"/>
                    <a:pt x="78415" y="26861"/>
                    <a:pt x="78415" y="27182"/>
                  </a:cubicBezTo>
                  <a:cubicBezTo>
                    <a:pt x="78415" y="27480"/>
                    <a:pt x="78165" y="27742"/>
                    <a:pt x="77855" y="27742"/>
                  </a:cubicBezTo>
                  <a:cubicBezTo>
                    <a:pt x="77546" y="27742"/>
                    <a:pt x="77284" y="27492"/>
                    <a:pt x="77284" y="27182"/>
                  </a:cubicBezTo>
                  <a:cubicBezTo>
                    <a:pt x="77284" y="26861"/>
                    <a:pt x="77546" y="26610"/>
                    <a:pt x="77855" y="26610"/>
                  </a:cubicBezTo>
                  <a:close/>
                  <a:moveTo>
                    <a:pt x="81570" y="26610"/>
                  </a:moveTo>
                  <a:cubicBezTo>
                    <a:pt x="81868" y="26610"/>
                    <a:pt x="82141" y="26861"/>
                    <a:pt x="82141" y="27182"/>
                  </a:cubicBezTo>
                  <a:cubicBezTo>
                    <a:pt x="82141" y="27480"/>
                    <a:pt x="81879" y="27742"/>
                    <a:pt x="81570" y="27742"/>
                  </a:cubicBezTo>
                  <a:cubicBezTo>
                    <a:pt x="81260" y="27742"/>
                    <a:pt x="81010" y="27492"/>
                    <a:pt x="81010" y="27182"/>
                  </a:cubicBezTo>
                  <a:cubicBezTo>
                    <a:pt x="81010" y="26861"/>
                    <a:pt x="81260" y="26610"/>
                    <a:pt x="81570" y="26610"/>
                  </a:cubicBezTo>
                  <a:close/>
                  <a:moveTo>
                    <a:pt x="85308" y="26610"/>
                  </a:moveTo>
                  <a:cubicBezTo>
                    <a:pt x="85606" y="26610"/>
                    <a:pt x="85880" y="26861"/>
                    <a:pt x="85880" y="27182"/>
                  </a:cubicBezTo>
                  <a:cubicBezTo>
                    <a:pt x="85880" y="27480"/>
                    <a:pt x="85618" y="27742"/>
                    <a:pt x="85308" y="27742"/>
                  </a:cubicBezTo>
                  <a:cubicBezTo>
                    <a:pt x="84999" y="27742"/>
                    <a:pt x="84749" y="27492"/>
                    <a:pt x="84749" y="27182"/>
                  </a:cubicBezTo>
                  <a:cubicBezTo>
                    <a:pt x="84749" y="26861"/>
                    <a:pt x="84999" y="26610"/>
                    <a:pt x="85308" y="26610"/>
                  </a:cubicBezTo>
                  <a:close/>
                  <a:moveTo>
                    <a:pt x="89035" y="26610"/>
                  </a:moveTo>
                  <a:cubicBezTo>
                    <a:pt x="89333" y="26610"/>
                    <a:pt x="89595" y="26861"/>
                    <a:pt x="89595" y="27182"/>
                  </a:cubicBezTo>
                  <a:cubicBezTo>
                    <a:pt x="89595" y="27480"/>
                    <a:pt x="89345" y="27742"/>
                    <a:pt x="89035" y="27742"/>
                  </a:cubicBezTo>
                  <a:cubicBezTo>
                    <a:pt x="88714" y="27742"/>
                    <a:pt x="88464" y="27492"/>
                    <a:pt x="88464" y="27182"/>
                  </a:cubicBezTo>
                  <a:cubicBezTo>
                    <a:pt x="88464" y="26861"/>
                    <a:pt x="88714" y="26610"/>
                    <a:pt x="89035" y="26610"/>
                  </a:cubicBezTo>
                  <a:close/>
                  <a:moveTo>
                    <a:pt x="92762" y="26610"/>
                  </a:moveTo>
                  <a:cubicBezTo>
                    <a:pt x="93059" y="26610"/>
                    <a:pt x="93333" y="26861"/>
                    <a:pt x="93333" y="27182"/>
                  </a:cubicBezTo>
                  <a:cubicBezTo>
                    <a:pt x="93333" y="27480"/>
                    <a:pt x="93071" y="27742"/>
                    <a:pt x="92762" y="27742"/>
                  </a:cubicBezTo>
                  <a:cubicBezTo>
                    <a:pt x="92452" y="27742"/>
                    <a:pt x="92202" y="27492"/>
                    <a:pt x="92202" y="27182"/>
                  </a:cubicBezTo>
                  <a:cubicBezTo>
                    <a:pt x="92202" y="26861"/>
                    <a:pt x="92452" y="26610"/>
                    <a:pt x="92762" y="26610"/>
                  </a:cubicBezTo>
                  <a:close/>
                  <a:moveTo>
                    <a:pt x="96488" y="26610"/>
                  </a:moveTo>
                  <a:cubicBezTo>
                    <a:pt x="96786" y="26610"/>
                    <a:pt x="97048" y="26861"/>
                    <a:pt x="97048" y="27182"/>
                  </a:cubicBezTo>
                  <a:cubicBezTo>
                    <a:pt x="97048" y="27480"/>
                    <a:pt x="96798" y="27742"/>
                    <a:pt x="96488" y="27742"/>
                  </a:cubicBezTo>
                  <a:cubicBezTo>
                    <a:pt x="96191" y="27742"/>
                    <a:pt x="95917" y="27492"/>
                    <a:pt x="95917" y="27182"/>
                  </a:cubicBezTo>
                  <a:cubicBezTo>
                    <a:pt x="95917" y="26861"/>
                    <a:pt x="96179" y="26610"/>
                    <a:pt x="96488" y="26610"/>
                  </a:cubicBezTo>
                  <a:close/>
                  <a:moveTo>
                    <a:pt x="100203" y="26610"/>
                  </a:moveTo>
                  <a:cubicBezTo>
                    <a:pt x="100501" y="26610"/>
                    <a:pt x="100775" y="26861"/>
                    <a:pt x="100775" y="27182"/>
                  </a:cubicBezTo>
                  <a:cubicBezTo>
                    <a:pt x="100775" y="27480"/>
                    <a:pt x="100513" y="27742"/>
                    <a:pt x="100203" y="27742"/>
                  </a:cubicBezTo>
                  <a:cubicBezTo>
                    <a:pt x="99905" y="27742"/>
                    <a:pt x="99644" y="27492"/>
                    <a:pt x="99644" y="27182"/>
                  </a:cubicBezTo>
                  <a:cubicBezTo>
                    <a:pt x="99644" y="26861"/>
                    <a:pt x="99894" y="26610"/>
                    <a:pt x="100203" y="26610"/>
                  </a:cubicBezTo>
                  <a:close/>
                  <a:moveTo>
                    <a:pt x="103942" y="26610"/>
                  </a:moveTo>
                  <a:cubicBezTo>
                    <a:pt x="104239" y="26610"/>
                    <a:pt x="104513" y="26861"/>
                    <a:pt x="104513" y="27182"/>
                  </a:cubicBezTo>
                  <a:cubicBezTo>
                    <a:pt x="104513" y="27480"/>
                    <a:pt x="104251" y="27742"/>
                    <a:pt x="103942" y="27742"/>
                  </a:cubicBezTo>
                  <a:cubicBezTo>
                    <a:pt x="103644" y="27742"/>
                    <a:pt x="103382" y="27492"/>
                    <a:pt x="103382" y="27182"/>
                  </a:cubicBezTo>
                  <a:cubicBezTo>
                    <a:pt x="103382" y="26861"/>
                    <a:pt x="103632" y="26610"/>
                    <a:pt x="103942" y="26610"/>
                  </a:cubicBezTo>
                  <a:close/>
                  <a:moveTo>
                    <a:pt x="107668" y="26610"/>
                  </a:moveTo>
                  <a:cubicBezTo>
                    <a:pt x="107966" y="26610"/>
                    <a:pt x="108228" y="26861"/>
                    <a:pt x="108228" y="27182"/>
                  </a:cubicBezTo>
                  <a:cubicBezTo>
                    <a:pt x="108228" y="27480"/>
                    <a:pt x="107978" y="27742"/>
                    <a:pt x="107668" y="27742"/>
                  </a:cubicBezTo>
                  <a:cubicBezTo>
                    <a:pt x="107371" y="27742"/>
                    <a:pt x="107097" y="27492"/>
                    <a:pt x="107097" y="27182"/>
                  </a:cubicBezTo>
                  <a:cubicBezTo>
                    <a:pt x="107097" y="26861"/>
                    <a:pt x="107347" y="26610"/>
                    <a:pt x="107668" y="26610"/>
                  </a:cubicBezTo>
                  <a:close/>
                  <a:moveTo>
                    <a:pt x="111395" y="26610"/>
                  </a:moveTo>
                  <a:cubicBezTo>
                    <a:pt x="111693" y="26610"/>
                    <a:pt x="111967" y="26861"/>
                    <a:pt x="111967" y="27182"/>
                  </a:cubicBezTo>
                  <a:cubicBezTo>
                    <a:pt x="111967" y="27480"/>
                    <a:pt x="111705" y="27742"/>
                    <a:pt x="111395" y="27742"/>
                  </a:cubicBezTo>
                  <a:cubicBezTo>
                    <a:pt x="111085" y="27742"/>
                    <a:pt x="110835" y="27492"/>
                    <a:pt x="110835" y="27182"/>
                  </a:cubicBezTo>
                  <a:cubicBezTo>
                    <a:pt x="110835" y="26861"/>
                    <a:pt x="111085" y="26610"/>
                    <a:pt x="111395" y="26610"/>
                  </a:cubicBezTo>
                  <a:close/>
                  <a:moveTo>
                    <a:pt x="115122" y="26610"/>
                  </a:moveTo>
                  <a:cubicBezTo>
                    <a:pt x="115419" y="26610"/>
                    <a:pt x="115681" y="26861"/>
                    <a:pt x="115681" y="27182"/>
                  </a:cubicBezTo>
                  <a:cubicBezTo>
                    <a:pt x="115681" y="27480"/>
                    <a:pt x="115431" y="27742"/>
                    <a:pt x="115122" y="27742"/>
                  </a:cubicBezTo>
                  <a:cubicBezTo>
                    <a:pt x="114812" y="27742"/>
                    <a:pt x="114550" y="27492"/>
                    <a:pt x="114550" y="27182"/>
                  </a:cubicBezTo>
                  <a:cubicBezTo>
                    <a:pt x="114550" y="26861"/>
                    <a:pt x="114812" y="26610"/>
                    <a:pt x="115122" y="26610"/>
                  </a:cubicBezTo>
                  <a:close/>
                  <a:moveTo>
                    <a:pt x="118860" y="26610"/>
                  </a:moveTo>
                  <a:cubicBezTo>
                    <a:pt x="119158" y="26610"/>
                    <a:pt x="119420" y="26861"/>
                    <a:pt x="119420" y="27182"/>
                  </a:cubicBezTo>
                  <a:cubicBezTo>
                    <a:pt x="119420" y="27480"/>
                    <a:pt x="119170" y="27742"/>
                    <a:pt x="118860" y="27742"/>
                  </a:cubicBezTo>
                  <a:cubicBezTo>
                    <a:pt x="118539" y="27742"/>
                    <a:pt x="118289" y="27492"/>
                    <a:pt x="118289" y="27182"/>
                  </a:cubicBezTo>
                  <a:cubicBezTo>
                    <a:pt x="118289" y="26861"/>
                    <a:pt x="118539" y="26610"/>
                    <a:pt x="118860" y="26610"/>
                  </a:cubicBezTo>
                  <a:close/>
                  <a:moveTo>
                    <a:pt x="122575" y="26610"/>
                  </a:moveTo>
                  <a:cubicBezTo>
                    <a:pt x="122873" y="26610"/>
                    <a:pt x="123146" y="26861"/>
                    <a:pt x="123146" y="27182"/>
                  </a:cubicBezTo>
                  <a:cubicBezTo>
                    <a:pt x="123146" y="27480"/>
                    <a:pt x="122885" y="27742"/>
                    <a:pt x="122575" y="27742"/>
                  </a:cubicBezTo>
                  <a:cubicBezTo>
                    <a:pt x="122265" y="27742"/>
                    <a:pt x="122015" y="27492"/>
                    <a:pt x="122015" y="27182"/>
                  </a:cubicBezTo>
                  <a:cubicBezTo>
                    <a:pt x="122027" y="26861"/>
                    <a:pt x="122277" y="26610"/>
                    <a:pt x="122575" y="26610"/>
                  </a:cubicBezTo>
                  <a:close/>
                  <a:moveTo>
                    <a:pt x="126314" y="26610"/>
                  </a:moveTo>
                  <a:cubicBezTo>
                    <a:pt x="126611" y="26610"/>
                    <a:pt x="126873" y="26861"/>
                    <a:pt x="126873" y="27182"/>
                  </a:cubicBezTo>
                  <a:cubicBezTo>
                    <a:pt x="126873" y="27480"/>
                    <a:pt x="126623" y="27742"/>
                    <a:pt x="126314" y="27742"/>
                  </a:cubicBezTo>
                  <a:cubicBezTo>
                    <a:pt x="126004" y="27742"/>
                    <a:pt x="125742" y="27492"/>
                    <a:pt x="125742" y="27182"/>
                  </a:cubicBezTo>
                  <a:cubicBezTo>
                    <a:pt x="125742" y="26861"/>
                    <a:pt x="126004" y="26610"/>
                    <a:pt x="126314" y="26610"/>
                  </a:cubicBezTo>
                  <a:close/>
                  <a:moveTo>
                    <a:pt x="130028" y="26610"/>
                  </a:moveTo>
                  <a:cubicBezTo>
                    <a:pt x="130326" y="26610"/>
                    <a:pt x="130600" y="26861"/>
                    <a:pt x="130600" y="27182"/>
                  </a:cubicBezTo>
                  <a:cubicBezTo>
                    <a:pt x="130600" y="27480"/>
                    <a:pt x="130350" y="27742"/>
                    <a:pt x="130028" y="27742"/>
                  </a:cubicBezTo>
                  <a:cubicBezTo>
                    <a:pt x="129731" y="27742"/>
                    <a:pt x="129469" y="27492"/>
                    <a:pt x="129469" y="27182"/>
                  </a:cubicBezTo>
                  <a:cubicBezTo>
                    <a:pt x="129469" y="26861"/>
                    <a:pt x="129719" y="26610"/>
                    <a:pt x="130028" y="26610"/>
                  </a:cubicBezTo>
                  <a:close/>
                  <a:moveTo>
                    <a:pt x="133767" y="26610"/>
                  </a:moveTo>
                  <a:cubicBezTo>
                    <a:pt x="134065" y="26610"/>
                    <a:pt x="134326" y="26861"/>
                    <a:pt x="134326" y="27182"/>
                  </a:cubicBezTo>
                  <a:cubicBezTo>
                    <a:pt x="134326" y="27480"/>
                    <a:pt x="134076" y="27742"/>
                    <a:pt x="133767" y="27742"/>
                  </a:cubicBezTo>
                  <a:cubicBezTo>
                    <a:pt x="133469" y="27742"/>
                    <a:pt x="133207" y="27492"/>
                    <a:pt x="133207" y="27182"/>
                  </a:cubicBezTo>
                  <a:cubicBezTo>
                    <a:pt x="133207" y="26861"/>
                    <a:pt x="133457" y="26610"/>
                    <a:pt x="133767" y="26610"/>
                  </a:cubicBezTo>
                  <a:close/>
                  <a:moveTo>
                    <a:pt x="137494" y="26610"/>
                  </a:moveTo>
                  <a:cubicBezTo>
                    <a:pt x="137791" y="26610"/>
                    <a:pt x="138053" y="26861"/>
                    <a:pt x="138053" y="27182"/>
                  </a:cubicBezTo>
                  <a:cubicBezTo>
                    <a:pt x="138053" y="27480"/>
                    <a:pt x="137803" y="27742"/>
                    <a:pt x="137494" y="27742"/>
                  </a:cubicBezTo>
                  <a:cubicBezTo>
                    <a:pt x="137196" y="27742"/>
                    <a:pt x="136922" y="27492"/>
                    <a:pt x="136922" y="27182"/>
                  </a:cubicBezTo>
                  <a:cubicBezTo>
                    <a:pt x="136934" y="26861"/>
                    <a:pt x="137172" y="26610"/>
                    <a:pt x="137494" y="26610"/>
                  </a:cubicBezTo>
                  <a:close/>
                  <a:moveTo>
                    <a:pt x="141220" y="26610"/>
                  </a:moveTo>
                  <a:cubicBezTo>
                    <a:pt x="141518" y="26610"/>
                    <a:pt x="141792" y="26861"/>
                    <a:pt x="141792" y="27182"/>
                  </a:cubicBezTo>
                  <a:cubicBezTo>
                    <a:pt x="141792" y="27480"/>
                    <a:pt x="141530" y="27742"/>
                    <a:pt x="141220" y="27742"/>
                  </a:cubicBezTo>
                  <a:cubicBezTo>
                    <a:pt x="140911" y="27742"/>
                    <a:pt x="140661" y="27492"/>
                    <a:pt x="140661" y="27182"/>
                  </a:cubicBezTo>
                  <a:cubicBezTo>
                    <a:pt x="140661" y="26861"/>
                    <a:pt x="140911" y="26610"/>
                    <a:pt x="141220" y="26610"/>
                  </a:cubicBezTo>
                  <a:close/>
                  <a:moveTo>
                    <a:pt x="1548" y="28492"/>
                  </a:moveTo>
                  <a:cubicBezTo>
                    <a:pt x="1846" y="28492"/>
                    <a:pt x="2119" y="28742"/>
                    <a:pt x="2119" y="29051"/>
                  </a:cubicBezTo>
                  <a:cubicBezTo>
                    <a:pt x="2119" y="29349"/>
                    <a:pt x="1858" y="29623"/>
                    <a:pt x="1548" y="29623"/>
                  </a:cubicBezTo>
                  <a:cubicBezTo>
                    <a:pt x="1238" y="29623"/>
                    <a:pt x="988" y="29361"/>
                    <a:pt x="988" y="29051"/>
                  </a:cubicBezTo>
                  <a:cubicBezTo>
                    <a:pt x="988" y="28742"/>
                    <a:pt x="1238" y="28492"/>
                    <a:pt x="1548" y="28492"/>
                  </a:cubicBezTo>
                  <a:close/>
                  <a:moveTo>
                    <a:pt x="5287" y="28492"/>
                  </a:moveTo>
                  <a:cubicBezTo>
                    <a:pt x="5596" y="28492"/>
                    <a:pt x="5846" y="28742"/>
                    <a:pt x="5846" y="29051"/>
                  </a:cubicBezTo>
                  <a:cubicBezTo>
                    <a:pt x="5846" y="29361"/>
                    <a:pt x="5596" y="29623"/>
                    <a:pt x="5287" y="29623"/>
                  </a:cubicBezTo>
                  <a:cubicBezTo>
                    <a:pt x="4977" y="29623"/>
                    <a:pt x="4715" y="29361"/>
                    <a:pt x="4715" y="29051"/>
                  </a:cubicBezTo>
                  <a:cubicBezTo>
                    <a:pt x="4715" y="28730"/>
                    <a:pt x="4977" y="28492"/>
                    <a:pt x="5287" y="28492"/>
                  </a:cubicBezTo>
                  <a:close/>
                  <a:moveTo>
                    <a:pt x="9001" y="28492"/>
                  </a:moveTo>
                  <a:cubicBezTo>
                    <a:pt x="9299" y="28492"/>
                    <a:pt x="9573" y="28742"/>
                    <a:pt x="9573" y="29051"/>
                  </a:cubicBezTo>
                  <a:cubicBezTo>
                    <a:pt x="9573" y="29349"/>
                    <a:pt x="9323" y="29623"/>
                    <a:pt x="9001" y="29623"/>
                  </a:cubicBezTo>
                  <a:cubicBezTo>
                    <a:pt x="8704" y="29623"/>
                    <a:pt x="8442" y="29361"/>
                    <a:pt x="8442" y="29051"/>
                  </a:cubicBezTo>
                  <a:cubicBezTo>
                    <a:pt x="8442" y="28742"/>
                    <a:pt x="8692" y="28492"/>
                    <a:pt x="9001" y="28492"/>
                  </a:cubicBezTo>
                  <a:close/>
                  <a:moveTo>
                    <a:pt x="12728" y="28492"/>
                  </a:moveTo>
                  <a:cubicBezTo>
                    <a:pt x="13037" y="28492"/>
                    <a:pt x="13288" y="28742"/>
                    <a:pt x="13288" y="29051"/>
                  </a:cubicBezTo>
                  <a:cubicBezTo>
                    <a:pt x="13288" y="29361"/>
                    <a:pt x="13037" y="29623"/>
                    <a:pt x="12728" y="29623"/>
                  </a:cubicBezTo>
                  <a:cubicBezTo>
                    <a:pt x="12418" y="29623"/>
                    <a:pt x="12156" y="29361"/>
                    <a:pt x="12156" y="29051"/>
                  </a:cubicBezTo>
                  <a:cubicBezTo>
                    <a:pt x="12180" y="28730"/>
                    <a:pt x="12418" y="28492"/>
                    <a:pt x="12728" y="28492"/>
                  </a:cubicBezTo>
                  <a:close/>
                  <a:moveTo>
                    <a:pt x="16466" y="28492"/>
                  </a:moveTo>
                  <a:cubicBezTo>
                    <a:pt x="16764" y="28492"/>
                    <a:pt x="17026" y="28742"/>
                    <a:pt x="17026" y="29051"/>
                  </a:cubicBezTo>
                  <a:cubicBezTo>
                    <a:pt x="17026" y="29349"/>
                    <a:pt x="16776" y="29623"/>
                    <a:pt x="16466" y="29623"/>
                  </a:cubicBezTo>
                  <a:cubicBezTo>
                    <a:pt x="16169" y="29623"/>
                    <a:pt x="15895" y="29361"/>
                    <a:pt x="15895" y="29051"/>
                  </a:cubicBezTo>
                  <a:cubicBezTo>
                    <a:pt x="15895" y="28742"/>
                    <a:pt x="16145" y="28492"/>
                    <a:pt x="16466" y="28492"/>
                  </a:cubicBezTo>
                  <a:close/>
                  <a:moveTo>
                    <a:pt x="20181" y="28492"/>
                  </a:moveTo>
                  <a:cubicBezTo>
                    <a:pt x="20491" y="28492"/>
                    <a:pt x="20753" y="28742"/>
                    <a:pt x="20753" y="29051"/>
                  </a:cubicBezTo>
                  <a:cubicBezTo>
                    <a:pt x="20753" y="29361"/>
                    <a:pt x="20491" y="29623"/>
                    <a:pt x="20181" y="29623"/>
                  </a:cubicBezTo>
                  <a:cubicBezTo>
                    <a:pt x="19872" y="29623"/>
                    <a:pt x="19622" y="29361"/>
                    <a:pt x="19622" y="29051"/>
                  </a:cubicBezTo>
                  <a:cubicBezTo>
                    <a:pt x="19634" y="28730"/>
                    <a:pt x="19872" y="28492"/>
                    <a:pt x="20181" y="28492"/>
                  </a:cubicBezTo>
                  <a:close/>
                  <a:moveTo>
                    <a:pt x="23920" y="28492"/>
                  </a:moveTo>
                  <a:cubicBezTo>
                    <a:pt x="24217" y="28492"/>
                    <a:pt x="24479" y="28742"/>
                    <a:pt x="24479" y="29051"/>
                  </a:cubicBezTo>
                  <a:cubicBezTo>
                    <a:pt x="24479" y="29349"/>
                    <a:pt x="24229" y="29623"/>
                    <a:pt x="23920" y="29623"/>
                  </a:cubicBezTo>
                  <a:cubicBezTo>
                    <a:pt x="23610" y="29623"/>
                    <a:pt x="23348" y="29361"/>
                    <a:pt x="23348" y="29051"/>
                  </a:cubicBezTo>
                  <a:cubicBezTo>
                    <a:pt x="23348" y="28742"/>
                    <a:pt x="23610" y="28492"/>
                    <a:pt x="23920" y="28492"/>
                  </a:cubicBezTo>
                  <a:close/>
                  <a:moveTo>
                    <a:pt x="27635" y="28492"/>
                  </a:moveTo>
                  <a:cubicBezTo>
                    <a:pt x="27956" y="28492"/>
                    <a:pt x="28206" y="28742"/>
                    <a:pt x="28206" y="29051"/>
                  </a:cubicBezTo>
                  <a:cubicBezTo>
                    <a:pt x="28206" y="29361"/>
                    <a:pt x="27956" y="29623"/>
                    <a:pt x="27635" y="29623"/>
                  </a:cubicBezTo>
                  <a:cubicBezTo>
                    <a:pt x="27325" y="29623"/>
                    <a:pt x="27075" y="29361"/>
                    <a:pt x="27075" y="29051"/>
                  </a:cubicBezTo>
                  <a:cubicBezTo>
                    <a:pt x="27087" y="28730"/>
                    <a:pt x="27325" y="28492"/>
                    <a:pt x="27635" y="28492"/>
                  </a:cubicBezTo>
                  <a:close/>
                  <a:moveTo>
                    <a:pt x="31373" y="28492"/>
                  </a:moveTo>
                  <a:cubicBezTo>
                    <a:pt x="31671" y="28492"/>
                    <a:pt x="31945" y="28742"/>
                    <a:pt x="31945" y="29051"/>
                  </a:cubicBezTo>
                  <a:cubicBezTo>
                    <a:pt x="31945" y="29349"/>
                    <a:pt x="31683" y="29623"/>
                    <a:pt x="31373" y="29623"/>
                  </a:cubicBezTo>
                  <a:cubicBezTo>
                    <a:pt x="31064" y="29623"/>
                    <a:pt x="30814" y="29361"/>
                    <a:pt x="30814" y="29051"/>
                  </a:cubicBezTo>
                  <a:cubicBezTo>
                    <a:pt x="30814" y="28742"/>
                    <a:pt x="31064" y="28492"/>
                    <a:pt x="31373" y="28492"/>
                  </a:cubicBezTo>
                  <a:close/>
                  <a:moveTo>
                    <a:pt x="35100" y="28492"/>
                  </a:moveTo>
                  <a:cubicBezTo>
                    <a:pt x="35409" y="28492"/>
                    <a:pt x="35659" y="28742"/>
                    <a:pt x="35659" y="29051"/>
                  </a:cubicBezTo>
                  <a:cubicBezTo>
                    <a:pt x="35659" y="29361"/>
                    <a:pt x="35409" y="29623"/>
                    <a:pt x="35100" y="29623"/>
                  </a:cubicBezTo>
                  <a:cubicBezTo>
                    <a:pt x="34778" y="29623"/>
                    <a:pt x="34528" y="29361"/>
                    <a:pt x="34528" y="29051"/>
                  </a:cubicBezTo>
                  <a:cubicBezTo>
                    <a:pt x="34540" y="28730"/>
                    <a:pt x="34778" y="28492"/>
                    <a:pt x="35100" y="28492"/>
                  </a:cubicBezTo>
                  <a:close/>
                  <a:moveTo>
                    <a:pt x="38815" y="28492"/>
                  </a:moveTo>
                  <a:cubicBezTo>
                    <a:pt x="39112" y="28492"/>
                    <a:pt x="39386" y="28742"/>
                    <a:pt x="39386" y="29051"/>
                  </a:cubicBezTo>
                  <a:cubicBezTo>
                    <a:pt x="39386" y="29349"/>
                    <a:pt x="39124" y="29623"/>
                    <a:pt x="38815" y="29623"/>
                  </a:cubicBezTo>
                  <a:cubicBezTo>
                    <a:pt x="38517" y="29623"/>
                    <a:pt x="38255" y="29361"/>
                    <a:pt x="38255" y="29051"/>
                  </a:cubicBezTo>
                  <a:cubicBezTo>
                    <a:pt x="38267" y="28742"/>
                    <a:pt x="38505" y="28492"/>
                    <a:pt x="38815" y="28492"/>
                  </a:cubicBezTo>
                  <a:close/>
                  <a:moveTo>
                    <a:pt x="42553" y="28492"/>
                  </a:moveTo>
                  <a:cubicBezTo>
                    <a:pt x="42863" y="28492"/>
                    <a:pt x="43113" y="28742"/>
                    <a:pt x="43113" y="29051"/>
                  </a:cubicBezTo>
                  <a:cubicBezTo>
                    <a:pt x="43113" y="29361"/>
                    <a:pt x="42863" y="29623"/>
                    <a:pt x="42553" y="29623"/>
                  </a:cubicBezTo>
                  <a:cubicBezTo>
                    <a:pt x="42232" y="29623"/>
                    <a:pt x="41982" y="29361"/>
                    <a:pt x="41982" y="29051"/>
                  </a:cubicBezTo>
                  <a:cubicBezTo>
                    <a:pt x="41982" y="28730"/>
                    <a:pt x="42244" y="28492"/>
                    <a:pt x="42553" y="28492"/>
                  </a:cubicBezTo>
                  <a:close/>
                  <a:moveTo>
                    <a:pt x="46268" y="28492"/>
                  </a:moveTo>
                  <a:cubicBezTo>
                    <a:pt x="46565" y="28492"/>
                    <a:pt x="46839" y="28742"/>
                    <a:pt x="46839" y="29051"/>
                  </a:cubicBezTo>
                  <a:cubicBezTo>
                    <a:pt x="46839" y="29349"/>
                    <a:pt x="46589" y="29623"/>
                    <a:pt x="46268" y="29623"/>
                  </a:cubicBezTo>
                  <a:cubicBezTo>
                    <a:pt x="45970" y="29623"/>
                    <a:pt x="45708" y="29361"/>
                    <a:pt x="45708" y="29051"/>
                  </a:cubicBezTo>
                  <a:cubicBezTo>
                    <a:pt x="45720" y="28742"/>
                    <a:pt x="45958" y="28492"/>
                    <a:pt x="46268" y="28492"/>
                  </a:cubicBezTo>
                  <a:close/>
                  <a:moveTo>
                    <a:pt x="50006" y="28492"/>
                  </a:moveTo>
                  <a:cubicBezTo>
                    <a:pt x="50316" y="28492"/>
                    <a:pt x="50578" y="28742"/>
                    <a:pt x="50578" y="29051"/>
                  </a:cubicBezTo>
                  <a:cubicBezTo>
                    <a:pt x="50578" y="29361"/>
                    <a:pt x="50316" y="29623"/>
                    <a:pt x="50006" y="29623"/>
                  </a:cubicBezTo>
                  <a:cubicBezTo>
                    <a:pt x="49697" y="29623"/>
                    <a:pt x="49447" y="29361"/>
                    <a:pt x="49447" y="29051"/>
                  </a:cubicBezTo>
                  <a:cubicBezTo>
                    <a:pt x="49447" y="28730"/>
                    <a:pt x="49697" y="28492"/>
                    <a:pt x="50006" y="28492"/>
                  </a:cubicBezTo>
                  <a:close/>
                  <a:moveTo>
                    <a:pt x="53733" y="28492"/>
                  </a:moveTo>
                  <a:cubicBezTo>
                    <a:pt x="54031" y="28492"/>
                    <a:pt x="54293" y="28742"/>
                    <a:pt x="54293" y="29051"/>
                  </a:cubicBezTo>
                  <a:cubicBezTo>
                    <a:pt x="54293" y="29349"/>
                    <a:pt x="54043" y="29623"/>
                    <a:pt x="53733" y="29623"/>
                  </a:cubicBezTo>
                  <a:cubicBezTo>
                    <a:pt x="53412" y="29623"/>
                    <a:pt x="53162" y="29361"/>
                    <a:pt x="53162" y="29051"/>
                  </a:cubicBezTo>
                  <a:cubicBezTo>
                    <a:pt x="53173" y="28742"/>
                    <a:pt x="53412" y="28492"/>
                    <a:pt x="53733" y="28492"/>
                  </a:cubicBezTo>
                  <a:close/>
                  <a:moveTo>
                    <a:pt x="57460" y="28492"/>
                  </a:moveTo>
                  <a:cubicBezTo>
                    <a:pt x="57781" y="28492"/>
                    <a:pt x="58031" y="28742"/>
                    <a:pt x="58031" y="29051"/>
                  </a:cubicBezTo>
                  <a:cubicBezTo>
                    <a:pt x="58031" y="29361"/>
                    <a:pt x="57781" y="29623"/>
                    <a:pt x="57460" y="29623"/>
                  </a:cubicBezTo>
                  <a:cubicBezTo>
                    <a:pt x="57150" y="29623"/>
                    <a:pt x="56900" y="29361"/>
                    <a:pt x="56900" y="29051"/>
                  </a:cubicBezTo>
                  <a:cubicBezTo>
                    <a:pt x="56900" y="28730"/>
                    <a:pt x="57150" y="28492"/>
                    <a:pt x="57460" y="28492"/>
                  </a:cubicBezTo>
                  <a:close/>
                  <a:moveTo>
                    <a:pt x="61186" y="28492"/>
                  </a:moveTo>
                  <a:cubicBezTo>
                    <a:pt x="61484" y="28492"/>
                    <a:pt x="61746" y="28742"/>
                    <a:pt x="61746" y="29051"/>
                  </a:cubicBezTo>
                  <a:cubicBezTo>
                    <a:pt x="61746" y="29349"/>
                    <a:pt x="61496" y="29623"/>
                    <a:pt x="61186" y="29623"/>
                  </a:cubicBezTo>
                  <a:cubicBezTo>
                    <a:pt x="60877" y="29623"/>
                    <a:pt x="60615" y="29361"/>
                    <a:pt x="60615" y="29051"/>
                  </a:cubicBezTo>
                  <a:cubicBezTo>
                    <a:pt x="60639" y="28742"/>
                    <a:pt x="60877" y="28492"/>
                    <a:pt x="61186" y="28492"/>
                  </a:cubicBezTo>
                  <a:close/>
                  <a:moveTo>
                    <a:pt x="64925" y="28492"/>
                  </a:moveTo>
                  <a:cubicBezTo>
                    <a:pt x="65234" y="28492"/>
                    <a:pt x="65485" y="28742"/>
                    <a:pt x="65485" y="29051"/>
                  </a:cubicBezTo>
                  <a:cubicBezTo>
                    <a:pt x="65485" y="29361"/>
                    <a:pt x="65234" y="29623"/>
                    <a:pt x="64925" y="29623"/>
                  </a:cubicBezTo>
                  <a:cubicBezTo>
                    <a:pt x="64603" y="29623"/>
                    <a:pt x="64353" y="29361"/>
                    <a:pt x="64353" y="29051"/>
                  </a:cubicBezTo>
                  <a:cubicBezTo>
                    <a:pt x="64353" y="28730"/>
                    <a:pt x="64603" y="28492"/>
                    <a:pt x="64925" y="28492"/>
                  </a:cubicBezTo>
                  <a:close/>
                  <a:moveTo>
                    <a:pt x="68640" y="28492"/>
                  </a:moveTo>
                  <a:cubicBezTo>
                    <a:pt x="68937" y="28492"/>
                    <a:pt x="69211" y="28742"/>
                    <a:pt x="69211" y="29051"/>
                  </a:cubicBezTo>
                  <a:cubicBezTo>
                    <a:pt x="69211" y="29349"/>
                    <a:pt x="68949" y="29623"/>
                    <a:pt x="68640" y="29623"/>
                  </a:cubicBezTo>
                  <a:cubicBezTo>
                    <a:pt x="68330" y="29623"/>
                    <a:pt x="68080" y="29361"/>
                    <a:pt x="68080" y="29051"/>
                  </a:cubicBezTo>
                  <a:cubicBezTo>
                    <a:pt x="68092" y="28742"/>
                    <a:pt x="68330" y="28492"/>
                    <a:pt x="68640" y="28492"/>
                  </a:cubicBezTo>
                  <a:close/>
                  <a:moveTo>
                    <a:pt x="72366" y="28492"/>
                  </a:moveTo>
                  <a:cubicBezTo>
                    <a:pt x="72676" y="28492"/>
                    <a:pt x="72926" y="28742"/>
                    <a:pt x="72926" y="29051"/>
                  </a:cubicBezTo>
                  <a:cubicBezTo>
                    <a:pt x="72926" y="29361"/>
                    <a:pt x="72676" y="29623"/>
                    <a:pt x="72366" y="29623"/>
                  </a:cubicBezTo>
                  <a:cubicBezTo>
                    <a:pt x="72045" y="29623"/>
                    <a:pt x="71795" y="29361"/>
                    <a:pt x="71795" y="29051"/>
                  </a:cubicBezTo>
                  <a:cubicBezTo>
                    <a:pt x="71807" y="28730"/>
                    <a:pt x="72069" y="28492"/>
                    <a:pt x="72366" y="28492"/>
                  </a:cubicBezTo>
                  <a:close/>
                  <a:moveTo>
                    <a:pt x="76093" y="28492"/>
                  </a:moveTo>
                  <a:cubicBezTo>
                    <a:pt x="76391" y="28492"/>
                    <a:pt x="76664" y="28742"/>
                    <a:pt x="76664" y="29051"/>
                  </a:cubicBezTo>
                  <a:cubicBezTo>
                    <a:pt x="76664" y="29349"/>
                    <a:pt x="76403" y="29623"/>
                    <a:pt x="76093" y="29623"/>
                  </a:cubicBezTo>
                  <a:cubicBezTo>
                    <a:pt x="75795" y="29623"/>
                    <a:pt x="75533" y="29361"/>
                    <a:pt x="75533" y="29051"/>
                  </a:cubicBezTo>
                  <a:cubicBezTo>
                    <a:pt x="75533" y="28742"/>
                    <a:pt x="75783" y="28492"/>
                    <a:pt x="76093" y="28492"/>
                  </a:cubicBezTo>
                  <a:close/>
                  <a:moveTo>
                    <a:pt x="79712" y="28492"/>
                  </a:moveTo>
                  <a:cubicBezTo>
                    <a:pt x="80010" y="28492"/>
                    <a:pt x="80284" y="28742"/>
                    <a:pt x="80284" y="29051"/>
                  </a:cubicBezTo>
                  <a:cubicBezTo>
                    <a:pt x="80284" y="29349"/>
                    <a:pt x="80022" y="29623"/>
                    <a:pt x="79712" y="29623"/>
                  </a:cubicBezTo>
                  <a:cubicBezTo>
                    <a:pt x="79403" y="29623"/>
                    <a:pt x="79153" y="29361"/>
                    <a:pt x="79153" y="29051"/>
                  </a:cubicBezTo>
                  <a:cubicBezTo>
                    <a:pt x="79165" y="28742"/>
                    <a:pt x="79403" y="28492"/>
                    <a:pt x="79712" y="28492"/>
                  </a:cubicBezTo>
                  <a:close/>
                  <a:moveTo>
                    <a:pt x="83451" y="28492"/>
                  </a:moveTo>
                  <a:cubicBezTo>
                    <a:pt x="83761" y="28492"/>
                    <a:pt x="84011" y="28742"/>
                    <a:pt x="84011" y="29051"/>
                  </a:cubicBezTo>
                  <a:cubicBezTo>
                    <a:pt x="84011" y="29361"/>
                    <a:pt x="83761" y="29623"/>
                    <a:pt x="83451" y="29623"/>
                  </a:cubicBezTo>
                  <a:cubicBezTo>
                    <a:pt x="83141" y="29623"/>
                    <a:pt x="82880" y="29361"/>
                    <a:pt x="82880" y="29051"/>
                  </a:cubicBezTo>
                  <a:cubicBezTo>
                    <a:pt x="82880" y="28730"/>
                    <a:pt x="83141" y="28492"/>
                    <a:pt x="83451" y="28492"/>
                  </a:cubicBezTo>
                  <a:close/>
                  <a:moveTo>
                    <a:pt x="87166" y="28492"/>
                  </a:moveTo>
                  <a:cubicBezTo>
                    <a:pt x="87463" y="28492"/>
                    <a:pt x="87737" y="28742"/>
                    <a:pt x="87737" y="29051"/>
                  </a:cubicBezTo>
                  <a:cubicBezTo>
                    <a:pt x="87737" y="29349"/>
                    <a:pt x="87475" y="29623"/>
                    <a:pt x="87166" y="29623"/>
                  </a:cubicBezTo>
                  <a:cubicBezTo>
                    <a:pt x="86856" y="29623"/>
                    <a:pt x="86606" y="29361"/>
                    <a:pt x="86606" y="29051"/>
                  </a:cubicBezTo>
                  <a:cubicBezTo>
                    <a:pt x="86618" y="28742"/>
                    <a:pt x="86856" y="28492"/>
                    <a:pt x="87166" y="28492"/>
                  </a:cubicBezTo>
                  <a:close/>
                  <a:moveTo>
                    <a:pt x="90904" y="28492"/>
                  </a:moveTo>
                  <a:cubicBezTo>
                    <a:pt x="91214" y="28492"/>
                    <a:pt x="91464" y="28742"/>
                    <a:pt x="91464" y="29051"/>
                  </a:cubicBezTo>
                  <a:cubicBezTo>
                    <a:pt x="91464" y="29361"/>
                    <a:pt x="91214" y="29623"/>
                    <a:pt x="90904" y="29623"/>
                  </a:cubicBezTo>
                  <a:cubicBezTo>
                    <a:pt x="90595" y="29623"/>
                    <a:pt x="90345" y="29361"/>
                    <a:pt x="90345" y="29051"/>
                  </a:cubicBezTo>
                  <a:cubicBezTo>
                    <a:pt x="90345" y="28730"/>
                    <a:pt x="90595" y="28492"/>
                    <a:pt x="90904" y="28492"/>
                  </a:cubicBezTo>
                  <a:close/>
                  <a:moveTo>
                    <a:pt x="94631" y="28492"/>
                  </a:moveTo>
                  <a:cubicBezTo>
                    <a:pt x="94929" y="28492"/>
                    <a:pt x="95191" y="28742"/>
                    <a:pt x="95191" y="29051"/>
                  </a:cubicBezTo>
                  <a:cubicBezTo>
                    <a:pt x="95191" y="29349"/>
                    <a:pt x="94941" y="29623"/>
                    <a:pt x="94631" y="29623"/>
                  </a:cubicBezTo>
                  <a:cubicBezTo>
                    <a:pt x="94310" y="29623"/>
                    <a:pt x="94060" y="29361"/>
                    <a:pt x="94060" y="29051"/>
                  </a:cubicBezTo>
                  <a:cubicBezTo>
                    <a:pt x="94071" y="28742"/>
                    <a:pt x="94310" y="28492"/>
                    <a:pt x="94631" y="28492"/>
                  </a:cubicBezTo>
                  <a:close/>
                  <a:moveTo>
                    <a:pt x="98346" y="28492"/>
                  </a:moveTo>
                  <a:cubicBezTo>
                    <a:pt x="98655" y="28492"/>
                    <a:pt x="98905" y="28742"/>
                    <a:pt x="98905" y="29051"/>
                  </a:cubicBezTo>
                  <a:cubicBezTo>
                    <a:pt x="98905" y="29361"/>
                    <a:pt x="98655" y="29623"/>
                    <a:pt x="98346" y="29623"/>
                  </a:cubicBezTo>
                  <a:cubicBezTo>
                    <a:pt x="98036" y="29623"/>
                    <a:pt x="97786" y="29361"/>
                    <a:pt x="97786" y="29051"/>
                  </a:cubicBezTo>
                  <a:cubicBezTo>
                    <a:pt x="97798" y="28730"/>
                    <a:pt x="98036" y="28492"/>
                    <a:pt x="98346" y="28492"/>
                  </a:cubicBezTo>
                  <a:close/>
                  <a:moveTo>
                    <a:pt x="102084" y="28492"/>
                  </a:moveTo>
                  <a:cubicBezTo>
                    <a:pt x="102382" y="28492"/>
                    <a:pt x="102644" y="28742"/>
                    <a:pt x="102644" y="29051"/>
                  </a:cubicBezTo>
                  <a:cubicBezTo>
                    <a:pt x="102644" y="29349"/>
                    <a:pt x="102394" y="29623"/>
                    <a:pt x="102084" y="29623"/>
                  </a:cubicBezTo>
                  <a:cubicBezTo>
                    <a:pt x="101787" y="29623"/>
                    <a:pt x="101513" y="29361"/>
                    <a:pt x="101513" y="29051"/>
                  </a:cubicBezTo>
                  <a:cubicBezTo>
                    <a:pt x="101513" y="28742"/>
                    <a:pt x="101775" y="28492"/>
                    <a:pt x="102084" y="28492"/>
                  </a:cubicBezTo>
                  <a:close/>
                  <a:moveTo>
                    <a:pt x="105799" y="28492"/>
                  </a:moveTo>
                  <a:cubicBezTo>
                    <a:pt x="106121" y="28492"/>
                    <a:pt x="106371" y="28742"/>
                    <a:pt x="106371" y="29051"/>
                  </a:cubicBezTo>
                  <a:cubicBezTo>
                    <a:pt x="106371" y="29361"/>
                    <a:pt x="106109" y="29623"/>
                    <a:pt x="105799" y="29623"/>
                  </a:cubicBezTo>
                  <a:cubicBezTo>
                    <a:pt x="105490" y="29623"/>
                    <a:pt x="105239" y="29361"/>
                    <a:pt x="105239" y="29051"/>
                  </a:cubicBezTo>
                  <a:cubicBezTo>
                    <a:pt x="105251" y="28730"/>
                    <a:pt x="105490" y="28492"/>
                    <a:pt x="105799" y="28492"/>
                  </a:cubicBezTo>
                  <a:close/>
                  <a:moveTo>
                    <a:pt x="109538" y="28492"/>
                  </a:moveTo>
                  <a:cubicBezTo>
                    <a:pt x="109835" y="28492"/>
                    <a:pt x="110109" y="28742"/>
                    <a:pt x="110109" y="29051"/>
                  </a:cubicBezTo>
                  <a:cubicBezTo>
                    <a:pt x="110109" y="29349"/>
                    <a:pt x="109847" y="29623"/>
                    <a:pt x="109538" y="29623"/>
                  </a:cubicBezTo>
                  <a:cubicBezTo>
                    <a:pt x="109228" y="29623"/>
                    <a:pt x="108978" y="29361"/>
                    <a:pt x="108978" y="29051"/>
                  </a:cubicBezTo>
                  <a:cubicBezTo>
                    <a:pt x="108978" y="28742"/>
                    <a:pt x="109228" y="28492"/>
                    <a:pt x="109538" y="28492"/>
                  </a:cubicBezTo>
                  <a:close/>
                  <a:moveTo>
                    <a:pt x="113264" y="28492"/>
                  </a:moveTo>
                  <a:cubicBezTo>
                    <a:pt x="113574" y="28492"/>
                    <a:pt x="113824" y="28742"/>
                    <a:pt x="113824" y="29051"/>
                  </a:cubicBezTo>
                  <a:cubicBezTo>
                    <a:pt x="113824" y="29361"/>
                    <a:pt x="113574" y="29623"/>
                    <a:pt x="113264" y="29623"/>
                  </a:cubicBezTo>
                  <a:cubicBezTo>
                    <a:pt x="112943" y="29623"/>
                    <a:pt x="112693" y="29361"/>
                    <a:pt x="112693" y="29051"/>
                  </a:cubicBezTo>
                  <a:cubicBezTo>
                    <a:pt x="112705" y="28730"/>
                    <a:pt x="112943" y="28492"/>
                    <a:pt x="113264" y="28492"/>
                  </a:cubicBezTo>
                  <a:close/>
                  <a:moveTo>
                    <a:pt x="116991" y="28492"/>
                  </a:moveTo>
                  <a:cubicBezTo>
                    <a:pt x="117289" y="28492"/>
                    <a:pt x="117562" y="28742"/>
                    <a:pt x="117562" y="29051"/>
                  </a:cubicBezTo>
                  <a:cubicBezTo>
                    <a:pt x="117562" y="29349"/>
                    <a:pt x="117312" y="29623"/>
                    <a:pt x="116991" y="29623"/>
                  </a:cubicBezTo>
                  <a:cubicBezTo>
                    <a:pt x="116681" y="29623"/>
                    <a:pt x="116431" y="29361"/>
                    <a:pt x="116431" y="29051"/>
                  </a:cubicBezTo>
                  <a:cubicBezTo>
                    <a:pt x="116431" y="28742"/>
                    <a:pt x="116681" y="28492"/>
                    <a:pt x="116991" y="28492"/>
                  </a:cubicBezTo>
                  <a:close/>
                  <a:moveTo>
                    <a:pt x="120718" y="28492"/>
                  </a:moveTo>
                  <a:cubicBezTo>
                    <a:pt x="121027" y="28492"/>
                    <a:pt x="121277" y="28742"/>
                    <a:pt x="121277" y="29051"/>
                  </a:cubicBezTo>
                  <a:cubicBezTo>
                    <a:pt x="121277" y="29361"/>
                    <a:pt x="121027" y="29623"/>
                    <a:pt x="120718" y="29623"/>
                  </a:cubicBezTo>
                  <a:cubicBezTo>
                    <a:pt x="120408" y="29623"/>
                    <a:pt x="120146" y="29361"/>
                    <a:pt x="120146" y="29051"/>
                  </a:cubicBezTo>
                  <a:cubicBezTo>
                    <a:pt x="120170" y="28730"/>
                    <a:pt x="120420" y="28492"/>
                    <a:pt x="120718" y="28492"/>
                  </a:cubicBezTo>
                  <a:close/>
                  <a:moveTo>
                    <a:pt x="124456" y="28492"/>
                  </a:moveTo>
                  <a:cubicBezTo>
                    <a:pt x="124754" y="28492"/>
                    <a:pt x="125016" y="28742"/>
                    <a:pt x="125016" y="29051"/>
                  </a:cubicBezTo>
                  <a:cubicBezTo>
                    <a:pt x="125016" y="29349"/>
                    <a:pt x="124766" y="29623"/>
                    <a:pt x="124456" y="29623"/>
                  </a:cubicBezTo>
                  <a:cubicBezTo>
                    <a:pt x="124135" y="29623"/>
                    <a:pt x="123885" y="29361"/>
                    <a:pt x="123885" y="29051"/>
                  </a:cubicBezTo>
                  <a:cubicBezTo>
                    <a:pt x="123885" y="28742"/>
                    <a:pt x="124135" y="28492"/>
                    <a:pt x="124456" y="28492"/>
                  </a:cubicBezTo>
                  <a:close/>
                  <a:moveTo>
                    <a:pt x="128171" y="28492"/>
                  </a:moveTo>
                  <a:cubicBezTo>
                    <a:pt x="128480" y="28492"/>
                    <a:pt x="128742" y="28742"/>
                    <a:pt x="128742" y="29051"/>
                  </a:cubicBezTo>
                  <a:cubicBezTo>
                    <a:pt x="128742" y="29361"/>
                    <a:pt x="128480" y="29623"/>
                    <a:pt x="128171" y="29623"/>
                  </a:cubicBezTo>
                  <a:cubicBezTo>
                    <a:pt x="127861" y="29623"/>
                    <a:pt x="127611" y="29361"/>
                    <a:pt x="127611" y="29051"/>
                  </a:cubicBezTo>
                  <a:cubicBezTo>
                    <a:pt x="127611" y="28730"/>
                    <a:pt x="127861" y="28492"/>
                    <a:pt x="128171" y="28492"/>
                  </a:cubicBezTo>
                  <a:close/>
                  <a:moveTo>
                    <a:pt x="131898" y="28492"/>
                  </a:moveTo>
                  <a:cubicBezTo>
                    <a:pt x="132195" y="28492"/>
                    <a:pt x="132457" y="28742"/>
                    <a:pt x="132457" y="29051"/>
                  </a:cubicBezTo>
                  <a:cubicBezTo>
                    <a:pt x="132457" y="29349"/>
                    <a:pt x="132207" y="29623"/>
                    <a:pt x="131898" y="29623"/>
                  </a:cubicBezTo>
                  <a:cubicBezTo>
                    <a:pt x="131600" y="29623"/>
                    <a:pt x="131326" y="29361"/>
                    <a:pt x="131326" y="29051"/>
                  </a:cubicBezTo>
                  <a:cubicBezTo>
                    <a:pt x="131338" y="28742"/>
                    <a:pt x="131576" y="28492"/>
                    <a:pt x="131898" y="28492"/>
                  </a:cubicBezTo>
                  <a:close/>
                  <a:moveTo>
                    <a:pt x="135624" y="28492"/>
                  </a:moveTo>
                  <a:cubicBezTo>
                    <a:pt x="135946" y="28492"/>
                    <a:pt x="136196" y="28742"/>
                    <a:pt x="136196" y="29051"/>
                  </a:cubicBezTo>
                  <a:cubicBezTo>
                    <a:pt x="136196" y="29361"/>
                    <a:pt x="135934" y="29623"/>
                    <a:pt x="135624" y="29623"/>
                  </a:cubicBezTo>
                  <a:cubicBezTo>
                    <a:pt x="135315" y="29623"/>
                    <a:pt x="135065" y="29361"/>
                    <a:pt x="135065" y="29051"/>
                  </a:cubicBezTo>
                  <a:cubicBezTo>
                    <a:pt x="135065" y="28730"/>
                    <a:pt x="135315" y="28492"/>
                    <a:pt x="135624" y="28492"/>
                  </a:cubicBezTo>
                  <a:close/>
                  <a:moveTo>
                    <a:pt x="139351" y="28492"/>
                  </a:moveTo>
                  <a:cubicBezTo>
                    <a:pt x="139649" y="28492"/>
                    <a:pt x="139910" y="28742"/>
                    <a:pt x="139910" y="29051"/>
                  </a:cubicBezTo>
                  <a:cubicBezTo>
                    <a:pt x="139910" y="29349"/>
                    <a:pt x="139660" y="29623"/>
                    <a:pt x="139351" y="29623"/>
                  </a:cubicBezTo>
                  <a:cubicBezTo>
                    <a:pt x="139053" y="29623"/>
                    <a:pt x="138779" y="29361"/>
                    <a:pt x="138779" y="29051"/>
                  </a:cubicBezTo>
                  <a:cubicBezTo>
                    <a:pt x="138803" y="28742"/>
                    <a:pt x="139041" y="28492"/>
                    <a:pt x="139351" y="28492"/>
                  </a:cubicBezTo>
                  <a:close/>
                  <a:moveTo>
                    <a:pt x="3405" y="30349"/>
                  </a:moveTo>
                  <a:cubicBezTo>
                    <a:pt x="3703" y="30349"/>
                    <a:pt x="3977" y="30599"/>
                    <a:pt x="3977" y="30909"/>
                  </a:cubicBezTo>
                  <a:cubicBezTo>
                    <a:pt x="3977" y="31206"/>
                    <a:pt x="3727" y="31480"/>
                    <a:pt x="3405" y="31480"/>
                  </a:cubicBezTo>
                  <a:cubicBezTo>
                    <a:pt x="3096" y="31480"/>
                    <a:pt x="2846" y="31230"/>
                    <a:pt x="2846" y="30909"/>
                  </a:cubicBezTo>
                  <a:cubicBezTo>
                    <a:pt x="2858" y="30599"/>
                    <a:pt x="3096" y="30349"/>
                    <a:pt x="3405" y="30349"/>
                  </a:cubicBezTo>
                  <a:close/>
                  <a:moveTo>
                    <a:pt x="7132" y="30349"/>
                  </a:moveTo>
                  <a:cubicBezTo>
                    <a:pt x="7430" y="30349"/>
                    <a:pt x="7692" y="30599"/>
                    <a:pt x="7692" y="30909"/>
                  </a:cubicBezTo>
                  <a:cubicBezTo>
                    <a:pt x="7692" y="31206"/>
                    <a:pt x="7442" y="31480"/>
                    <a:pt x="7132" y="31480"/>
                  </a:cubicBezTo>
                  <a:cubicBezTo>
                    <a:pt x="6834" y="31480"/>
                    <a:pt x="6560" y="31230"/>
                    <a:pt x="6560" y="30909"/>
                  </a:cubicBezTo>
                  <a:cubicBezTo>
                    <a:pt x="6584" y="30599"/>
                    <a:pt x="6822" y="30349"/>
                    <a:pt x="7132" y="30349"/>
                  </a:cubicBezTo>
                  <a:close/>
                  <a:moveTo>
                    <a:pt x="10871" y="30349"/>
                  </a:moveTo>
                  <a:cubicBezTo>
                    <a:pt x="11168" y="30349"/>
                    <a:pt x="11430" y="30599"/>
                    <a:pt x="11430" y="30909"/>
                  </a:cubicBezTo>
                  <a:cubicBezTo>
                    <a:pt x="11430" y="31206"/>
                    <a:pt x="11180" y="31480"/>
                    <a:pt x="10871" y="31480"/>
                  </a:cubicBezTo>
                  <a:cubicBezTo>
                    <a:pt x="10573" y="31480"/>
                    <a:pt x="10299" y="31230"/>
                    <a:pt x="10299" y="30909"/>
                  </a:cubicBezTo>
                  <a:cubicBezTo>
                    <a:pt x="10299" y="30599"/>
                    <a:pt x="10549" y="30349"/>
                    <a:pt x="10871" y="30349"/>
                  </a:cubicBezTo>
                  <a:close/>
                  <a:moveTo>
                    <a:pt x="14585" y="30349"/>
                  </a:moveTo>
                  <a:cubicBezTo>
                    <a:pt x="14883" y="30349"/>
                    <a:pt x="15157" y="30599"/>
                    <a:pt x="15157" y="30909"/>
                  </a:cubicBezTo>
                  <a:cubicBezTo>
                    <a:pt x="15157" y="31206"/>
                    <a:pt x="14895" y="31480"/>
                    <a:pt x="14585" y="31480"/>
                  </a:cubicBezTo>
                  <a:cubicBezTo>
                    <a:pt x="14288" y="31480"/>
                    <a:pt x="14014" y="31230"/>
                    <a:pt x="14014" y="30909"/>
                  </a:cubicBezTo>
                  <a:cubicBezTo>
                    <a:pt x="14038" y="30599"/>
                    <a:pt x="14276" y="30349"/>
                    <a:pt x="14585" y="30349"/>
                  </a:cubicBezTo>
                  <a:close/>
                  <a:moveTo>
                    <a:pt x="18324" y="30349"/>
                  </a:moveTo>
                  <a:cubicBezTo>
                    <a:pt x="18622" y="30349"/>
                    <a:pt x="18883" y="30599"/>
                    <a:pt x="18883" y="30909"/>
                  </a:cubicBezTo>
                  <a:cubicBezTo>
                    <a:pt x="18883" y="31206"/>
                    <a:pt x="18633" y="31480"/>
                    <a:pt x="18324" y="31480"/>
                  </a:cubicBezTo>
                  <a:cubicBezTo>
                    <a:pt x="18026" y="31480"/>
                    <a:pt x="17752" y="31230"/>
                    <a:pt x="17752" y="30909"/>
                  </a:cubicBezTo>
                  <a:cubicBezTo>
                    <a:pt x="17752" y="30599"/>
                    <a:pt x="18014" y="30349"/>
                    <a:pt x="18324" y="30349"/>
                  </a:cubicBezTo>
                  <a:close/>
                  <a:moveTo>
                    <a:pt x="22039" y="30349"/>
                  </a:moveTo>
                  <a:cubicBezTo>
                    <a:pt x="22336" y="30349"/>
                    <a:pt x="22610" y="30599"/>
                    <a:pt x="22610" y="30909"/>
                  </a:cubicBezTo>
                  <a:cubicBezTo>
                    <a:pt x="22610" y="31206"/>
                    <a:pt x="22360" y="31480"/>
                    <a:pt x="22039" y="31480"/>
                  </a:cubicBezTo>
                  <a:cubicBezTo>
                    <a:pt x="21729" y="31480"/>
                    <a:pt x="21479" y="31230"/>
                    <a:pt x="21479" y="30909"/>
                  </a:cubicBezTo>
                  <a:cubicBezTo>
                    <a:pt x="21491" y="30599"/>
                    <a:pt x="21729" y="30349"/>
                    <a:pt x="22039" y="30349"/>
                  </a:cubicBezTo>
                  <a:close/>
                  <a:moveTo>
                    <a:pt x="25777" y="30349"/>
                  </a:moveTo>
                  <a:cubicBezTo>
                    <a:pt x="26075" y="30349"/>
                    <a:pt x="26349" y="30599"/>
                    <a:pt x="26349" y="30909"/>
                  </a:cubicBezTo>
                  <a:cubicBezTo>
                    <a:pt x="26349" y="31206"/>
                    <a:pt x="26087" y="31480"/>
                    <a:pt x="25777" y="31480"/>
                  </a:cubicBezTo>
                  <a:cubicBezTo>
                    <a:pt x="25468" y="31480"/>
                    <a:pt x="25206" y="31230"/>
                    <a:pt x="25206" y="30909"/>
                  </a:cubicBezTo>
                  <a:cubicBezTo>
                    <a:pt x="25218" y="30599"/>
                    <a:pt x="25468" y="30349"/>
                    <a:pt x="25777" y="30349"/>
                  </a:cubicBezTo>
                  <a:close/>
                  <a:moveTo>
                    <a:pt x="29504" y="30349"/>
                  </a:moveTo>
                  <a:cubicBezTo>
                    <a:pt x="29801" y="30349"/>
                    <a:pt x="30063" y="30599"/>
                    <a:pt x="30063" y="30909"/>
                  </a:cubicBezTo>
                  <a:cubicBezTo>
                    <a:pt x="30063" y="31206"/>
                    <a:pt x="29813" y="31480"/>
                    <a:pt x="29504" y="31480"/>
                  </a:cubicBezTo>
                  <a:cubicBezTo>
                    <a:pt x="29182" y="31480"/>
                    <a:pt x="28932" y="31230"/>
                    <a:pt x="28932" y="30909"/>
                  </a:cubicBezTo>
                  <a:cubicBezTo>
                    <a:pt x="28944" y="30599"/>
                    <a:pt x="29182" y="30349"/>
                    <a:pt x="29504" y="30349"/>
                  </a:cubicBezTo>
                  <a:close/>
                  <a:moveTo>
                    <a:pt x="33230" y="30349"/>
                  </a:moveTo>
                  <a:cubicBezTo>
                    <a:pt x="33528" y="30349"/>
                    <a:pt x="33802" y="30599"/>
                    <a:pt x="33802" y="30909"/>
                  </a:cubicBezTo>
                  <a:cubicBezTo>
                    <a:pt x="33802" y="31206"/>
                    <a:pt x="33552" y="31480"/>
                    <a:pt x="33230" y="31480"/>
                  </a:cubicBezTo>
                  <a:cubicBezTo>
                    <a:pt x="32921" y="31480"/>
                    <a:pt x="32671" y="31230"/>
                    <a:pt x="32671" y="30909"/>
                  </a:cubicBezTo>
                  <a:cubicBezTo>
                    <a:pt x="32671" y="30599"/>
                    <a:pt x="32921" y="30349"/>
                    <a:pt x="33230" y="30349"/>
                  </a:cubicBezTo>
                  <a:close/>
                  <a:moveTo>
                    <a:pt x="36957" y="30349"/>
                  </a:moveTo>
                  <a:cubicBezTo>
                    <a:pt x="37255" y="30349"/>
                    <a:pt x="37517" y="30599"/>
                    <a:pt x="37517" y="30909"/>
                  </a:cubicBezTo>
                  <a:cubicBezTo>
                    <a:pt x="37517" y="31206"/>
                    <a:pt x="37267" y="31480"/>
                    <a:pt x="36957" y="31480"/>
                  </a:cubicBezTo>
                  <a:cubicBezTo>
                    <a:pt x="36648" y="31480"/>
                    <a:pt x="36386" y="31230"/>
                    <a:pt x="36386" y="30909"/>
                  </a:cubicBezTo>
                  <a:cubicBezTo>
                    <a:pt x="36409" y="30599"/>
                    <a:pt x="36648" y="30349"/>
                    <a:pt x="36957" y="30349"/>
                  </a:cubicBezTo>
                  <a:close/>
                  <a:moveTo>
                    <a:pt x="40672" y="30349"/>
                  </a:moveTo>
                  <a:cubicBezTo>
                    <a:pt x="40970" y="30349"/>
                    <a:pt x="41243" y="30599"/>
                    <a:pt x="41243" y="30909"/>
                  </a:cubicBezTo>
                  <a:cubicBezTo>
                    <a:pt x="41243" y="31206"/>
                    <a:pt x="40993" y="31480"/>
                    <a:pt x="40672" y="31480"/>
                  </a:cubicBezTo>
                  <a:cubicBezTo>
                    <a:pt x="40374" y="31480"/>
                    <a:pt x="40112" y="31230"/>
                    <a:pt x="40112" y="30909"/>
                  </a:cubicBezTo>
                  <a:cubicBezTo>
                    <a:pt x="40124" y="30599"/>
                    <a:pt x="40362" y="30349"/>
                    <a:pt x="40672" y="30349"/>
                  </a:cubicBezTo>
                  <a:close/>
                  <a:moveTo>
                    <a:pt x="44410" y="30349"/>
                  </a:moveTo>
                  <a:cubicBezTo>
                    <a:pt x="44708" y="30349"/>
                    <a:pt x="44982" y="30599"/>
                    <a:pt x="44982" y="30909"/>
                  </a:cubicBezTo>
                  <a:cubicBezTo>
                    <a:pt x="44982" y="31206"/>
                    <a:pt x="44720" y="31480"/>
                    <a:pt x="44410" y="31480"/>
                  </a:cubicBezTo>
                  <a:cubicBezTo>
                    <a:pt x="44113" y="31480"/>
                    <a:pt x="43851" y="31230"/>
                    <a:pt x="43851" y="30909"/>
                  </a:cubicBezTo>
                  <a:cubicBezTo>
                    <a:pt x="43851" y="30599"/>
                    <a:pt x="44101" y="30349"/>
                    <a:pt x="44410" y="30349"/>
                  </a:cubicBezTo>
                  <a:close/>
                  <a:moveTo>
                    <a:pt x="48137" y="30349"/>
                  </a:moveTo>
                  <a:cubicBezTo>
                    <a:pt x="48435" y="30349"/>
                    <a:pt x="48697" y="30599"/>
                    <a:pt x="48697" y="30909"/>
                  </a:cubicBezTo>
                  <a:cubicBezTo>
                    <a:pt x="48697" y="31206"/>
                    <a:pt x="48447" y="31480"/>
                    <a:pt x="48137" y="31480"/>
                  </a:cubicBezTo>
                  <a:cubicBezTo>
                    <a:pt x="47839" y="31480"/>
                    <a:pt x="47566" y="31230"/>
                    <a:pt x="47566" y="30909"/>
                  </a:cubicBezTo>
                  <a:cubicBezTo>
                    <a:pt x="47578" y="30599"/>
                    <a:pt x="47839" y="30349"/>
                    <a:pt x="48137" y="30349"/>
                  </a:cubicBezTo>
                  <a:close/>
                  <a:moveTo>
                    <a:pt x="51864" y="30349"/>
                  </a:moveTo>
                  <a:cubicBezTo>
                    <a:pt x="52161" y="30349"/>
                    <a:pt x="52435" y="30599"/>
                    <a:pt x="52435" y="30909"/>
                  </a:cubicBezTo>
                  <a:cubicBezTo>
                    <a:pt x="52435" y="31206"/>
                    <a:pt x="52185" y="31480"/>
                    <a:pt x="51864" y="31480"/>
                  </a:cubicBezTo>
                  <a:cubicBezTo>
                    <a:pt x="51566" y="31480"/>
                    <a:pt x="51304" y="31230"/>
                    <a:pt x="51304" y="30909"/>
                  </a:cubicBezTo>
                  <a:cubicBezTo>
                    <a:pt x="51304" y="30599"/>
                    <a:pt x="51554" y="30349"/>
                    <a:pt x="51864" y="30349"/>
                  </a:cubicBezTo>
                  <a:close/>
                  <a:moveTo>
                    <a:pt x="55602" y="30349"/>
                  </a:moveTo>
                  <a:cubicBezTo>
                    <a:pt x="55900" y="30349"/>
                    <a:pt x="56174" y="30599"/>
                    <a:pt x="56174" y="30909"/>
                  </a:cubicBezTo>
                  <a:cubicBezTo>
                    <a:pt x="56174" y="31206"/>
                    <a:pt x="55912" y="31480"/>
                    <a:pt x="55602" y="31480"/>
                  </a:cubicBezTo>
                  <a:cubicBezTo>
                    <a:pt x="55293" y="31480"/>
                    <a:pt x="55043" y="31230"/>
                    <a:pt x="55043" y="30909"/>
                  </a:cubicBezTo>
                  <a:cubicBezTo>
                    <a:pt x="55043" y="30599"/>
                    <a:pt x="55293" y="30349"/>
                    <a:pt x="55602" y="30349"/>
                  </a:cubicBezTo>
                  <a:close/>
                  <a:moveTo>
                    <a:pt x="59329" y="30349"/>
                  </a:moveTo>
                  <a:cubicBezTo>
                    <a:pt x="59627" y="30349"/>
                    <a:pt x="59889" y="30599"/>
                    <a:pt x="59889" y="30909"/>
                  </a:cubicBezTo>
                  <a:cubicBezTo>
                    <a:pt x="59889" y="31206"/>
                    <a:pt x="59639" y="31480"/>
                    <a:pt x="59329" y="31480"/>
                  </a:cubicBezTo>
                  <a:cubicBezTo>
                    <a:pt x="59008" y="31480"/>
                    <a:pt x="58757" y="31230"/>
                    <a:pt x="58757" y="30909"/>
                  </a:cubicBezTo>
                  <a:cubicBezTo>
                    <a:pt x="58757" y="30599"/>
                    <a:pt x="59008" y="30349"/>
                    <a:pt x="59329" y="30349"/>
                  </a:cubicBezTo>
                  <a:close/>
                  <a:moveTo>
                    <a:pt x="63056" y="30349"/>
                  </a:moveTo>
                  <a:cubicBezTo>
                    <a:pt x="63353" y="30349"/>
                    <a:pt x="63627" y="30599"/>
                    <a:pt x="63627" y="30909"/>
                  </a:cubicBezTo>
                  <a:cubicBezTo>
                    <a:pt x="63627" y="31206"/>
                    <a:pt x="63377" y="31480"/>
                    <a:pt x="63056" y="31480"/>
                  </a:cubicBezTo>
                  <a:cubicBezTo>
                    <a:pt x="62746" y="31480"/>
                    <a:pt x="62496" y="31230"/>
                    <a:pt x="62496" y="30909"/>
                  </a:cubicBezTo>
                  <a:cubicBezTo>
                    <a:pt x="62496" y="30599"/>
                    <a:pt x="62746" y="30349"/>
                    <a:pt x="63056" y="30349"/>
                  </a:cubicBezTo>
                  <a:close/>
                  <a:moveTo>
                    <a:pt x="66782" y="30349"/>
                  </a:moveTo>
                  <a:cubicBezTo>
                    <a:pt x="67080" y="30349"/>
                    <a:pt x="67342" y="30599"/>
                    <a:pt x="67342" y="30909"/>
                  </a:cubicBezTo>
                  <a:cubicBezTo>
                    <a:pt x="67342" y="31206"/>
                    <a:pt x="67092" y="31480"/>
                    <a:pt x="66782" y="31480"/>
                  </a:cubicBezTo>
                  <a:cubicBezTo>
                    <a:pt x="66473" y="31480"/>
                    <a:pt x="66211" y="31230"/>
                    <a:pt x="66211" y="30909"/>
                  </a:cubicBezTo>
                  <a:cubicBezTo>
                    <a:pt x="66235" y="30599"/>
                    <a:pt x="66473" y="30349"/>
                    <a:pt x="66782" y="30349"/>
                  </a:cubicBezTo>
                  <a:close/>
                  <a:moveTo>
                    <a:pt x="70509" y="30349"/>
                  </a:moveTo>
                  <a:cubicBezTo>
                    <a:pt x="70807" y="30349"/>
                    <a:pt x="71080" y="30599"/>
                    <a:pt x="71080" y="30909"/>
                  </a:cubicBezTo>
                  <a:cubicBezTo>
                    <a:pt x="71080" y="31206"/>
                    <a:pt x="70830" y="31480"/>
                    <a:pt x="70509" y="31480"/>
                  </a:cubicBezTo>
                  <a:cubicBezTo>
                    <a:pt x="70199" y="31480"/>
                    <a:pt x="69949" y="31230"/>
                    <a:pt x="69949" y="30909"/>
                  </a:cubicBezTo>
                  <a:cubicBezTo>
                    <a:pt x="69949" y="30599"/>
                    <a:pt x="70199" y="30349"/>
                    <a:pt x="70509" y="30349"/>
                  </a:cubicBezTo>
                  <a:close/>
                  <a:moveTo>
                    <a:pt x="74236" y="30349"/>
                  </a:moveTo>
                  <a:cubicBezTo>
                    <a:pt x="74533" y="30349"/>
                    <a:pt x="74795" y="30599"/>
                    <a:pt x="74795" y="30909"/>
                  </a:cubicBezTo>
                  <a:cubicBezTo>
                    <a:pt x="74795" y="31206"/>
                    <a:pt x="74545" y="31480"/>
                    <a:pt x="74236" y="31480"/>
                  </a:cubicBezTo>
                  <a:cubicBezTo>
                    <a:pt x="73938" y="31480"/>
                    <a:pt x="73676" y="31230"/>
                    <a:pt x="73676" y="30909"/>
                  </a:cubicBezTo>
                  <a:cubicBezTo>
                    <a:pt x="73676" y="30599"/>
                    <a:pt x="73926" y="30349"/>
                    <a:pt x="74236" y="30349"/>
                  </a:cubicBezTo>
                  <a:close/>
                  <a:moveTo>
                    <a:pt x="77855" y="30349"/>
                  </a:moveTo>
                  <a:cubicBezTo>
                    <a:pt x="78153" y="30349"/>
                    <a:pt x="78415" y="30599"/>
                    <a:pt x="78415" y="30909"/>
                  </a:cubicBezTo>
                  <a:cubicBezTo>
                    <a:pt x="78415" y="31206"/>
                    <a:pt x="78165" y="31480"/>
                    <a:pt x="77855" y="31480"/>
                  </a:cubicBezTo>
                  <a:cubicBezTo>
                    <a:pt x="77546" y="31480"/>
                    <a:pt x="77284" y="31230"/>
                    <a:pt x="77284" y="30909"/>
                  </a:cubicBezTo>
                  <a:cubicBezTo>
                    <a:pt x="77284" y="30599"/>
                    <a:pt x="77546" y="30349"/>
                    <a:pt x="77855" y="30349"/>
                  </a:cubicBezTo>
                  <a:close/>
                  <a:moveTo>
                    <a:pt x="81570" y="30349"/>
                  </a:moveTo>
                  <a:cubicBezTo>
                    <a:pt x="81868" y="30349"/>
                    <a:pt x="82141" y="30599"/>
                    <a:pt x="82141" y="30909"/>
                  </a:cubicBezTo>
                  <a:cubicBezTo>
                    <a:pt x="82141" y="31206"/>
                    <a:pt x="81879" y="31480"/>
                    <a:pt x="81570" y="31480"/>
                  </a:cubicBezTo>
                  <a:cubicBezTo>
                    <a:pt x="81260" y="31480"/>
                    <a:pt x="81010" y="31230"/>
                    <a:pt x="81010" y="30909"/>
                  </a:cubicBezTo>
                  <a:cubicBezTo>
                    <a:pt x="81022" y="30599"/>
                    <a:pt x="81260" y="30349"/>
                    <a:pt x="81570" y="30349"/>
                  </a:cubicBezTo>
                  <a:close/>
                  <a:moveTo>
                    <a:pt x="85308" y="30349"/>
                  </a:moveTo>
                  <a:cubicBezTo>
                    <a:pt x="85606" y="30349"/>
                    <a:pt x="85880" y="30599"/>
                    <a:pt x="85880" y="30909"/>
                  </a:cubicBezTo>
                  <a:cubicBezTo>
                    <a:pt x="85880" y="31206"/>
                    <a:pt x="85618" y="31480"/>
                    <a:pt x="85308" y="31480"/>
                  </a:cubicBezTo>
                  <a:cubicBezTo>
                    <a:pt x="84999" y="31480"/>
                    <a:pt x="84749" y="31230"/>
                    <a:pt x="84749" y="30909"/>
                  </a:cubicBezTo>
                  <a:cubicBezTo>
                    <a:pt x="84749" y="30599"/>
                    <a:pt x="84999" y="30349"/>
                    <a:pt x="85308" y="30349"/>
                  </a:cubicBezTo>
                  <a:close/>
                  <a:moveTo>
                    <a:pt x="89035" y="30349"/>
                  </a:moveTo>
                  <a:cubicBezTo>
                    <a:pt x="89333" y="30349"/>
                    <a:pt x="89595" y="30599"/>
                    <a:pt x="89595" y="30909"/>
                  </a:cubicBezTo>
                  <a:cubicBezTo>
                    <a:pt x="89595" y="31206"/>
                    <a:pt x="89345" y="31480"/>
                    <a:pt x="89035" y="31480"/>
                  </a:cubicBezTo>
                  <a:cubicBezTo>
                    <a:pt x="88714" y="31480"/>
                    <a:pt x="88464" y="31230"/>
                    <a:pt x="88464" y="30909"/>
                  </a:cubicBezTo>
                  <a:cubicBezTo>
                    <a:pt x="88475" y="30599"/>
                    <a:pt x="88714" y="30349"/>
                    <a:pt x="89035" y="30349"/>
                  </a:cubicBezTo>
                  <a:close/>
                  <a:moveTo>
                    <a:pt x="92762" y="30349"/>
                  </a:moveTo>
                  <a:cubicBezTo>
                    <a:pt x="93059" y="30349"/>
                    <a:pt x="93333" y="30599"/>
                    <a:pt x="93333" y="30909"/>
                  </a:cubicBezTo>
                  <a:cubicBezTo>
                    <a:pt x="93333" y="31206"/>
                    <a:pt x="93071" y="31480"/>
                    <a:pt x="92762" y="31480"/>
                  </a:cubicBezTo>
                  <a:cubicBezTo>
                    <a:pt x="92452" y="31480"/>
                    <a:pt x="92202" y="31230"/>
                    <a:pt x="92202" y="30909"/>
                  </a:cubicBezTo>
                  <a:cubicBezTo>
                    <a:pt x="92202" y="30599"/>
                    <a:pt x="92452" y="30349"/>
                    <a:pt x="92762" y="30349"/>
                  </a:cubicBezTo>
                  <a:close/>
                  <a:moveTo>
                    <a:pt x="96488" y="30349"/>
                  </a:moveTo>
                  <a:cubicBezTo>
                    <a:pt x="96786" y="30349"/>
                    <a:pt x="97048" y="30599"/>
                    <a:pt x="97048" y="30909"/>
                  </a:cubicBezTo>
                  <a:cubicBezTo>
                    <a:pt x="97048" y="31206"/>
                    <a:pt x="96798" y="31480"/>
                    <a:pt x="96488" y="31480"/>
                  </a:cubicBezTo>
                  <a:cubicBezTo>
                    <a:pt x="96191" y="31480"/>
                    <a:pt x="95917" y="31230"/>
                    <a:pt x="95917" y="30909"/>
                  </a:cubicBezTo>
                  <a:cubicBezTo>
                    <a:pt x="95917" y="30599"/>
                    <a:pt x="96179" y="30349"/>
                    <a:pt x="96488" y="30349"/>
                  </a:cubicBezTo>
                  <a:close/>
                  <a:moveTo>
                    <a:pt x="100203" y="30349"/>
                  </a:moveTo>
                  <a:cubicBezTo>
                    <a:pt x="100501" y="30349"/>
                    <a:pt x="100775" y="30599"/>
                    <a:pt x="100775" y="30909"/>
                  </a:cubicBezTo>
                  <a:cubicBezTo>
                    <a:pt x="100775" y="31206"/>
                    <a:pt x="100513" y="31480"/>
                    <a:pt x="100203" y="31480"/>
                  </a:cubicBezTo>
                  <a:cubicBezTo>
                    <a:pt x="99905" y="31480"/>
                    <a:pt x="99644" y="31230"/>
                    <a:pt x="99644" y="30909"/>
                  </a:cubicBezTo>
                  <a:cubicBezTo>
                    <a:pt x="99655" y="30599"/>
                    <a:pt x="99894" y="30349"/>
                    <a:pt x="100203" y="30349"/>
                  </a:cubicBezTo>
                  <a:close/>
                  <a:moveTo>
                    <a:pt x="103942" y="30349"/>
                  </a:moveTo>
                  <a:cubicBezTo>
                    <a:pt x="104239" y="30349"/>
                    <a:pt x="104513" y="30599"/>
                    <a:pt x="104513" y="30909"/>
                  </a:cubicBezTo>
                  <a:cubicBezTo>
                    <a:pt x="104513" y="31206"/>
                    <a:pt x="104251" y="31480"/>
                    <a:pt x="103942" y="31480"/>
                  </a:cubicBezTo>
                  <a:cubicBezTo>
                    <a:pt x="103644" y="31480"/>
                    <a:pt x="103382" y="31230"/>
                    <a:pt x="103382" y="30909"/>
                  </a:cubicBezTo>
                  <a:cubicBezTo>
                    <a:pt x="103382" y="30599"/>
                    <a:pt x="103632" y="30349"/>
                    <a:pt x="103942" y="30349"/>
                  </a:cubicBezTo>
                  <a:close/>
                  <a:moveTo>
                    <a:pt x="107668" y="30349"/>
                  </a:moveTo>
                  <a:cubicBezTo>
                    <a:pt x="107966" y="30349"/>
                    <a:pt x="108228" y="30599"/>
                    <a:pt x="108228" y="30909"/>
                  </a:cubicBezTo>
                  <a:cubicBezTo>
                    <a:pt x="108228" y="31206"/>
                    <a:pt x="107978" y="31480"/>
                    <a:pt x="107668" y="31480"/>
                  </a:cubicBezTo>
                  <a:cubicBezTo>
                    <a:pt x="107371" y="31480"/>
                    <a:pt x="107097" y="31230"/>
                    <a:pt x="107097" y="30909"/>
                  </a:cubicBezTo>
                  <a:cubicBezTo>
                    <a:pt x="107109" y="30599"/>
                    <a:pt x="107347" y="30349"/>
                    <a:pt x="107668" y="30349"/>
                  </a:cubicBezTo>
                  <a:close/>
                  <a:moveTo>
                    <a:pt x="111395" y="30349"/>
                  </a:moveTo>
                  <a:cubicBezTo>
                    <a:pt x="111693" y="30349"/>
                    <a:pt x="111967" y="30599"/>
                    <a:pt x="111967" y="30909"/>
                  </a:cubicBezTo>
                  <a:cubicBezTo>
                    <a:pt x="111967" y="31206"/>
                    <a:pt x="111705" y="31480"/>
                    <a:pt x="111395" y="31480"/>
                  </a:cubicBezTo>
                  <a:cubicBezTo>
                    <a:pt x="111085" y="31480"/>
                    <a:pt x="110835" y="31230"/>
                    <a:pt x="110835" y="30909"/>
                  </a:cubicBezTo>
                  <a:cubicBezTo>
                    <a:pt x="110835" y="30599"/>
                    <a:pt x="111085" y="30349"/>
                    <a:pt x="111395" y="30349"/>
                  </a:cubicBezTo>
                  <a:close/>
                  <a:moveTo>
                    <a:pt x="115122" y="30349"/>
                  </a:moveTo>
                  <a:cubicBezTo>
                    <a:pt x="115419" y="30349"/>
                    <a:pt x="115681" y="30599"/>
                    <a:pt x="115681" y="30909"/>
                  </a:cubicBezTo>
                  <a:cubicBezTo>
                    <a:pt x="115681" y="31206"/>
                    <a:pt x="115431" y="31480"/>
                    <a:pt x="115122" y="31480"/>
                  </a:cubicBezTo>
                  <a:cubicBezTo>
                    <a:pt x="114812" y="31480"/>
                    <a:pt x="114550" y="31230"/>
                    <a:pt x="114550" y="30909"/>
                  </a:cubicBezTo>
                  <a:cubicBezTo>
                    <a:pt x="114574" y="30599"/>
                    <a:pt x="114812" y="30349"/>
                    <a:pt x="115122" y="30349"/>
                  </a:cubicBezTo>
                  <a:close/>
                  <a:moveTo>
                    <a:pt x="118860" y="30349"/>
                  </a:moveTo>
                  <a:cubicBezTo>
                    <a:pt x="119158" y="30349"/>
                    <a:pt x="119420" y="30599"/>
                    <a:pt x="119420" y="30909"/>
                  </a:cubicBezTo>
                  <a:cubicBezTo>
                    <a:pt x="119420" y="31206"/>
                    <a:pt x="119170" y="31480"/>
                    <a:pt x="118860" y="31480"/>
                  </a:cubicBezTo>
                  <a:cubicBezTo>
                    <a:pt x="118539" y="31480"/>
                    <a:pt x="118289" y="31230"/>
                    <a:pt x="118289" y="30909"/>
                  </a:cubicBezTo>
                  <a:cubicBezTo>
                    <a:pt x="118289" y="30599"/>
                    <a:pt x="118539" y="30349"/>
                    <a:pt x="118860" y="30349"/>
                  </a:cubicBezTo>
                  <a:close/>
                  <a:moveTo>
                    <a:pt x="122575" y="30349"/>
                  </a:moveTo>
                  <a:cubicBezTo>
                    <a:pt x="122873" y="30349"/>
                    <a:pt x="123146" y="30599"/>
                    <a:pt x="123146" y="30909"/>
                  </a:cubicBezTo>
                  <a:cubicBezTo>
                    <a:pt x="123146" y="31206"/>
                    <a:pt x="122885" y="31480"/>
                    <a:pt x="122575" y="31480"/>
                  </a:cubicBezTo>
                  <a:cubicBezTo>
                    <a:pt x="122265" y="31480"/>
                    <a:pt x="122015" y="31230"/>
                    <a:pt x="122015" y="30909"/>
                  </a:cubicBezTo>
                  <a:cubicBezTo>
                    <a:pt x="122027" y="30599"/>
                    <a:pt x="122277" y="30349"/>
                    <a:pt x="122575" y="30349"/>
                  </a:cubicBezTo>
                  <a:close/>
                  <a:moveTo>
                    <a:pt x="126314" y="30349"/>
                  </a:moveTo>
                  <a:cubicBezTo>
                    <a:pt x="126611" y="30349"/>
                    <a:pt x="126873" y="30599"/>
                    <a:pt x="126873" y="30909"/>
                  </a:cubicBezTo>
                  <a:cubicBezTo>
                    <a:pt x="126873" y="31206"/>
                    <a:pt x="126623" y="31480"/>
                    <a:pt x="126314" y="31480"/>
                  </a:cubicBezTo>
                  <a:cubicBezTo>
                    <a:pt x="126004" y="31480"/>
                    <a:pt x="125742" y="31230"/>
                    <a:pt x="125742" y="30909"/>
                  </a:cubicBezTo>
                  <a:cubicBezTo>
                    <a:pt x="125742" y="30599"/>
                    <a:pt x="126004" y="30349"/>
                    <a:pt x="126314" y="30349"/>
                  </a:cubicBezTo>
                  <a:close/>
                  <a:moveTo>
                    <a:pt x="130028" y="30349"/>
                  </a:moveTo>
                  <a:cubicBezTo>
                    <a:pt x="130326" y="30349"/>
                    <a:pt x="130600" y="30599"/>
                    <a:pt x="130600" y="30909"/>
                  </a:cubicBezTo>
                  <a:cubicBezTo>
                    <a:pt x="130600" y="31206"/>
                    <a:pt x="130350" y="31480"/>
                    <a:pt x="130028" y="31480"/>
                  </a:cubicBezTo>
                  <a:cubicBezTo>
                    <a:pt x="129731" y="31480"/>
                    <a:pt x="129469" y="31230"/>
                    <a:pt x="129469" y="30909"/>
                  </a:cubicBezTo>
                  <a:cubicBezTo>
                    <a:pt x="129469" y="30599"/>
                    <a:pt x="129719" y="30349"/>
                    <a:pt x="130028" y="30349"/>
                  </a:cubicBezTo>
                  <a:close/>
                  <a:moveTo>
                    <a:pt x="133767" y="30349"/>
                  </a:moveTo>
                  <a:cubicBezTo>
                    <a:pt x="134065" y="30349"/>
                    <a:pt x="134326" y="30599"/>
                    <a:pt x="134326" y="30909"/>
                  </a:cubicBezTo>
                  <a:cubicBezTo>
                    <a:pt x="134326" y="31206"/>
                    <a:pt x="134076" y="31480"/>
                    <a:pt x="133767" y="31480"/>
                  </a:cubicBezTo>
                  <a:cubicBezTo>
                    <a:pt x="133469" y="31480"/>
                    <a:pt x="133207" y="31230"/>
                    <a:pt x="133207" y="30909"/>
                  </a:cubicBezTo>
                  <a:cubicBezTo>
                    <a:pt x="133207" y="30599"/>
                    <a:pt x="133457" y="30349"/>
                    <a:pt x="133767" y="30349"/>
                  </a:cubicBezTo>
                  <a:close/>
                  <a:moveTo>
                    <a:pt x="137494" y="30349"/>
                  </a:moveTo>
                  <a:cubicBezTo>
                    <a:pt x="137791" y="30349"/>
                    <a:pt x="138053" y="30599"/>
                    <a:pt x="138053" y="30909"/>
                  </a:cubicBezTo>
                  <a:cubicBezTo>
                    <a:pt x="138053" y="31206"/>
                    <a:pt x="137803" y="31480"/>
                    <a:pt x="137494" y="31480"/>
                  </a:cubicBezTo>
                  <a:cubicBezTo>
                    <a:pt x="137196" y="31480"/>
                    <a:pt x="136922" y="31230"/>
                    <a:pt x="136922" y="30909"/>
                  </a:cubicBezTo>
                  <a:cubicBezTo>
                    <a:pt x="136934" y="30599"/>
                    <a:pt x="137172" y="30349"/>
                    <a:pt x="137494" y="30349"/>
                  </a:cubicBezTo>
                  <a:close/>
                  <a:moveTo>
                    <a:pt x="141220" y="30349"/>
                  </a:moveTo>
                  <a:cubicBezTo>
                    <a:pt x="141518" y="30349"/>
                    <a:pt x="141792" y="30599"/>
                    <a:pt x="141792" y="30909"/>
                  </a:cubicBezTo>
                  <a:cubicBezTo>
                    <a:pt x="141792" y="31206"/>
                    <a:pt x="141530" y="31480"/>
                    <a:pt x="141220" y="31480"/>
                  </a:cubicBezTo>
                  <a:cubicBezTo>
                    <a:pt x="140911" y="31480"/>
                    <a:pt x="140661" y="31230"/>
                    <a:pt x="140661" y="30909"/>
                  </a:cubicBezTo>
                  <a:cubicBezTo>
                    <a:pt x="140661" y="30599"/>
                    <a:pt x="140911" y="30349"/>
                    <a:pt x="141220" y="30349"/>
                  </a:cubicBezTo>
                  <a:close/>
                  <a:moveTo>
                    <a:pt x="1548" y="32206"/>
                  </a:moveTo>
                  <a:cubicBezTo>
                    <a:pt x="1846" y="32206"/>
                    <a:pt x="2119" y="32456"/>
                    <a:pt x="2119" y="32778"/>
                  </a:cubicBezTo>
                  <a:cubicBezTo>
                    <a:pt x="2119" y="33087"/>
                    <a:pt x="1858" y="33338"/>
                    <a:pt x="1548" y="33338"/>
                  </a:cubicBezTo>
                  <a:cubicBezTo>
                    <a:pt x="1238" y="33338"/>
                    <a:pt x="988" y="33087"/>
                    <a:pt x="988" y="32778"/>
                  </a:cubicBezTo>
                  <a:cubicBezTo>
                    <a:pt x="988" y="32456"/>
                    <a:pt x="1238" y="32206"/>
                    <a:pt x="1548" y="32206"/>
                  </a:cubicBezTo>
                  <a:close/>
                  <a:moveTo>
                    <a:pt x="5287" y="32206"/>
                  </a:moveTo>
                  <a:cubicBezTo>
                    <a:pt x="5596" y="32206"/>
                    <a:pt x="5846" y="32456"/>
                    <a:pt x="5846" y="32778"/>
                  </a:cubicBezTo>
                  <a:cubicBezTo>
                    <a:pt x="5846" y="33087"/>
                    <a:pt x="5596" y="33338"/>
                    <a:pt x="5287" y="33338"/>
                  </a:cubicBezTo>
                  <a:cubicBezTo>
                    <a:pt x="4977" y="33338"/>
                    <a:pt x="4715" y="33087"/>
                    <a:pt x="4715" y="32778"/>
                  </a:cubicBezTo>
                  <a:cubicBezTo>
                    <a:pt x="4715" y="32456"/>
                    <a:pt x="4977" y="32206"/>
                    <a:pt x="5287" y="32206"/>
                  </a:cubicBezTo>
                  <a:close/>
                  <a:moveTo>
                    <a:pt x="9001" y="32206"/>
                  </a:moveTo>
                  <a:cubicBezTo>
                    <a:pt x="9299" y="32206"/>
                    <a:pt x="9573" y="32456"/>
                    <a:pt x="9573" y="32778"/>
                  </a:cubicBezTo>
                  <a:cubicBezTo>
                    <a:pt x="9573" y="33087"/>
                    <a:pt x="9323" y="33338"/>
                    <a:pt x="9001" y="33338"/>
                  </a:cubicBezTo>
                  <a:cubicBezTo>
                    <a:pt x="8704" y="33338"/>
                    <a:pt x="8442" y="33087"/>
                    <a:pt x="8442" y="32778"/>
                  </a:cubicBezTo>
                  <a:cubicBezTo>
                    <a:pt x="8442" y="32456"/>
                    <a:pt x="8692" y="32206"/>
                    <a:pt x="9001" y="32206"/>
                  </a:cubicBezTo>
                  <a:close/>
                  <a:moveTo>
                    <a:pt x="12728" y="32206"/>
                  </a:moveTo>
                  <a:cubicBezTo>
                    <a:pt x="13037" y="32206"/>
                    <a:pt x="13288" y="32456"/>
                    <a:pt x="13288" y="32778"/>
                  </a:cubicBezTo>
                  <a:cubicBezTo>
                    <a:pt x="13288" y="33087"/>
                    <a:pt x="13037" y="33338"/>
                    <a:pt x="12728" y="33338"/>
                  </a:cubicBezTo>
                  <a:cubicBezTo>
                    <a:pt x="12418" y="33338"/>
                    <a:pt x="12156" y="33087"/>
                    <a:pt x="12156" y="32778"/>
                  </a:cubicBezTo>
                  <a:cubicBezTo>
                    <a:pt x="12156" y="32456"/>
                    <a:pt x="12418" y="32206"/>
                    <a:pt x="12728" y="32206"/>
                  </a:cubicBezTo>
                  <a:close/>
                  <a:moveTo>
                    <a:pt x="16466" y="32206"/>
                  </a:moveTo>
                  <a:cubicBezTo>
                    <a:pt x="16764" y="32206"/>
                    <a:pt x="17026" y="32456"/>
                    <a:pt x="17026" y="32778"/>
                  </a:cubicBezTo>
                  <a:cubicBezTo>
                    <a:pt x="17026" y="33087"/>
                    <a:pt x="16776" y="33338"/>
                    <a:pt x="16466" y="33338"/>
                  </a:cubicBezTo>
                  <a:cubicBezTo>
                    <a:pt x="16169" y="33338"/>
                    <a:pt x="15895" y="33087"/>
                    <a:pt x="15895" y="32778"/>
                  </a:cubicBezTo>
                  <a:cubicBezTo>
                    <a:pt x="15895" y="32456"/>
                    <a:pt x="16145" y="32206"/>
                    <a:pt x="16466" y="32206"/>
                  </a:cubicBezTo>
                  <a:close/>
                  <a:moveTo>
                    <a:pt x="20181" y="32206"/>
                  </a:moveTo>
                  <a:cubicBezTo>
                    <a:pt x="20491" y="32206"/>
                    <a:pt x="20753" y="32456"/>
                    <a:pt x="20753" y="32778"/>
                  </a:cubicBezTo>
                  <a:cubicBezTo>
                    <a:pt x="20753" y="33087"/>
                    <a:pt x="20491" y="33338"/>
                    <a:pt x="20181" y="33338"/>
                  </a:cubicBezTo>
                  <a:cubicBezTo>
                    <a:pt x="19872" y="33338"/>
                    <a:pt x="19622" y="33087"/>
                    <a:pt x="19622" y="32778"/>
                  </a:cubicBezTo>
                  <a:cubicBezTo>
                    <a:pt x="19622" y="32456"/>
                    <a:pt x="19872" y="32206"/>
                    <a:pt x="20181" y="32206"/>
                  </a:cubicBezTo>
                  <a:close/>
                  <a:moveTo>
                    <a:pt x="23920" y="32206"/>
                  </a:moveTo>
                  <a:cubicBezTo>
                    <a:pt x="24217" y="32206"/>
                    <a:pt x="24479" y="32456"/>
                    <a:pt x="24479" y="32778"/>
                  </a:cubicBezTo>
                  <a:cubicBezTo>
                    <a:pt x="24479" y="33087"/>
                    <a:pt x="24229" y="33338"/>
                    <a:pt x="23920" y="33338"/>
                  </a:cubicBezTo>
                  <a:cubicBezTo>
                    <a:pt x="23610" y="33338"/>
                    <a:pt x="23348" y="33087"/>
                    <a:pt x="23348" y="32778"/>
                  </a:cubicBezTo>
                  <a:cubicBezTo>
                    <a:pt x="23348" y="32456"/>
                    <a:pt x="23610" y="32206"/>
                    <a:pt x="23920" y="32206"/>
                  </a:cubicBezTo>
                  <a:close/>
                  <a:moveTo>
                    <a:pt x="27635" y="32206"/>
                  </a:moveTo>
                  <a:cubicBezTo>
                    <a:pt x="27956" y="32206"/>
                    <a:pt x="28206" y="32456"/>
                    <a:pt x="28206" y="32778"/>
                  </a:cubicBezTo>
                  <a:cubicBezTo>
                    <a:pt x="28206" y="33087"/>
                    <a:pt x="27956" y="33338"/>
                    <a:pt x="27635" y="33338"/>
                  </a:cubicBezTo>
                  <a:cubicBezTo>
                    <a:pt x="27325" y="33338"/>
                    <a:pt x="27075" y="33087"/>
                    <a:pt x="27075" y="32778"/>
                  </a:cubicBezTo>
                  <a:cubicBezTo>
                    <a:pt x="27075" y="32456"/>
                    <a:pt x="27325" y="32206"/>
                    <a:pt x="27635" y="32206"/>
                  </a:cubicBezTo>
                  <a:close/>
                  <a:moveTo>
                    <a:pt x="31373" y="32206"/>
                  </a:moveTo>
                  <a:cubicBezTo>
                    <a:pt x="31671" y="32206"/>
                    <a:pt x="31945" y="32456"/>
                    <a:pt x="31945" y="32778"/>
                  </a:cubicBezTo>
                  <a:cubicBezTo>
                    <a:pt x="31945" y="33087"/>
                    <a:pt x="31683" y="33338"/>
                    <a:pt x="31373" y="33338"/>
                  </a:cubicBezTo>
                  <a:cubicBezTo>
                    <a:pt x="31064" y="33338"/>
                    <a:pt x="30814" y="33087"/>
                    <a:pt x="30814" y="32778"/>
                  </a:cubicBezTo>
                  <a:cubicBezTo>
                    <a:pt x="30814" y="32456"/>
                    <a:pt x="31064" y="32206"/>
                    <a:pt x="31373" y="32206"/>
                  </a:cubicBezTo>
                  <a:close/>
                  <a:moveTo>
                    <a:pt x="35100" y="32206"/>
                  </a:moveTo>
                  <a:cubicBezTo>
                    <a:pt x="35409" y="32206"/>
                    <a:pt x="35659" y="32456"/>
                    <a:pt x="35659" y="32778"/>
                  </a:cubicBezTo>
                  <a:cubicBezTo>
                    <a:pt x="35659" y="33087"/>
                    <a:pt x="35409" y="33338"/>
                    <a:pt x="35100" y="33338"/>
                  </a:cubicBezTo>
                  <a:cubicBezTo>
                    <a:pt x="34778" y="33338"/>
                    <a:pt x="34528" y="33087"/>
                    <a:pt x="34528" y="32778"/>
                  </a:cubicBezTo>
                  <a:cubicBezTo>
                    <a:pt x="34528" y="32456"/>
                    <a:pt x="34778" y="32206"/>
                    <a:pt x="35100" y="32206"/>
                  </a:cubicBezTo>
                  <a:close/>
                  <a:moveTo>
                    <a:pt x="38815" y="32206"/>
                  </a:moveTo>
                  <a:cubicBezTo>
                    <a:pt x="39112" y="32206"/>
                    <a:pt x="39386" y="32456"/>
                    <a:pt x="39386" y="32778"/>
                  </a:cubicBezTo>
                  <a:cubicBezTo>
                    <a:pt x="39386" y="33087"/>
                    <a:pt x="39124" y="33338"/>
                    <a:pt x="38815" y="33338"/>
                  </a:cubicBezTo>
                  <a:cubicBezTo>
                    <a:pt x="38517" y="33338"/>
                    <a:pt x="38255" y="33087"/>
                    <a:pt x="38255" y="32778"/>
                  </a:cubicBezTo>
                  <a:cubicBezTo>
                    <a:pt x="38255" y="32456"/>
                    <a:pt x="38505" y="32206"/>
                    <a:pt x="38815" y="32206"/>
                  </a:cubicBezTo>
                  <a:close/>
                  <a:moveTo>
                    <a:pt x="42553" y="32206"/>
                  </a:moveTo>
                  <a:cubicBezTo>
                    <a:pt x="42863" y="32206"/>
                    <a:pt x="43113" y="32456"/>
                    <a:pt x="43113" y="32778"/>
                  </a:cubicBezTo>
                  <a:cubicBezTo>
                    <a:pt x="43113" y="33087"/>
                    <a:pt x="42863" y="33338"/>
                    <a:pt x="42553" y="33338"/>
                  </a:cubicBezTo>
                  <a:cubicBezTo>
                    <a:pt x="42232" y="33338"/>
                    <a:pt x="41982" y="33087"/>
                    <a:pt x="41982" y="32778"/>
                  </a:cubicBezTo>
                  <a:cubicBezTo>
                    <a:pt x="41982" y="32456"/>
                    <a:pt x="42244" y="32206"/>
                    <a:pt x="42553" y="32206"/>
                  </a:cubicBezTo>
                  <a:close/>
                  <a:moveTo>
                    <a:pt x="46268" y="32206"/>
                  </a:moveTo>
                  <a:cubicBezTo>
                    <a:pt x="46565" y="32206"/>
                    <a:pt x="46839" y="32456"/>
                    <a:pt x="46839" y="32778"/>
                  </a:cubicBezTo>
                  <a:cubicBezTo>
                    <a:pt x="46839" y="33087"/>
                    <a:pt x="46589" y="33338"/>
                    <a:pt x="46268" y="33338"/>
                  </a:cubicBezTo>
                  <a:cubicBezTo>
                    <a:pt x="45970" y="33338"/>
                    <a:pt x="45708" y="33087"/>
                    <a:pt x="45708" y="32778"/>
                  </a:cubicBezTo>
                  <a:cubicBezTo>
                    <a:pt x="45708" y="32456"/>
                    <a:pt x="45958" y="32206"/>
                    <a:pt x="46268" y="32206"/>
                  </a:cubicBezTo>
                  <a:close/>
                  <a:moveTo>
                    <a:pt x="50006" y="32206"/>
                  </a:moveTo>
                  <a:cubicBezTo>
                    <a:pt x="50316" y="32206"/>
                    <a:pt x="50578" y="32456"/>
                    <a:pt x="50578" y="32778"/>
                  </a:cubicBezTo>
                  <a:cubicBezTo>
                    <a:pt x="50578" y="33087"/>
                    <a:pt x="50316" y="33338"/>
                    <a:pt x="50006" y="33338"/>
                  </a:cubicBezTo>
                  <a:cubicBezTo>
                    <a:pt x="49697" y="33338"/>
                    <a:pt x="49447" y="33087"/>
                    <a:pt x="49447" y="32778"/>
                  </a:cubicBezTo>
                  <a:cubicBezTo>
                    <a:pt x="49447" y="32456"/>
                    <a:pt x="49697" y="32206"/>
                    <a:pt x="50006" y="32206"/>
                  </a:cubicBezTo>
                  <a:close/>
                  <a:moveTo>
                    <a:pt x="53733" y="32206"/>
                  </a:moveTo>
                  <a:cubicBezTo>
                    <a:pt x="54031" y="32206"/>
                    <a:pt x="54293" y="32456"/>
                    <a:pt x="54293" y="32778"/>
                  </a:cubicBezTo>
                  <a:cubicBezTo>
                    <a:pt x="54293" y="33087"/>
                    <a:pt x="54043" y="33338"/>
                    <a:pt x="53733" y="33338"/>
                  </a:cubicBezTo>
                  <a:cubicBezTo>
                    <a:pt x="53412" y="33338"/>
                    <a:pt x="53162" y="33087"/>
                    <a:pt x="53162" y="32778"/>
                  </a:cubicBezTo>
                  <a:cubicBezTo>
                    <a:pt x="53162" y="32456"/>
                    <a:pt x="53412" y="32206"/>
                    <a:pt x="53733" y="32206"/>
                  </a:cubicBezTo>
                  <a:close/>
                  <a:moveTo>
                    <a:pt x="57460" y="32206"/>
                  </a:moveTo>
                  <a:cubicBezTo>
                    <a:pt x="57781" y="32206"/>
                    <a:pt x="58031" y="32456"/>
                    <a:pt x="58031" y="32778"/>
                  </a:cubicBezTo>
                  <a:cubicBezTo>
                    <a:pt x="58031" y="33087"/>
                    <a:pt x="57781" y="33338"/>
                    <a:pt x="57460" y="33338"/>
                  </a:cubicBezTo>
                  <a:cubicBezTo>
                    <a:pt x="57150" y="33338"/>
                    <a:pt x="56900" y="33087"/>
                    <a:pt x="56900" y="32778"/>
                  </a:cubicBezTo>
                  <a:cubicBezTo>
                    <a:pt x="56900" y="32456"/>
                    <a:pt x="57150" y="32206"/>
                    <a:pt x="57460" y="32206"/>
                  </a:cubicBezTo>
                  <a:close/>
                  <a:moveTo>
                    <a:pt x="61186" y="32206"/>
                  </a:moveTo>
                  <a:cubicBezTo>
                    <a:pt x="61484" y="32206"/>
                    <a:pt x="61746" y="32456"/>
                    <a:pt x="61746" y="32778"/>
                  </a:cubicBezTo>
                  <a:cubicBezTo>
                    <a:pt x="61746" y="33087"/>
                    <a:pt x="61496" y="33338"/>
                    <a:pt x="61186" y="33338"/>
                  </a:cubicBezTo>
                  <a:cubicBezTo>
                    <a:pt x="60877" y="33338"/>
                    <a:pt x="60615" y="33087"/>
                    <a:pt x="60615" y="32778"/>
                  </a:cubicBezTo>
                  <a:cubicBezTo>
                    <a:pt x="60615" y="32456"/>
                    <a:pt x="60877" y="32206"/>
                    <a:pt x="61186" y="32206"/>
                  </a:cubicBezTo>
                  <a:close/>
                  <a:moveTo>
                    <a:pt x="64925" y="32206"/>
                  </a:moveTo>
                  <a:cubicBezTo>
                    <a:pt x="65234" y="32206"/>
                    <a:pt x="65485" y="32456"/>
                    <a:pt x="65485" y="32778"/>
                  </a:cubicBezTo>
                  <a:cubicBezTo>
                    <a:pt x="65485" y="33087"/>
                    <a:pt x="65234" y="33338"/>
                    <a:pt x="64925" y="33338"/>
                  </a:cubicBezTo>
                  <a:cubicBezTo>
                    <a:pt x="64603" y="33338"/>
                    <a:pt x="64353" y="33087"/>
                    <a:pt x="64353" y="32778"/>
                  </a:cubicBezTo>
                  <a:cubicBezTo>
                    <a:pt x="64353" y="32456"/>
                    <a:pt x="64603" y="32206"/>
                    <a:pt x="64925" y="32206"/>
                  </a:cubicBezTo>
                  <a:close/>
                  <a:moveTo>
                    <a:pt x="68640" y="32206"/>
                  </a:moveTo>
                  <a:cubicBezTo>
                    <a:pt x="68937" y="32206"/>
                    <a:pt x="69211" y="32456"/>
                    <a:pt x="69211" y="32778"/>
                  </a:cubicBezTo>
                  <a:cubicBezTo>
                    <a:pt x="69211" y="33087"/>
                    <a:pt x="68949" y="33338"/>
                    <a:pt x="68640" y="33338"/>
                  </a:cubicBezTo>
                  <a:cubicBezTo>
                    <a:pt x="68330" y="33338"/>
                    <a:pt x="68080" y="33087"/>
                    <a:pt x="68080" y="32778"/>
                  </a:cubicBezTo>
                  <a:cubicBezTo>
                    <a:pt x="68092" y="32456"/>
                    <a:pt x="68330" y="32206"/>
                    <a:pt x="68640" y="32206"/>
                  </a:cubicBezTo>
                  <a:close/>
                  <a:moveTo>
                    <a:pt x="72366" y="32206"/>
                  </a:moveTo>
                  <a:cubicBezTo>
                    <a:pt x="72676" y="32206"/>
                    <a:pt x="72926" y="32456"/>
                    <a:pt x="72926" y="32778"/>
                  </a:cubicBezTo>
                  <a:cubicBezTo>
                    <a:pt x="72926" y="33087"/>
                    <a:pt x="72676" y="33338"/>
                    <a:pt x="72366" y="33338"/>
                  </a:cubicBezTo>
                  <a:cubicBezTo>
                    <a:pt x="72045" y="33338"/>
                    <a:pt x="71795" y="33087"/>
                    <a:pt x="71795" y="32778"/>
                  </a:cubicBezTo>
                  <a:cubicBezTo>
                    <a:pt x="71795" y="32456"/>
                    <a:pt x="72069" y="32206"/>
                    <a:pt x="72366" y="32206"/>
                  </a:cubicBezTo>
                  <a:close/>
                  <a:moveTo>
                    <a:pt x="76093" y="32206"/>
                  </a:moveTo>
                  <a:cubicBezTo>
                    <a:pt x="76391" y="32206"/>
                    <a:pt x="76664" y="32456"/>
                    <a:pt x="76664" y="32778"/>
                  </a:cubicBezTo>
                  <a:cubicBezTo>
                    <a:pt x="76664" y="33087"/>
                    <a:pt x="76403" y="33338"/>
                    <a:pt x="76093" y="33338"/>
                  </a:cubicBezTo>
                  <a:cubicBezTo>
                    <a:pt x="75795" y="33338"/>
                    <a:pt x="75533" y="33087"/>
                    <a:pt x="75533" y="32778"/>
                  </a:cubicBezTo>
                  <a:cubicBezTo>
                    <a:pt x="75533" y="32456"/>
                    <a:pt x="75783" y="32206"/>
                    <a:pt x="76093" y="32206"/>
                  </a:cubicBezTo>
                  <a:close/>
                  <a:moveTo>
                    <a:pt x="79712" y="32206"/>
                  </a:moveTo>
                  <a:cubicBezTo>
                    <a:pt x="80010" y="32206"/>
                    <a:pt x="80284" y="32456"/>
                    <a:pt x="80284" y="32778"/>
                  </a:cubicBezTo>
                  <a:cubicBezTo>
                    <a:pt x="80284" y="33087"/>
                    <a:pt x="80022" y="33338"/>
                    <a:pt x="79712" y="33338"/>
                  </a:cubicBezTo>
                  <a:cubicBezTo>
                    <a:pt x="79403" y="33338"/>
                    <a:pt x="79153" y="33087"/>
                    <a:pt x="79153" y="32778"/>
                  </a:cubicBezTo>
                  <a:cubicBezTo>
                    <a:pt x="79153" y="32456"/>
                    <a:pt x="79403" y="32206"/>
                    <a:pt x="79712" y="32206"/>
                  </a:cubicBezTo>
                  <a:close/>
                  <a:moveTo>
                    <a:pt x="83451" y="32206"/>
                  </a:moveTo>
                  <a:cubicBezTo>
                    <a:pt x="83761" y="32206"/>
                    <a:pt x="84011" y="32456"/>
                    <a:pt x="84011" y="32778"/>
                  </a:cubicBezTo>
                  <a:cubicBezTo>
                    <a:pt x="84011" y="33087"/>
                    <a:pt x="83761" y="33338"/>
                    <a:pt x="83451" y="33338"/>
                  </a:cubicBezTo>
                  <a:cubicBezTo>
                    <a:pt x="83141" y="33338"/>
                    <a:pt x="82880" y="33087"/>
                    <a:pt x="82880" y="32778"/>
                  </a:cubicBezTo>
                  <a:cubicBezTo>
                    <a:pt x="82880" y="32456"/>
                    <a:pt x="83141" y="32206"/>
                    <a:pt x="83451" y="32206"/>
                  </a:cubicBezTo>
                  <a:close/>
                  <a:moveTo>
                    <a:pt x="87166" y="32206"/>
                  </a:moveTo>
                  <a:cubicBezTo>
                    <a:pt x="87463" y="32206"/>
                    <a:pt x="87737" y="32456"/>
                    <a:pt x="87737" y="32778"/>
                  </a:cubicBezTo>
                  <a:cubicBezTo>
                    <a:pt x="87737" y="33087"/>
                    <a:pt x="87475" y="33338"/>
                    <a:pt x="87166" y="33338"/>
                  </a:cubicBezTo>
                  <a:cubicBezTo>
                    <a:pt x="86856" y="33338"/>
                    <a:pt x="86606" y="33087"/>
                    <a:pt x="86606" y="32778"/>
                  </a:cubicBezTo>
                  <a:cubicBezTo>
                    <a:pt x="86606" y="32456"/>
                    <a:pt x="86856" y="32206"/>
                    <a:pt x="87166" y="32206"/>
                  </a:cubicBezTo>
                  <a:close/>
                  <a:moveTo>
                    <a:pt x="90904" y="32206"/>
                  </a:moveTo>
                  <a:cubicBezTo>
                    <a:pt x="91214" y="32206"/>
                    <a:pt x="91464" y="32456"/>
                    <a:pt x="91464" y="32778"/>
                  </a:cubicBezTo>
                  <a:cubicBezTo>
                    <a:pt x="91464" y="33087"/>
                    <a:pt x="91214" y="33338"/>
                    <a:pt x="90904" y="33338"/>
                  </a:cubicBezTo>
                  <a:cubicBezTo>
                    <a:pt x="90595" y="33338"/>
                    <a:pt x="90345" y="33087"/>
                    <a:pt x="90345" y="32778"/>
                  </a:cubicBezTo>
                  <a:cubicBezTo>
                    <a:pt x="90345" y="32456"/>
                    <a:pt x="90595" y="32206"/>
                    <a:pt x="90904" y="32206"/>
                  </a:cubicBezTo>
                  <a:close/>
                  <a:moveTo>
                    <a:pt x="94631" y="32206"/>
                  </a:moveTo>
                  <a:cubicBezTo>
                    <a:pt x="94929" y="32206"/>
                    <a:pt x="95191" y="32456"/>
                    <a:pt x="95191" y="32778"/>
                  </a:cubicBezTo>
                  <a:cubicBezTo>
                    <a:pt x="95191" y="33087"/>
                    <a:pt x="94941" y="33338"/>
                    <a:pt x="94631" y="33338"/>
                  </a:cubicBezTo>
                  <a:cubicBezTo>
                    <a:pt x="94310" y="33338"/>
                    <a:pt x="94060" y="33087"/>
                    <a:pt x="94060" y="32778"/>
                  </a:cubicBezTo>
                  <a:cubicBezTo>
                    <a:pt x="94071" y="32456"/>
                    <a:pt x="94310" y="32206"/>
                    <a:pt x="94631" y="32206"/>
                  </a:cubicBezTo>
                  <a:close/>
                  <a:moveTo>
                    <a:pt x="98346" y="32206"/>
                  </a:moveTo>
                  <a:cubicBezTo>
                    <a:pt x="98655" y="32206"/>
                    <a:pt x="98905" y="32456"/>
                    <a:pt x="98905" y="32778"/>
                  </a:cubicBezTo>
                  <a:cubicBezTo>
                    <a:pt x="98905" y="33087"/>
                    <a:pt x="98655" y="33338"/>
                    <a:pt x="98346" y="33338"/>
                  </a:cubicBezTo>
                  <a:cubicBezTo>
                    <a:pt x="98036" y="33338"/>
                    <a:pt x="97786" y="33087"/>
                    <a:pt x="97786" y="32778"/>
                  </a:cubicBezTo>
                  <a:cubicBezTo>
                    <a:pt x="97786" y="32456"/>
                    <a:pt x="98036" y="32206"/>
                    <a:pt x="98346" y="32206"/>
                  </a:cubicBezTo>
                  <a:close/>
                  <a:moveTo>
                    <a:pt x="102084" y="32206"/>
                  </a:moveTo>
                  <a:cubicBezTo>
                    <a:pt x="102382" y="32206"/>
                    <a:pt x="102644" y="32456"/>
                    <a:pt x="102644" y="32778"/>
                  </a:cubicBezTo>
                  <a:cubicBezTo>
                    <a:pt x="102644" y="33087"/>
                    <a:pt x="102394" y="33338"/>
                    <a:pt x="102084" y="33338"/>
                  </a:cubicBezTo>
                  <a:cubicBezTo>
                    <a:pt x="101787" y="33338"/>
                    <a:pt x="101513" y="33087"/>
                    <a:pt x="101513" y="32778"/>
                  </a:cubicBezTo>
                  <a:cubicBezTo>
                    <a:pt x="101513" y="32456"/>
                    <a:pt x="101775" y="32206"/>
                    <a:pt x="102084" y="32206"/>
                  </a:cubicBezTo>
                  <a:close/>
                  <a:moveTo>
                    <a:pt x="105799" y="32206"/>
                  </a:moveTo>
                  <a:cubicBezTo>
                    <a:pt x="106121" y="32206"/>
                    <a:pt x="106371" y="32456"/>
                    <a:pt x="106371" y="32778"/>
                  </a:cubicBezTo>
                  <a:cubicBezTo>
                    <a:pt x="106371" y="33087"/>
                    <a:pt x="106109" y="33338"/>
                    <a:pt x="105799" y="33338"/>
                  </a:cubicBezTo>
                  <a:cubicBezTo>
                    <a:pt x="105490" y="33338"/>
                    <a:pt x="105239" y="33087"/>
                    <a:pt x="105239" y="32778"/>
                  </a:cubicBezTo>
                  <a:cubicBezTo>
                    <a:pt x="105239" y="32456"/>
                    <a:pt x="105490" y="32206"/>
                    <a:pt x="105799" y="32206"/>
                  </a:cubicBezTo>
                  <a:close/>
                  <a:moveTo>
                    <a:pt x="109538" y="32206"/>
                  </a:moveTo>
                  <a:cubicBezTo>
                    <a:pt x="109835" y="32206"/>
                    <a:pt x="110109" y="32456"/>
                    <a:pt x="110109" y="32778"/>
                  </a:cubicBezTo>
                  <a:cubicBezTo>
                    <a:pt x="110109" y="33087"/>
                    <a:pt x="109847" y="33338"/>
                    <a:pt x="109538" y="33338"/>
                  </a:cubicBezTo>
                  <a:cubicBezTo>
                    <a:pt x="109228" y="33338"/>
                    <a:pt x="108978" y="33087"/>
                    <a:pt x="108978" y="32778"/>
                  </a:cubicBezTo>
                  <a:cubicBezTo>
                    <a:pt x="108978" y="32456"/>
                    <a:pt x="109228" y="32206"/>
                    <a:pt x="109538" y="32206"/>
                  </a:cubicBezTo>
                  <a:close/>
                  <a:moveTo>
                    <a:pt x="113264" y="32206"/>
                  </a:moveTo>
                  <a:cubicBezTo>
                    <a:pt x="113574" y="32206"/>
                    <a:pt x="113824" y="32456"/>
                    <a:pt x="113824" y="32778"/>
                  </a:cubicBezTo>
                  <a:cubicBezTo>
                    <a:pt x="113824" y="33087"/>
                    <a:pt x="113574" y="33338"/>
                    <a:pt x="113264" y="33338"/>
                  </a:cubicBezTo>
                  <a:cubicBezTo>
                    <a:pt x="112943" y="33338"/>
                    <a:pt x="112693" y="33087"/>
                    <a:pt x="112693" y="32778"/>
                  </a:cubicBezTo>
                  <a:cubicBezTo>
                    <a:pt x="112693" y="32456"/>
                    <a:pt x="112943" y="32206"/>
                    <a:pt x="113264" y="32206"/>
                  </a:cubicBezTo>
                  <a:close/>
                  <a:moveTo>
                    <a:pt x="116991" y="32206"/>
                  </a:moveTo>
                  <a:cubicBezTo>
                    <a:pt x="117289" y="32206"/>
                    <a:pt x="117562" y="32456"/>
                    <a:pt x="117562" y="32778"/>
                  </a:cubicBezTo>
                  <a:cubicBezTo>
                    <a:pt x="117562" y="33087"/>
                    <a:pt x="117312" y="33338"/>
                    <a:pt x="116991" y="33338"/>
                  </a:cubicBezTo>
                  <a:cubicBezTo>
                    <a:pt x="116681" y="33338"/>
                    <a:pt x="116431" y="33087"/>
                    <a:pt x="116431" y="32778"/>
                  </a:cubicBezTo>
                  <a:cubicBezTo>
                    <a:pt x="116431" y="32456"/>
                    <a:pt x="116681" y="32206"/>
                    <a:pt x="116991" y="32206"/>
                  </a:cubicBezTo>
                  <a:close/>
                  <a:moveTo>
                    <a:pt x="120718" y="32206"/>
                  </a:moveTo>
                  <a:cubicBezTo>
                    <a:pt x="121027" y="32206"/>
                    <a:pt x="121277" y="32456"/>
                    <a:pt x="121277" y="32778"/>
                  </a:cubicBezTo>
                  <a:cubicBezTo>
                    <a:pt x="121277" y="33087"/>
                    <a:pt x="121027" y="33338"/>
                    <a:pt x="120718" y="33338"/>
                  </a:cubicBezTo>
                  <a:cubicBezTo>
                    <a:pt x="120408" y="33338"/>
                    <a:pt x="120146" y="33087"/>
                    <a:pt x="120146" y="32778"/>
                  </a:cubicBezTo>
                  <a:cubicBezTo>
                    <a:pt x="120146" y="32456"/>
                    <a:pt x="120420" y="32206"/>
                    <a:pt x="120718" y="32206"/>
                  </a:cubicBezTo>
                  <a:close/>
                  <a:moveTo>
                    <a:pt x="124456" y="32206"/>
                  </a:moveTo>
                  <a:cubicBezTo>
                    <a:pt x="124754" y="32206"/>
                    <a:pt x="125016" y="32456"/>
                    <a:pt x="125016" y="32778"/>
                  </a:cubicBezTo>
                  <a:cubicBezTo>
                    <a:pt x="125016" y="33087"/>
                    <a:pt x="124766" y="33338"/>
                    <a:pt x="124456" y="33338"/>
                  </a:cubicBezTo>
                  <a:cubicBezTo>
                    <a:pt x="124135" y="33338"/>
                    <a:pt x="123885" y="33087"/>
                    <a:pt x="123885" y="32778"/>
                  </a:cubicBezTo>
                  <a:cubicBezTo>
                    <a:pt x="123885" y="32456"/>
                    <a:pt x="124135" y="32206"/>
                    <a:pt x="124456" y="32206"/>
                  </a:cubicBezTo>
                  <a:close/>
                  <a:moveTo>
                    <a:pt x="128171" y="32206"/>
                  </a:moveTo>
                  <a:cubicBezTo>
                    <a:pt x="128480" y="32206"/>
                    <a:pt x="128742" y="32456"/>
                    <a:pt x="128742" y="32778"/>
                  </a:cubicBezTo>
                  <a:cubicBezTo>
                    <a:pt x="128742" y="33087"/>
                    <a:pt x="128480" y="33338"/>
                    <a:pt x="128171" y="33338"/>
                  </a:cubicBezTo>
                  <a:cubicBezTo>
                    <a:pt x="127861" y="33338"/>
                    <a:pt x="127611" y="33087"/>
                    <a:pt x="127611" y="32778"/>
                  </a:cubicBezTo>
                  <a:cubicBezTo>
                    <a:pt x="127611" y="32456"/>
                    <a:pt x="127861" y="32206"/>
                    <a:pt x="128171" y="32206"/>
                  </a:cubicBezTo>
                  <a:close/>
                  <a:moveTo>
                    <a:pt x="131898" y="32206"/>
                  </a:moveTo>
                  <a:cubicBezTo>
                    <a:pt x="132195" y="32206"/>
                    <a:pt x="132457" y="32456"/>
                    <a:pt x="132457" y="32778"/>
                  </a:cubicBezTo>
                  <a:cubicBezTo>
                    <a:pt x="132457" y="33087"/>
                    <a:pt x="132207" y="33338"/>
                    <a:pt x="131898" y="33338"/>
                  </a:cubicBezTo>
                  <a:cubicBezTo>
                    <a:pt x="131600" y="33338"/>
                    <a:pt x="131326" y="33087"/>
                    <a:pt x="131326" y="32778"/>
                  </a:cubicBezTo>
                  <a:cubicBezTo>
                    <a:pt x="131338" y="32456"/>
                    <a:pt x="131576" y="32206"/>
                    <a:pt x="131898" y="32206"/>
                  </a:cubicBezTo>
                  <a:close/>
                  <a:moveTo>
                    <a:pt x="135624" y="32206"/>
                  </a:moveTo>
                  <a:cubicBezTo>
                    <a:pt x="135946" y="32206"/>
                    <a:pt x="136196" y="32456"/>
                    <a:pt x="136196" y="32778"/>
                  </a:cubicBezTo>
                  <a:cubicBezTo>
                    <a:pt x="136196" y="33087"/>
                    <a:pt x="135934" y="33338"/>
                    <a:pt x="135624" y="33338"/>
                  </a:cubicBezTo>
                  <a:cubicBezTo>
                    <a:pt x="135315" y="33338"/>
                    <a:pt x="135065" y="33087"/>
                    <a:pt x="135065" y="32778"/>
                  </a:cubicBezTo>
                  <a:cubicBezTo>
                    <a:pt x="135065" y="32456"/>
                    <a:pt x="135315" y="32206"/>
                    <a:pt x="135624" y="32206"/>
                  </a:cubicBezTo>
                  <a:close/>
                  <a:moveTo>
                    <a:pt x="139351" y="32206"/>
                  </a:moveTo>
                  <a:cubicBezTo>
                    <a:pt x="139649" y="32206"/>
                    <a:pt x="139910" y="32456"/>
                    <a:pt x="139910" y="32778"/>
                  </a:cubicBezTo>
                  <a:cubicBezTo>
                    <a:pt x="139910" y="33087"/>
                    <a:pt x="139660" y="33338"/>
                    <a:pt x="139351" y="33338"/>
                  </a:cubicBezTo>
                  <a:cubicBezTo>
                    <a:pt x="139053" y="33338"/>
                    <a:pt x="138779" y="33087"/>
                    <a:pt x="138779" y="32778"/>
                  </a:cubicBezTo>
                  <a:cubicBezTo>
                    <a:pt x="138779" y="32456"/>
                    <a:pt x="139041" y="32206"/>
                    <a:pt x="139351" y="32206"/>
                  </a:cubicBezTo>
                  <a:close/>
                  <a:moveTo>
                    <a:pt x="143089" y="32206"/>
                  </a:moveTo>
                  <a:cubicBezTo>
                    <a:pt x="143399" y="32206"/>
                    <a:pt x="143649" y="32456"/>
                    <a:pt x="143649" y="32778"/>
                  </a:cubicBezTo>
                  <a:cubicBezTo>
                    <a:pt x="143649" y="33087"/>
                    <a:pt x="143399" y="33338"/>
                    <a:pt x="143089" y="33338"/>
                  </a:cubicBezTo>
                  <a:cubicBezTo>
                    <a:pt x="142768" y="33338"/>
                    <a:pt x="142518" y="33087"/>
                    <a:pt x="142518" y="32778"/>
                  </a:cubicBezTo>
                  <a:cubicBezTo>
                    <a:pt x="142518" y="32456"/>
                    <a:pt x="142768" y="32206"/>
                    <a:pt x="143089" y="32206"/>
                  </a:cubicBezTo>
                  <a:close/>
                  <a:moveTo>
                    <a:pt x="3405" y="34064"/>
                  </a:moveTo>
                  <a:cubicBezTo>
                    <a:pt x="3703" y="34064"/>
                    <a:pt x="3977" y="34326"/>
                    <a:pt x="3977" y="34635"/>
                  </a:cubicBezTo>
                  <a:cubicBezTo>
                    <a:pt x="3977" y="34933"/>
                    <a:pt x="3727" y="35195"/>
                    <a:pt x="3405" y="35195"/>
                  </a:cubicBezTo>
                  <a:cubicBezTo>
                    <a:pt x="3096" y="35195"/>
                    <a:pt x="2846" y="34945"/>
                    <a:pt x="2846" y="34635"/>
                  </a:cubicBezTo>
                  <a:cubicBezTo>
                    <a:pt x="2858" y="34302"/>
                    <a:pt x="3096" y="34064"/>
                    <a:pt x="3405" y="34064"/>
                  </a:cubicBezTo>
                  <a:close/>
                  <a:moveTo>
                    <a:pt x="7132" y="34064"/>
                  </a:moveTo>
                  <a:cubicBezTo>
                    <a:pt x="7430" y="34064"/>
                    <a:pt x="7692" y="34326"/>
                    <a:pt x="7692" y="34635"/>
                  </a:cubicBezTo>
                  <a:cubicBezTo>
                    <a:pt x="7692" y="34933"/>
                    <a:pt x="7442" y="35195"/>
                    <a:pt x="7132" y="35195"/>
                  </a:cubicBezTo>
                  <a:cubicBezTo>
                    <a:pt x="6834" y="35195"/>
                    <a:pt x="6560" y="34945"/>
                    <a:pt x="6560" y="34635"/>
                  </a:cubicBezTo>
                  <a:cubicBezTo>
                    <a:pt x="6584" y="34302"/>
                    <a:pt x="6822" y="34064"/>
                    <a:pt x="7132" y="34064"/>
                  </a:cubicBezTo>
                  <a:close/>
                  <a:moveTo>
                    <a:pt x="10871" y="34064"/>
                  </a:moveTo>
                  <a:cubicBezTo>
                    <a:pt x="11168" y="34064"/>
                    <a:pt x="11430" y="34326"/>
                    <a:pt x="11430" y="34635"/>
                  </a:cubicBezTo>
                  <a:cubicBezTo>
                    <a:pt x="11430" y="34933"/>
                    <a:pt x="11180" y="35195"/>
                    <a:pt x="10871" y="35195"/>
                  </a:cubicBezTo>
                  <a:cubicBezTo>
                    <a:pt x="10573" y="35195"/>
                    <a:pt x="10299" y="34945"/>
                    <a:pt x="10299" y="34635"/>
                  </a:cubicBezTo>
                  <a:cubicBezTo>
                    <a:pt x="10299" y="34302"/>
                    <a:pt x="10549" y="34064"/>
                    <a:pt x="10871" y="34064"/>
                  </a:cubicBezTo>
                  <a:close/>
                  <a:moveTo>
                    <a:pt x="14585" y="34064"/>
                  </a:moveTo>
                  <a:cubicBezTo>
                    <a:pt x="14883" y="34064"/>
                    <a:pt x="15157" y="34326"/>
                    <a:pt x="15157" y="34635"/>
                  </a:cubicBezTo>
                  <a:cubicBezTo>
                    <a:pt x="15157" y="34933"/>
                    <a:pt x="14895" y="35195"/>
                    <a:pt x="14585" y="35195"/>
                  </a:cubicBezTo>
                  <a:cubicBezTo>
                    <a:pt x="14288" y="35195"/>
                    <a:pt x="14014" y="34945"/>
                    <a:pt x="14014" y="34635"/>
                  </a:cubicBezTo>
                  <a:cubicBezTo>
                    <a:pt x="14038" y="34302"/>
                    <a:pt x="14276" y="34064"/>
                    <a:pt x="14585" y="34064"/>
                  </a:cubicBezTo>
                  <a:close/>
                  <a:moveTo>
                    <a:pt x="18324" y="34064"/>
                  </a:moveTo>
                  <a:cubicBezTo>
                    <a:pt x="18622" y="34064"/>
                    <a:pt x="18883" y="34326"/>
                    <a:pt x="18883" y="34635"/>
                  </a:cubicBezTo>
                  <a:cubicBezTo>
                    <a:pt x="18883" y="34933"/>
                    <a:pt x="18633" y="35195"/>
                    <a:pt x="18324" y="35195"/>
                  </a:cubicBezTo>
                  <a:cubicBezTo>
                    <a:pt x="18026" y="35195"/>
                    <a:pt x="17752" y="34945"/>
                    <a:pt x="17752" y="34635"/>
                  </a:cubicBezTo>
                  <a:cubicBezTo>
                    <a:pt x="17752" y="34302"/>
                    <a:pt x="18014" y="34064"/>
                    <a:pt x="18324" y="34064"/>
                  </a:cubicBezTo>
                  <a:close/>
                  <a:moveTo>
                    <a:pt x="22039" y="34064"/>
                  </a:moveTo>
                  <a:cubicBezTo>
                    <a:pt x="22336" y="34064"/>
                    <a:pt x="22610" y="34326"/>
                    <a:pt x="22610" y="34635"/>
                  </a:cubicBezTo>
                  <a:cubicBezTo>
                    <a:pt x="22610" y="34933"/>
                    <a:pt x="22360" y="35195"/>
                    <a:pt x="22039" y="35195"/>
                  </a:cubicBezTo>
                  <a:cubicBezTo>
                    <a:pt x="21729" y="35195"/>
                    <a:pt x="21479" y="34945"/>
                    <a:pt x="21479" y="34635"/>
                  </a:cubicBezTo>
                  <a:cubicBezTo>
                    <a:pt x="21491" y="34302"/>
                    <a:pt x="21729" y="34064"/>
                    <a:pt x="22039" y="34064"/>
                  </a:cubicBezTo>
                  <a:close/>
                  <a:moveTo>
                    <a:pt x="25777" y="34064"/>
                  </a:moveTo>
                  <a:cubicBezTo>
                    <a:pt x="26075" y="34064"/>
                    <a:pt x="26349" y="34326"/>
                    <a:pt x="26349" y="34635"/>
                  </a:cubicBezTo>
                  <a:cubicBezTo>
                    <a:pt x="26349" y="34933"/>
                    <a:pt x="26087" y="35195"/>
                    <a:pt x="25777" y="35195"/>
                  </a:cubicBezTo>
                  <a:cubicBezTo>
                    <a:pt x="25468" y="35195"/>
                    <a:pt x="25206" y="34945"/>
                    <a:pt x="25206" y="34635"/>
                  </a:cubicBezTo>
                  <a:cubicBezTo>
                    <a:pt x="25218" y="34302"/>
                    <a:pt x="25468" y="34064"/>
                    <a:pt x="25777" y="34064"/>
                  </a:cubicBezTo>
                  <a:close/>
                  <a:moveTo>
                    <a:pt x="29504" y="34064"/>
                  </a:moveTo>
                  <a:cubicBezTo>
                    <a:pt x="29801" y="34064"/>
                    <a:pt x="30063" y="34326"/>
                    <a:pt x="30063" y="34635"/>
                  </a:cubicBezTo>
                  <a:cubicBezTo>
                    <a:pt x="30063" y="34933"/>
                    <a:pt x="29813" y="35195"/>
                    <a:pt x="29504" y="35195"/>
                  </a:cubicBezTo>
                  <a:cubicBezTo>
                    <a:pt x="29182" y="35195"/>
                    <a:pt x="28932" y="34945"/>
                    <a:pt x="28932" y="34635"/>
                  </a:cubicBezTo>
                  <a:cubicBezTo>
                    <a:pt x="28944" y="34302"/>
                    <a:pt x="29182" y="34064"/>
                    <a:pt x="29504" y="34064"/>
                  </a:cubicBezTo>
                  <a:close/>
                  <a:moveTo>
                    <a:pt x="33230" y="34064"/>
                  </a:moveTo>
                  <a:cubicBezTo>
                    <a:pt x="33528" y="34064"/>
                    <a:pt x="33802" y="34326"/>
                    <a:pt x="33802" y="34635"/>
                  </a:cubicBezTo>
                  <a:cubicBezTo>
                    <a:pt x="33802" y="34933"/>
                    <a:pt x="33552" y="35195"/>
                    <a:pt x="33230" y="35195"/>
                  </a:cubicBezTo>
                  <a:cubicBezTo>
                    <a:pt x="32921" y="35195"/>
                    <a:pt x="32671" y="34945"/>
                    <a:pt x="32671" y="34635"/>
                  </a:cubicBezTo>
                  <a:cubicBezTo>
                    <a:pt x="32671" y="34302"/>
                    <a:pt x="32921" y="34064"/>
                    <a:pt x="33230" y="34064"/>
                  </a:cubicBezTo>
                  <a:close/>
                  <a:moveTo>
                    <a:pt x="36957" y="34064"/>
                  </a:moveTo>
                  <a:cubicBezTo>
                    <a:pt x="37255" y="34064"/>
                    <a:pt x="37517" y="34326"/>
                    <a:pt x="37517" y="34635"/>
                  </a:cubicBezTo>
                  <a:cubicBezTo>
                    <a:pt x="37517" y="34933"/>
                    <a:pt x="37267" y="35195"/>
                    <a:pt x="36957" y="35195"/>
                  </a:cubicBezTo>
                  <a:cubicBezTo>
                    <a:pt x="36648" y="35195"/>
                    <a:pt x="36386" y="34945"/>
                    <a:pt x="36386" y="34635"/>
                  </a:cubicBezTo>
                  <a:cubicBezTo>
                    <a:pt x="36409" y="34302"/>
                    <a:pt x="36648" y="34064"/>
                    <a:pt x="36957" y="34064"/>
                  </a:cubicBezTo>
                  <a:close/>
                  <a:moveTo>
                    <a:pt x="40672" y="34064"/>
                  </a:moveTo>
                  <a:cubicBezTo>
                    <a:pt x="40970" y="34064"/>
                    <a:pt x="41243" y="34326"/>
                    <a:pt x="41243" y="34635"/>
                  </a:cubicBezTo>
                  <a:cubicBezTo>
                    <a:pt x="41243" y="34933"/>
                    <a:pt x="40993" y="35195"/>
                    <a:pt x="40672" y="35195"/>
                  </a:cubicBezTo>
                  <a:cubicBezTo>
                    <a:pt x="40374" y="35195"/>
                    <a:pt x="40112" y="34945"/>
                    <a:pt x="40112" y="34635"/>
                  </a:cubicBezTo>
                  <a:cubicBezTo>
                    <a:pt x="40124" y="34302"/>
                    <a:pt x="40362" y="34064"/>
                    <a:pt x="40672" y="34064"/>
                  </a:cubicBezTo>
                  <a:close/>
                  <a:moveTo>
                    <a:pt x="44410" y="34064"/>
                  </a:moveTo>
                  <a:cubicBezTo>
                    <a:pt x="44708" y="34064"/>
                    <a:pt x="44982" y="34326"/>
                    <a:pt x="44982" y="34635"/>
                  </a:cubicBezTo>
                  <a:cubicBezTo>
                    <a:pt x="44982" y="34933"/>
                    <a:pt x="44720" y="35195"/>
                    <a:pt x="44410" y="35195"/>
                  </a:cubicBezTo>
                  <a:cubicBezTo>
                    <a:pt x="44113" y="35195"/>
                    <a:pt x="43851" y="34945"/>
                    <a:pt x="43851" y="34635"/>
                  </a:cubicBezTo>
                  <a:cubicBezTo>
                    <a:pt x="43851" y="34302"/>
                    <a:pt x="44101" y="34064"/>
                    <a:pt x="44410" y="34064"/>
                  </a:cubicBezTo>
                  <a:close/>
                  <a:moveTo>
                    <a:pt x="48137" y="34064"/>
                  </a:moveTo>
                  <a:cubicBezTo>
                    <a:pt x="48435" y="34064"/>
                    <a:pt x="48697" y="34326"/>
                    <a:pt x="48697" y="34635"/>
                  </a:cubicBezTo>
                  <a:cubicBezTo>
                    <a:pt x="48697" y="34933"/>
                    <a:pt x="48447" y="35195"/>
                    <a:pt x="48137" y="35195"/>
                  </a:cubicBezTo>
                  <a:cubicBezTo>
                    <a:pt x="47839" y="35195"/>
                    <a:pt x="47566" y="34945"/>
                    <a:pt x="47566" y="34635"/>
                  </a:cubicBezTo>
                  <a:cubicBezTo>
                    <a:pt x="47578" y="34302"/>
                    <a:pt x="47839" y="34064"/>
                    <a:pt x="48137" y="34064"/>
                  </a:cubicBezTo>
                  <a:close/>
                  <a:moveTo>
                    <a:pt x="51864" y="34064"/>
                  </a:moveTo>
                  <a:cubicBezTo>
                    <a:pt x="52161" y="34064"/>
                    <a:pt x="52435" y="34326"/>
                    <a:pt x="52435" y="34635"/>
                  </a:cubicBezTo>
                  <a:cubicBezTo>
                    <a:pt x="52435" y="34933"/>
                    <a:pt x="52185" y="35195"/>
                    <a:pt x="51864" y="35195"/>
                  </a:cubicBezTo>
                  <a:cubicBezTo>
                    <a:pt x="51566" y="35195"/>
                    <a:pt x="51304" y="34945"/>
                    <a:pt x="51304" y="34635"/>
                  </a:cubicBezTo>
                  <a:cubicBezTo>
                    <a:pt x="51304" y="34302"/>
                    <a:pt x="51554" y="34064"/>
                    <a:pt x="51864" y="34064"/>
                  </a:cubicBezTo>
                  <a:close/>
                  <a:moveTo>
                    <a:pt x="55602" y="34064"/>
                  </a:moveTo>
                  <a:cubicBezTo>
                    <a:pt x="55900" y="34064"/>
                    <a:pt x="56174" y="34326"/>
                    <a:pt x="56174" y="34635"/>
                  </a:cubicBezTo>
                  <a:cubicBezTo>
                    <a:pt x="56174" y="34933"/>
                    <a:pt x="55912" y="35195"/>
                    <a:pt x="55602" y="35195"/>
                  </a:cubicBezTo>
                  <a:cubicBezTo>
                    <a:pt x="55293" y="35195"/>
                    <a:pt x="55043" y="34945"/>
                    <a:pt x="55043" y="34635"/>
                  </a:cubicBezTo>
                  <a:cubicBezTo>
                    <a:pt x="55043" y="34302"/>
                    <a:pt x="55293" y="34064"/>
                    <a:pt x="55602" y="34064"/>
                  </a:cubicBezTo>
                  <a:close/>
                  <a:moveTo>
                    <a:pt x="59329" y="34064"/>
                  </a:moveTo>
                  <a:cubicBezTo>
                    <a:pt x="59627" y="34064"/>
                    <a:pt x="59889" y="34326"/>
                    <a:pt x="59889" y="34635"/>
                  </a:cubicBezTo>
                  <a:cubicBezTo>
                    <a:pt x="59889" y="34933"/>
                    <a:pt x="59639" y="35195"/>
                    <a:pt x="59329" y="35195"/>
                  </a:cubicBezTo>
                  <a:cubicBezTo>
                    <a:pt x="59008" y="35195"/>
                    <a:pt x="58757" y="34945"/>
                    <a:pt x="58757" y="34635"/>
                  </a:cubicBezTo>
                  <a:cubicBezTo>
                    <a:pt x="58757" y="34302"/>
                    <a:pt x="59008" y="34064"/>
                    <a:pt x="59329" y="34064"/>
                  </a:cubicBezTo>
                  <a:close/>
                  <a:moveTo>
                    <a:pt x="63056" y="34064"/>
                  </a:moveTo>
                  <a:cubicBezTo>
                    <a:pt x="63353" y="34064"/>
                    <a:pt x="63627" y="34326"/>
                    <a:pt x="63627" y="34635"/>
                  </a:cubicBezTo>
                  <a:cubicBezTo>
                    <a:pt x="63627" y="34933"/>
                    <a:pt x="63377" y="35195"/>
                    <a:pt x="63056" y="35195"/>
                  </a:cubicBezTo>
                  <a:cubicBezTo>
                    <a:pt x="62746" y="35195"/>
                    <a:pt x="62496" y="34945"/>
                    <a:pt x="62496" y="34635"/>
                  </a:cubicBezTo>
                  <a:cubicBezTo>
                    <a:pt x="62496" y="34302"/>
                    <a:pt x="62746" y="34064"/>
                    <a:pt x="63056" y="34064"/>
                  </a:cubicBezTo>
                  <a:close/>
                  <a:moveTo>
                    <a:pt x="66782" y="34064"/>
                  </a:moveTo>
                  <a:cubicBezTo>
                    <a:pt x="67080" y="34064"/>
                    <a:pt x="67342" y="34326"/>
                    <a:pt x="67342" y="34635"/>
                  </a:cubicBezTo>
                  <a:cubicBezTo>
                    <a:pt x="67342" y="34933"/>
                    <a:pt x="67092" y="35195"/>
                    <a:pt x="66782" y="35195"/>
                  </a:cubicBezTo>
                  <a:cubicBezTo>
                    <a:pt x="66473" y="35195"/>
                    <a:pt x="66211" y="34945"/>
                    <a:pt x="66211" y="34635"/>
                  </a:cubicBezTo>
                  <a:cubicBezTo>
                    <a:pt x="66235" y="34302"/>
                    <a:pt x="66473" y="34064"/>
                    <a:pt x="66782" y="34064"/>
                  </a:cubicBezTo>
                  <a:close/>
                  <a:moveTo>
                    <a:pt x="70509" y="34064"/>
                  </a:moveTo>
                  <a:cubicBezTo>
                    <a:pt x="70807" y="34064"/>
                    <a:pt x="71080" y="34326"/>
                    <a:pt x="71080" y="34635"/>
                  </a:cubicBezTo>
                  <a:cubicBezTo>
                    <a:pt x="71080" y="34933"/>
                    <a:pt x="70830" y="35195"/>
                    <a:pt x="70509" y="35195"/>
                  </a:cubicBezTo>
                  <a:cubicBezTo>
                    <a:pt x="70199" y="35195"/>
                    <a:pt x="69949" y="34945"/>
                    <a:pt x="69949" y="34635"/>
                  </a:cubicBezTo>
                  <a:cubicBezTo>
                    <a:pt x="69949" y="34302"/>
                    <a:pt x="70199" y="34064"/>
                    <a:pt x="70509" y="34064"/>
                  </a:cubicBezTo>
                  <a:close/>
                  <a:moveTo>
                    <a:pt x="74236" y="34064"/>
                  </a:moveTo>
                  <a:cubicBezTo>
                    <a:pt x="74533" y="34064"/>
                    <a:pt x="74795" y="34326"/>
                    <a:pt x="74795" y="34635"/>
                  </a:cubicBezTo>
                  <a:cubicBezTo>
                    <a:pt x="74795" y="34933"/>
                    <a:pt x="74545" y="35195"/>
                    <a:pt x="74236" y="35195"/>
                  </a:cubicBezTo>
                  <a:cubicBezTo>
                    <a:pt x="73938" y="35195"/>
                    <a:pt x="73676" y="34945"/>
                    <a:pt x="73676" y="34635"/>
                  </a:cubicBezTo>
                  <a:cubicBezTo>
                    <a:pt x="73676" y="34302"/>
                    <a:pt x="73926" y="34064"/>
                    <a:pt x="74236" y="34064"/>
                  </a:cubicBezTo>
                  <a:close/>
                  <a:moveTo>
                    <a:pt x="77855" y="34064"/>
                  </a:moveTo>
                  <a:cubicBezTo>
                    <a:pt x="78153" y="34064"/>
                    <a:pt x="78415" y="34326"/>
                    <a:pt x="78415" y="34635"/>
                  </a:cubicBezTo>
                  <a:cubicBezTo>
                    <a:pt x="78415" y="34933"/>
                    <a:pt x="78165" y="35195"/>
                    <a:pt x="77855" y="35195"/>
                  </a:cubicBezTo>
                  <a:cubicBezTo>
                    <a:pt x="77546" y="35195"/>
                    <a:pt x="77284" y="34945"/>
                    <a:pt x="77284" y="34635"/>
                  </a:cubicBezTo>
                  <a:cubicBezTo>
                    <a:pt x="77284" y="34302"/>
                    <a:pt x="77546" y="34064"/>
                    <a:pt x="77855" y="34064"/>
                  </a:cubicBezTo>
                  <a:close/>
                  <a:moveTo>
                    <a:pt x="81570" y="34064"/>
                  </a:moveTo>
                  <a:cubicBezTo>
                    <a:pt x="81868" y="34064"/>
                    <a:pt x="82141" y="34326"/>
                    <a:pt x="82141" y="34635"/>
                  </a:cubicBezTo>
                  <a:cubicBezTo>
                    <a:pt x="82141" y="34933"/>
                    <a:pt x="81879" y="35195"/>
                    <a:pt x="81570" y="35195"/>
                  </a:cubicBezTo>
                  <a:cubicBezTo>
                    <a:pt x="81260" y="35195"/>
                    <a:pt x="81010" y="34945"/>
                    <a:pt x="81010" y="34635"/>
                  </a:cubicBezTo>
                  <a:cubicBezTo>
                    <a:pt x="81022" y="34302"/>
                    <a:pt x="81260" y="34064"/>
                    <a:pt x="81570" y="34064"/>
                  </a:cubicBezTo>
                  <a:close/>
                  <a:moveTo>
                    <a:pt x="85308" y="34064"/>
                  </a:moveTo>
                  <a:cubicBezTo>
                    <a:pt x="85606" y="34064"/>
                    <a:pt x="85880" y="34326"/>
                    <a:pt x="85880" y="34635"/>
                  </a:cubicBezTo>
                  <a:cubicBezTo>
                    <a:pt x="85880" y="34933"/>
                    <a:pt x="85618" y="35195"/>
                    <a:pt x="85308" y="35195"/>
                  </a:cubicBezTo>
                  <a:cubicBezTo>
                    <a:pt x="84999" y="35195"/>
                    <a:pt x="84749" y="34945"/>
                    <a:pt x="84749" y="34635"/>
                  </a:cubicBezTo>
                  <a:cubicBezTo>
                    <a:pt x="84749" y="34302"/>
                    <a:pt x="84999" y="34064"/>
                    <a:pt x="85308" y="34064"/>
                  </a:cubicBezTo>
                  <a:close/>
                  <a:moveTo>
                    <a:pt x="89035" y="34064"/>
                  </a:moveTo>
                  <a:cubicBezTo>
                    <a:pt x="89333" y="34064"/>
                    <a:pt x="89595" y="34326"/>
                    <a:pt x="89595" y="34635"/>
                  </a:cubicBezTo>
                  <a:cubicBezTo>
                    <a:pt x="89595" y="34933"/>
                    <a:pt x="89345" y="35195"/>
                    <a:pt x="89035" y="35195"/>
                  </a:cubicBezTo>
                  <a:cubicBezTo>
                    <a:pt x="88714" y="35195"/>
                    <a:pt x="88464" y="34945"/>
                    <a:pt x="88464" y="34635"/>
                  </a:cubicBezTo>
                  <a:cubicBezTo>
                    <a:pt x="88475" y="34302"/>
                    <a:pt x="88714" y="34064"/>
                    <a:pt x="89035" y="34064"/>
                  </a:cubicBezTo>
                  <a:close/>
                  <a:moveTo>
                    <a:pt x="92762" y="34064"/>
                  </a:moveTo>
                  <a:cubicBezTo>
                    <a:pt x="93059" y="34064"/>
                    <a:pt x="93333" y="34326"/>
                    <a:pt x="93333" y="34635"/>
                  </a:cubicBezTo>
                  <a:cubicBezTo>
                    <a:pt x="93333" y="34933"/>
                    <a:pt x="93071" y="35195"/>
                    <a:pt x="92762" y="35195"/>
                  </a:cubicBezTo>
                  <a:cubicBezTo>
                    <a:pt x="92452" y="35195"/>
                    <a:pt x="92202" y="34945"/>
                    <a:pt x="92202" y="34635"/>
                  </a:cubicBezTo>
                  <a:cubicBezTo>
                    <a:pt x="92202" y="34302"/>
                    <a:pt x="92452" y="34064"/>
                    <a:pt x="92762" y="34064"/>
                  </a:cubicBezTo>
                  <a:close/>
                  <a:moveTo>
                    <a:pt x="96488" y="34064"/>
                  </a:moveTo>
                  <a:cubicBezTo>
                    <a:pt x="96786" y="34064"/>
                    <a:pt x="97048" y="34326"/>
                    <a:pt x="97048" y="34635"/>
                  </a:cubicBezTo>
                  <a:cubicBezTo>
                    <a:pt x="97048" y="34933"/>
                    <a:pt x="96798" y="35195"/>
                    <a:pt x="96488" y="35195"/>
                  </a:cubicBezTo>
                  <a:cubicBezTo>
                    <a:pt x="96191" y="35195"/>
                    <a:pt x="95917" y="34945"/>
                    <a:pt x="95917" y="34635"/>
                  </a:cubicBezTo>
                  <a:cubicBezTo>
                    <a:pt x="95917" y="34302"/>
                    <a:pt x="96179" y="34064"/>
                    <a:pt x="96488" y="34064"/>
                  </a:cubicBezTo>
                  <a:close/>
                  <a:moveTo>
                    <a:pt x="100203" y="34064"/>
                  </a:moveTo>
                  <a:cubicBezTo>
                    <a:pt x="100501" y="34064"/>
                    <a:pt x="100775" y="34326"/>
                    <a:pt x="100775" y="34635"/>
                  </a:cubicBezTo>
                  <a:cubicBezTo>
                    <a:pt x="100775" y="34933"/>
                    <a:pt x="100513" y="35195"/>
                    <a:pt x="100203" y="35195"/>
                  </a:cubicBezTo>
                  <a:cubicBezTo>
                    <a:pt x="99905" y="35195"/>
                    <a:pt x="99644" y="34945"/>
                    <a:pt x="99644" y="34635"/>
                  </a:cubicBezTo>
                  <a:cubicBezTo>
                    <a:pt x="99655" y="34302"/>
                    <a:pt x="99894" y="34064"/>
                    <a:pt x="100203" y="34064"/>
                  </a:cubicBezTo>
                  <a:close/>
                  <a:moveTo>
                    <a:pt x="103942" y="34064"/>
                  </a:moveTo>
                  <a:cubicBezTo>
                    <a:pt x="104239" y="34064"/>
                    <a:pt x="104513" y="34326"/>
                    <a:pt x="104513" y="34635"/>
                  </a:cubicBezTo>
                  <a:cubicBezTo>
                    <a:pt x="104513" y="34933"/>
                    <a:pt x="104251" y="35195"/>
                    <a:pt x="103942" y="35195"/>
                  </a:cubicBezTo>
                  <a:cubicBezTo>
                    <a:pt x="103644" y="35195"/>
                    <a:pt x="103382" y="34945"/>
                    <a:pt x="103382" y="34635"/>
                  </a:cubicBezTo>
                  <a:cubicBezTo>
                    <a:pt x="103382" y="34302"/>
                    <a:pt x="103632" y="34064"/>
                    <a:pt x="103942" y="34064"/>
                  </a:cubicBezTo>
                  <a:close/>
                  <a:moveTo>
                    <a:pt x="107668" y="34064"/>
                  </a:moveTo>
                  <a:cubicBezTo>
                    <a:pt x="107966" y="34064"/>
                    <a:pt x="108228" y="34326"/>
                    <a:pt x="108228" y="34635"/>
                  </a:cubicBezTo>
                  <a:cubicBezTo>
                    <a:pt x="108228" y="34933"/>
                    <a:pt x="107978" y="35195"/>
                    <a:pt x="107668" y="35195"/>
                  </a:cubicBezTo>
                  <a:cubicBezTo>
                    <a:pt x="107371" y="35195"/>
                    <a:pt x="107097" y="34945"/>
                    <a:pt x="107097" y="34635"/>
                  </a:cubicBezTo>
                  <a:cubicBezTo>
                    <a:pt x="107109" y="34302"/>
                    <a:pt x="107347" y="34064"/>
                    <a:pt x="107668" y="34064"/>
                  </a:cubicBezTo>
                  <a:close/>
                  <a:moveTo>
                    <a:pt x="111395" y="34064"/>
                  </a:moveTo>
                  <a:cubicBezTo>
                    <a:pt x="111693" y="34064"/>
                    <a:pt x="111967" y="34326"/>
                    <a:pt x="111967" y="34635"/>
                  </a:cubicBezTo>
                  <a:cubicBezTo>
                    <a:pt x="111967" y="34933"/>
                    <a:pt x="111705" y="35195"/>
                    <a:pt x="111395" y="35195"/>
                  </a:cubicBezTo>
                  <a:cubicBezTo>
                    <a:pt x="111085" y="35195"/>
                    <a:pt x="110835" y="34945"/>
                    <a:pt x="110835" y="34635"/>
                  </a:cubicBezTo>
                  <a:cubicBezTo>
                    <a:pt x="110835" y="34302"/>
                    <a:pt x="111085" y="34064"/>
                    <a:pt x="111395" y="34064"/>
                  </a:cubicBezTo>
                  <a:close/>
                  <a:moveTo>
                    <a:pt x="115122" y="34064"/>
                  </a:moveTo>
                  <a:cubicBezTo>
                    <a:pt x="115419" y="34064"/>
                    <a:pt x="115681" y="34326"/>
                    <a:pt x="115681" y="34635"/>
                  </a:cubicBezTo>
                  <a:cubicBezTo>
                    <a:pt x="115681" y="34933"/>
                    <a:pt x="115431" y="35195"/>
                    <a:pt x="115122" y="35195"/>
                  </a:cubicBezTo>
                  <a:cubicBezTo>
                    <a:pt x="114812" y="35195"/>
                    <a:pt x="114550" y="34945"/>
                    <a:pt x="114550" y="34635"/>
                  </a:cubicBezTo>
                  <a:cubicBezTo>
                    <a:pt x="114574" y="34302"/>
                    <a:pt x="114812" y="34064"/>
                    <a:pt x="115122" y="34064"/>
                  </a:cubicBezTo>
                  <a:close/>
                  <a:moveTo>
                    <a:pt x="118860" y="34064"/>
                  </a:moveTo>
                  <a:cubicBezTo>
                    <a:pt x="119158" y="34064"/>
                    <a:pt x="119420" y="34326"/>
                    <a:pt x="119420" y="34635"/>
                  </a:cubicBezTo>
                  <a:cubicBezTo>
                    <a:pt x="119420" y="34933"/>
                    <a:pt x="119170" y="35195"/>
                    <a:pt x="118860" y="35195"/>
                  </a:cubicBezTo>
                  <a:cubicBezTo>
                    <a:pt x="118539" y="35195"/>
                    <a:pt x="118289" y="34945"/>
                    <a:pt x="118289" y="34635"/>
                  </a:cubicBezTo>
                  <a:cubicBezTo>
                    <a:pt x="118289" y="34302"/>
                    <a:pt x="118539" y="34064"/>
                    <a:pt x="118860" y="34064"/>
                  </a:cubicBezTo>
                  <a:close/>
                  <a:moveTo>
                    <a:pt x="122575" y="34064"/>
                  </a:moveTo>
                  <a:cubicBezTo>
                    <a:pt x="122873" y="34064"/>
                    <a:pt x="123146" y="34326"/>
                    <a:pt x="123146" y="34635"/>
                  </a:cubicBezTo>
                  <a:cubicBezTo>
                    <a:pt x="123146" y="34933"/>
                    <a:pt x="122885" y="35195"/>
                    <a:pt x="122575" y="35195"/>
                  </a:cubicBezTo>
                  <a:cubicBezTo>
                    <a:pt x="122265" y="35195"/>
                    <a:pt x="122015" y="34945"/>
                    <a:pt x="122015" y="34635"/>
                  </a:cubicBezTo>
                  <a:cubicBezTo>
                    <a:pt x="122027" y="34302"/>
                    <a:pt x="122277" y="34064"/>
                    <a:pt x="122575" y="34064"/>
                  </a:cubicBezTo>
                  <a:close/>
                  <a:moveTo>
                    <a:pt x="126314" y="34064"/>
                  </a:moveTo>
                  <a:cubicBezTo>
                    <a:pt x="126611" y="34064"/>
                    <a:pt x="126873" y="34326"/>
                    <a:pt x="126873" y="34635"/>
                  </a:cubicBezTo>
                  <a:cubicBezTo>
                    <a:pt x="126873" y="34933"/>
                    <a:pt x="126623" y="35195"/>
                    <a:pt x="126314" y="35195"/>
                  </a:cubicBezTo>
                  <a:cubicBezTo>
                    <a:pt x="126004" y="35195"/>
                    <a:pt x="125742" y="34945"/>
                    <a:pt x="125742" y="34635"/>
                  </a:cubicBezTo>
                  <a:cubicBezTo>
                    <a:pt x="125742" y="34302"/>
                    <a:pt x="126004" y="34064"/>
                    <a:pt x="126314" y="34064"/>
                  </a:cubicBezTo>
                  <a:close/>
                  <a:moveTo>
                    <a:pt x="130028" y="34064"/>
                  </a:moveTo>
                  <a:cubicBezTo>
                    <a:pt x="130326" y="34064"/>
                    <a:pt x="130600" y="34326"/>
                    <a:pt x="130600" y="34635"/>
                  </a:cubicBezTo>
                  <a:cubicBezTo>
                    <a:pt x="130600" y="34933"/>
                    <a:pt x="130350" y="35195"/>
                    <a:pt x="130028" y="35195"/>
                  </a:cubicBezTo>
                  <a:cubicBezTo>
                    <a:pt x="129731" y="35195"/>
                    <a:pt x="129469" y="34945"/>
                    <a:pt x="129469" y="34635"/>
                  </a:cubicBezTo>
                  <a:cubicBezTo>
                    <a:pt x="129469" y="34302"/>
                    <a:pt x="129719" y="34064"/>
                    <a:pt x="130028" y="34064"/>
                  </a:cubicBezTo>
                  <a:close/>
                  <a:moveTo>
                    <a:pt x="133767" y="34064"/>
                  </a:moveTo>
                  <a:cubicBezTo>
                    <a:pt x="134065" y="34064"/>
                    <a:pt x="134326" y="34326"/>
                    <a:pt x="134326" y="34635"/>
                  </a:cubicBezTo>
                  <a:cubicBezTo>
                    <a:pt x="134326" y="34933"/>
                    <a:pt x="134076" y="35195"/>
                    <a:pt x="133767" y="35195"/>
                  </a:cubicBezTo>
                  <a:cubicBezTo>
                    <a:pt x="133469" y="35195"/>
                    <a:pt x="133207" y="34945"/>
                    <a:pt x="133207" y="34635"/>
                  </a:cubicBezTo>
                  <a:cubicBezTo>
                    <a:pt x="133207" y="34302"/>
                    <a:pt x="133457" y="34064"/>
                    <a:pt x="133767" y="34064"/>
                  </a:cubicBezTo>
                  <a:close/>
                  <a:moveTo>
                    <a:pt x="137494" y="34064"/>
                  </a:moveTo>
                  <a:cubicBezTo>
                    <a:pt x="137791" y="34064"/>
                    <a:pt x="138053" y="34326"/>
                    <a:pt x="138053" y="34635"/>
                  </a:cubicBezTo>
                  <a:cubicBezTo>
                    <a:pt x="138053" y="34933"/>
                    <a:pt x="137803" y="35195"/>
                    <a:pt x="137494" y="35195"/>
                  </a:cubicBezTo>
                  <a:cubicBezTo>
                    <a:pt x="137196" y="35195"/>
                    <a:pt x="136922" y="34945"/>
                    <a:pt x="136922" y="34635"/>
                  </a:cubicBezTo>
                  <a:cubicBezTo>
                    <a:pt x="136934" y="34302"/>
                    <a:pt x="137172" y="34064"/>
                    <a:pt x="137494" y="34064"/>
                  </a:cubicBezTo>
                  <a:close/>
                  <a:moveTo>
                    <a:pt x="141220" y="34064"/>
                  </a:moveTo>
                  <a:cubicBezTo>
                    <a:pt x="141518" y="34064"/>
                    <a:pt x="141792" y="34326"/>
                    <a:pt x="141792" y="34635"/>
                  </a:cubicBezTo>
                  <a:cubicBezTo>
                    <a:pt x="141792" y="34933"/>
                    <a:pt x="141530" y="35195"/>
                    <a:pt x="141220" y="35195"/>
                  </a:cubicBezTo>
                  <a:cubicBezTo>
                    <a:pt x="140911" y="35195"/>
                    <a:pt x="140661" y="34945"/>
                    <a:pt x="140661" y="34635"/>
                  </a:cubicBezTo>
                  <a:cubicBezTo>
                    <a:pt x="140661" y="34302"/>
                    <a:pt x="140911" y="34064"/>
                    <a:pt x="141220" y="34064"/>
                  </a:cubicBezTo>
                  <a:close/>
                  <a:moveTo>
                    <a:pt x="1548" y="35933"/>
                  </a:moveTo>
                  <a:cubicBezTo>
                    <a:pt x="1846" y="35933"/>
                    <a:pt x="2119" y="36183"/>
                    <a:pt x="2119" y="36493"/>
                  </a:cubicBezTo>
                  <a:cubicBezTo>
                    <a:pt x="2119" y="36790"/>
                    <a:pt x="1858" y="37064"/>
                    <a:pt x="1548" y="37064"/>
                  </a:cubicBezTo>
                  <a:cubicBezTo>
                    <a:pt x="1238" y="37064"/>
                    <a:pt x="988" y="36802"/>
                    <a:pt x="988" y="36493"/>
                  </a:cubicBezTo>
                  <a:cubicBezTo>
                    <a:pt x="988" y="36183"/>
                    <a:pt x="1238" y="35933"/>
                    <a:pt x="1548" y="35933"/>
                  </a:cubicBezTo>
                  <a:close/>
                  <a:moveTo>
                    <a:pt x="5287" y="35933"/>
                  </a:moveTo>
                  <a:cubicBezTo>
                    <a:pt x="5596" y="35933"/>
                    <a:pt x="5846" y="36183"/>
                    <a:pt x="5846" y="36493"/>
                  </a:cubicBezTo>
                  <a:cubicBezTo>
                    <a:pt x="5846" y="36802"/>
                    <a:pt x="5596" y="37064"/>
                    <a:pt x="5287" y="37064"/>
                  </a:cubicBezTo>
                  <a:cubicBezTo>
                    <a:pt x="4977" y="37064"/>
                    <a:pt x="4715" y="36802"/>
                    <a:pt x="4715" y="36493"/>
                  </a:cubicBezTo>
                  <a:cubicBezTo>
                    <a:pt x="4715" y="36183"/>
                    <a:pt x="4977" y="35933"/>
                    <a:pt x="5287" y="35933"/>
                  </a:cubicBezTo>
                  <a:close/>
                  <a:moveTo>
                    <a:pt x="9001" y="35933"/>
                  </a:moveTo>
                  <a:cubicBezTo>
                    <a:pt x="9299" y="35933"/>
                    <a:pt x="9573" y="36183"/>
                    <a:pt x="9573" y="36493"/>
                  </a:cubicBezTo>
                  <a:cubicBezTo>
                    <a:pt x="9573" y="36790"/>
                    <a:pt x="9323" y="37064"/>
                    <a:pt x="9001" y="37064"/>
                  </a:cubicBezTo>
                  <a:cubicBezTo>
                    <a:pt x="8704" y="37064"/>
                    <a:pt x="8442" y="36802"/>
                    <a:pt x="8442" y="36493"/>
                  </a:cubicBezTo>
                  <a:cubicBezTo>
                    <a:pt x="8442" y="36183"/>
                    <a:pt x="8692" y="35933"/>
                    <a:pt x="9001" y="35933"/>
                  </a:cubicBezTo>
                  <a:close/>
                  <a:moveTo>
                    <a:pt x="12728" y="35933"/>
                  </a:moveTo>
                  <a:cubicBezTo>
                    <a:pt x="13037" y="35933"/>
                    <a:pt x="13288" y="36183"/>
                    <a:pt x="13288" y="36493"/>
                  </a:cubicBezTo>
                  <a:cubicBezTo>
                    <a:pt x="13288" y="36802"/>
                    <a:pt x="13037" y="37064"/>
                    <a:pt x="12728" y="37064"/>
                  </a:cubicBezTo>
                  <a:cubicBezTo>
                    <a:pt x="12418" y="37064"/>
                    <a:pt x="12156" y="36802"/>
                    <a:pt x="12156" y="36493"/>
                  </a:cubicBezTo>
                  <a:cubicBezTo>
                    <a:pt x="12180" y="36183"/>
                    <a:pt x="12418" y="35933"/>
                    <a:pt x="12728" y="35933"/>
                  </a:cubicBezTo>
                  <a:close/>
                  <a:moveTo>
                    <a:pt x="16466" y="35933"/>
                  </a:moveTo>
                  <a:cubicBezTo>
                    <a:pt x="16764" y="35933"/>
                    <a:pt x="17026" y="36183"/>
                    <a:pt x="17026" y="36493"/>
                  </a:cubicBezTo>
                  <a:cubicBezTo>
                    <a:pt x="17026" y="36790"/>
                    <a:pt x="16776" y="37064"/>
                    <a:pt x="16466" y="37064"/>
                  </a:cubicBezTo>
                  <a:cubicBezTo>
                    <a:pt x="16169" y="37064"/>
                    <a:pt x="15895" y="36802"/>
                    <a:pt x="15895" y="36493"/>
                  </a:cubicBezTo>
                  <a:cubicBezTo>
                    <a:pt x="15895" y="36183"/>
                    <a:pt x="16145" y="35933"/>
                    <a:pt x="16466" y="35933"/>
                  </a:cubicBezTo>
                  <a:close/>
                  <a:moveTo>
                    <a:pt x="20181" y="35933"/>
                  </a:moveTo>
                  <a:cubicBezTo>
                    <a:pt x="20491" y="35933"/>
                    <a:pt x="20753" y="36183"/>
                    <a:pt x="20753" y="36493"/>
                  </a:cubicBezTo>
                  <a:cubicBezTo>
                    <a:pt x="20753" y="36802"/>
                    <a:pt x="20491" y="37064"/>
                    <a:pt x="20181" y="37064"/>
                  </a:cubicBezTo>
                  <a:cubicBezTo>
                    <a:pt x="19872" y="37064"/>
                    <a:pt x="19622" y="36802"/>
                    <a:pt x="19622" y="36493"/>
                  </a:cubicBezTo>
                  <a:cubicBezTo>
                    <a:pt x="19634" y="36183"/>
                    <a:pt x="19872" y="35933"/>
                    <a:pt x="20181" y="35933"/>
                  </a:cubicBezTo>
                  <a:close/>
                  <a:moveTo>
                    <a:pt x="23920" y="35933"/>
                  </a:moveTo>
                  <a:cubicBezTo>
                    <a:pt x="24217" y="35933"/>
                    <a:pt x="24479" y="36183"/>
                    <a:pt x="24479" y="36493"/>
                  </a:cubicBezTo>
                  <a:cubicBezTo>
                    <a:pt x="24479" y="36790"/>
                    <a:pt x="24229" y="37064"/>
                    <a:pt x="23920" y="37064"/>
                  </a:cubicBezTo>
                  <a:cubicBezTo>
                    <a:pt x="23610" y="37064"/>
                    <a:pt x="23348" y="36802"/>
                    <a:pt x="23348" y="36493"/>
                  </a:cubicBezTo>
                  <a:cubicBezTo>
                    <a:pt x="23348" y="36183"/>
                    <a:pt x="23610" y="35933"/>
                    <a:pt x="23920" y="35933"/>
                  </a:cubicBezTo>
                  <a:close/>
                  <a:moveTo>
                    <a:pt x="27635" y="35933"/>
                  </a:moveTo>
                  <a:cubicBezTo>
                    <a:pt x="27956" y="35933"/>
                    <a:pt x="28206" y="36183"/>
                    <a:pt x="28206" y="36493"/>
                  </a:cubicBezTo>
                  <a:cubicBezTo>
                    <a:pt x="28206" y="36802"/>
                    <a:pt x="27956" y="37064"/>
                    <a:pt x="27635" y="37064"/>
                  </a:cubicBezTo>
                  <a:cubicBezTo>
                    <a:pt x="27325" y="37064"/>
                    <a:pt x="27075" y="36802"/>
                    <a:pt x="27075" y="36493"/>
                  </a:cubicBezTo>
                  <a:cubicBezTo>
                    <a:pt x="27087" y="36183"/>
                    <a:pt x="27325" y="35933"/>
                    <a:pt x="27635" y="35933"/>
                  </a:cubicBezTo>
                  <a:close/>
                  <a:moveTo>
                    <a:pt x="31373" y="35933"/>
                  </a:moveTo>
                  <a:cubicBezTo>
                    <a:pt x="31671" y="35933"/>
                    <a:pt x="31945" y="36183"/>
                    <a:pt x="31945" y="36493"/>
                  </a:cubicBezTo>
                  <a:cubicBezTo>
                    <a:pt x="31945" y="36790"/>
                    <a:pt x="31683" y="37064"/>
                    <a:pt x="31373" y="37064"/>
                  </a:cubicBezTo>
                  <a:cubicBezTo>
                    <a:pt x="31064" y="37064"/>
                    <a:pt x="30814" y="36802"/>
                    <a:pt x="30814" y="36493"/>
                  </a:cubicBezTo>
                  <a:cubicBezTo>
                    <a:pt x="30814" y="36183"/>
                    <a:pt x="31064" y="35933"/>
                    <a:pt x="31373" y="35933"/>
                  </a:cubicBezTo>
                  <a:close/>
                  <a:moveTo>
                    <a:pt x="35100" y="35933"/>
                  </a:moveTo>
                  <a:cubicBezTo>
                    <a:pt x="35409" y="35933"/>
                    <a:pt x="35659" y="36183"/>
                    <a:pt x="35659" y="36493"/>
                  </a:cubicBezTo>
                  <a:cubicBezTo>
                    <a:pt x="35659" y="36802"/>
                    <a:pt x="35409" y="37064"/>
                    <a:pt x="35100" y="37064"/>
                  </a:cubicBezTo>
                  <a:cubicBezTo>
                    <a:pt x="34778" y="37064"/>
                    <a:pt x="34528" y="36802"/>
                    <a:pt x="34528" y="36493"/>
                  </a:cubicBezTo>
                  <a:cubicBezTo>
                    <a:pt x="34540" y="36183"/>
                    <a:pt x="34778" y="35933"/>
                    <a:pt x="35100" y="35933"/>
                  </a:cubicBezTo>
                  <a:close/>
                  <a:moveTo>
                    <a:pt x="38815" y="35933"/>
                  </a:moveTo>
                  <a:cubicBezTo>
                    <a:pt x="39112" y="35933"/>
                    <a:pt x="39386" y="36183"/>
                    <a:pt x="39386" y="36493"/>
                  </a:cubicBezTo>
                  <a:cubicBezTo>
                    <a:pt x="39386" y="36790"/>
                    <a:pt x="39124" y="37064"/>
                    <a:pt x="38815" y="37064"/>
                  </a:cubicBezTo>
                  <a:cubicBezTo>
                    <a:pt x="38517" y="37064"/>
                    <a:pt x="38255" y="36802"/>
                    <a:pt x="38255" y="36493"/>
                  </a:cubicBezTo>
                  <a:cubicBezTo>
                    <a:pt x="38267" y="36183"/>
                    <a:pt x="38505" y="35933"/>
                    <a:pt x="38815" y="35933"/>
                  </a:cubicBezTo>
                  <a:close/>
                  <a:moveTo>
                    <a:pt x="42553" y="35933"/>
                  </a:moveTo>
                  <a:cubicBezTo>
                    <a:pt x="42863" y="35933"/>
                    <a:pt x="43113" y="36183"/>
                    <a:pt x="43113" y="36493"/>
                  </a:cubicBezTo>
                  <a:cubicBezTo>
                    <a:pt x="43113" y="36802"/>
                    <a:pt x="42863" y="37064"/>
                    <a:pt x="42553" y="37064"/>
                  </a:cubicBezTo>
                  <a:cubicBezTo>
                    <a:pt x="42232" y="37064"/>
                    <a:pt x="41982" y="36802"/>
                    <a:pt x="41982" y="36493"/>
                  </a:cubicBezTo>
                  <a:cubicBezTo>
                    <a:pt x="41982" y="36183"/>
                    <a:pt x="42244" y="35933"/>
                    <a:pt x="42553" y="35933"/>
                  </a:cubicBezTo>
                  <a:close/>
                  <a:moveTo>
                    <a:pt x="46268" y="35933"/>
                  </a:moveTo>
                  <a:cubicBezTo>
                    <a:pt x="46565" y="35933"/>
                    <a:pt x="46839" y="36183"/>
                    <a:pt x="46839" y="36493"/>
                  </a:cubicBezTo>
                  <a:cubicBezTo>
                    <a:pt x="46839" y="36790"/>
                    <a:pt x="46589" y="37064"/>
                    <a:pt x="46268" y="37064"/>
                  </a:cubicBezTo>
                  <a:cubicBezTo>
                    <a:pt x="45970" y="37064"/>
                    <a:pt x="45708" y="36802"/>
                    <a:pt x="45708" y="36493"/>
                  </a:cubicBezTo>
                  <a:cubicBezTo>
                    <a:pt x="45720" y="36183"/>
                    <a:pt x="45958" y="35933"/>
                    <a:pt x="46268" y="35933"/>
                  </a:cubicBezTo>
                  <a:close/>
                  <a:moveTo>
                    <a:pt x="50006" y="35933"/>
                  </a:moveTo>
                  <a:cubicBezTo>
                    <a:pt x="50316" y="35933"/>
                    <a:pt x="50578" y="36183"/>
                    <a:pt x="50578" y="36493"/>
                  </a:cubicBezTo>
                  <a:cubicBezTo>
                    <a:pt x="50578" y="36802"/>
                    <a:pt x="50316" y="37064"/>
                    <a:pt x="50006" y="37064"/>
                  </a:cubicBezTo>
                  <a:cubicBezTo>
                    <a:pt x="49697" y="37064"/>
                    <a:pt x="49447" y="36802"/>
                    <a:pt x="49447" y="36493"/>
                  </a:cubicBezTo>
                  <a:cubicBezTo>
                    <a:pt x="49447" y="36183"/>
                    <a:pt x="49697" y="35933"/>
                    <a:pt x="50006" y="35933"/>
                  </a:cubicBezTo>
                  <a:close/>
                  <a:moveTo>
                    <a:pt x="53733" y="35933"/>
                  </a:moveTo>
                  <a:cubicBezTo>
                    <a:pt x="54031" y="35933"/>
                    <a:pt x="54293" y="36183"/>
                    <a:pt x="54293" y="36493"/>
                  </a:cubicBezTo>
                  <a:cubicBezTo>
                    <a:pt x="54293" y="36790"/>
                    <a:pt x="54043" y="37064"/>
                    <a:pt x="53733" y="37064"/>
                  </a:cubicBezTo>
                  <a:cubicBezTo>
                    <a:pt x="53412" y="37064"/>
                    <a:pt x="53162" y="36802"/>
                    <a:pt x="53162" y="36493"/>
                  </a:cubicBezTo>
                  <a:cubicBezTo>
                    <a:pt x="53173" y="36183"/>
                    <a:pt x="53412" y="35933"/>
                    <a:pt x="53733" y="35933"/>
                  </a:cubicBezTo>
                  <a:close/>
                  <a:moveTo>
                    <a:pt x="57460" y="35933"/>
                  </a:moveTo>
                  <a:cubicBezTo>
                    <a:pt x="57781" y="35933"/>
                    <a:pt x="58031" y="36183"/>
                    <a:pt x="58031" y="36493"/>
                  </a:cubicBezTo>
                  <a:cubicBezTo>
                    <a:pt x="58031" y="36802"/>
                    <a:pt x="57781" y="37064"/>
                    <a:pt x="57460" y="37064"/>
                  </a:cubicBezTo>
                  <a:cubicBezTo>
                    <a:pt x="57150" y="37064"/>
                    <a:pt x="56900" y="36802"/>
                    <a:pt x="56900" y="36493"/>
                  </a:cubicBezTo>
                  <a:cubicBezTo>
                    <a:pt x="56900" y="36183"/>
                    <a:pt x="57150" y="35933"/>
                    <a:pt x="57460" y="35933"/>
                  </a:cubicBezTo>
                  <a:close/>
                  <a:moveTo>
                    <a:pt x="61186" y="35933"/>
                  </a:moveTo>
                  <a:cubicBezTo>
                    <a:pt x="61484" y="35933"/>
                    <a:pt x="61746" y="36183"/>
                    <a:pt x="61746" y="36493"/>
                  </a:cubicBezTo>
                  <a:cubicBezTo>
                    <a:pt x="61746" y="36790"/>
                    <a:pt x="61496" y="37064"/>
                    <a:pt x="61186" y="37064"/>
                  </a:cubicBezTo>
                  <a:cubicBezTo>
                    <a:pt x="60877" y="37064"/>
                    <a:pt x="60615" y="36802"/>
                    <a:pt x="60615" y="36493"/>
                  </a:cubicBezTo>
                  <a:cubicBezTo>
                    <a:pt x="60639" y="36183"/>
                    <a:pt x="60877" y="35933"/>
                    <a:pt x="61186" y="35933"/>
                  </a:cubicBezTo>
                  <a:close/>
                  <a:moveTo>
                    <a:pt x="64925" y="35933"/>
                  </a:moveTo>
                  <a:cubicBezTo>
                    <a:pt x="65234" y="35933"/>
                    <a:pt x="65485" y="36183"/>
                    <a:pt x="65485" y="36493"/>
                  </a:cubicBezTo>
                  <a:cubicBezTo>
                    <a:pt x="65485" y="36802"/>
                    <a:pt x="65234" y="37064"/>
                    <a:pt x="64925" y="37064"/>
                  </a:cubicBezTo>
                  <a:cubicBezTo>
                    <a:pt x="64603" y="37064"/>
                    <a:pt x="64353" y="36802"/>
                    <a:pt x="64353" y="36493"/>
                  </a:cubicBezTo>
                  <a:cubicBezTo>
                    <a:pt x="64353" y="36183"/>
                    <a:pt x="64603" y="35933"/>
                    <a:pt x="64925" y="35933"/>
                  </a:cubicBezTo>
                  <a:close/>
                  <a:moveTo>
                    <a:pt x="68640" y="35933"/>
                  </a:moveTo>
                  <a:cubicBezTo>
                    <a:pt x="68937" y="35933"/>
                    <a:pt x="69211" y="36183"/>
                    <a:pt x="69211" y="36493"/>
                  </a:cubicBezTo>
                  <a:cubicBezTo>
                    <a:pt x="69211" y="36790"/>
                    <a:pt x="68949" y="37064"/>
                    <a:pt x="68640" y="37064"/>
                  </a:cubicBezTo>
                  <a:cubicBezTo>
                    <a:pt x="68330" y="37064"/>
                    <a:pt x="68080" y="36802"/>
                    <a:pt x="68080" y="36493"/>
                  </a:cubicBezTo>
                  <a:cubicBezTo>
                    <a:pt x="68092" y="36183"/>
                    <a:pt x="68330" y="35933"/>
                    <a:pt x="68640" y="35933"/>
                  </a:cubicBezTo>
                  <a:close/>
                  <a:moveTo>
                    <a:pt x="72366" y="35933"/>
                  </a:moveTo>
                  <a:cubicBezTo>
                    <a:pt x="72676" y="35933"/>
                    <a:pt x="72926" y="36183"/>
                    <a:pt x="72926" y="36493"/>
                  </a:cubicBezTo>
                  <a:cubicBezTo>
                    <a:pt x="72926" y="36802"/>
                    <a:pt x="72676" y="37064"/>
                    <a:pt x="72366" y="37064"/>
                  </a:cubicBezTo>
                  <a:cubicBezTo>
                    <a:pt x="72045" y="37064"/>
                    <a:pt x="71795" y="36802"/>
                    <a:pt x="71795" y="36493"/>
                  </a:cubicBezTo>
                  <a:cubicBezTo>
                    <a:pt x="71807" y="36183"/>
                    <a:pt x="72069" y="35933"/>
                    <a:pt x="72366" y="35933"/>
                  </a:cubicBezTo>
                  <a:close/>
                  <a:moveTo>
                    <a:pt x="76093" y="35933"/>
                  </a:moveTo>
                  <a:cubicBezTo>
                    <a:pt x="76391" y="35933"/>
                    <a:pt x="76664" y="36183"/>
                    <a:pt x="76664" y="36493"/>
                  </a:cubicBezTo>
                  <a:cubicBezTo>
                    <a:pt x="76664" y="36790"/>
                    <a:pt x="76403" y="37064"/>
                    <a:pt x="76093" y="37064"/>
                  </a:cubicBezTo>
                  <a:cubicBezTo>
                    <a:pt x="75795" y="37064"/>
                    <a:pt x="75533" y="36802"/>
                    <a:pt x="75533" y="36493"/>
                  </a:cubicBezTo>
                  <a:cubicBezTo>
                    <a:pt x="75533" y="36183"/>
                    <a:pt x="75783" y="35933"/>
                    <a:pt x="76093" y="35933"/>
                  </a:cubicBezTo>
                  <a:close/>
                  <a:moveTo>
                    <a:pt x="79712" y="35933"/>
                  </a:moveTo>
                  <a:cubicBezTo>
                    <a:pt x="80010" y="35933"/>
                    <a:pt x="80284" y="36183"/>
                    <a:pt x="80284" y="36493"/>
                  </a:cubicBezTo>
                  <a:cubicBezTo>
                    <a:pt x="80284" y="36790"/>
                    <a:pt x="80022" y="37064"/>
                    <a:pt x="79712" y="37064"/>
                  </a:cubicBezTo>
                  <a:cubicBezTo>
                    <a:pt x="79403" y="37064"/>
                    <a:pt x="79153" y="36802"/>
                    <a:pt x="79153" y="36493"/>
                  </a:cubicBezTo>
                  <a:cubicBezTo>
                    <a:pt x="79165" y="36183"/>
                    <a:pt x="79403" y="35933"/>
                    <a:pt x="79712" y="35933"/>
                  </a:cubicBezTo>
                  <a:close/>
                  <a:moveTo>
                    <a:pt x="83451" y="35933"/>
                  </a:moveTo>
                  <a:cubicBezTo>
                    <a:pt x="83761" y="35933"/>
                    <a:pt x="84011" y="36183"/>
                    <a:pt x="84011" y="36493"/>
                  </a:cubicBezTo>
                  <a:cubicBezTo>
                    <a:pt x="84011" y="36802"/>
                    <a:pt x="83761" y="37064"/>
                    <a:pt x="83451" y="37064"/>
                  </a:cubicBezTo>
                  <a:cubicBezTo>
                    <a:pt x="83141" y="37064"/>
                    <a:pt x="82880" y="36802"/>
                    <a:pt x="82880" y="36493"/>
                  </a:cubicBezTo>
                  <a:cubicBezTo>
                    <a:pt x="82880" y="36183"/>
                    <a:pt x="83141" y="35933"/>
                    <a:pt x="83451" y="35933"/>
                  </a:cubicBezTo>
                  <a:close/>
                  <a:moveTo>
                    <a:pt x="87166" y="35933"/>
                  </a:moveTo>
                  <a:cubicBezTo>
                    <a:pt x="87463" y="35933"/>
                    <a:pt x="87737" y="36183"/>
                    <a:pt x="87737" y="36493"/>
                  </a:cubicBezTo>
                  <a:cubicBezTo>
                    <a:pt x="87737" y="36790"/>
                    <a:pt x="87475" y="37064"/>
                    <a:pt x="87166" y="37064"/>
                  </a:cubicBezTo>
                  <a:cubicBezTo>
                    <a:pt x="86856" y="37064"/>
                    <a:pt x="86606" y="36802"/>
                    <a:pt x="86606" y="36493"/>
                  </a:cubicBezTo>
                  <a:cubicBezTo>
                    <a:pt x="86618" y="36183"/>
                    <a:pt x="86856" y="35933"/>
                    <a:pt x="87166" y="35933"/>
                  </a:cubicBezTo>
                  <a:close/>
                  <a:moveTo>
                    <a:pt x="90904" y="35933"/>
                  </a:moveTo>
                  <a:cubicBezTo>
                    <a:pt x="91214" y="35933"/>
                    <a:pt x="91464" y="36183"/>
                    <a:pt x="91464" y="36493"/>
                  </a:cubicBezTo>
                  <a:cubicBezTo>
                    <a:pt x="91464" y="36802"/>
                    <a:pt x="91214" y="37064"/>
                    <a:pt x="90904" y="37064"/>
                  </a:cubicBezTo>
                  <a:cubicBezTo>
                    <a:pt x="90595" y="37064"/>
                    <a:pt x="90345" y="36802"/>
                    <a:pt x="90345" y="36493"/>
                  </a:cubicBezTo>
                  <a:cubicBezTo>
                    <a:pt x="90345" y="36183"/>
                    <a:pt x="90595" y="35933"/>
                    <a:pt x="90904" y="35933"/>
                  </a:cubicBezTo>
                  <a:close/>
                  <a:moveTo>
                    <a:pt x="94631" y="35933"/>
                  </a:moveTo>
                  <a:cubicBezTo>
                    <a:pt x="94929" y="35933"/>
                    <a:pt x="95191" y="36183"/>
                    <a:pt x="95191" y="36493"/>
                  </a:cubicBezTo>
                  <a:cubicBezTo>
                    <a:pt x="95191" y="36790"/>
                    <a:pt x="94941" y="37064"/>
                    <a:pt x="94631" y="37064"/>
                  </a:cubicBezTo>
                  <a:cubicBezTo>
                    <a:pt x="94310" y="37064"/>
                    <a:pt x="94060" y="36802"/>
                    <a:pt x="94060" y="36493"/>
                  </a:cubicBezTo>
                  <a:cubicBezTo>
                    <a:pt x="94071" y="36183"/>
                    <a:pt x="94310" y="35933"/>
                    <a:pt x="94631" y="35933"/>
                  </a:cubicBezTo>
                  <a:close/>
                  <a:moveTo>
                    <a:pt x="98346" y="35933"/>
                  </a:moveTo>
                  <a:cubicBezTo>
                    <a:pt x="98655" y="35933"/>
                    <a:pt x="98905" y="36183"/>
                    <a:pt x="98905" y="36493"/>
                  </a:cubicBezTo>
                  <a:cubicBezTo>
                    <a:pt x="98905" y="36802"/>
                    <a:pt x="98655" y="37064"/>
                    <a:pt x="98346" y="37064"/>
                  </a:cubicBezTo>
                  <a:cubicBezTo>
                    <a:pt x="98036" y="37064"/>
                    <a:pt x="97786" y="36802"/>
                    <a:pt x="97786" y="36493"/>
                  </a:cubicBezTo>
                  <a:cubicBezTo>
                    <a:pt x="97798" y="36183"/>
                    <a:pt x="98036" y="35933"/>
                    <a:pt x="98346" y="35933"/>
                  </a:cubicBezTo>
                  <a:close/>
                  <a:moveTo>
                    <a:pt x="102084" y="35933"/>
                  </a:moveTo>
                  <a:cubicBezTo>
                    <a:pt x="102382" y="35933"/>
                    <a:pt x="102644" y="36183"/>
                    <a:pt x="102644" y="36493"/>
                  </a:cubicBezTo>
                  <a:cubicBezTo>
                    <a:pt x="102644" y="36790"/>
                    <a:pt x="102394" y="37064"/>
                    <a:pt x="102084" y="37064"/>
                  </a:cubicBezTo>
                  <a:cubicBezTo>
                    <a:pt x="101787" y="37064"/>
                    <a:pt x="101513" y="36802"/>
                    <a:pt x="101513" y="36493"/>
                  </a:cubicBezTo>
                  <a:cubicBezTo>
                    <a:pt x="101513" y="36183"/>
                    <a:pt x="101775" y="35933"/>
                    <a:pt x="102084" y="35933"/>
                  </a:cubicBezTo>
                  <a:close/>
                  <a:moveTo>
                    <a:pt x="105799" y="35933"/>
                  </a:moveTo>
                  <a:cubicBezTo>
                    <a:pt x="106121" y="35933"/>
                    <a:pt x="106371" y="36183"/>
                    <a:pt x="106371" y="36493"/>
                  </a:cubicBezTo>
                  <a:cubicBezTo>
                    <a:pt x="106371" y="36802"/>
                    <a:pt x="106109" y="37064"/>
                    <a:pt x="105799" y="37064"/>
                  </a:cubicBezTo>
                  <a:cubicBezTo>
                    <a:pt x="105490" y="37064"/>
                    <a:pt x="105239" y="36802"/>
                    <a:pt x="105239" y="36493"/>
                  </a:cubicBezTo>
                  <a:cubicBezTo>
                    <a:pt x="105251" y="36183"/>
                    <a:pt x="105490" y="35933"/>
                    <a:pt x="105799" y="35933"/>
                  </a:cubicBezTo>
                  <a:close/>
                  <a:moveTo>
                    <a:pt x="109538" y="35933"/>
                  </a:moveTo>
                  <a:cubicBezTo>
                    <a:pt x="109835" y="35933"/>
                    <a:pt x="110109" y="36183"/>
                    <a:pt x="110109" y="36493"/>
                  </a:cubicBezTo>
                  <a:cubicBezTo>
                    <a:pt x="110109" y="36790"/>
                    <a:pt x="109847" y="37064"/>
                    <a:pt x="109538" y="37064"/>
                  </a:cubicBezTo>
                  <a:cubicBezTo>
                    <a:pt x="109228" y="37064"/>
                    <a:pt x="108978" y="36802"/>
                    <a:pt x="108978" y="36493"/>
                  </a:cubicBezTo>
                  <a:cubicBezTo>
                    <a:pt x="108978" y="36183"/>
                    <a:pt x="109228" y="35933"/>
                    <a:pt x="109538" y="35933"/>
                  </a:cubicBezTo>
                  <a:close/>
                  <a:moveTo>
                    <a:pt x="113264" y="35933"/>
                  </a:moveTo>
                  <a:cubicBezTo>
                    <a:pt x="113574" y="35933"/>
                    <a:pt x="113824" y="36183"/>
                    <a:pt x="113824" y="36493"/>
                  </a:cubicBezTo>
                  <a:cubicBezTo>
                    <a:pt x="113824" y="36802"/>
                    <a:pt x="113574" y="37064"/>
                    <a:pt x="113264" y="37064"/>
                  </a:cubicBezTo>
                  <a:cubicBezTo>
                    <a:pt x="112943" y="37064"/>
                    <a:pt x="112693" y="36802"/>
                    <a:pt x="112693" y="36493"/>
                  </a:cubicBezTo>
                  <a:cubicBezTo>
                    <a:pt x="112705" y="36183"/>
                    <a:pt x="112943" y="35933"/>
                    <a:pt x="113264" y="35933"/>
                  </a:cubicBezTo>
                  <a:close/>
                  <a:moveTo>
                    <a:pt x="116991" y="35933"/>
                  </a:moveTo>
                  <a:cubicBezTo>
                    <a:pt x="117289" y="35933"/>
                    <a:pt x="117562" y="36183"/>
                    <a:pt x="117562" y="36493"/>
                  </a:cubicBezTo>
                  <a:cubicBezTo>
                    <a:pt x="117562" y="36790"/>
                    <a:pt x="117312" y="37064"/>
                    <a:pt x="116991" y="37064"/>
                  </a:cubicBezTo>
                  <a:cubicBezTo>
                    <a:pt x="116681" y="37064"/>
                    <a:pt x="116431" y="36802"/>
                    <a:pt x="116431" y="36493"/>
                  </a:cubicBezTo>
                  <a:cubicBezTo>
                    <a:pt x="116431" y="36183"/>
                    <a:pt x="116681" y="35933"/>
                    <a:pt x="116991" y="35933"/>
                  </a:cubicBezTo>
                  <a:close/>
                  <a:moveTo>
                    <a:pt x="120718" y="35933"/>
                  </a:moveTo>
                  <a:cubicBezTo>
                    <a:pt x="121027" y="35933"/>
                    <a:pt x="121277" y="36183"/>
                    <a:pt x="121277" y="36493"/>
                  </a:cubicBezTo>
                  <a:cubicBezTo>
                    <a:pt x="121277" y="36802"/>
                    <a:pt x="121027" y="37064"/>
                    <a:pt x="120718" y="37064"/>
                  </a:cubicBezTo>
                  <a:cubicBezTo>
                    <a:pt x="120408" y="37064"/>
                    <a:pt x="120146" y="36802"/>
                    <a:pt x="120146" y="36493"/>
                  </a:cubicBezTo>
                  <a:cubicBezTo>
                    <a:pt x="120170" y="36183"/>
                    <a:pt x="120420" y="35933"/>
                    <a:pt x="120718" y="35933"/>
                  </a:cubicBezTo>
                  <a:close/>
                  <a:moveTo>
                    <a:pt x="124456" y="35933"/>
                  </a:moveTo>
                  <a:cubicBezTo>
                    <a:pt x="124754" y="35933"/>
                    <a:pt x="125016" y="36183"/>
                    <a:pt x="125016" y="36493"/>
                  </a:cubicBezTo>
                  <a:cubicBezTo>
                    <a:pt x="125016" y="36790"/>
                    <a:pt x="124766" y="37064"/>
                    <a:pt x="124456" y="37064"/>
                  </a:cubicBezTo>
                  <a:cubicBezTo>
                    <a:pt x="124135" y="37064"/>
                    <a:pt x="123885" y="36802"/>
                    <a:pt x="123885" y="36493"/>
                  </a:cubicBezTo>
                  <a:cubicBezTo>
                    <a:pt x="123885" y="36183"/>
                    <a:pt x="124135" y="35933"/>
                    <a:pt x="124456" y="35933"/>
                  </a:cubicBezTo>
                  <a:close/>
                  <a:moveTo>
                    <a:pt x="128171" y="35933"/>
                  </a:moveTo>
                  <a:cubicBezTo>
                    <a:pt x="128480" y="35933"/>
                    <a:pt x="128742" y="36183"/>
                    <a:pt x="128742" y="36493"/>
                  </a:cubicBezTo>
                  <a:cubicBezTo>
                    <a:pt x="128742" y="36802"/>
                    <a:pt x="128480" y="37064"/>
                    <a:pt x="128171" y="37064"/>
                  </a:cubicBezTo>
                  <a:cubicBezTo>
                    <a:pt x="127861" y="37064"/>
                    <a:pt x="127611" y="36802"/>
                    <a:pt x="127611" y="36493"/>
                  </a:cubicBezTo>
                  <a:cubicBezTo>
                    <a:pt x="127611" y="36183"/>
                    <a:pt x="127861" y="35933"/>
                    <a:pt x="128171" y="35933"/>
                  </a:cubicBezTo>
                  <a:close/>
                  <a:moveTo>
                    <a:pt x="131898" y="35933"/>
                  </a:moveTo>
                  <a:cubicBezTo>
                    <a:pt x="132195" y="35933"/>
                    <a:pt x="132457" y="36183"/>
                    <a:pt x="132457" y="36493"/>
                  </a:cubicBezTo>
                  <a:cubicBezTo>
                    <a:pt x="132457" y="36790"/>
                    <a:pt x="132207" y="37064"/>
                    <a:pt x="131898" y="37064"/>
                  </a:cubicBezTo>
                  <a:cubicBezTo>
                    <a:pt x="131600" y="37064"/>
                    <a:pt x="131326" y="36802"/>
                    <a:pt x="131326" y="36493"/>
                  </a:cubicBezTo>
                  <a:cubicBezTo>
                    <a:pt x="131338" y="36183"/>
                    <a:pt x="131576" y="35933"/>
                    <a:pt x="131898" y="35933"/>
                  </a:cubicBezTo>
                  <a:close/>
                  <a:moveTo>
                    <a:pt x="135624" y="35933"/>
                  </a:moveTo>
                  <a:cubicBezTo>
                    <a:pt x="135946" y="35933"/>
                    <a:pt x="136196" y="36183"/>
                    <a:pt x="136196" y="36493"/>
                  </a:cubicBezTo>
                  <a:cubicBezTo>
                    <a:pt x="136196" y="36802"/>
                    <a:pt x="135934" y="37064"/>
                    <a:pt x="135624" y="37064"/>
                  </a:cubicBezTo>
                  <a:cubicBezTo>
                    <a:pt x="135315" y="37064"/>
                    <a:pt x="135065" y="36802"/>
                    <a:pt x="135065" y="36493"/>
                  </a:cubicBezTo>
                  <a:cubicBezTo>
                    <a:pt x="135065" y="36183"/>
                    <a:pt x="135315" y="35933"/>
                    <a:pt x="135624" y="35933"/>
                  </a:cubicBezTo>
                  <a:close/>
                  <a:moveTo>
                    <a:pt x="139351" y="35933"/>
                  </a:moveTo>
                  <a:cubicBezTo>
                    <a:pt x="139649" y="35933"/>
                    <a:pt x="139910" y="36183"/>
                    <a:pt x="139910" y="36493"/>
                  </a:cubicBezTo>
                  <a:cubicBezTo>
                    <a:pt x="139910" y="36790"/>
                    <a:pt x="139660" y="37064"/>
                    <a:pt x="139351" y="37064"/>
                  </a:cubicBezTo>
                  <a:cubicBezTo>
                    <a:pt x="139053" y="37064"/>
                    <a:pt x="138779" y="36802"/>
                    <a:pt x="138779" y="36493"/>
                  </a:cubicBezTo>
                  <a:cubicBezTo>
                    <a:pt x="138803" y="36183"/>
                    <a:pt x="139041" y="35933"/>
                    <a:pt x="139351" y="35933"/>
                  </a:cubicBezTo>
                  <a:close/>
                  <a:moveTo>
                    <a:pt x="143089" y="35933"/>
                  </a:moveTo>
                  <a:cubicBezTo>
                    <a:pt x="143399" y="35933"/>
                    <a:pt x="143649" y="36183"/>
                    <a:pt x="143649" y="36493"/>
                  </a:cubicBezTo>
                  <a:cubicBezTo>
                    <a:pt x="143649" y="36802"/>
                    <a:pt x="143399" y="37064"/>
                    <a:pt x="143089" y="37064"/>
                  </a:cubicBezTo>
                  <a:cubicBezTo>
                    <a:pt x="142768" y="37064"/>
                    <a:pt x="142518" y="36802"/>
                    <a:pt x="142518" y="36493"/>
                  </a:cubicBezTo>
                  <a:cubicBezTo>
                    <a:pt x="142518" y="36183"/>
                    <a:pt x="142768" y="35933"/>
                    <a:pt x="143089" y="35933"/>
                  </a:cubicBezTo>
                  <a:close/>
                  <a:moveTo>
                    <a:pt x="3405" y="37790"/>
                  </a:moveTo>
                  <a:cubicBezTo>
                    <a:pt x="3703" y="37790"/>
                    <a:pt x="3977" y="38040"/>
                    <a:pt x="3977" y="38350"/>
                  </a:cubicBezTo>
                  <a:cubicBezTo>
                    <a:pt x="3977" y="38648"/>
                    <a:pt x="3727" y="38922"/>
                    <a:pt x="3405" y="38922"/>
                  </a:cubicBezTo>
                  <a:cubicBezTo>
                    <a:pt x="3096" y="38922"/>
                    <a:pt x="2846" y="38672"/>
                    <a:pt x="2846" y="38350"/>
                  </a:cubicBezTo>
                  <a:cubicBezTo>
                    <a:pt x="2858" y="38040"/>
                    <a:pt x="3096" y="37790"/>
                    <a:pt x="3405" y="37790"/>
                  </a:cubicBezTo>
                  <a:close/>
                  <a:moveTo>
                    <a:pt x="7132" y="37790"/>
                  </a:moveTo>
                  <a:cubicBezTo>
                    <a:pt x="7430" y="37790"/>
                    <a:pt x="7692" y="38040"/>
                    <a:pt x="7692" y="38350"/>
                  </a:cubicBezTo>
                  <a:cubicBezTo>
                    <a:pt x="7692" y="38648"/>
                    <a:pt x="7442" y="38922"/>
                    <a:pt x="7132" y="38922"/>
                  </a:cubicBezTo>
                  <a:cubicBezTo>
                    <a:pt x="6834" y="38922"/>
                    <a:pt x="6560" y="38672"/>
                    <a:pt x="6560" y="38350"/>
                  </a:cubicBezTo>
                  <a:cubicBezTo>
                    <a:pt x="6584" y="38040"/>
                    <a:pt x="6822" y="37790"/>
                    <a:pt x="7132" y="37790"/>
                  </a:cubicBezTo>
                  <a:close/>
                  <a:moveTo>
                    <a:pt x="10871" y="37790"/>
                  </a:moveTo>
                  <a:cubicBezTo>
                    <a:pt x="11168" y="37790"/>
                    <a:pt x="11430" y="38040"/>
                    <a:pt x="11430" y="38350"/>
                  </a:cubicBezTo>
                  <a:cubicBezTo>
                    <a:pt x="11430" y="38648"/>
                    <a:pt x="11180" y="38922"/>
                    <a:pt x="10871" y="38922"/>
                  </a:cubicBezTo>
                  <a:cubicBezTo>
                    <a:pt x="10573" y="38922"/>
                    <a:pt x="10299" y="38672"/>
                    <a:pt x="10299" y="38350"/>
                  </a:cubicBezTo>
                  <a:cubicBezTo>
                    <a:pt x="10299" y="38040"/>
                    <a:pt x="10549" y="37790"/>
                    <a:pt x="10871" y="37790"/>
                  </a:cubicBezTo>
                  <a:close/>
                  <a:moveTo>
                    <a:pt x="14585" y="37790"/>
                  </a:moveTo>
                  <a:cubicBezTo>
                    <a:pt x="14883" y="37790"/>
                    <a:pt x="15157" y="38040"/>
                    <a:pt x="15157" y="38350"/>
                  </a:cubicBezTo>
                  <a:cubicBezTo>
                    <a:pt x="15157" y="38648"/>
                    <a:pt x="14895" y="38922"/>
                    <a:pt x="14585" y="38922"/>
                  </a:cubicBezTo>
                  <a:cubicBezTo>
                    <a:pt x="14288" y="38922"/>
                    <a:pt x="14014" y="38672"/>
                    <a:pt x="14014" y="38350"/>
                  </a:cubicBezTo>
                  <a:cubicBezTo>
                    <a:pt x="14038" y="38040"/>
                    <a:pt x="14276" y="37790"/>
                    <a:pt x="14585" y="37790"/>
                  </a:cubicBezTo>
                  <a:close/>
                  <a:moveTo>
                    <a:pt x="18324" y="37790"/>
                  </a:moveTo>
                  <a:cubicBezTo>
                    <a:pt x="18622" y="37790"/>
                    <a:pt x="18883" y="38040"/>
                    <a:pt x="18883" y="38350"/>
                  </a:cubicBezTo>
                  <a:cubicBezTo>
                    <a:pt x="18883" y="38648"/>
                    <a:pt x="18633" y="38922"/>
                    <a:pt x="18324" y="38922"/>
                  </a:cubicBezTo>
                  <a:cubicBezTo>
                    <a:pt x="18026" y="38922"/>
                    <a:pt x="17752" y="38672"/>
                    <a:pt x="17752" y="38350"/>
                  </a:cubicBezTo>
                  <a:cubicBezTo>
                    <a:pt x="17752" y="38040"/>
                    <a:pt x="18014" y="37790"/>
                    <a:pt x="18324" y="37790"/>
                  </a:cubicBezTo>
                  <a:close/>
                  <a:moveTo>
                    <a:pt x="22039" y="37790"/>
                  </a:moveTo>
                  <a:cubicBezTo>
                    <a:pt x="22336" y="37790"/>
                    <a:pt x="22610" y="38040"/>
                    <a:pt x="22610" y="38350"/>
                  </a:cubicBezTo>
                  <a:cubicBezTo>
                    <a:pt x="22610" y="38648"/>
                    <a:pt x="22360" y="38922"/>
                    <a:pt x="22039" y="38922"/>
                  </a:cubicBezTo>
                  <a:cubicBezTo>
                    <a:pt x="21729" y="38922"/>
                    <a:pt x="21479" y="38672"/>
                    <a:pt x="21479" y="38350"/>
                  </a:cubicBezTo>
                  <a:cubicBezTo>
                    <a:pt x="21491" y="38040"/>
                    <a:pt x="21729" y="37790"/>
                    <a:pt x="22039" y="37790"/>
                  </a:cubicBezTo>
                  <a:close/>
                  <a:moveTo>
                    <a:pt x="25777" y="37790"/>
                  </a:moveTo>
                  <a:cubicBezTo>
                    <a:pt x="26075" y="37790"/>
                    <a:pt x="26349" y="38040"/>
                    <a:pt x="26349" y="38350"/>
                  </a:cubicBezTo>
                  <a:cubicBezTo>
                    <a:pt x="26349" y="38648"/>
                    <a:pt x="26087" y="38922"/>
                    <a:pt x="25777" y="38922"/>
                  </a:cubicBezTo>
                  <a:cubicBezTo>
                    <a:pt x="25468" y="38922"/>
                    <a:pt x="25206" y="38672"/>
                    <a:pt x="25206" y="38350"/>
                  </a:cubicBezTo>
                  <a:cubicBezTo>
                    <a:pt x="25218" y="38040"/>
                    <a:pt x="25468" y="37790"/>
                    <a:pt x="25777" y="37790"/>
                  </a:cubicBezTo>
                  <a:close/>
                  <a:moveTo>
                    <a:pt x="29504" y="37790"/>
                  </a:moveTo>
                  <a:cubicBezTo>
                    <a:pt x="29801" y="37790"/>
                    <a:pt x="30063" y="38040"/>
                    <a:pt x="30063" y="38350"/>
                  </a:cubicBezTo>
                  <a:cubicBezTo>
                    <a:pt x="30063" y="38648"/>
                    <a:pt x="29813" y="38922"/>
                    <a:pt x="29504" y="38922"/>
                  </a:cubicBezTo>
                  <a:cubicBezTo>
                    <a:pt x="29182" y="38922"/>
                    <a:pt x="28932" y="38672"/>
                    <a:pt x="28932" y="38350"/>
                  </a:cubicBezTo>
                  <a:cubicBezTo>
                    <a:pt x="28944" y="38040"/>
                    <a:pt x="29182" y="37790"/>
                    <a:pt x="29504" y="37790"/>
                  </a:cubicBezTo>
                  <a:close/>
                  <a:moveTo>
                    <a:pt x="33230" y="37790"/>
                  </a:moveTo>
                  <a:cubicBezTo>
                    <a:pt x="33528" y="37790"/>
                    <a:pt x="33802" y="38040"/>
                    <a:pt x="33802" y="38350"/>
                  </a:cubicBezTo>
                  <a:cubicBezTo>
                    <a:pt x="33802" y="38648"/>
                    <a:pt x="33552" y="38922"/>
                    <a:pt x="33230" y="38922"/>
                  </a:cubicBezTo>
                  <a:cubicBezTo>
                    <a:pt x="32921" y="38922"/>
                    <a:pt x="32671" y="38672"/>
                    <a:pt x="32671" y="38350"/>
                  </a:cubicBezTo>
                  <a:cubicBezTo>
                    <a:pt x="32671" y="38040"/>
                    <a:pt x="32921" y="37790"/>
                    <a:pt x="33230" y="37790"/>
                  </a:cubicBezTo>
                  <a:close/>
                  <a:moveTo>
                    <a:pt x="36957" y="37790"/>
                  </a:moveTo>
                  <a:cubicBezTo>
                    <a:pt x="37255" y="37790"/>
                    <a:pt x="37517" y="38040"/>
                    <a:pt x="37517" y="38350"/>
                  </a:cubicBezTo>
                  <a:cubicBezTo>
                    <a:pt x="37517" y="38648"/>
                    <a:pt x="37267" y="38922"/>
                    <a:pt x="36957" y="38922"/>
                  </a:cubicBezTo>
                  <a:cubicBezTo>
                    <a:pt x="36648" y="38922"/>
                    <a:pt x="36386" y="38672"/>
                    <a:pt x="36386" y="38350"/>
                  </a:cubicBezTo>
                  <a:cubicBezTo>
                    <a:pt x="36409" y="38040"/>
                    <a:pt x="36648" y="37790"/>
                    <a:pt x="36957" y="37790"/>
                  </a:cubicBezTo>
                  <a:close/>
                  <a:moveTo>
                    <a:pt x="40672" y="37790"/>
                  </a:moveTo>
                  <a:cubicBezTo>
                    <a:pt x="40970" y="37790"/>
                    <a:pt x="41243" y="38040"/>
                    <a:pt x="41243" y="38350"/>
                  </a:cubicBezTo>
                  <a:cubicBezTo>
                    <a:pt x="41243" y="38648"/>
                    <a:pt x="40993" y="38922"/>
                    <a:pt x="40672" y="38922"/>
                  </a:cubicBezTo>
                  <a:cubicBezTo>
                    <a:pt x="40374" y="38922"/>
                    <a:pt x="40112" y="38672"/>
                    <a:pt x="40112" y="38350"/>
                  </a:cubicBezTo>
                  <a:cubicBezTo>
                    <a:pt x="40124" y="38040"/>
                    <a:pt x="40362" y="37790"/>
                    <a:pt x="40672" y="37790"/>
                  </a:cubicBezTo>
                  <a:close/>
                  <a:moveTo>
                    <a:pt x="44410" y="37790"/>
                  </a:moveTo>
                  <a:cubicBezTo>
                    <a:pt x="44708" y="37790"/>
                    <a:pt x="44982" y="38040"/>
                    <a:pt x="44982" y="38350"/>
                  </a:cubicBezTo>
                  <a:cubicBezTo>
                    <a:pt x="44982" y="38648"/>
                    <a:pt x="44720" y="38922"/>
                    <a:pt x="44410" y="38922"/>
                  </a:cubicBezTo>
                  <a:cubicBezTo>
                    <a:pt x="44113" y="38922"/>
                    <a:pt x="43851" y="38672"/>
                    <a:pt x="43851" y="38350"/>
                  </a:cubicBezTo>
                  <a:cubicBezTo>
                    <a:pt x="43851" y="38040"/>
                    <a:pt x="44101" y="37790"/>
                    <a:pt x="44410" y="37790"/>
                  </a:cubicBezTo>
                  <a:close/>
                  <a:moveTo>
                    <a:pt x="48137" y="37790"/>
                  </a:moveTo>
                  <a:cubicBezTo>
                    <a:pt x="48435" y="37790"/>
                    <a:pt x="48697" y="38040"/>
                    <a:pt x="48697" y="38350"/>
                  </a:cubicBezTo>
                  <a:cubicBezTo>
                    <a:pt x="48697" y="38648"/>
                    <a:pt x="48447" y="38922"/>
                    <a:pt x="48137" y="38922"/>
                  </a:cubicBezTo>
                  <a:cubicBezTo>
                    <a:pt x="47839" y="38922"/>
                    <a:pt x="47566" y="38672"/>
                    <a:pt x="47566" y="38350"/>
                  </a:cubicBezTo>
                  <a:cubicBezTo>
                    <a:pt x="47578" y="38040"/>
                    <a:pt x="47839" y="37790"/>
                    <a:pt x="48137" y="37790"/>
                  </a:cubicBezTo>
                  <a:close/>
                  <a:moveTo>
                    <a:pt x="51864" y="37790"/>
                  </a:moveTo>
                  <a:cubicBezTo>
                    <a:pt x="52161" y="37790"/>
                    <a:pt x="52435" y="38040"/>
                    <a:pt x="52435" y="38350"/>
                  </a:cubicBezTo>
                  <a:cubicBezTo>
                    <a:pt x="52435" y="38648"/>
                    <a:pt x="52185" y="38922"/>
                    <a:pt x="51864" y="38922"/>
                  </a:cubicBezTo>
                  <a:cubicBezTo>
                    <a:pt x="51566" y="38922"/>
                    <a:pt x="51304" y="38672"/>
                    <a:pt x="51304" y="38350"/>
                  </a:cubicBezTo>
                  <a:cubicBezTo>
                    <a:pt x="51304" y="38040"/>
                    <a:pt x="51554" y="37790"/>
                    <a:pt x="51864" y="37790"/>
                  </a:cubicBezTo>
                  <a:close/>
                  <a:moveTo>
                    <a:pt x="55602" y="37790"/>
                  </a:moveTo>
                  <a:cubicBezTo>
                    <a:pt x="55900" y="37790"/>
                    <a:pt x="56174" y="38040"/>
                    <a:pt x="56174" y="38350"/>
                  </a:cubicBezTo>
                  <a:cubicBezTo>
                    <a:pt x="56174" y="38648"/>
                    <a:pt x="55912" y="38922"/>
                    <a:pt x="55602" y="38922"/>
                  </a:cubicBezTo>
                  <a:cubicBezTo>
                    <a:pt x="55293" y="38922"/>
                    <a:pt x="55043" y="38672"/>
                    <a:pt x="55043" y="38350"/>
                  </a:cubicBezTo>
                  <a:cubicBezTo>
                    <a:pt x="55043" y="38040"/>
                    <a:pt x="55293" y="37790"/>
                    <a:pt x="55602" y="37790"/>
                  </a:cubicBezTo>
                  <a:close/>
                  <a:moveTo>
                    <a:pt x="59329" y="37790"/>
                  </a:moveTo>
                  <a:cubicBezTo>
                    <a:pt x="59627" y="37790"/>
                    <a:pt x="59889" y="38040"/>
                    <a:pt x="59889" y="38350"/>
                  </a:cubicBezTo>
                  <a:cubicBezTo>
                    <a:pt x="59889" y="38648"/>
                    <a:pt x="59639" y="38922"/>
                    <a:pt x="59329" y="38922"/>
                  </a:cubicBezTo>
                  <a:cubicBezTo>
                    <a:pt x="59008" y="38922"/>
                    <a:pt x="58757" y="38672"/>
                    <a:pt x="58757" y="38350"/>
                  </a:cubicBezTo>
                  <a:cubicBezTo>
                    <a:pt x="58757" y="38040"/>
                    <a:pt x="59008" y="37790"/>
                    <a:pt x="59329" y="37790"/>
                  </a:cubicBezTo>
                  <a:close/>
                  <a:moveTo>
                    <a:pt x="63056" y="37790"/>
                  </a:moveTo>
                  <a:cubicBezTo>
                    <a:pt x="63353" y="37790"/>
                    <a:pt x="63627" y="38040"/>
                    <a:pt x="63627" y="38350"/>
                  </a:cubicBezTo>
                  <a:cubicBezTo>
                    <a:pt x="63627" y="38648"/>
                    <a:pt x="63377" y="38922"/>
                    <a:pt x="63056" y="38922"/>
                  </a:cubicBezTo>
                  <a:cubicBezTo>
                    <a:pt x="62746" y="38922"/>
                    <a:pt x="62496" y="38672"/>
                    <a:pt x="62496" y="38350"/>
                  </a:cubicBezTo>
                  <a:cubicBezTo>
                    <a:pt x="62496" y="38040"/>
                    <a:pt x="62746" y="37790"/>
                    <a:pt x="63056" y="37790"/>
                  </a:cubicBezTo>
                  <a:close/>
                  <a:moveTo>
                    <a:pt x="66782" y="37790"/>
                  </a:moveTo>
                  <a:cubicBezTo>
                    <a:pt x="67080" y="37790"/>
                    <a:pt x="67342" y="38040"/>
                    <a:pt x="67342" y="38350"/>
                  </a:cubicBezTo>
                  <a:cubicBezTo>
                    <a:pt x="67342" y="38648"/>
                    <a:pt x="67092" y="38922"/>
                    <a:pt x="66782" y="38922"/>
                  </a:cubicBezTo>
                  <a:cubicBezTo>
                    <a:pt x="66473" y="38922"/>
                    <a:pt x="66211" y="38672"/>
                    <a:pt x="66211" y="38350"/>
                  </a:cubicBezTo>
                  <a:cubicBezTo>
                    <a:pt x="66235" y="38040"/>
                    <a:pt x="66473" y="37790"/>
                    <a:pt x="66782" y="37790"/>
                  </a:cubicBezTo>
                  <a:close/>
                  <a:moveTo>
                    <a:pt x="70509" y="37790"/>
                  </a:moveTo>
                  <a:cubicBezTo>
                    <a:pt x="70807" y="37790"/>
                    <a:pt x="71080" y="38040"/>
                    <a:pt x="71080" y="38350"/>
                  </a:cubicBezTo>
                  <a:cubicBezTo>
                    <a:pt x="71080" y="38648"/>
                    <a:pt x="70830" y="38922"/>
                    <a:pt x="70509" y="38922"/>
                  </a:cubicBezTo>
                  <a:cubicBezTo>
                    <a:pt x="70199" y="38922"/>
                    <a:pt x="69949" y="38672"/>
                    <a:pt x="69949" y="38350"/>
                  </a:cubicBezTo>
                  <a:cubicBezTo>
                    <a:pt x="69949" y="38040"/>
                    <a:pt x="70199" y="37790"/>
                    <a:pt x="70509" y="37790"/>
                  </a:cubicBezTo>
                  <a:close/>
                  <a:moveTo>
                    <a:pt x="74236" y="37790"/>
                  </a:moveTo>
                  <a:cubicBezTo>
                    <a:pt x="74533" y="37790"/>
                    <a:pt x="74795" y="38040"/>
                    <a:pt x="74795" y="38350"/>
                  </a:cubicBezTo>
                  <a:cubicBezTo>
                    <a:pt x="74795" y="38648"/>
                    <a:pt x="74545" y="38922"/>
                    <a:pt x="74236" y="38922"/>
                  </a:cubicBezTo>
                  <a:cubicBezTo>
                    <a:pt x="73938" y="38922"/>
                    <a:pt x="73676" y="38672"/>
                    <a:pt x="73676" y="38350"/>
                  </a:cubicBezTo>
                  <a:cubicBezTo>
                    <a:pt x="73676" y="38040"/>
                    <a:pt x="73926" y="37790"/>
                    <a:pt x="74236" y="37790"/>
                  </a:cubicBezTo>
                  <a:close/>
                  <a:moveTo>
                    <a:pt x="77855" y="37790"/>
                  </a:moveTo>
                  <a:cubicBezTo>
                    <a:pt x="78153" y="37790"/>
                    <a:pt x="78415" y="38040"/>
                    <a:pt x="78415" y="38350"/>
                  </a:cubicBezTo>
                  <a:cubicBezTo>
                    <a:pt x="78415" y="38648"/>
                    <a:pt x="78165" y="38922"/>
                    <a:pt x="77855" y="38922"/>
                  </a:cubicBezTo>
                  <a:cubicBezTo>
                    <a:pt x="77546" y="38922"/>
                    <a:pt x="77284" y="38672"/>
                    <a:pt x="77284" y="38350"/>
                  </a:cubicBezTo>
                  <a:cubicBezTo>
                    <a:pt x="77284" y="38040"/>
                    <a:pt x="77546" y="37790"/>
                    <a:pt x="77855" y="37790"/>
                  </a:cubicBezTo>
                  <a:close/>
                  <a:moveTo>
                    <a:pt x="81570" y="37790"/>
                  </a:moveTo>
                  <a:cubicBezTo>
                    <a:pt x="81868" y="37790"/>
                    <a:pt x="82141" y="38040"/>
                    <a:pt x="82141" y="38350"/>
                  </a:cubicBezTo>
                  <a:cubicBezTo>
                    <a:pt x="82141" y="38648"/>
                    <a:pt x="81879" y="38922"/>
                    <a:pt x="81570" y="38922"/>
                  </a:cubicBezTo>
                  <a:cubicBezTo>
                    <a:pt x="81260" y="38922"/>
                    <a:pt x="81010" y="38672"/>
                    <a:pt x="81010" y="38350"/>
                  </a:cubicBezTo>
                  <a:cubicBezTo>
                    <a:pt x="81022" y="38040"/>
                    <a:pt x="81260" y="37790"/>
                    <a:pt x="81570" y="37790"/>
                  </a:cubicBezTo>
                  <a:close/>
                  <a:moveTo>
                    <a:pt x="85308" y="37790"/>
                  </a:moveTo>
                  <a:cubicBezTo>
                    <a:pt x="85606" y="37790"/>
                    <a:pt x="85880" y="38040"/>
                    <a:pt x="85880" y="38350"/>
                  </a:cubicBezTo>
                  <a:cubicBezTo>
                    <a:pt x="85880" y="38648"/>
                    <a:pt x="85618" y="38922"/>
                    <a:pt x="85308" y="38922"/>
                  </a:cubicBezTo>
                  <a:cubicBezTo>
                    <a:pt x="84999" y="38922"/>
                    <a:pt x="84749" y="38672"/>
                    <a:pt x="84749" y="38350"/>
                  </a:cubicBezTo>
                  <a:cubicBezTo>
                    <a:pt x="84749" y="38040"/>
                    <a:pt x="84999" y="37790"/>
                    <a:pt x="85308" y="37790"/>
                  </a:cubicBezTo>
                  <a:close/>
                  <a:moveTo>
                    <a:pt x="89035" y="37790"/>
                  </a:moveTo>
                  <a:cubicBezTo>
                    <a:pt x="89333" y="37790"/>
                    <a:pt x="89595" y="38040"/>
                    <a:pt x="89595" y="38350"/>
                  </a:cubicBezTo>
                  <a:cubicBezTo>
                    <a:pt x="89595" y="38648"/>
                    <a:pt x="89345" y="38922"/>
                    <a:pt x="89035" y="38922"/>
                  </a:cubicBezTo>
                  <a:cubicBezTo>
                    <a:pt x="88714" y="38922"/>
                    <a:pt x="88464" y="38672"/>
                    <a:pt x="88464" y="38350"/>
                  </a:cubicBezTo>
                  <a:cubicBezTo>
                    <a:pt x="88475" y="38040"/>
                    <a:pt x="88714" y="37790"/>
                    <a:pt x="89035" y="37790"/>
                  </a:cubicBezTo>
                  <a:close/>
                  <a:moveTo>
                    <a:pt x="92762" y="37790"/>
                  </a:moveTo>
                  <a:cubicBezTo>
                    <a:pt x="93059" y="37790"/>
                    <a:pt x="93333" y="38040"/>
                    <a:pt x="93333" y="38350"/>
                  </a:cubicBezTo>
                  <a:cubicBezTo>
                    <a:pt x="93333" y="38648"/>
                    <a:pt x="93071" y="38922"/>
                    <a:pt x="92762" y="38922"/>
                  </a:cubicBezTo>
                  <a:cubicBezTo>
                    <a:pt x="92452" y="38922"/>
                    <a:pt x="92202" y="38672"/>
                    <a:pt x="92202" y="38350"/>
                  </a:cubicBezTo>
                  <a:cubicBezTo>
                    <a:pt x="92202" y="38040"/>
                    <a:pt x="92452" y="37790"/>
                    <a:pt x="92762" y="37790"/>
                  </a:cubicBezTo>
                  <a:close/>
                  <a:moveTo>
                    <a:pt x="96488" y="37790"/>
                  </a:moveTo>
                  <a:cubicBezTo>
                    <a:pt x="96786" y="37790"/>
                    <a:pt x="97048" y="38040"/>
                    <a:pt x="97048" y="38350"/>
                  </a:cubicBezTo>
                  <a:cubicBezTo>
                    <a:pt x="97048" y="38648"/>
                    <a:pt x="96798" y="38922"/>
                    <a:pt x="96488" y="38922"/>
                  </a:cubicBezTo>
                  <a:cubicBezTo>
                    <a:pt x="96191" y="38922"/>
                    <a:pt x="95917" y="38672"/>
                    <a:pt x="95917" y="38350"/>
                  </a:cubicBezTo>
                  <a:cubicBezTo>
                    <a:pt x="95917" y="38040"/>
                    <a:pt x="96179" y="37790"/>
                    <a:pt x="96488" y="37790"/>
                  </a:cubicBezTo>
                  <a:close/>
                  <a:moveTo>
                    <a:pt x="100203" y="37790"/>
                  </a:moveTo>
                  <a:cubicBezTo>
                    <a:pt x="100501" y="37790"/>
                    <a:pt x="100775" y="38040"/>
                    <a:pt x="100775" y="38350"/>
                  </a:cubicBezTo>
                  <a:cubicBezTo>
                    <a:pt x="100775" y="38648"/>
                    <a:pt x="100513" y="38922"/>
                    <a:pt x="100203" y="38922"/>
                  </a:cubicBezTo>
                  <a:cubicBezTo>
                    <a:pt x="99905" y="38922"/>
                    <a:pt x="99644" y="38672"/>
                    <a:pt x="99644" y="38350"/>
                  </a:cubicBezTo>
                  <a:cubicBezTo>
                    <a:pt x="99655" y="38040"/>
                    <a:pt x="99894" y="37790"/>
                    <a:pt x="100203" y="37790"/>
                  </a:cubicBezTo>
                  <a:close/>
                  <a:moveTo>
                    <a:pt x="103942" y="37790"/>
                  </a:moveTo>
                  <a:cubicBezTo>
                    <a:pt x="104239" y="37790"/>
                    <a:pt x="104513" y="38040"/>
                    <a:pt x="104513" y="38350"/>
                  </a:cubicBezTo>
                  <a:cubicBezTo>
                    <a:pt x="104513" y="38648"/>
                    <a:pt x="104251" y="38922"/>
                    <a:pt x="103942" y="38922"/>
                  </a:cubicBezTo>
                  <a:cubicBezTo>
                    <a:pt x="103644" y="38922"/>
                    <a:pt x="103382" y="38672"/>
                    <a:pt x="103382" y="38350"/>
                  </a:cubicBezTo>
                  <a:cubicBezTo>
                    <a:pt x="103382" y="38040"/>
                    <a:pt x="103632" y="37790"/>
                    <a:pt x="103942" y="37790"/>
                  </a:cubicBezTo>
                  <a:close/>
                  <a:moveTo>
                    <a:pt x="107668" y="37790"/>
                  </a:moveTo>
                  <a:cubicBezTo>
                    <a:pt x="107966" y="37790"/>
                    <a:pt x="108228" y="38040"/>
                    <a:pt x="108228" y="38350"/>
                  </a:cubicBezTo>
                  <a:cubicBezTo>
                    <a:pt x="108228" y="38648"/>
                    <a:pt x="107978" y="38922"/>
                    <a:pt x="107668" y="38922"/>
                  </a:cubicBezTo>
                  <a:cubicBezTo>
                    <a:pt x="107371" y="38922"/>
                    <a:pt x="107097" y="38672"/>
                    <a:pt x="107097" y="38350"/>
                  </a:cubicBezTo>
                  <a:cubicBezTo>
                    <a:pt x="107109" y="38040"/>
                    <a:pt x="107347" y="37790"/>
                    <a:pt x="107668" y="37790"/>
                  </a:cubicBezTo>
                  <a:close/>
                  <a:moveTo>
                    <a:pt x="111395" y="37790"/>
                  </a:moveTo>
                  <a:cubicBezTo>
                    <a:pt x="111693" y="37790"/>
                    <a:pt x="111967" y="38040"/>
                    <a:pt x="111967" y="38350"/>
                  </a:cubicBezTo>
                  <a:cubicBezTo>
                    <a:pt x="111967" y="38648"/>
                    <a:pt x="111705" y="38922"/>
                    <a:pt x="111395" y="38922"/>
                  </a:cubicBezTo>
                  <a:cubicBezTo>
                    <a:pt x="111085" y="38922"/>
                    <a:pt x="110835" y="38672"/>
                    <a:pt x="110835" y="38350"/>
                  </a:cubicBezTo>
                  <a:cubicBezTo>
                    <a:pt x="110835" y="38040"/>
                    <a:pt x="111085" y="37790"/>
                    <a:pt x="111395" y="37790"/>
                  </a:cubicBezTo>
                  <a:close/>
                  <a:moveTo>
                    <a:pt x="115122" y="37790"/>
                  </a:moveTo>
                  <a:cubicBezTo>
                    <a:pt x="115419" y="37790"/>
                    <a:pt x="115681" y="38040"/>
                    <a:pt x="115681" y="38350"/>
                  </a:cubicBezTo>
                  <a:cubicBezTo>
                    <a:pt x="115681" y="38648"/>
                    <a:pt x="115431" y="38922"/>
                    <a:pt x="115122" y="38922"/>
                  </a:cubicBezTo>
                  <a:cubicBezTo>
                    <a:pt x="114812" y="38922"/>
                    <a:pt x="114550" y="38672"/>
                    <a:pt x="114550" y="38350"/>
                  </a:cubicBezTo>
                  <a:cubicBezTo>
                    <a:pt x="114574" y="38040"/>
                    <a:pt x="114812" y="37790"/>
                    <a:pt x="115122" y="37790"/>
                  </a:cubicBezTo>
                  <a:close/>
                  <a:moveTo>
                    <a:pt x="118860" y="37790"/>
                  </a:moveTo>
                  <a:cubicBezTo>
                    <a:pt x="119158" y="37790"/>
                    <a:pt x="119420" y="38040"/>
                    <a:pt x="119420" y="38350"/>
                  </a:cubicBezTo>
                  <a:cubicBezTo>
                    <a:pt x="119420" y="38648"/>
                    <a:pt x="119170" y="38922"/>
                    <a:pt x="118860" y="38922"/>
                  </a:cubicBezTo>
                  <a:cubicBezTo>
                    <a:pt x="118539" y="38922"/>
                    <a:pt x="118289" y="38672"/>
                    <a:pt x="118289" y="38350"/>
                  </a:cubicBezTo>
                  <a:cubicBezTo>
                    <a:pt x="118289" y="38040"/>
                    <a:pt x="118539" y="37790"/>
                    <a:pt x="118860" y="37790"/>
                  </a:cubicBezTo>
                  <a:close/>
                  <a:moveTo>
                    <a:pt x="122575" y="37790"/>
                  </a:moveTo>
                  <a:cubicBezTo>
                    <a:pt x="122873" y="37790"/>
                    <a:pt x="123146" y="38040"/>
                    <a:pt x="123146" y="38350"/>
                  </a:cubicBezTo>
                  <a:cubicBezTo>
                    <a:pt x="123146" y="38648"/>
                    <a:pt x="122885" y="38922"/>
                    <a:pt x="122575" y="38922"/>
                  </a:cubicBezTo>
                  <a:cubicBezTo>
                    <a:pt x="122265" y="38922"/>
                    <a:pt x="122015" y="38672"/>
                    <a:pt x="122015" y="38350"/>
                  </a:cubicBezTo>
                  <a:cubicBezTo>
                    <a:pt x="122027" y="38040"/>
                    <a:pt x="122277" y="37790"/>
                    <a:pt x="122575" y="37790"/>
                  </a:cubicBezTo>
                  <a:close/>
                  <a:moveTo>
                    <a:pt x="126314" y="37790"/>
                  </a:moveTo>
                  <a:cubicBezTo>
                    <a:pt x="126611" y="37790"/>
                    <a:pt x="126873" y="38040"/>
                    <a:pt x="126873" y="38350"/>
                  </a:cubicBezTo>
                  <a:cubicBezTo>
                    <a:pt x="126873" y="38648"/>
                    <a:pt x="126623" y="38922"/>
                    <a:pt x="126314" y="38922"/>
                  </a:cubicBezTo>
                  <a:cubicBezTo>
                    <a:pt x="126004" y="38922"/>
                    <a:pt x="125742" y="38672"/>
                    <a:pt x="125742" y="38350"/>
                  </a:cubicBezTo>
                  <a:cubicBezTo>
                    <a:pt x="125742" y="38040"/>
                    <a:pt x="126004" y="37790"/>
                    <a:pt x="126314" y="37790"/>
                  </a:cubicBezTo>
                  <a:close/>
                  <a:moveTo>
                    <a:pt x="130028" y="37790"/>
                  </a:moveTo>
                  <a:cubicBezTo>
                    <a:pt x="130326" y="37790"/>
                    <a:pt x="130600" y="38040"/>
                    <a:pt x="130600" y="38350"/>
                  </a:cubicBezTo>
                  <a:cubicBezTo>
                    <a:pt x="130600" y="38648"/>
                    <a:pt x="130350" y="38922"/>
                    <a:pt x="130028" y="38922"/>
                  </a:cubicBezTo>
                  <a:cubicBezTo>
                    <a:pt x="129731" y="38922"/>
                    <a:pt x="129469" y="38672"/>
                    <a:pt x="129469" y="38350"/>
                  </a:cubicBezTo>
                  <a:cubicBezTo>
                    <a:pt x="129469" y="38040"/>
                    <a:pt x="129719" y="37790"/>
                    <a:pt x="130028" y="37790"/>
                  </a:cubicBezTo>
                  <a:close/>
                  <a:moveTo>
                    <a:pt x="133767" y="37790"/>
                  </a:moveTo>
                  <a:cubicBezTo>
                    <a:pt x="134065" y="37790"/>
                    <a:pt x="134326" y="38040"/>
                    <a:pt x="134326" y="38350"/>
                  </a:cubicBezTo>
                  <a:cubicBezTo>
                    <a:pt x="134326" y="38648"/>
                    <a:pt x="134076" y="38922"/>
                    <a:pt x="133767" y="38922"/>
                  </a:cubicBezTo>
                  <a:cubicBezTo>
                    <a:pt x="133469" y="38922"/>
                    <a:pt x="133207" y="38672"/>
                    <a:pt x="133207" y="38350"/>
                  </a:cubicBezTo>
                  <a:cubicBezTo>
                    <a:pt x="133207" y="38040"/>
                    <a:pt x="133457" y="37790"/>
                    <a:pt x="133767" y="37790"/>
                  </a:cubicBezTo>
                  <a:close/>
                  <a:moveTo>
                    <a:pt x="137494" y="37790"/>
                  </a:moveTo>
                  <a:cubicBezTo>
                    <a:pt x="137791" y="37790"/>
                    <a:pt x="138053" y="38040"/>
                    <a:pt x="138053" y="38350"/>
                  </a:cubicBezTo>
                  <a:cubicBezTo>
                    <a:pt x="138053" y="38648"/>
                    <a:pt x="137803" y="38922"/>
                    <a:pt x="137494" y="38922"/>
                  </a:cubicBezTo>
                  <a:cubicBezTo>
                    <a:pt x="137196" y="38922"/>
                    <a:pt x="136922" y="38672"/>
                    <a:pt x="136922" y="38350"/>
                  </a:cubicBezTo>
                  <a:cubicBezTo>
                    <a:pt x="136934" y="38040"/>
                    <a:pt x="137172" y="37790"/>
                    <a:pt x="137494" y="37790"/>
                  </a:cubicBezTo>
                  <a:close/>
                  <a:moveTo>
                    <a:pt x="141220" y="37790"/>
                  </a:moveTo>
                  <a:cubicBezTo>
                    <a:pt x="141518" y="37790"/>
                    <a:pt x="141792" y="38040"/>
                    <a:pt x="141792" y="38350"/>
                  </a:cubicBezTo>
                  <a:cubicBezTo>
                    <a:pt x="141792" y="38648"/>
                    <a:pt x="141530" y="38922"/>
                    <a:pt x="141220" y="38922"/>
                  </a:cubicBezTo>
                  <a:cubicBezTo>
                    <a:pt x="140911" y="38922"/>
                    <a:pt x="140661" y="38672"/>
                    <a:pt x="140661" y="38350"/>
                  </a:cubicBezTo>
                  <a:cubicBezTo>
                    <a:pt x="140661" y="38040"/>
                    <a:pt x="140911" y="37790"/>
                    <a:pt x="141220" y="37790"/>
                  </a:cubicBezTo>
                  <a:close/>
                  <a:moveTo>
                    <a:pt x="144947" y="37790"/>
                  </a:moveTo>
                  <a:cubicBezTo>
                    <a:pt x="145244" y="37790"/>
                    <a:pt x="145506" y="38040"/>
                    <a:pt x="145506" y="38350"/>
                  </a:cubicBezTo>
                  <a:cubicBezTo>
                    <a:pt x="145506" y="38648"/>
                    <a:pt x="145256" y="38922"/>
                    <a:pt x="144947" y="38922"/>
                  </a:cubicBezTo>
                  <a:cubicBezTo>
                    <a:pt x="144637" y="38922"/>
                    <a:pt x="144375" y="38672"/>
                    <a:pt x="144375" y="38350"/>
                  </a:cubicBezTo>
                  <a:cubicBezTo>
                    <a:pt x="144399" y="38040"/>
                    <a:pt x="144637" y="37790"/>
                    <a:pt x="144947" y="37790"/>
                  </a:cubicBezTo>
                  <a:close/>
                  <a:moveTo>
                    <a:pt x="1548" y="39660"/>
                  </a:moveTo>
                  <a:cubicBezTo>
                    <a:pt x="1846" y="39660"/>
                    <a:pt x="2119" y="39922"/>
                    <a:pt x="2119" y="40231"/>
                  </a:cubicBezTo>
                  <a:cubicBezTo>
                    <a:pt x="2119" y="40529"/>
                    <a:pt x="1858" y="40791"/>
                    <a:pt x="1548" y="40791"/>
                  </a:cubicBezTo>
                  <a:cubicBezTo>
                    <a:pt x="1238" y="40791"/>
                    <a:pt x="988" y="40541"/>
                    <a:pt x="988" y="40231"/>
                  </a:cubicBezTo>
                  <a:cubicBezTo>
                    <a:pt x="988" y="39922"/>
                    <a:pt x="1238" y="39660"/>
                    <a:pt x="1548" y="39660"/>
                  </a:cubicBezTo>
                  <a:close/>
                  <a:moveTo>
                    <a:pt x="5287" y="39660"/>
                  </a:moveTo>
                  <a:cubicBezTo>
                    <a:pt x="5596" y="39660"/>
                    <a:pt x="5846" y="39922"/>
                    <a:pt x="5846" y="40231"/>
                  </a:cubicBezTo>
                  <a:cubicBezTo>
                    <a:pt x="5846" y="40541"/>
                    <a:pt x="5596" y="40791"/>
                    <a:pt x="5287" y="40791"/>
                  </a:cubicBezTo>
                  <a:cubicBezTo>
                    <a:pt x="4977" y="40791"/>
                    <a:pt x="4715" y="40541"/>
                    <a:pt x="4715" y="40231"/>
                  </a:cubicBezTo>
                  <a:cubicBezTo>
                    <a:pt x="4715" y="39898"/>
                    <a:pt x="4977" y="39660"/>
                    <a:pt x="5287" y="39660"/>
                  </a:cubicBezTo>
                  <a:close/>
                  <a:moveTo>
                    <a:pt x="9001" y="39660"/>
                  </a:moveTo>
                  <a:cubicBezTo>
                    <a:pt x="9299" y="39660"/>
                    <a:pt x="9573" y="39922"/>
                    <a:pt x="9573" y="40231"/>
                  </a:cubicBezTo>
                  <a:cubicBezTo>
                    <a:pt x="9573" y="40529"/>
                    <a:pt x="9323" y="40791"/>
                    <a:pt x="9001" y="40791"/>
                  </a:cubicBezTo>
                  <a:cubicBezTo>
                    <a:pt x="8704" y="40791"/>
                    <a:pt x="8442" y="40541"/>
                    <a:pt x="8442" y="40231"/>
                  </a:cubicBezTo>
                  <a:cubicBezTo>
                    <a:pt x="8442" y="39922"/>
                    <a:pt x="8692" y="39660"/>
                    <a:pt x="9001" y="39660"/>
                  </a:cubicBezTo>
                  <a:close/>
                  <a:moveTo>
                    <a:pt x="12728" y="39660"/>
                  </a:moveTo>
                  <a:cubicBezTo>
                    <a:pt x="13037" y="39660"/>
                    <a:pt x="13288" y="39922"/>
                    <a:pt x="13288" y="40231"/>
                  </a:cubicBezTo>
                  <a:cubicBezTo>
                    <a:pt x="13288" y="40541"/>
                    <a:pt x="13037" y="40791"/>
                    <a:pt x="12728" y="40791"/>
                  </a:cubicBezTo>
                  <a:cubicBezTo>
                    <a:pt x="12418" y="40791"/>
                    <a:pt x="12156" y="40541"/>
                    <a:pt x="12156" y="40231"/>
                  </a:cubicBezTo>
                  <a:cubicBezTo>
                    <a:pt x="12180" y="39898"/>
                    <a:pt x="12418" y="39660"/>
                    <a:pt x="12728" y="39660"/>
                  </a:cubicBezTo>
                  <a:close/>
                  <a:moveTo>
                    <a:pt x="16466" y="39660"/>
                  </a:moveTo>
                  <a:cubicBezTo>
                    <a:pt x="16764" y="39660"/>
                    <a:pt x="17026" y="39922"/>
                    <a:pt x="17026" y="40231"/>
                  </a:cubicBezTo>
                  <a:cubicBezTo>
                    <a:pt x="17026" y="40529"/>
                    <a:pt x="16776" y="40791"/>
                    <a:pt x="16466" y="40791"/>
                  </a:cubicBezTo>
                  <a:cubicBezTo>
                    <a:pt x="16169" y="40791"/>
                    <a:pt x="15895" y="40541"/>
                    <a:pt x="15895" y="40231"/>
                  </a:cubicBezTo>
                  <a:cubicBezTo>
                    <a:pt x="15895" y="39922"/>
                    <a:pt x="16145" y="39660"/>
                    <a:pt x="16466" y="39660"/>
                  </a:cubicBezTo>
                  <a:close/>
                  <a:moveTo>
                    <a:pt x="20181" y="39660"/>
                  </a:moveTo>
                  <a:cubicBezTo>
                    <a:pt x="20491" y="39660"/>
                    <a:pt x="20753" y="39922"/>
                    <a:pt x="20753" y="40231"/>
                  </a:cubicBezTo>
                  <a:cubicBezTo>
                    <a:pt x="20753" y="40541"/>
                    <a:pt x="20491" y="40791"/>
                    <a:pt x="20181" y="40791"/>
                  </a:cubicBezTo>
                  <a:cubicBezTo>
                    <a:pt x="19872" y="40791"/>
                    <a:pt x="19622" y="40541"/>
                    <a:pt x="19622" y="40231"/>
                  </a:cubicBezTo>
                  <a:cubicBezTo>
                    <a:pt x="19634" y="39898"/>
                    <a:pt x="19872" y="39660"/>
                    <a:pt x="20181" y="39660"/>
                  </a:cubicBezTo>
                  <a:close/>
                  <a:moveTo>
                    <a:pt x="23920" y="39660"/>
                  </a:moveTo>
                  <a:cubicBezTo>
                    <a:pt x="24217" y="39660"/>
                    <a:pt x="24479" y="39922"/>
                    <a:pt x="24479" y="40231"/>
                  </a:cubicBezTo>
                  <a:cubicBezTo>
                    <a:pt x="24479" y="40529"/>
                    <a:pt x="24229" y="40791"/>
                    <a:pt x="23920" y="40791"/>
                  </a:cubicBezTo>
                  <a:cubicBezTo>
                    <a:pt x="23610" y="40791"/>
                    <a:pt x="23348" y="40541"/>
                    <a:pt x="23348" y="40231"/>
                  </a:cubicBezTo>
                  <a:cubicBezTo>
                    <a:pt x="23348" y="39922"/>
                    <a:pt x="23610" y="39660"/>
                    <a:pt x="23920" y="39660"/>
                  </a:cubicBezTo>
                  <a:close/>
                  <a:moveTo>
                    <a:pt x="27635" y="39660"/>
                  </a:moveTo>
                  <a:cubicBezTo>
                    <a:pt x="27956" y="39660"/>
                    <a:pt x="28206" y="39922"/>
                    <a:pt x="28206" y="40231"/>
                  </a:cubicBezTo>
                  <a:cubicBezTo>
                    <a:pt x="28206" y="40541"/>
                    <a:pt x="27956" y="40791"/>
                    <a:pt x="27635" y="40791"/>
                  </a:cubicBezTo>
                  <a:cubicBezTo>
                    <a:pt x="27325" y="40791"/>
                    <a:pt x="27075" y="40541"/>
                    <a:pt x="27075" y="40231"/>
                  </a:cubicBezTo>
                  <a:cubicBezTo>
                    <a:pt x="27087" y="39898"/>
                    <a:pt x="27325" y="39660"/>
                    <a:pt x="27635" y="39660"/>
                  </a:cubicBezTo>
                  <a:close/>
                  <a:moveTo>
                    <a:pt x="31373" y="39660"/>
                  </a:moveTo>
                  <a:cubicBezTo>
                    <a:pt x="31671" y="39660"/>
                    <a:pt x="31945" y="39922"/>
                    <a:pt x="31945" y="40231"/>
                  </a:cubicBezTo>
                  <a:cubicBezTo>
                    <a:pt x="31945" y="40529"/>
                    <a:pt x="31683" y="40791"/>
                    <a:pt x="31373" y="40791"/>
                  </a:cubicBezTo>
                  <a:cubicBezTo>
                    <a:pt x="31064" y="40791"/>
                    <a:pt x="30814" y="40541"/>
                    <a:pt x="30814" y="40231"/>
                  </a:cubicBezTo>
                  <a:cubicBezTo>
                    <a:pt x="30814" y="39922"/>
                    <a:pt x="31064" y="39660"/>
                    <a:pt x="31373" y="39660"/>
                  </a:cubicBezTo>
                  <a:close/>
                  <a:moveTo>
                    <a:pt x="35100" y="39660"/>
                  </a:moveTo>
                  <a:cubicBezTo>
                    <a:pt x="35409" y="39660"/>
                    <a:pt x="35659" y="39922"/>
                    <a:pt x="35659" y="40231"/>
                  </a:cubicBezTo>
                  <a:cubicBezTo>
                    <a:pt x="35659" y="40541"/>
                    <a:pt x="35409" y="40791"/>
                    <a:pt x="35100" y="40791"/>
                  </a:cubicBezTo>
                  <a:cubicBezTo>
                    <a:pt x="34778" y="40791"/>
                    <a:pt x="34528" y="40541"/>
                    <a:pt x="34528" y="40231"/>
                  </a:cubicBezTo>
                  <a:cubicBezTo>
                    <a:pt x="34540" y="39898"/>
                    <a:pt x="34778" y="39660"/>
                    <a:pt x="35100" y="39660"/>
                  </a:cubicBezTo>
                  <a:close/>
                  <a:moveTo>
                    <a:pt x="38815" y="39660"/>
                  </a:moveTo>
                  <a:cubicBezTo>
                    <a:pt x="39112" y="39660"/>
                    <a:pt x="39386" y="39922"/>
                    <a:pt x="39386" y="40231"/>
                  </a:cubicBezTo>
                  <a:cubicBezTo>
                    <a:pt x="39386" y="40529"/>
                    <a:pt x="39124" y="40791"/>
                    <a:pt x="38815" y="40791"/>
                  </a:cubicBezTo>
                  <a:cubicBezTo>
                    <a:pt x="38517" y="40791"/>
                    <a:pt x="38255" y="40541"/>
                    <a:pt x="38255" y="40231"/>
                  </a:cubicBezTo>
                  <a:cubicBezTo>
                    <a:pt x="38267" y="39922"/>
                    <a:pt x="38505" y="39660"/>
                    <a:pt x="38815" y="39660"/>
                  </a:cubicBezTo>
                  <a:close/>
                  <a:moveTo>
                    <a:pt x="42553" y="39660"/>
                  </a:moveTo>
                  <a:cubicBezTo>
                    <a:pt x="42863" y="39660"/>
                    <a:pt x="43113" y="39922"/>
                    <a:pt x="43113" y="40231"/>
                  </a:cubicBezTo>
                  <a:cubicBezTo>
                    <a:pt x="43113" y="40541"/>
                    <a:pt x="42863" y="40791"/>
                    <a:pt x="42553" y="40791"/>
                  </a:cubicBezTo>
                  <a:cubicBezTo>
                    <a:pt x="42232" y="40791"/>
                    <a:pt x="41982" y="40541"/>
                    <a:pt x="41982" y="40231"/>
                  </a:cubicBezTo>
                  <a:cubicBezTo>
                    <a:pt x="41982" y="39898"/>
                    <a:pt x="42244" y="39660"/>
                    <a:pt x="42553" y="39660"/>
                  </a:cubicBezTo>
                  <a:close/>
                  <a:moveTo>
                    <a:pt x="46268" y="39660"/>
                  </a:moveTo>
                  <a:cubicBezTo>
                    <a:pt x="46565" y="39660"/>
                    <a:pt x="46839" y="39922"/>
                    <a:pt x="46839" y="40231"/>
                  </a:cubicBezTo>
                  <a:cubicBezTo>
                    <a:pt x="46839" y="40529"/>
                    <a:pt x="46589" y="40791"/>
                    <a:pt x="46268" y="40791"/>
                  </a:cubicBezTo>
                  <a:cubicBezTo>
                    <a:pt x="45970" y="40791"/>
                    <a:pt x="45708" y="40541"/>
                    <a:pt x="45708" y="40231"/>
                  </a:cubicBezTo>
                  <a:cubicBezTo>
                    <a:pt x="45720" y="39922"/>
                    <a:pt x="45958" y="39660"/>
                    <a:pt x="46268" y="39660"/>
                  </a:cubicBezTo>
                  <a:close/>
                  <a:moveTo>
                    <a:pt x="50006" y="39660"/>
                  </a:moveTo>
                  <a:cubicBezTo>
                    <a:pt x="50316" y="39660"/>
                    <a:pt x="50578" y="39922"/>
                    <a:pt x="50578" y="40231"/>
                  </a:cubicBezTo>
                  <a:cubicBezTo>
                    <a:pt x="50578" y="40541"/>
                    <a:pt x="50316" y="40791"/>
                    <a:pt x="50006" y="40791"/>
                  </a:cubicBezTo>
                  <a:cubicBezTo>
                    <a:pt x="49697" y="40791"/>
                    <a:pt x="49447" y="40541"/>
                    <a:pt x="49447" y="40231"/>
                  </a:cubicBezTo>
                  <a:cubicBezTo>
                    <a:pt x="49447" y="39898"/>
                    <a:pt x="49697" y="39660"/>
                    <a:pt x="50006" y="39660"/>
                  </a:cubicBezTo>
                  <a:close/>
                  <a:moveTo>
                    <a:pt x="53733" y="39660"/>
                  </a:moveTo>
                  <a:cubicBezTo>
                    <a:pt x="54031" y="39660"/>
                    <a:pt x="54293" y="39922"/>
                    <a:pt x="54293" y="40231"/>
                  </a:cubicBezTo>
                  <a:cubicBezTo>
                    <a:pt x="54293" y="40529"/>
                    <a:pt x="54043" y="40791"/>
                    <a:pt x="53733" y="40791"/>
                  </a:cubicBezTo>
                  <a:cubicBezTo>
                    <a:pt x="53412" y="40791"/>
                    <a:pt x="53162" y="40541"/>
                    <a:pt x="53162" y="40231"/>
                  </a:cubicBezTo>
                  <a:cubicBezTo>
                    <a:pt x="53173" y="39922"/>
                    <a:pt x="53412" y="39660"/>
                    <a:pt x="53733" y="39660"/>
                  </a:cubicBezTo>
                  <a:close/>
                  <a:moveTo>
                    <a:pt x="57460" y="39660"/>
                  </a:moveTo>
                  <a:cubicBezTo>
                    <a:pt x="57781" y="39660"/>
                    <a:pt x="58031" y="39922"/>
                    <a:pt x="58031" y="40231"/>
                  </a:cubicBezTo>
                  <a:cubicBezTo>
                    <a:pt x="58031" y="40541"/>
                    <a:pt x="57781" y="40791"/>
                    <a:pt x="57460" y="40791"/>
                  </a:cubicBezTo>
                  <a:cubicBezTo>
                    <a:pt x="57150" y="40791"/>
                    <a:pt x="56900" y="40541"/>
                    <a:pt x="56900" y="40231"/>
                  </a:cubicBezTo>
                  <a:cubicBezTo>
                    <a:pt x="56900" y="39898"/>
                    <a:pt x="57150" y="39660"/>
                    <a:pt x="57460" y="39660"/>
                  </a:cubicBezTo>
                  <a:close/>
                  <a:moveTo>
                    <a:pt x="61186" y="39660"/>
                  </a:moveTo>
                  <a:cubicBezTo>
                    <a:pt x="61484" y="39660"/>
                    <a:pt x="61746" y="39922"/>
                    <a:pt x="61746" y="40231"/>
                  </a:cubicBezTo>
                  <a:cubicBezTo>
                    <a:pt x="61746" y="40529"/>
                    <a:pt x="61496" y="40791"/>
                    <a:pt x="61186" y="40791"/>
                  </a:cubicBezTo>
                  <a:cubicBezTo>
                    <a:pt x="60877" y="40791"/>
                    <a:pt x="60615" y="40541"/>
                    <a:pt x="60615" y="40231"/>
                  </a:cubicBezTo>
                  <a:cubicBezTo>
                    <a:pt x="60639" y="39922"/>
                    <a:pt x="60877" y="39660"/>
                    <a:pt x="61186" y="39660"/>
                  </a:cubicBezTo>
                  <a:close/>
                  <a:moveTo>
                    <a:pt x="64925" y="39660"/>
                  </a:moveTo>
                  <a:cubicBezTo>
                    <a:pt x="65234" y="39660"/>
                    <a:pt x="65485" y="39922"/>
                    <a:pt x="65485" y="40231"/>
                  </a:cubicBezTo>
                  <a:cubicBezTo>
                    <a:pt x="65485" y="40541"/>
                    <a:pt x="65234" y="40791"/>
                    <a:pt x="64925" y="40791"/>
                  </a:cubicBezTo>
                  <a:cubicBezTo>
                    <a:pt x="64603" y="40791"/>
                    <a:pt x="64353" y="40541"/>
                    <a:pt x="64353" y="40231"/>
                  </a:cubicBezTo>
                  <a:cubicBezTo>
                    <a:pt x="64353" y="39898"/>
                    <a:pt x="64603" y="39660"/>
                    <a:pt x="64925" y="39660"/>
                  </a:cubicBezTo>
                  <a:close/>
                  <a:moveTo>
                    <a:pt x="68640" y="39660"/>
                  </a:moveTo>
                  <a:cubicBezTo>
                    <a:pt x="68937" y="39660"/>
                    <a:pt x="69211" y="39922"/>
                    <a:pt x="69211" y="40231"/>
                  </a:cubicBezTo>
                  <a:cubicBezTo>
                    <a:pt x="69211" y="40529"/>
                    <a:pt x="68949" y="40791"/>
                    <a:pt x="68640" y="40791"/>
                  </a:cubicBezTo>
                  <a:cubicBezTo>
                    <a:pt x="68330" y="40791"/>
                    <a:pt x="68080" y="40541"/>
                    <a:pt x="68080" y="40231"/>
                  </a:cubicBezTo>
                  <a:cubicBezTo>
                    <a:pt x="68092" y="39922"/>
                    <a:pt x="68330" y="39660"/>
                    <a:pt x="68640" y="39660"/>
                  </a:cubicBezTo>
                  <a:close/>
                  <a:moveTo>
                    <a:pt x="72366" y="39660"/>
                  </a:moveTo>
                  <a:cubicBezTo>
                    <a:pt x="72676" y="39660"/>
                    <a:pt x="72926" y="39922"/>
                    <a:pt x="72926" y="40231"/>
                  </a:cubicBezTo>
                  <a:cubicBezTo>
                    <a:pt x="72926" y="40541"/>
                    <a:pt x="72676" y="40791"/>
                    <a:pt x="72366" y="40791"/>
                  </a:cubicBezTo>
                  <a:cubicBezTo>
                    <a:pt x="72045" y="40791"/>
                    <a:pt x="71795" y="40541"/>
                    <a:pt x="71795" y="40231"/>
                  </a:cubicBezTo>
                  <a:cubicBezTo>
                    <a:pt x="71807" y="39898"/>
                    <a:pt x="72069" y="39660"/>
                    <a:pt x="72366" y="39660"/>
                  </a:cubicBezTo>
                  <a:close/>
                  <a:moveTo>
                    <a:pt x="76093" y="39660"/>
                  </a:moveTo>
                  <a:cubicBezTo>
                    <a:pt x="76391" y="39660"/>
                    <a:pt x="76664" y="39922"/>
                    <a:pt x="76664" y="40231"/>
                  </a:cubicBezTo>
                  <a:cubicBezTo>
                    <a:pt x="76664" y="40529"/>
                    <a:pt x="76403" y="40791"/>
                    <a:pt x="76093" y="40791"/>
                  </a:cubicBezTo>
                  <a:cubicBezTo>
                    <a:pt x="75795" y="40791"/>
                    <a:pt x="75533" y="40541"/>
                    <a:pt x="75533" y="40231"/>
                  </a:cubicBezTo>
                  <a:cubicBezTo>
                    <a:pt x="75533" y="39922"/>
                    <a:pt x="75783" y="39660"/>
                    <a:pt x="76093" y="39660"/>
                  </a:cubicBezTo>
                  <a:close/>
                  <a:moveTo>
                    <a:pt x="79712" y="39660"/>
                  </a:moveTo>
                  <a:cubicBezTo>
                    <a:pt x="80010" y="39660"/>
                    <a:pt x="80284" y="39922"/>
                    <a:pt x="80284" y="40231"/>
                  </a:cubicBezTo>
                  <a:cubicBezTo>
                    <a:pt x="80284" y="40529"/>
                    <a:pt x="80022" y="40791"/>
                    <a:pt x="79712" y="40791"/>
                  </a:cubicBezTo>
                  <a:cubicBezTo>
                    <a:pt x="79403" y="40791"/>
                    <a:pt x="79153" y="40541"/>
                    <a:pt x="79153" y="40231"/>
                  </a:cubicBezTo>
                  <a:cubicBezTo>
                    <a:pt x="79165" y="39922"/>
                    <a:pt x="79403" y="39660"/>
                    <a:pt x="79712" y="39660"/>
                  </a:cubicBezTo>
                  <a:close/>
                  <a:moveTo>
                    <a:pt x="83451" y="39660"/>
                  </a:moveTo>
                  <a:cubicBezTo>
                    <a:pt x="83761" y="39660"/>
                    <a:pt x="84011" y="39922"/>
                    <a:pt x="84011" y="40231"/>
                  </a:cubicBezTo>
                  <a:cubicBezTo>
                    <a:pt x="84011" y="40541"/>
                    <a:pt x="83761" y="40791"/>
                    <a:pt x="83451" y="40791"/>
                  </a:cubicBezTo>
                  <a:cubicBezTo>
                    <a:pt x="83141" y="40791"/>
                    <a:pt x="82880" y="40541"/>
                    <a:pt x="82880" y="40231"/>
                  </a:cubicBezTo>
                  <a:cubicBezTo>
                    <a:pt x="82880" y="39898"/>
                    <a:pt x="83141" y="39660"/>
                    <a:pt x="83451" y="39660"/>
                  </a:cubicBezTo>
                  <a:close/>
                  <a:moveTo>
                    <a:pt x="87166" y="39660"/>
                  </a:moveTo>
                  <a:cubicBezTo>
                    <a:pt x="87463" y="39660"/>
                    <a:pt x="87737" y="39922"/>
                    <a:pt x="87737" y="40231"/>
                  </a:cubicBezTo>
                  <a:cubicBezTo>
                    <a:pt x="87737" y="40529"/>
                    <a:pt x="87475" y="40791"/>
                    <a:pt x="87166" y="40791"/>
                  </a:cubicBezTo>
                  <a:cubicBezTo>
                    <a:pt x="86856" y="40791"/>
                    <a:pt x="86606" y="40541"/>
                    <a:pt x="86606" y="40231"/>
                  </a:cubicBezTo>
                  <a:cubicBezTo>
                    <a:pt x="86618" y="39922"/>
                    <a:pt x="86856" y="39660"/>
                    <a:pt x="87166" y="39660"/>
                  </a:cubicBezTo>
                  <a:close/>
                  <a:moveTo>
                    <a:pt x="90904" y="39660"/>
                  </a:moveTo>
                  <a:cubicBezTo>
                    <a:pt x="91214" y="39660"/>
                    <a:pt x="91464" y="39922"/>
                    <a:pt x="91464" y="40231"/>
                  </a:cubicBezTo>
                  <a:cubicBezTo>
                    <a:pt x="91464" y="40541"/>
                    <a:pt x="91214" y="40791"/>
                    <a:pt x="90904" y="40791"/>
                  </a:cubicBezTo>
                  <a:cubicBezTo>
                    <a:pt x="90595" y="40791"/>
                    <a:pt x="90345" y="40541"/>
                    <a:pt x="90345" y="40231"/>
                  </a:cubicBezTo>
                  <a:cubicBezTo>
                    <a:pt x="90345" y="39898"/>
                    <a:pt x="90595" y="39660"/>
                    <a:pt x="90904" y="39660"/>
                  </a:cubicBezTo>
                  <a:close/>
                  <a:moveTo>
                    <a:pt x="94631" y="39660"/>
                  </a:moveTo>
                  <a:cubicBezTo>
                    <a:pt x="94929" y="39660"/>
                    <a:pt x="95191" y="39922"/>
                    <a:pt x="95191" y="40231"/>
                  </a:cubicBezTo>
                  <a:cubicBezTo>
                    <a:pt x="95191" y="40529"/>
                    <a:pt x="94941" y="40791"/>
                    <a:pt x="94631" y="40791"/>
                  </a:cubicBezTo>
                  <a:cubicBezTo>
                    <a:pt x="94310" y="40791"/>
                    <a:pt x="94060" y="40541"/>
                    <a:pt x="94060" y="40231"/>
                  </a:cubicBezTo>
                  <a:cubicBezTo>
                    <a:pt x="94071" y="39922"/>
                    <a:pt x="94310" y="39660"/>
                    <a:pt x="94631" y="39660"/>
                  </a:cubicBezTo>
                  <a:close/>
                  <a:moveTo>
                    <a:pt x="98346" y="39660"/>
                  </a:moveTo>
                  <a:cubicBezTo>
                    <a:pt x="98655" y="39660"/>
                    <a:pt x="98905" y="39922"/>
                    <a:pt x="98905" y="40231"/>
                  </a:cubicBezTo>
                  <a:cubicBezTo>
                    <a:pt x="98905" y="40541"/>
                    <a:pt x="98655" y="40791"/>
                    <a:pt x="98346" y="40791"/>
                  </a:cubicBezTo>
                  <a:cubicBezTo>
                    <a:pt x="98036" y="40791"/>
                    <a:pt x="97786" y="40541"/>
                    <a:pt x="97786" y="40231"/>
                  </a:cubicBezTo>
                  <a:cubicBezTo>
                    <a:pt x="97798" y="39898"/>
                    <a:pt x="98036" y="39660"/>
                    <a:pt x="98346" y="39660"/>
                  </a:cubicBezTo>
                  <a:close/>
                  <a:moveTo>
                    <a:pt x="102084" y="39660"/>
                  </a:moveTo>
                  <a:cubicBezTo>
                    <a:pt x="102382" y="39660"/>
                    <a:pt x="102644" y="39922"/>
                    <a:pt x="102644" y="40231"/>
                  </a:cubicBezTo>
                  <a:cubicBezTo>
                    <a:pt x="102644" y="40529"/>
                    <a:pt x="102394" y="40791"/>
                    <a:pt x="102084" y="40791"/>
                  </a:cubicBezTo>
                  <a:cubicBezTo>
                    <a:pt x="101787" y="40791"/>
                    <a:pt x="101513" y="40541"/>
                    <a:pt x="101513" y="40231"/>
                  </a:cubicBezTo>
                  <a:cubicBezTo>
                    <a:pt x="101513" y="39922"/>
                    <a:pt x="101775" y="39660"/>
                    <a:pt x="102084" y="39660"/>
                  </a:cubicBezTo>
                  <a:close/>
                  <a:moveTo>
                    <a:pt x="105799" y="39660"/>
                  </a:moveTo>
                  <a:cubicBezTo>
                    <a:pt x="106121" y="39660"/>
                    <a:pt x="106371" y="39922"/>
                    <a:pt x="106371" y="40231"/>
                  </a:cubicBezTo>
                  <a:cubicBezTo>
                    <a:pt x="106371" y="40541"/>
                    <a:pt x="106109" y="40791"/>
                    <a:pt x="105799" y="40791"/>
                  </a:cubicBezTo>
                  <a:cubicBezTo>
                    <a:pt x="105490" y="40791"/>
                    <a:pt x="105239" y="40541"/>
                    <a:pt x="105239" y="40231"/>
                  </a:cubicBezTo>
                  <a:cubicBezTo>
                    <a:pt x="105251" y="39898"/>
                    <a:pt x="105490" y="39660"/>
                    <a:pt x="105799" y="39660"/>
                  </a:cubicBezTo>
                  <a:close/>
                  <a:moveTo>
                    <a:pt x="109538" y="39660"/>
                  </a:moveTo>
                  <a:cubicBezTo>
                    <a:pt x="109835" y="39660"/>
                    <a:pt x="110109" y="39922"/>
                    <a:pt x="110109" y="40231"/>
                  </a:cubicBezTo>
                  <a:cubicBezTo>
                    <a:pt x="110109" y="40529"/>
                    <a:pt x="109847" y="40791"/>
                    <a:pt x="109538" y="40791"/>
                  </a:cubicBezTo>
                  <a:cubicBezTo>
                    <a:pt x="109228" y="40791"/>
                    <a:pt x="108978" y="40541"/>
                    <a:pt x="108978" y="40231"/>
                  </a:cubicBezTo>
                  <a:cubicBezTo>
                    <a:pt x="108978" y="39922"/>
                    <a:pt x="109228" y="39660"/>
                    <a:pt x="109538" y="39660"/>
                  </a:cubicBezTo>
                  <a:close/>
                  <a:moveTo>
                    <a:pt x="113264" y="39660"/>
                  </a:moveTo>
                  <a:cubicBezTo>
                    <a:pt x="113574" y="39660"/>
                    <a:pt x="113824" y="39922"/>
                    <a:pt x="113824" y="40231"/>
                  </a:cubicBezTo>
                  <a:cubicBezTo>
                    <a:pt x="113824" y="40541"/>
                    <a:pt x="113574" y="40791"/>
                    <a:pt x="113264" y="40791"/>
                  </a:cubicBezTo>
                  <a:cubicBezTo>
                    <a:pt x="112943" y="40791"/>
                    <a:pt x="112693" y="40541"/>
                    <a:pt x="112693" y="40231"/>
                  </a:cubicBezTo>
                  <a:cubicBezTo>
                    <a:pt x="112705" y="39898"/>
                    <a:pt x="112943" y="39660"/>
                    <a:pt x="113264" y="39660"/>
                  </a:cubicBezTo>
                  <a:close/>
                  <a:moveTo>
                    <a:pt x="116991" y="39660"/>
                  </a:moveTo>
                  <a:cubicBezTo>
                    <a:pt x="117289" y="39660"/>
                    <a:pt x="117562" y="39922"/>
                    <a:pt x="117562" y="40231"/>
                  </a:cubicBezTo>
                  <a:cubicBezTo>
                    <a:pt x="117562" y="40529"/>
                    <a:pt x="117312" y="40791"/>
                    <a:pt x="116991" y="40791"/>
                  </a:cubicBezTo>
                  <a:cubicBezTo>
                    <a:pt x="116681" y="40791"/>
                    <a:pt x="116431" y="40541"/>
                    <a:pt x="116431" y="40231"/>
                  </a:cubicBezTo>
                  <a:cubicBezTo>
                    <a:pt x="116431" y="39922"/>
                    <a:pt x="116681" y="39660"/>
                    <a:pt x="116991" y="39660"/>
                  </a:cubicBezTo>
                  <a:close/>
                  <a:moveTo>
                    <a:pt x="120718" y="39660"/>
                  </a:moveTo>
                  <a:cubicBezTo>
                    <a:pt x="121027" y="39660"/>
                    <a:pt x="121277" y="39922"/>
                    <a:pt x="121277" y="40231"/>
                  </a:cubicBezTo>
                  <a:cubicBezTo>
                    <a:pt x="121277" y="40541"/>
                    <a:pt x="121027" y="40791"/>
                    <a:pt x="120718" y="40791"/>
                  </a:cubicBezTo>
                  <a:cubicBezTo>
                    <a:pt x="120408" y="40791"/>
                    <a:pt x="120146" y="40541"/>
                    <a:pt x="120146" y="40231"/>
                  </a:cubicBezTo>
                  <a:cubicBezTo>
                    <a:pt x="120170" y="39898"/>
                    <a:pt x="120420" y="39660"/>
                    <a:pt x="120718" y="39660"/>
                  </a:cubicBezTo>
                  <a:close/>
                  <a:moveTo>
                    <a:pt x="124456" y="39660"/>
                  </a:moveTo>
                  <a:cubicBezTo>
                    <a:pt x="124754" y="39660"/>
                    <a:pt x="125016" y="39922"/>
                    <a:pt x="125016" y="40231"/>
                  </a:cubicBezTo>
                  <a:cubicBezTo>
                    <a:pt x="125016" y="40529"/>
                    <a:pt x="124766" y="40791"/>
                    <a:pt x="124456" y="40791"/>
                  </a:cubicBezTo>
                  <a:cubicBezTo>
                    <a:pt x="124135" y="40791"/>
                    <a:pt x="123885" y="40541"/>
                    <a:pt x="123885" y="40231"/>
                  </a:cubicBezTo>
                  <a:cubicBezTo>
                    <a:pt x="123885" y="39922"/>
                    <a:pt x="124135" y="39660"/>
                    <a:pt x="124456" y="39660"/>
                  </a:cubicBezTo>
                  <a:close/>
                  <a:moveTo>
                    <a:pt x="128171" y="39660"/>
                  </a:moveTo>
                  <a:cubicBezTo>
                    <a:pt x="128480" y="39660"/>
                    <a:pt x="128742" y="39922"/>
                    <a:pt x="128742" y="40231"/>
                  </a:cubicBezTo>
                  <a:cubicBezTo>
                    <a:pt x="128742" y="40541"/>
                    <a:pt x="128480" y="40791"/>
                    <a:pt x="128171" y="40791"/>
                  </a:cubicBezTo>
                  <a:cubicBezTo>
                    <a:pt x="127861" y="40791"/>
                    <a:pt x="127611" y="40541"/>
                    <a:pt x="127611" y="40231"/>
                  </a:cubicBezTo>
                  <a:cubicBezTo>
                    <a:pt x="127611" y="39898"/>
                    <a:pt x="127861" y="39660"/>
                    <a:pt x="128171" y="39660"/>
                  </a:cubicBezTo>
                  <a:close/>
                  <a:moveTo>
                    <a:pt x="131898" y="39660"/>
                  </a:moveTo>
                  <a:cubicBezTo>
                    <a:pt x="132195" y="39660"/>
                    <a:pt x="132457" y="39922"/>
                    <a:pt x="132457" y="40231"/>
                  </a:cubicBezTo>
                  <a:cubicBezTo>
                    <a:pt x="132457" y="40529"/>
                    <a:pt x="132207" y="40791"/>
                    <a:pt x="131898" y="40791"/>
                  </a:cubicBezTo>
                  <a:cubicBezTo>
                    <a:pt x="131600" y="40791"/>
                    <a:pt x="131326" y="40541"/>
                    <a:pt x="131326" y="40231"/>
                  </a:cubicBezTo>
                  <a:cubicBezTo>
                    <a:pt x="131338" y="39922"/>
                    <a:pt x="131576" y="39660"/>
                    <a:pt x="131898" y="39660"/>
                  </a:cubicBezTo>
                  <a:close/>
                  <a:moveTo>
                    <a:pt x="135624" y="39660"/>
                  </a:moveTo>
                  <a:cubicBezTo>
                    <a:pt x="135946" y="39660"/>
                    <a:pt x="136196" y="39922"/>
                    <a:pt x="136196" y="40231"/>
                  </a:cubicBezTo>
                  <a:cubicBezTo>
                    <a:pt x="136196" y="40541"/>
                    <a:pt x="135934" y="40791"/>
                    <a:pt x="135624" y="40791"/>
                  </a:cubicBezTo>
                  <a:cubicBezTo>
                    <a:pt x="135315" y="40791"/>
                    <a:pt x="135065" y="40541"/>
                    <a:pt x="135065" y="40231"/>
                  </a:cubicBezTo>
                  <a:cubicBezTo>
                    <a:pt x="135065" y="39898"/>
                    <a:pt x="135315" y="39660"/>
                    <a:pt x="135624" y="39660"/>
                  </a:cubicBezTo>
                  <a:close/>
                  <a:moveTo>
                    <a:pt x="139351" y="39660"/>
                  </a:moveTo>
                  <a:cubicBezTo>
                    <a:pt x="139649" y="39660"/>
                    <a:pt x="139910" y="39922"/>
                    <a:pt x="139910" y="40231"/>
                  </a:cubicBezTo>
                  <a:cubicBezTo>
                    <a:pt x="139910" y="40529"/>
                    <a:pt x="139660" y="40791"/>
                    <a:pt x="139351" y="40791"/>
                  </a:cubicBezTo>
                  <a:cubicBezTo>
                    <a:pt x="139053" y="40791"/>
                    <a:pt x="138779" y="40541"/>
                    <a:pt x="138779" y="40231"/>
                  </a:cubicBezTo>
                  <a:cubicBezTo>
                    <a:pt x="138803" y="39922"/>
                    <a:pt x="139041" y="39660"/>
                    <a:pt x="139351" y="39660"/>
                  </a:cubicBezTo>
                  <a:close/>
                  <a:moveTo>
                    <a:pt x="143089" y="39660"/>
                  </a:moveTo>
                  <a:cubicBezTo>
                    <a:pt x="143399" y="39660"/>
                    <a:pt x="143649" y="39922"/>
                    <a:pt x="143649" y="40231"/>
                  </a:cubicBezTo>
                  <a:cubicBezTo>
                    <a:pt x="143649" y="40541"/>
                    <a:pt x="143399" y="40791"/>
                    <a:pt x="143089" y="40791"/>
                  </a:cubicBezTo>
                  <a:cubicBezTo>
                    <a:pt x="142768" y="40791"/>
                    <a:pt x="142518" y="40541"/>
                    <a:pt x="142518" y="40231"/>
                  </a:cubicBezTo>
                  <a:cubicBezTo>
                    <a:pt x="142518" y="39898"/>
                    <a:pt x="142768" y="39660"/>
                    <a:pt x="143089" y="39660"/>
                  </a:cubicBezTo>
                  <a:close/>
                  <a:moveTo>
                    <a:pt x="146804" y="39660"/>
                  </a:moveTo>
                  <a:cubicBezTo>
                    <a:pt x="147102" y="39660"/>
                    <a:pt x="147376" y="39922"/>
                    <a:pt x="147376" y="40231"/>
                  </a:cubicBezTo>
                  <a:cubicBezTo>
                    <a:pt x="147376" y="40529"/>
                    <a:pt x="147114" y="40791"/>
                    <a:pt x="146804" y="40791"/>
                  </a:cubicBezTo>
                  <a:cubicBezTo>
                    <a:pt x="146495" y="40791"/>
                    <a:pt x="146245" y="40541"/>
                    <a:pt x="146245" y="40231"/>
                  </a:cubicBezTo>
                  <a:cubicBezTo>
                    <a:pt x="146257" y="39922"/>
                    <a:pt x="146495" y="39660"/>
                    <a:pt x="146804" y="39660"/>
                  </a:cubicBezTo>
                  <a:close/>
                  <a:moveTo>
                    <a:pt x="3405" y="41529"/>
                  </a:moveTo>
                  <a:cubicBezTo>
                    <a:pt x="3703" y="41529"/>
                    <a:pt x="3977" y="41779"/>
                    <a:pt x="3977" y="42089"/>
                  </a:cubicBezTo>
                  <a:cubicBezTo>
                    <a:pt x="3977" y="42386"/>
                    <a:pt x="3727" y="42660"/>
                    <a:pt x="3405" y="42660"/>
                  </a:cubicBezTo>
                  <a:cubicBezTo>
                    <a:pt x="3096" y="42660"/>
                    <a:pt x="2846" y="42398"/>
                    <a:pt x="2846" y="42089"/>
                  </a:cubicBezTo>
                  <a:cubicBezTo>
                    <a:pt x="2858" y="41779"/>
                    <a:pt x="3096" y="41529"/>
                    <a:pt x="3405" y="41529"/>
                  </a:cubicBezTo>
                  <a:close/>
                  <a:moveTo>
                    <a:pt x="7132" y="41529"/>
                  </a:moveTo>
                  <a:cubicBezTo>
                    <a:pt x="7430" y="41529"/>
                    <a:pt x="7692" y="41779"/>
                    <a:pt x="7692" y="42089"/>
                  </a:cubicBezTo>
                  <a:cubicBezTo>
                    <a:pt x="7692" y="42386"/>
                    <a:pt x="7442" y="42660"/>
                    <a:pt x="7132" y="42660"/>
                  </a:cubicBezTo>
                  <a:cubicBezTo>
                    <a:pt x="6834" y="42660"/>
                    <a:pt x="6560" y="42398"/>
                    <a:pt x="6560" y="42089"/>
                  </a:cubicBezTo>
                  <a:cubicBezTo>
                    <a:pt x="6584" y="41779"/>
                    <a:pt x="6822" y="41529"/>
                    <a:pt x="7132" y="41529"/>
                  </a:cubicBezTo>
                  <a:close/>
                  <a:moveTo>
                    <a:pt x="10871" y="41529"/>
                  </a:moveTo>
                  <a:cubicBezTo>
                    <a:pt x="11168" y="41529"/>
                    <a:pt x="11430" y="41779"/>
                    <a:pt x="11430" y="42089"/>
                  </a:cubicBezTo>
                  <a:cubicBezTo>
                    <a:pt x="11430" y="42386"/>
                    <a:pt x="11180" y="42660"/>
                    <a:pt x="10871" y="42660"/>
                  </a:cubicBezTo>
                  <a:cubicBezTo>
                    <a:pt x="10573" y="42660"/>
                    <a:pt x="10299" y="42398"/>
                    <a:pt x="10299" y="42089"/>
                  </a:cubicBezTo>
                  <a:cubicBezTo>
                    <a:pt x="10299" y="41779"/>
                    <a:pt x="10549" y="41529"/>
                    <a:pt x="10871" y="41529"/>
                  </a:cubicBezTo>
                  <a:close/>
                  <a:moveTo>
                    <a:pt x="14585" y="41529"/>
                  </a:moveTo>
                  <a:cubicBezTo>
                    <a:pt x="14883" y="41529"/>
                    <a:pt x="15157" y="41779"/>
                    <a:pt x="15157" y="42089"/>
                  </a:cubicBezTo>
                  <a:cubicBezTo>
                    <a:pt x="15157" y="42386"/>
                    <a:pt x="14895" y="42660"/>
                    <a:pt x="14585" y="42660"/>
                  </a:cubicBezTo>
                  <a:cubicBezTo>
                    <a:pt x="14288" y="42660"/>
                    <a:pt x="14014" y="42398"/>
                    <a:pt x="14014" y="42089"/>
                  </a:cubicBezTo>
                  <a:cubicBezTo>
                    <a:pt x="14038" y="41779"/>
                    <a:pt x="14276" y="41529"/>
                    <a:pt x="14585" y="41529"/>
                  </a:cubicBezTo>
                  <a:close/>
                  <a:moveTo>
                    <a:pt x="18324" y="41529"/>
                  </a:moveTo>
                  <a:cubicBezTo>
                    <a:pt x="18622" y="41529"/>
                    <a:pt x="18883" y="41779"/>
                    <a:pt x="18883" y="42089"/>
                  </a:cubicBezTo>
                  <a:cubicBezTo>
                    <a:pt x="18883" y="42386"/>
                    <a:pt x="18633" y="42660"/>
                    <a:pt x="18324" y="42660"/>
                  </a:cubicBezTo>
                  <a:cubicBezTo>
                    <a:pt x="18026" y="42660"/>
                    <a:pt x="17752" y="42398"/>
                    <a:pt x="17752" y="42089"/>
                  </a:cubicBezTo>
                  <a:cubicBezTo>
                    <a:pt x="17752" y="41779"/>
                    <a:pt x="18014" y="41529"/>
                    <a:pt x="18324" y="41529"/>
                  </a:cubicBezTo>
                  <a:close/>
                  <a:moveTo>
                    <a:pt x="22039" y="41529"/>
                  </a:moveTo>
                  <a:cubicBezTo>
                    <a:pt x="22336" y="41529"/>
                    <a:pt x="22610" y="41779"/>
                    <a:pt x="22610" y="42089"/>
                  </a:cubicBezTo>
                  <a:cubicBezTo>
                    <a:pt x="22610" y="42386"/>
                    <a:pt x="22360" y="42660"/>
                    <a:pt x="22039" y="42660"/>
                  </a:cubicBezTo>
                  <a:cubicBezTo>
                    <a:pt x="21729" y="42660"/>
                    <a:pt x="21479" y="42398"/>
                    <a:pt x="21479" y="42089"/>
                  </a:cubicBezTo>
                  <a:cubicBezTo>
                    <a:pt x="21491" y="41779"/>
                    <a:pt x="21729" y="41529"/>
                    <a:pt x="22039" y="41529"/>
                  </a:cubicBezTo>
                  <a:close/>
                  <a:moveTo>
                    <a:pt x="25777" y="41529"/>
                  </a:moveTo>
                  <a:cubicBezTo>
                    <a:pt x="26075" y="41529"/>
                    <a:pt x="26349" y="41779"/>
                    <a:pt x="26349" y="42089"/>
                  </a:cubicBezTo>
                  <a:cubicBezTo>
                    <a:pt x="26349" y="42386"/>
                    <a:pt x="26087" y="42660"/>
                    <a:pt x="25777" y="42660"/>
                  </a:cubicBezTo>
                  <a:cubicBezTo>
                    <a:pt x="25468" y="42660"/>
                    <a:pt x="25206" y="42398"/>
                    <a:pt x="25206" y="42089"/>
                  </a:cubicBezTo>
                  <a:cubicBezTo>
                    <a:pt x="25218" y="41779"/>
                    <a:pt x="25468" y="41529"/>
                    <a:pt x="25777" y="41529"/>
                  </a:cubicBezTo>
                  <a:close/>
                  <a:moveTo>
                    <a:pt x="29504" y="41529"/>
                  </a:moveTo>
                  <a:cubicBezTo>
                    <a:pt x="29801" y="41529"/>
                    <a:pt x="30063" y="41779"/>
                    <a:pt x="30063" y="42089"/>
                  </a:cubicBezTo>
                  <a:cubicBezTo>
                    <a:pt x="30063" y="42386"/>
                    <a:pt x="29813" y="42660"/>
                    <a:pt x="29504" y="42660"/>
                  </a:cubicBezTo>
                  <a:cubicBezTo>
                    <a:pt x="29182" y="42660"/>
                    <a:pt x="28932" y="42398"/>
                    <a:pt x="28932" y="42089"/>
                  </a:cubicBezTo>
                  <a:cubicBezTo>
                    <a:pt x="28944" y="41779"/>
                    <a:pt x="29182" y="41529"/>
                    <a:pt x="29504" y="41529"/>
                  </a:cubicBezTo>
                  <a:close/>
                  <a:moveTo>
                    <a:pt x="33230" y="41529"/>
                  </a:moveTo>
                  <a:cubicBezTo>
                    <a:pt x="33528" y="41529"/>
                    <a:pt x="33802" y="41779"/>
                    <a:pt x="33802" y="42089"/>
                  </a:cubicBezTo>
                  <a:cubicBezTo>
                    <a:pt x="33802" y="42386"/>
                    <a:pt x="33552" y="42660"/>
                    <a:pt x="33230" y="42660"/>
                  </a:cubicBezTo>
                  <a:cubicBezTo>
                    <a:pt x="32921" y="42660"/>
                    <a:pt x="32671" y="42398"/>
                    <a:pt x="32671" y="42089"/>
                  </a:cubicBezTo>
                  <a:cubicBezTo>
                    <a:pt x="32671" y="41779"/>
                    <a:pt x="32921" y="41529"/>
                    <a:pt x="33230" y="41529"/>
                  </a:cubicBezTo>
                  <a:close/>
                  <a:moveTo>
                    <a:pt x="36957" y="41529"/>
                  </a:moveTo>
                  <a:cubicBezTo>
                    <a:pt x="37255" y="41529"/>
                    <a:pt x="37517" y="41779"/>
                    <a:pt x="37517" y="42089"/>
                  </a:cubicBezTo>
                  <a:cubicBezTo>
                    <a:pt x="37517" y="42386"/>
                    <a:pt x="37267" y="42660"/>
                    <a:pt x="36957" y="42660"/>
                  </a:cubicBezTo>
                  <a:cubicBezTo>
                    <a:pt x="36648" y="42660"/>
                    <a:pt x="36386" y="42398"/>
                    <a:pt x="36386" y="42089"/>
                  </a:cubicBezTo>
                  <a:cubicBezTo>
                    <a:pt x="36409" y="41779"/>
                    <a:pt x="36648" y="41529"/>
                    <a:pt x="36957" y="41529"/>
                  </a:cubicBezTo>
                  <a:close/>
                  <a:moveTo>
                    <a:pt x="40672" y="41529"/>
                  </a:moveTo>
                  <a:cubicBezTo>
                    <a:pt x="40970" y="41529"/>
                    <a:pt x="41243" y="41779"/>
                    <a:pt x="41243" y="42089"/>
                  </a:cubicBezTo>
                  <a:cubicBezTo>
                    <a:pt x="41243" y="42386"/>
                    <a:pt x="40993" y="42660"/>
                    <a:pt x="40672" y="42660"/>
                  </a:cubicBezTo>
                  <a:cubicBezTo>
                    <a:pt x="40374" y="42660"/>
                    <a:pt x="40112" y="42398"/>
                    <a:pt x="40112" y="42089"/>
                  </a:cubicBezTo>
                  <a:cubicBezTo>
                    <a:pt x="40124" y="41779"/>
                    <a:pt x="40362" y="41529"/>
                    <a:pt x="40672" y="41529"/>
                  </a:cubicBezTo>
                  <a:close/>
                  <a:moveTo>
                    <a:pt x="44410" y="41529"/>
                  </a:moveTo>
                  <a:cubicBezTo>
                    <a:pt x="44708" y="41529"/>
                    <a:pt x="44982" y="41779"/>
                    <a:pt x="44982" y="42089"/>
                  </a:cubicBezTo>
                  <a:cubicBezTo>
                    <a:pt x="44982" y="42386"/>
                    <a:pt x="44720" y="42660"/>
                    <a:pt x="44410" y="42660"/>
                  </a:cubicBezTo>
                  <a:cubicBezTo>
                    <a:pt x="44113" y="42660"/>
                    <a:pt x="43851" y="42398"/>
                    <a:pt x="43851" y="42089"/>
                  </a:cubicBezTo>
                  <a:cubicBezTo>
                    <a:pt x="43851" y="41779"/>
                    <a:pt x="44101" y="41529"/>
                    <a:pt x="44410" y="41529"/>
                  </a:cubicBezTo>
                  <a:close/>
                  <a:moveTo>
                    <a:pt x="48137" y="41529"/>
                  </a:moveTo>
                  <a:cubicBezTo>
                    <a:pt x="48435" y="41529"/>
                    <a:pt x="48697" y="41779"/>
                    <a:pt x="48697" y="42089"/>
                  </a:cubicBezTo>
                  <a:cubicBezTo>
                    <a:pt x="48697" y="42386"/>
                    <a:pt x="48447" y="42660"/>
                    <a:pt x="48137" y="42660"/>
                  </a:cubicBezTo>
                  <a:cubicBezTo>
                    <a:pt x="47839" y="42660"/>
                    <a:pt x="47566" y="42398"/>
                    <a:pt x="47566" y="42089"/>
                  </a:cubicBezTo>
                  <a:cubicBezTo>
                    <a:pt x="47578" y="41779"/>
                    <a:pt x="47839" y="41529"/>
                    <a:pt x="48137" y="41529"/>
                  </a:cubicBezTo>
                  <a:close/>
                  <a:moveTo>
                    <a:pt x="51864" y="41529"/>
                  </a:moveTo>
                  <a:cubicBezTo>
                    <a:pt x="52161" y="41529"/>
                    <a:pt x="52435" y="41779"/>
                    <a:pt x="52435" y="42089"/>
                  </a:cubicBezTo>
                  <a:cubicBezTo>
                    <a:pt x="52435" y="42386"/>
                    <a:pt x="52185" y="42660"/>
                    <a:pt x="51864" y="42660"/>
                  </a:cubicBezTo>
                  <a:cubicBezTo>
                    <a:pt x="51566" y="42660"/>
                    <a:pt x="51304" y="42398"/>
                    <a:pt x="51304" y="42089"/>
                  </a:cubicBezTo>
                  <a:cubicBezTo>
                    <a:pt x="51304" y="41779"/>
                    <a:pt x="51554" y="41529"/>
                    <a:pt x="51864" y="41529"/>
                  </a:cubicBezTo>
                  <a:close/>
                  <a:moveTo>
                    <a:pt x="55602" y="41529"/>
                  </a:moveTo>
                  <a:cubicBezTo>
                    <a:pt x="55900" y="41529"/>
                    <a:pt x="56174" y="41779"/>
                    <a:pt x="56174" y="42089"/>
                  </a:cubicBezTo>
                  <a:cubicBezTo>
                    <a:pt x="56174" y="42386"/>
                    <a:pt x="55912" y="42660"/>
                    <a:pt x="55602" y="42660"/>
                  </a:cubicBezTo>
                  <a:cubicBezTo>
                    <a:pt x="55293" y="42660"/>
                    <a:pt x="55043" y="42398"/>
                    <a:pt x="55043" y="42089"/>
                  </a:cubicBezTo>
                  <a:cubicBezTo>
                    <a:pt x="55043" y="41779"/>
                    <a:pt x="55293" y="41529"/>
                    <a:pt x="55602" y="41529"/>
                  </a:cubicBezTo>
                  <a:close/>
                  <a:moveTo>
                    <a:pt x="59329" y="41529"/>
                  </a:moveTo>
                  <a:cubicBezTo>
                    <a:pt x="59627" y="41529"/>
                    <a:pt x="59889" y="41779"/>
                    <a:pt x="59889" y="42089"/>
                  </a:cubicBezTo>
                  <a:cubicBezTo>
                    <a:pt x="59889" y="42386"/>
                    <a:pt x="59639" y="42660"/>
                    <a:pt x="59329" y="42660"/>
                  </a:cubicBezTo>
                  <a:cubicBezTo>
                    <a:pt x="59008" y="42660"/>
                    <a:pt x="58757" y="42398"/>
                    <a:pt x="58757" y="42089"/>
                  </a:cubicBezTo>
                  <a:cubicBezTo>
                    <a:pt x="58757" y="41779"/>
                    <a:pt x="59008" y="41529"/>
                    <a:pt x="59329" y="41529"/>
                  </a:cubicBezTo>
                  <a:close/>
                  <a:moveTo>
                    <a:pt x="63056" y="41529"/>
                  </a:moveTo>
                  <a:cubicBezTo>
                    <a:pt x="63353" y="41529"/>
                    <a:pt x="63627" y="41779"/>
                    <a:pt x="63627" y="42089"/>
                  </a:cubicBezTo>
                  <a:cubicBezTo>
                    <a:pt x="63627" y="42386"/>
                    <a:pt x="63377" y="42660"/>
                    <a:pt x="63056" y="42660"/>
                  </a:cubicBezTo>
                  <a:cubicBezTo>
                    <a:pt x="62746" y="42660"/>
                    <a:pt x="62496" y="42398"/>
                    <a:pt x="62496" y="42089"/>
                  </a:cubicBezTo>
                  <a:cubicBezTo>
                    <a:pt x="62496" y="41779"/>
                    <a:pt x="62746" y="41529"/>
                    <a:pt x="63056" y="41529"/>
                  </a:cubicBezTo>
                  <a:close/>
                  <a:moveTo>
                    <a:pt x="66782" y="41529"/>
                  </a:moveTo>
                  <a:cubicBezTo>
                    <a:pt x="67080" y="41529"/>
                    <a:pt x="67342" y="41779"/>
                    <a:pt x="67342" y="42089"/>
                  </a:cubicBezTo>
                  <a:cubicBezTo>
                    <a:pt x="67342" y="42386"/>
                    <a:pt x="67092" y="42660"/>
                    <a:pt x="66782" y="42660"/>
                  </a:cubicBezTo>
                  <a:cubicBezTo>
                    <a:pt x="66473" y="42660"/>
                    <a:pt x="66211" y="42398"/>
                    <a:pt x="66211" y="42089"/>
                  </a:cubicBezTo>
                  <a:cubicBezTo>
                    <a:pt x="66235" y="41779"/>
                    <a:pt x="66473" y="41529"/>
                    <a:pt x="66782" y="41529"/>
                  </a:cubicBezTo>
                  <a:close/>
                  <a:moveTo>
                    <a:pt x="70509" y="41529"/>
                  </a:moveTo>
                  <a:cubicBezTo>
                    <a:pt x="70807" y="41529"/>
                    <a:pt x="71080" y="41779"/>
                    <a:pt x="71080" y="42089"/>
                  </a:cubicBezTo>
                  <a:cubicBezTo>
                    <a:pt x="71080" y="42386"/>
                    <a:pt x="70830" y="42660"/>
                    <a:pt x="70509" y="42660"/>
                  </a:cubicBezTo>
                  <a:cubicBezTo>
                    <a:pt x="70199" y="42660"/>
                    <a:pt x="69949" y="42398"/>
                    <a:pt x="69949" y="42089"/>
                  </a:cubicBezTo>
                  <a:cubicBezTo>
                    <a:pt x="69949" y="41779"/>
                    <a:pt x="70199" y="41529"/>
                    <a:pt x="70509" y="41529"/>
                  </a:cubicBezTo>
                  <a:close/>
                  <a:moveTo>
                    <a:pt x="74236" y="41529"/>
                  </a:moveTo>
                  <a:cubicBezTo>
                    <a:pt x="74533" y="41529"/>
                    <a:pt x="74795" y="41779"/>
                    <a:pt x="74795" y="42089"/>
                  </a:cubicBezTo>
                  <a:cubicBezTo>
                    <a:pt x="74795" y="42386"/>
                    <a:pt x="74545" y="42660"/>
                    <a:pt x="74236" y="42660"/>
                  </a:cubicBezTo>
                  <a:cubicBezTo>
                    <a:pt x="73938" y="42660"/>
                    <a:pt x="73676" y="42398"/>
                    <a:pt x="73676" y="42089"/>
                  </a:cubicBezTo>
                  <a:cubicBezTo>
                    <a:pt x="73676" y="41779"/>
                    <a:pt x="73926" y="41529"/>
                    <a:pt x="74236" y="41529"/>
                  </a:cubicBezTo>
                  <a:close/>
                  <a:moveTo>
                    <a:pt x="77855" y="41529"/>
                  </a:moveTo>
                  <a:cubicBezTo>
                    <a:pt x="78153" y="41529"/>
                    <a:pt x="78415" y="41779"/>
                    <a:pt x="78415" y="42089"/>
                  </a:cubicBezTo>
                  <a:cubicBezTo>
                    <a:pt x="78415" y="42386"/>
                    <a:pt x="78165" y="42660"/>
                    <a:pt x="77855" y="42660"/>
                  </a:cubicBezTo>
                  <a:cubicBezTo>
                    <a:pt x="77546" y="42660"/>
                    <a:pt x="77284" y="42398"/>
                    <a:pt x="77284" y="42089"/>
                  </a:cubicBezTo>
                  <a:cubicBezTo>
                    <a:pt x="77284" y="41779"/>
                    <a:pt x="77546" y="41529"/>
                    <a:pt x="77855" y="41529"/>
                  </a:cubicBezTo>
                  <a:close/>
                  <a:moveTo>
                    <a:pt x="81570" y="41529"/>
                  </a:moveTo>
                  <a:cubicBezTo>
                    <a:pt x="81868" y="41529"/>
                    <a:pt x="82141" y="41779"/>
                    <a:pt x="82141" y="42089"/>
                  </a:cubicBezTo>
                  <a:cubicBezTo>
                    <a:pt x="82141" y="42386"/>
                    <a:pt x="81879" y="42660"/>
                    <a:pt x="81570" y="42660"/>
                  </a:cubicBezTo>
                  <a:cubicBezTo>
                    <a:pt x="81260" y="42660"/>
                    <a:pt x="81010" y="42398"/>
                    <a:pt x="81010" y="42089"/>
                  </a:cubicBezTo>
                  <a:cubicBezTo>
                    <a:pt x="81022" y="41779"/>
                    <a:pt x="81260" y="41529"/>
                    <a:pt x="81570" y="41529"/>
                  </a:cubicBezTo>
                  <a:close/>
                  <a:moveTo>
                    <a:pt x="85308" y="41529"/>
                  </a:moveTo>
                  <a:cubicBezTo>
                    <a:pt x="85606" y="41529"/>
                    <a:pt x="85880" y="41779"/>
                    <a:pt x="85880" y="42089"/>
                  </a:cubicBezTo>
                  <a:cubicBezTo>
                    <a:pt x="85880" y="42386"/>
                    <a:pt x="85618" y="42660"/>
                    <a:pt x="85308" y="42660"/>
                  </a:cubicBezTo>
                  <a:cubicBezTo>
                    <a:pt x="84999" y="42660"/>
                    <a:pt x="84749" y="42398"/>
                    <a:pt x="84749" y="42089"/>
                  </a:cubicBezTo>
                  <a:cubicBezTo>
                    <a:pt x="84749" y="41779"/>
                    <a:pt x="84999" y="41529"/>
                    <a:pt x="85308" y="41529"/>
                  </a:cubicBezTo>
                  <a:close/>
                  <a:moveTo>
                    <a:pt x="89035" y="41529"/>
                  </a:moveTo>
                  <a:cubicBezTo>
                    <a:pt x="89333" y="41529"/>
                    <a:pt x="89595" y="41779"/>
                    <a:pt x="89595" y="42089"/>
                  </a:cubicBezTo>
                  <a:cubicBezTo>
                    <a:pt x="89595" y="42386"/>
                    <a:pt x="89345" y="42660"/>
                    <a:pt x="89035" y="42660"/>
                  </a:cubicBezTo>
                  <a:cubicBezTo>
                    <a:pt x="88714" y="42660"/>
                    <a:pt x="88464" y="42398"/>
                    <a:pt x="88464" y="42089"/>
                  </a:cubicBezTo>
                  <a:cubicBezTo>
                    <a:pt x="88475" y="41779"/>
                    <a:pt x="88714" y="41529"/>
                    <a:pt x="89035" y="41529"/>
                  </a:cubicBezTo>
                  <a:close/>
                  <a:moveTo>
                    <a:pt x="92762" y="41529"/>
                  </a:moveTo>
                  <a:cubicBezTo>
                    <a:pt x="93059" y="41529"/>
                    <a:pt x="93333" y="41779"/>
                    <a:pt x="93333" y="42089"/>
                  </a:cubicBezTo>
                  <a:cubicBezTo>
                    <a:pt x="93333" y="42386"/>
                    <a:pt x="93071" y="42660"/>
                    <a:pt x="92762" y="42660"/>
                  </a:cubicBezTo>
                  <a:cubicBezTo>
                    <a:pt x="92452" y="42660"/>
                    <a:pt x="92202" y="42398"/>
                    <a:pt x="92202" y="42089"/>
                  </a:cubicBezTo>
                  <a:cubicBezTo>
                    <a:pt x="92202" y="41779"/>
                    <a:pt x="92452" y="41529"/>
                    <a:pt x="92762" y="41529"/>
                  </a:cubicBezTo>
                  <a:close/>
                  <a:moveTo>
                    <a:pt x="96488" y="41529"/>
                  </a:moveTo>
                  <a:cubicBezTo>
                    <a:pt x="96786" y="41529"/>
                    <a:pt x="97048" y="41779"/>
                    <a:pt x="97048" y="42089"/>
                  </a:cubicBezTo>
                  <a:cubicBezTo>
                    <a:pt x="97048" y="42386"/>
                    <a:pt x="96798" y="42660"/>
                    <a:pt x="96488" y="42660"/>
                  </a:cubicBezTo>
                  <a:cubicBezTo>
                    <a:pt x="96191" y="42660"/>
                    <a:pt x="95917" y="42398"/>
                    <a:pt x="95917" y="42089"/>
                  </a:cubicBezTo>
                  <a:cubicBezTo>
                    <a:pt x="95917" y="41779"/>
                    <a:pt x="96179" y="41529"/>
                    <a:pt x="96488" y="41529"/>
                  </a:cubicBezTo>
                  <a:close/>
                  <a:moveTo>
                    <a:pt x="100203" y="41529"/>
                  </a:moveTo>
                  <a:cubicBezTo>
                    <a:pt x="100501" y="41529"/>
                    <a:pt x="100775" y="41779"/>
                    <a:pt x="100775" y="42089"/>
                  </a:cubicBezTo>
                  <a:cubicBezTo>
                    <a:pt x="100775" y="42386"/>
                    <a:pt x="100513" y="42660"/>
                    <a:pt x="100203" y="42660"/>
                  </a:cubicBezTo>
                  <a:cubicBezTo>
                    <a:pt x="99905" y="42660"/>
                    <a:pt x="99644" y="42398"/>
                    <a:pt x="99644" y="42089"/>
                  </a:cubicBezTo>
                  <a:cubicBezTo>
                    <a:pt x="99655" y="41779"/>
                    <a:pt x="99894" y="41529"/>
                    <a:pt x="100203" y="41529"/>
                  </a:cubicBezTo>
                  <a:close/>
                  <a:moveTo>
                    <a:pt x="103942" y="41529"/>
                  </a:moveTo>
                  <a:cubicBezTo>
                    <a:pt x="104239" y="41529"/>
                    <a:pt x="104513" y="41779"/>
                    <a:pt x="104513" y="42089"/>
                  </a:cubicBezTo>
                  <a:cubicBezTo>
                    <a:pt x="104513" y="42386"/>
                    <a:pt x="104251" y="42660"/>
                    <a:pt x="103942" y="42660"/>
                  </a:cubicBezTo>
                  <a:cubicBezTo>
                    <a:pt x="103644" y="42660"/>
                    <a:pt x="103382" y="42398"/>
                    <a:pt x="103382" y="42089"/>
                  </a:cubicBezTo>
                  <a:cubicBezTo>
                    <a:pt x="103382" y="41779"/>
                    <a:pt x="103632" y="41529"/>
                    <a:pt x="103942" y="41529"/>
                  </a:cubicBezTo>
                  <a:close/>
                  <a:moveTo>
                    <a:pt x="107668" y="41529"/>
                  </a:moveTo>
                  <a:cubicBezTo>
                    <a:pt x="107966" y="41529"/>
                    <a:pt x="108228" y="41779"/>
                    <a:pt x="108228" y="42089"/>
                  </a:cubicBezTo>
                  <a:cubicBezTo>
                    <a:pt x="108228" y="42386"/>
                    <a:pt x="107978" y="42660"/>
                    <a:pt x="107668" y="42660"/>
                  </a:cubicBezTo>
                  <a:cubicBezTo>
                    <a:pt x="107371" y="42660"/>
                    <a:pt x="107097" y="42398"/>
                    <a:pt x="107097" y="42089"/>
                  </a:cubicBezTo>
                  <a:cubicBezTo>
                    <a:pt x="107109" y="41779"/>
                    <a:pt x="107347" y="41529"/>
                    <a:pt x="107668" y="41529"/>
                  </a:cubicBezTo>
                  <a:close/>
                  <a:moveTo>
                    <a:pt x="111395" y="41529"/>
                  </a:moveTo>
                  <a:cubicBezTo>
                    <a:pt x="111693" y="41529"/>
                    <a:pt x="111967" y="41779"/>
                    <a:pt x="111967" y="42089"/>
                  </a:cubicBezTo>
                  <a:cubicBezTo>
                    <a:pt x="111967" y="42386"/>
                    <a:pt x="111705" y="42660"/>
                    <a:pt x="111395" y="42660"/>
                  </a:cubicBezTo>
                  <a:cubicBezTo>
                    <a:pt x="111085" y="42660"/>
                    <a:pt x="110835" y="42398"/>
                    <a:pt x="110835" y="42089"/>
                  </a:cubicBezTo>
                  <a:cubicBezTo>
                    <a:pt x="110835" y="41779"/>
                    <a:pt x="111085" y="41529"/>
                    <a:pt x="111395" y="41529"/>
                  </a:cubicBezTo>
                  <a:close/>
                  <a:moveTo>
                    <a:pt x="115122" y="41529"/>
                  </a:moveTo>
                  <a:cubicBezTo>
                    <a:pt x="115419" y="41529"/>
                    <a:pt x="115681" y="41779"/>
                    <a:pt x="115681" y="42089"/>
                  </a:cubicBezTo>
                  <a:cubicBezTo>
                    <a:pt x="115681" y="42386"/>
                    <a:pt x="115431" y="42660"/>
                    <a:pt x="115122" y="42660"/>
                  </a:cubicBezTo>
                  <a:cubicBezTo>
                    <a:pt x="114812" y="42660"/>
                    <a:pt x="114550" y="42398"/>
                    <a:pt x="114550" y="42089"/>
                  </a:cubicBezTo>
                  <a:cubicBezTo>
                    <a:pt x="114574" y="41779"/>
                    <a:pt x="114812" y="41529"/>
                    <a:pt x="115122" y="41529"/>
                  </a:cubicBezTo>
                  <a:close/>
                  <a:moveTo>
                    <a:pt x="118860" y="41529"/>
                  </a:moveTo>
                  <a:cubicBezTo>
                    <a:pt x="119158" y="41529"/>
                    <a:pt x="119420" y="41779"/>
                    <a:pt x="119420" y="42089"/>
                  </a:cubicBezTo>
                  <a:cubicBezTo>
                    <a:pt x="119420" y="42386"/>
                    <a:pt x="119170" y="42660"/>
                    <a:pt x="118860" y="42660"/>
                  </a:cubicBezTo>
                  <a:cubicBezTo>
                    <a:pt x="118539" y="42660"/>
                    <a:pt x="118289" y="42398"/>
                    <a:pt x="118289" y="42089"/>
                  </a:cubicBezTo>
                  <a:cubicBezTo>
                    <a:pt x="118289" y="41779"/>
                    <a:pt x="118539" y="41529"/>
                    <a:pt x="118860" y="41529"/>
                  </a:cubicBezTo>
                  <a:close/>
                  <a:moveTo>
                    <a:pt x="122575" y="41529"/>
                  </a:moveTo>
                  <a:cubicBezTo>
                    <a:pt x="122873" y="41529"/>
                    <a:pt x="123146" y="41779"/>
                    <a:pt x="123146" y="42089"/>
                  </a:cubicBezTo>
                  <a:cubicBezTo>
                    <a:pt x="123146" y="42386"/>
                    <a:pt x="122885" y="42660"/>
                    <a:pt x="122575" y="42660"/>
                  </a:cubicBezTo>
                  <a:cubicBezTo>
                    <a:pt x="122265" y="42660"/>
                    <a:pt x="122015" y="42398"/>
                    <a:pt x="122015" y="42089"/>
                  </a:cubicBezTo>
                  <a:cubicBezTo>
                    <a:pt x="122027" y="41779"/>
                    <a:pt x="122277" y="41529"/>
                    <a:pt x="122575" y="41529"/>
                  </a:cubicBezTo>
                  <a:close/>
                  <a:moveTo>
                    <a:pt x="126314" y="41529"/>
                  </a:moveTo>
                  <a:cubicBezTo>
                    <a:pt x="126611" y="41529"/>
                    <a:pt x="126873" y="41779"/>
                    <a:pt x="126873" y="42089"/>
                  </a:cubicBezTo>
                  <a:cubicBezTo>
                    <a:pt x="126873" y="42386"/>
                    <a:pt x="126623" y="42660"/>
                    <a:pt x="126314" y="42660"/>
                  </a:cubicBezTo>
                  <a:cubicBezTo>
                    <a:pt x="126004" y="42660"/>
                    <a:pt x="125742" y="42398"/>
                    <a:pt x="125742" y="42089"/>
                  </a:cubicBezTo>
                  <a:cubicBezTo>
                    <a:pt x="125742" y="41779"/>
                    <a:pt x="126004" y="41529"/>
                    <a:pt x="126314" y="41529"/>
                  </a:cubicBezTo>
                  <a:close/>
                  <a:moveTo>
                    <a:pt x="130028" y="41529"/>
                  </a:moveTo>
                  <a:cubicBezTo>
                    <a:pt x="130326" y="41529"/>
                    <a:pt x="130600" y="41779"/>
                    <a:pt x="130600" y="42089"/>
                  </a:cubicBezTo>
                  <a:cubicBezTo>
                    <a:pt x="130600" y="42386"/>
                    <a:pt x="130350" y="42660"/>
                    <a:pt x="130028" y="42660"/>
                  </a:cubicBezTo>
                  <a:cubicBezTo>
                    <a:pt x="129731" y="42660"/>
                    <a:pt x="129469" y="42398"/>
                    <a:pt x="129469" y="42089"/>
                  </a:cubicBezTo>
                  <a:cubicBezTo>
                    <a:pt x="129469" y="41779"/>
                    <a:pt x="129719" y="41529"/>
                    <a:pt x="130028" y="41529"/>
                  </a:cubicBezTo>
                  <a:close/>
                  <a:moveTo>
                    <a:pt x="133767" y="41529"/>
                  </a:moveTo>
                  <a:cubicBezTo>
                    <a:pt x="134065" y="41529"/>
                    <a:pt x="134326" y="41779"/>
                    <a:pt x="134326" y="42089"/>
                  </a:cubicBezTo>
                  <a:cubicBezTo>
                    <a:pt x="134326" y="42386"/>
                    <a:pt x="134076" y="42660"/>
                    <a:pt x="133767" y="42660"/>
                  </a:cubicBezTo>
                  <a:cubicBezTo>
                    <a:pt x="133469" y="42660"/>
                    <a:pt x="133207" y="42398"/>
                    <a:pt x="133207" y="42089"/>
                  </a:cubicBezTo>
                  <a:cubicBezTo>
                    <a:pt x="133207" y="41779"/>
                    <a:pt x="133457" y="41529"/>
                    <a:pt x="133767" y="41529"/>
                  </a:cubicBezTo>
                  <a:close/>
                  <a:moveTo>
                    <a:pt x="137494" y="41529"/>
                  </a:moveTo>
                  <a:cubicBezTo>
                    <a:pt x="137791" y="41529"/>
                    <a:pt x="138053" y="41779"/>
                    <a:pt x="138053" y="42089"/>
                  </a:cubicBezTo>
                  <a:cubicBezTo>
                    <a:pt x="138053" y="42386"/>
                    <a:pt x="137803" y="42660"/>
                    <a:pt x="137494" y="42660"/>
                  </a:cubicBezTo>
                  <a:cubicBezTo>
                    <a:pt x="137196" y="42660"/>
                    <a:pt x="136922" y="42398"/>
                    <a:pt x="136922" y="42089"/>
                  </a:cubicBezTo>
                  <a:cubicBezTo>
                    <a:pt x="136934" y="41779"/>
                    <a:pt x="137172" y="41529"/>
                    <a:pt x="137494" y="41529"/>
                  </a:cubicBezTo>
                  <a:close/>
                  <a:moveTo>
                    <a:pt x="141220" y="41529"/>
                  </a:moveTo>
                  <a:cubicBezTo>
                    <a:pt x="141518" y="41529"/>
                    <a:pt x="141792" y="41779"/>
                    <a:pt x="141792" y="42089"/>
                  </a:cubicBezTo>
                  <a:cubicBezTo>
                    <a:pt x="141792" y="42386"/>
                    <a:pt x="141530" y="42660"/>
                    <a:pt x="141220" y="42660"/>
                  </a:cubicBezTo>
                  <a:cubicBezTo>
                    <a:pt x="140911" y="42660"/>
                    <a:pt x="140661" y="42398"/>
                    <a:pt x="140661" y="42089"/>
                  </a:cubicBezTo>
                  <a:cubicBezTo>
                    <a:pt x="140661" y="41779"/>
                    <a:pt x="140911" y="41529"/>
                    <a:pt x="141220" y="41529"/>
                  </a:cubicBezTo>
                  <a:close/>
                  <a:moveTo>
                    <a:pt x="144947" y="41529"/>
                  </a:moveTo>
                  <a:cubicBezTo>
                    <a:pt x="145244" y="41529"/>
                    <a:pt x="145506" y="41779"/>
                    <a:pt x="145506" y="42089"/>
                  </a:cubicBezTo>
                  <a:cubicBezTo>
                    <a:pt x="145506" y="42386"/>
                    <a:pt x="145256" y="42660"/>
                    <a:pt x="144947" y="42660"/>
                  </a:cubicBezTo>
                  <a:cubicBezTo>
                    <a:pt x="144637" y="42660"/>
                    <a:pt x="144375" y="42398"/>
                    <a:pt x="144375" y="42089"/>
                  </a:cubicBezTo>
                  <a:cubicBezTo>
                    <a:pt x="144399" y="41779"/>
                    <a:pt x="144637" y="41529"/>
                    <a:pt x="144947" y="41529"/>
                  </a:cubicBezTo>
                  <a:close/>
                  <a:moveTo>
                    <a:pt x="1548" y="43386"/>
                  </a:moveTo>
                  <a:cubicBezTo>
                    <a:pt x="1846" y="43386"/>
                    <a:pt x="2119" y="43636"/>
                    <a:pt x="2119" y="43946"/>
                  </a:cubicBezTo>
                  <a:cubicBezTo>
                    <a:pt x="2119" y="44244"/>
                    <a:pt x="1858" y="44517"/>
                    <a:pt x="1548" y="44517"/>
                  </a:cubicBezTo>
                  <a:cubicBezTo>
                    <a:pt x="1238" y="44517"/>
                    <a:pt x="988" y="44267"/>
                    <a:pt x="988" y="43946"/>
                  </a:cubicBezTo>
                  <a:cubicBezTo>
                    <a:pt x="988" y="43636"/>
                    <a:pt x="1238" y="43386"/>
                    <a:pt x="1548" y="43386"/>
                  </a:cubicBezTo>
                  <a:close/>
                  <a:moveTo>
                    <a:pt x="5287" y="43386"/>
                  </a:moveTo>
                  <a:cubicBezTo>
                    <a:pt x="5596" y="43386"/>
                    <a:pt x="5846" y="43636"/>
                    <a:pt x="5846" y="43946"/>
                  </a:cubicBezTo>
                  <a:cubicBezTo>
                    <a:pt x="5846" y="44267"/>
                    <a:pt x="5596" y="44517"/>
                    <a:pt x="5287" y="44517"/>
                  </a:cubicBezTo>
                  <a:cubicBezTo>
                    <a:pt x="4977" y="44517"/>
                    <a:pt x="4715" y="44267"/>
                    <a:pt x="4715" y="43946"/>
                  </a:cubicBezTo>
                  <a:cubicBezTo>
                    <a:pt x="4715" y="43636"/>
                    <a:pt x="4977" y="43386"/>
                    <a:pt x="5287" y="43386"/>
                  </a:cubicBezTo>
                  <a:close/>
                  <a:moveTo>
                    <a:pt x="9001" y="43386"/>
                  </a:moveTo>
                  <a:cubicBezTo>
                    <a:pt x="9299" y="43386"/>
                    <a:pt x="9573" y="43636"/>
                    <a:pt x="9573" y="43946"/>
                  </a:cubicBezTo>
                  <a:cubicBezTo>
                    <a:pt x="9573" y="44244"/>
                    <a:pt x="9323" y="44517"/>
                    <a:pt x="9001" y="44517"/>
                  </a:cubicBezTo>
                  <a:cubicBezTo>
                    <a:pt x="8704" y="44517"/>
                    <a:pt x="8442" y="44267"/>
                    <a:pt x="8442" y="43946"/>
                  </a:cubicBezTo>
                  <a:cubicBezTo>
                    <a:pt x="8442" y="43636"/>
                    <a:pt x="8692" y="43386"/>
                    <a:pt x="9001" y="43386"/>
                  </a:cubicBezTo>
                  <a:close/>
                  <a:moveTo>
                    <a:pt x="12728" y="43386"/>
                  </a:moveTo>
                  <a:cubicBezTo>
                    <a:pt x="13037" y="43386"/>
                    <a:pt x="13288" y="43636"/>
                    <a:pt x="13288" y="43946"/>
                  </a:cubicBezTo>
                  <a:cubicBezTo>
                    <a:pt x="13288" y="44267"/>
                    <a:pt x="13037" y="44517"/>
                    <a:pt x="12728" y="44517"/>
                  </a:cubicBezTo>
                  <a:cubicBezTo>
                    <a:pt x="12418" y="44517"/>
                    <a:pt x="12156" y="44267"/>
                    <a:pt x="12156" y="43946"/>
                  </a:cubicBezTo>
                  <a:cubicBezTo>
                    <a:pt x="12180" y="43636"/>
                    <a:pt x="12418" y="43386"/>
                    <a:pt x="12728" y="43386"/>
                  </a:cubicBezTo>
                  <a:close/>
                  <a:moveTo>
                    <a:pt x="16466" y="43386"/>
                  </a:moveTo>
                  <a:cubicBezTo>
                    <a:pt x="16764" y="43386"/>
                    <a:pt x="17026" y="43636"/>
                    <a:pt x="17026" y="43946"/>
                  </a:cubicBezTo>
                  <a:cubicBezTo>
                    <a:pt x="17026" y="44244"/>
                    <a:pt x="16776" y="44517"/>
                    <a:pt x="16466" y="44517"/>
                  </a:cubicBezTo>
                  <a:cubicBezTo>
                    <a:pt x="16169" y="44517"/>
                    <a:pt x="15895" y="44267"/>
                    <a:pt x="15895" y="43946"/>
                  </a:cubicBezTo>
                  <a:cubicBezTo>
                    <a:pt x="15895" y="43636"/>
                    <a:pt x="16145" y="43386"/>
                    <a:pt x="16466" y="43386"/>
                  </a:cubicBezTo>
                  <a:close/>
                  <a:moveTo>
                    <a:pt x="20181" y="43386"/>
                  </a:moveTo>
                  <a:cubicBezTo>
                    <a:pt x="20491" y="43386"/>
                    <a:pt x="20753" y="43636"/>
                    <a:pt x="20753" y="43946"/>
                  </a:cubicBezTo>
                  <a:cubicBezTo>
                    <a:pt x="20753" y="44267"/>
                    <a:pt x="20491" y="44517"/>
                    <a:pt x="20181" y="44517"/>
                  </a:cubicBezTo>
                  <a:cubicBezTo>
                    <a:pt x="19872" y="44517"/>
                    <a:pt x="19622" y="44267"/>
                    <a:pt x="19622" y="43946"/>
                  </a:cubicBezTo>
                  <a:cubicBezTo>
                    <a:pt x="19634" y="43636"/>
                    <a:pt x="19872" y="43386"/>
                    <a:pt x="20181" y="43386"/>
                  </a:cubicBezTo>
                  <a:close/>
                  <a:moveTo>
                    <a:pt x="23920" y="43386"/>
                  </a:moveTo>
                  <a:cubicBezTo>
                    <a:pt x="24217" y="43386"/>
                    <a:pt x="24479" y="43636"/>
                    <a:pt x="24479" y="43946"/>
                  </a:cubicBezTo>
                  <a:cubicBezTo>
                    <a:pt x="24479" y="44244"/>
                    <a:pt x="24229" y="44517"/>
                    <a:pt x="23920" y="44517"/>
                  </a:cubicBezTo>
                  <a:cubicBezTo>
                    <a:pt x="23610" y="44517"/>
                    <a:pt x="23348" y="44267"/>
                    <a:pt x="23348" y="43946"/>
                  </a:cubicBezTo>
                  <a:cubicBezTo>
                    <a:pt x="23348" y="43636"/>
                    <a:pt x="23610" y="43386"/>
                    <a:pt x="23920" y="43386"/>
                  </a:cubicBezTo>
                  <a:close/>
                  <a:moveTo>
                    <a:pt x="27635" y="43386"/>
                  </a:moveTo>
                  <a:cubicBezTo>
                    <a:pt x="27956" y="43386"/>
                    <a:pt x="28206" y="43636"/>
                    <a:pt x="28206" y="43946"/>
                  </a:cubicBezTo>
                  <a:cubicBezTo>
                    <a:pt x="28206" y="44267"/>
                    <a:pt x="27956" y="44517"/>
                    <a:pt x="27635" y="44517"/>
                  </a:cubicBezTo>
                  <a:cubicBezTo>
                    <a:pt x="27325" y="44517"/>
                    <a:pt x="27075" y="44267"/>
                    <a:pt x="27075" y="43946"/>
                  </a:cubicBezTo>
                  <a:cubicBezTo>
                    <a:pt x="27087" y="43636"/>
                    <a:pt x="27325" y="43386"/>
                    <a:pt x="27635" y="43386"/>
                  </a:cubicBezTo>
                  <a:close/>
                  <a:moveTo>
                    <a:pt x="31373" y="43386"/>
                  </a:moveTo>
                  <a:cubicBezTo>
                    <a:pt x="31671" y="43386"/>
                    <a:pt x="31945" y="43636"/>
                    <a:pt x="31945" y="43946"/>
                  </a:cubicBezTo>
                  <a:cubicBezTo>
                    <a:pt x="31945" y="44244"/>
                    <a:pt x="31683" y="44517"/>
                    <a:pt x="31373" y="44517"/>
                  </a:cubicBezTo>
                  <a:cubicBezTo>
                    <a:pt x="31064" y="44517"/>
                    <a:pt x="30814" y="44267"/>
                    <a:pt x="30814" y="43946"/>
                  </a:cubicBezTo>
                  <a:cubicBezTo>
                    <a:pt x="30814" y="43636"/>
                    <a:pt x="31064" y="43386"/>
                    <a:pt x="31373" y="43386"/>
                  </a:cubicBezTo>
                  <a:close/>
                  <a:moveTo>
                    <a:pt x="35100" y="43386"/>
                  </a:moveTo>
                  <a:cubicBezTo>
                    <a:pt x="35409" y="43386"/>
                    <a:pt x="35659" y="43636"/>
                    <a:pt x="35659" y="43946"/>
                  </a:cubicBezTo>
                  <a:cubicBezTo>
                    <a:pt x="35659" y="44267"/>
                    <a:pt x="35409" y="44517"/>
                    <a:pt x="35100" y="44517"/>
                  </a:cubicBezTo>
                  <a:cubicBezTo>
                    <a:pt x="34778" y="44517"/>
                    <a:pt x="34528" y="44267"/>
                    <a:pt x="34528" y="43946"/>
                  </a:cubicBezTo>
                  <a:cubicBezTo>
                    <a:pt x="34540" y="43636"/>
                    <a:pt x="34778" y="43386"/>
                    <a:pt x="35100" y="43386"/>
                  </a:cubicBezTo>
                  <a:close/>
                  <a:moveTo>
                    <a:pt x="38815" y="43386"/>
                  </a:moveTo>
                  <a:cubicBezTo>
                    <a:pt x="39112" y="43386"/>
                    <a:pt x="39386" y="43636"/>
                    <a:pt x="39386" y="43946"/>
                  </a:cubicBezTo>
                  <a:cubicBezTo>
                    <a:pt x="39386" y="44244"/>
                    <a:pt x="39124" y="44517"/>
                    <a:pt x="38815" y="44517"/>
                  </a:cubicBezTo>
                  <a:cubicBezTo>
                    <a:pt x="38517" y="44517"/>
                    <a:pt x="38255" y="44267"/>
                    <a:pt x="38255" y="43946"/>
                  </a:cubicBezTo>
                  <a:cubicBezTo>
                    <a:pt x="38267" y="43636"/>
                    <a:pt x="38505" y="43386"/>
                    <a:pt x="38815" y="43386"/>
                  </a:cubicBezTo>
                  <a:close/>
                  <a:moveTo>
                    <a:pt x="42553" y="43386"/>
                  </a:moveTo>
                  <a:cubicBezTo>
                    <a:pt x="42863" y="43386"/>
                    <a:pt x="43113" y="43636"/>
                    <a:pt x="43113" y="43946"/>
                  </a:cubicBezTo>
                  <a:cubicBezTo>
                    <a:pt x="43113" y="44267"/>
                    <a:pt x="42863" y="44517"/>
                    <a:pt x="42553" y="44517"/>
                  </a:cubicBezTo>
                  <a:cubicBezTo>
                    <a:pt x="42232" y="44517"/>
                    <a:pt x="41982" y="44267"/>
                    <a:pt x="41982" y="43946"/>
                  </a:cubicBezTo>
                  <a:cubicBezTo>
                    <a:pt x="41982" y="43636"/>
                    <a:pt x="42244" y="43386"/>
                    <a:pt x="42553" y="43386"/>
                  </a:cubicBezTo>
                  <a:close/>
                  <a:moveTo>
                    <a:pt x="46268" y="43386"/>
                  </a:moveTo>
                  <a:cubicBezTo>
                    <a:pt x="46565" y="43386"/>
                    <a:pt x="46839" y="43636"/>
                    <a:pt x="46839" y="43946"/>
                  </a:cubicBezTo>
                  <a:cubicBezTo>
                    <a:pt x="46839" y="44244"/>
                    <a:pt x="46589" y="44517"/>
                    <a:pt x="46268" y="44517"/>
                  </a:cubicBezTo>
                  <a:cubicBezTo>
                    <a:pt x="45970" y="44517"/>
                    <a:pt x="45708" y="44267"/>
                    <a:pt x="45708" y="43946"/>
                  </a:cubicBezTo>
                  <a:cubicBezTo>
                    <a:pt x="45720" y="43636"/>
                    <a:pt x="45958" y="43386"/>
                    <a:pt x="46268" y="43386"/>
                  </a:cubicBezTo>
                  <a:close/>
                  <a:moveTo>
                    <a:pt x="50006" y="43386"/>
                  </a:moveTo>
                  <a:cubicBezTo>
                    <a:pt x="50316" y="43386"/>
                    <a:pt x="50578" y="43636"/>
                    <a:pt x="50578" y="43946"/>
                  </a:cubicBezTo>
                  <a:cubicBezTo>
                    <a:pt x="50578" y="44267"/>
                    <a:pt x="50316" y="44517"/>
                    <a:pt x="50006" y="44517"/>
                  </a:cubicBezTo>
                  <a:cubicBezTo>
                    <a:pt x="49697" y="44517"/>
                    <a:pt x="49447" y="44267"/>
                    <a:pt x="49447" y="43946"/>
                  </a:cubicBezTo>
                  <a:cubicBezTo>
                    <a:pt x="49447" y="43636"/>
                    <a:pt x="49697" y="43386"/>
                    <a:pt x="50006" y="43386"/>
                  </a:cubicBezTo>
                  <a:close/>
                  <a:moveTo>
                    <a:pt x="53733" y="43386"/>
                  </a:moveTo>
                  <a:cubicBezTo>
                    <a:pt x="54031" y="43386"/>
                    <a:pt x="54293" y="43636"/>
                    <a:pt x="54293" y="43946"/>
                  </a:cubicBezTo>
                  <a:cubicBezTo>
                    <a:pt x="54293" y="44244"/>
                    <a:pt x="54043" y="44517"/>
                    <a:pt x="53733" y="44517"/>
                  </a:cubicBezTo>
                  <a:cubicBezTo>
                    <a:pt x="53412" y="44517"/>
                    <a:pt x="53162" y="44267"/>
                    <a:pt x="53162" y="43946"/>
                  </a:cubicBezTo>
                  <a:cubicBezTo>
                    <a:pt x="53173" y="43636"/>
                    <a:pt x="53412" y="43386"/>
                    <a:pt x="53733" y="43386"/>
                  </a:cubicBezTo>
                  <a:close/>
                  <a:moveTo>
                    <a:pt x="57460" y="43386"/>
                  </a:moveTo>
                  <a:cubicBezTo>
                    <a:pt x="57781" y="43386"/>
                    <a:pt x="58031" y="43636"/>
                    <a:pt x="58031" y="43946"/>
                  </a:cubicBezTo>
                  <a:cubicBezTo>
                    <a:pt x="58031" y="44267"/>
                    <a:pt x="57781" y="44517"/>
                    <a:pt x="57460" y="44517"/>
                  </a:cubicBezTo>
                  <a:cubicBezTo>
                    <a:pt x="57150" y="44517"/>
                    <a:pt x="56900" y="44267"/>
                    <a:pt x="56900" y="43946"/>
                  </a:cubicBezTo>
                  <a:cubicBezTo>
                    <a:pt x="56900" y="43636"/>
                    <a:pt x="57150" y="43386"/>
                    <a:pt x="57460" y="43386"/>
                  </a:cubicBezTo>
                  <a:close/>
                  <a:moveTo>
                    <a:pt x="61186" y="43386"/>
                  </a:moveTo>
                  <a:cubicBezTo>
                    <a:pt x="61484" y="43386"/>
                    <a:pt x="61746" y="43636"/>
                    <a:pt x="61746" y="43946"/>
                  </a:cubicBezTo>
                  <a:cubicBezTo>
                    <a:pt x="61746" y="44244"/>
                    <a:pt x="61496" y="44517"/>
                    <a:pt x="61186" y="44517"/>
                  </a:cubicBezTo>
                  <a:cubicBezTo>
                    <a:pt x="60877" y="44517"/>
                    <a:pt x="60615" y="44267"/>
                    <a:pt x="60615" y="43946"/>
                  </a:cubicBezTo>
                  <a:cubicBezTo>
                    <a:pt x="60639" y="43636"/>
                    <a:pt x="60877" y="43386"/>
                    <a:pt x="61186" y="43386"/>
                  </a:cubicBezTo>
                  <a:close/>
                  <a:moveTo>
                    <a:pt x="64925" y="43386"/>
                  </a:moveTo>
                  <a:cubicBezTo>
                    <a:pt x="65234" y="43386"/>
                    <a:pt x="65485" y="43636"/>
                    <a:pt x="65485" y="43946"/>
                  </a:cubicBezTo>
                  <a:cubicBezTo>
                    <a:pt x="65485" y="44267"/>
                    <a:pt x="65234" y="44517"/>
                    <a:pt x="64925" y="44517"/>
                  </a:cubicBezTo>
                  <a:cubicBezTo>
                    <a:pt x="64603" y="44517"/>
                    <a:pt x="64353" y="44267"/>
                    <a:pt x="64353" y="43946"/>
                  </a:cubicBezTo>
                  <a:cubicBezTo>
                    <a:pt x="64353" y="43636"/>
                    <a:pt x="64603" y="43386"/>
                    <a:pt x="64925" y="43386"/>
                  </a:cubicBezTo>
                  <a:close/>
                  <a:moveTo>
                    <a:pt x="68640" y="43386"/>
                  </a:moveTo>
                  <a:cubicBezTo>
                    <a:pt x="68937" y="43386"/>
                    <a:pt x="69211" y="43636"/>
                    <a:pt x="69211" y="43946"/>
                  </a:cubicBezTo>
                  <a:cubicBezTo>
                    <a:pt x="69211" y="44244"/>
                    <a:pt x="68949" y="44517"/>
                    <a:pt x="68640" y="44517"/>
                  </a:cubicBezTo>
                  <a:cubicBezTo>
                    <a:pt x="68330" y="44517"/>
                    <a:pt x="68080" y="44267"/>
                    <a:pt x="68080" y="43946"/>
                  </a:cubicBezTo>
                  <a:cubicBezTo>
                    <a:pt x="68092" y="43636"/>
                    <a:pt x="68330" y="43386"/>
                    <a:pt x="68640" y="43386"/>
                  </a:cubicBezTo>
                  <a:close/>
                  <a:moveTo>
                    <a:pt x="72366" y="43386"/>
                  </a:moveTo>
                  <a:cubicBezTo>
                    <a:pt x="72676" y="43386"/>
                    <a:pt x="72926" y="43636"/>
                    <a:pt x="72926" y="43946"/>
                  </a:cubicBezTo>
                  <a:cubicBezTo>
                    <a:pt x="72926" y="44267"/>
                    <a:pt x="72676" y="44517"/>
                    <a:pt x="72366" y="44517"/>
                  </a:cubicBezTo>
                  <a:cubicBezTo>
                    <a:pt x="72045" y="44517"/>
                    <a:pt x="71795" y="44267"/>
                    <a:pt x="71795" y="43946"/>
                  </a:cubicBezTo>
                  <a:cubicBezTo>
                    <a:pt x="71807" y="43636"/>
                    <a:pt x="72069" y="43386"/>
                    <a:pt x="72366" y="43386"/>
                  </a:cubicBezTo>
                  <a:close/>
                  <a:moveTo>
                    <a:pt x="76093" y="43386"/>
                  </a:moveTo>
                  <a:cubicBezTo>
                    <a:pt x="76391" y="43386"/>
                    <a:pt x="76664" y="43636"/>
                    <a:pt x="76664" y="43946"/>
                  </a:cubicBezTo>
                  <a:cubicBezTo>
                    <a:pt x="76664" y="44244"/>
                    <a:pt x="76403" y="44517"/>
                    <a:pt x="76093" y="44517"/>
                  </a:cubicBezTo>
                  <a:cubicBezTo>
                    <a:pt x="75795" y="44517"/>
                    <a:pt x="75533" y="44267"/>
                    <a:pt x="75533" y="43946"/>
                  </a:cubicBezTo>
                  <a:cubicBezTo>
                    <a:pt x="75533" y="43636"/>
                    <a:pt x="75783" y="43386"/>
                    <a:pt x="76093" y="43386"/>
                  </a:cubicBezTo>
                  <a:close/>
                  <a:moveTo>
                    <a:pt x="79712" y="43386"/>
                  </a:moveTo>
                  <a:cubicBezTo>
                    <a:pt x="80010" y="43386"/>
                    <a:pt x="80284" y="43636"/>
                    <a:pt x="80284" y="43946"/>
                  </a:cubicBezTo>
                  <a:cubicBezTo>
                    <a:pt x="80284" y="44244"/>
                    <a:pt x="80022" y="44517"/>
                    <a:pt x="79712" y="44517"/>
                  </a:cubicBezTo>
                  <a:cubicBezTo>
                    <a:pt x="79403" y="44517"/>
                    <a:pt x="79153" y="44267"/>
                    <a:pt x="79153" y="43946"/>
                  </a:cubicBezTo>
                  <a:cubicBezTo>
                    <a:pt x="79165" y="43636"/>
                    <a:pt x="79403" y="43386"/>
                    <a:pt x="79712" y="43386"/>
                  </a:cubicBezTo>
                  <a:close/>
                  <a:moveTo>
                    <a:pt x="83451" y="43386"/>
                  </a:moveTo>
                  <a:cubicBezTo>
                    <a:pt x="83761" y="43386"/>
                    <a:pt x="84011" y="43636"/>
                    <a:pt x="84011" y="43946"/>
                  </a:cubicBezTo>
                  <a:cubicBezTo>
                    <a:pt x="84011" y="44267"/>
                    <a:pt x="83761" y="44517"/>
                    <a:pt x="83451" y="44517"/>
                  </a:cubicBezTo>
                  <a:cubicBezTo>
                    <a:pt x="83141" y="44517"/>
                    <a:pt x="82880" y="44267"/>
                    <a:pt x="82880" y="43946"/>
                  </a:cubicBezTo>
                  <a:cubicBezTo>
                    <a:pt x="82880" y="43636"/>
                    <a:pt x="83141" y="43386"/>
                    <a:pt x="83451" y="43386"/>
                  </a:cubicBezTo>
                  <a:close/>
                  <a:moveTo>
                    <a:pt x="87166" y="43386"/>
                  </a:moveTo>
                  <a:cubicBezTo>
                    <a:pt x="87463" y="43386"/>
                    <a:pt x="87737" y="43636"/>
                    <a:pt x="87737" y="43946"/>
                  </a:cubicBezTo>
                  <a:cubicBezTo>
                    <a:pt x="87737" y="44244"/>
                    <a:pt x="87475" y="44517"/>
                    <a:pt x="87166" y="44517"/>
                  </a:cubicBezTo>
                  <a:cubicBezTo>
                    <a:pt x="86856" y="44517"/>
                    <a:pt x="86606" y="44267"/>
                    <a:pt x="86606" y="43946"/>
                  </a:cubicBezTo>
                  <a:cubicBezTo>
                    <a:pt x="86618" y="43636"/>
                    <a:pt x="86856" y="43386"/>
                    <a:pt x="87166" y="43386"/>
                  </a:cubicBezTo>
                  <a:close/>
                  <a:moveTo>
                    <a:pt x="90904" y="43386"/>
                  </a:moveTo>
                  <a:cubicBezTo>
                    <a:pt x="91214" y="43386"/>
                    <a:pt x="91464" y="43636"/>
                    <a:pt x="91464" y="43946"/>
                  </a:cubicBezTo>
                  <a:cubicBezTo>
                    <a:pt x="91464" y="44267"/>
                    <a:pt x="91214" y="44517"/>
                    <a:pt x="90904" y="44517"/>
                  </a:cubicBezTo>
                  <a:cubicBezTo>
                    <a:pt x="90595" y="44517"/>
                    <a:pt x="90345" y="44267"/>
                    <a:pt x="90345" y="43946"/>
                  </a:cubicBezTo>
                  <a:cubicBezTo>
                    <a:pt x="90345" y="43636"/>
                    <a:pt x="90595" y="43386"/>
                    <a:pt x="90904" y="43386"/>
                  </a:cubicBezTo>
                  <a:close/>
                  <a:moveTo>
                    <a:pt x="94631" y="43386"/>
                  </a:moveTo>
                  <a:cubicBezTo>
                    <a:pt x="94929" y="43386"/>
                    <a:pt x="95191" y="43636"/>
                    <a:pt x="95191" y="43946"/>
                  </a:cubicBezTo>
                  <a:cubicBezTo>
                    <a:pt x="95191" y="44244"/>
                    <a:pt x="94941" y="44517"/>
                    <a:pt x="94631" y="44517"/>
                  </a:cubicBezTo>
                  <a:cubicBezTo>
                    <a:pt x="94310" y="44517"/>
                    <a:pt x="94060" y="44267"/>
                    <a:pt x="94060" y="43946"/>
                  </a:cubicBezTo>
                  <a:cubicBezTo>
                    <a:pt x="94071" y="43636"/>
                    <a:pt x="94310" y="43386"/>
                    <a:pt x="94631" y="43386"/>
                  </a:cubicBezTo>
                  <a:close/>
                  <a:moveTo>
                    <a:pt x="98346" y="43386"/>
                  </a:moveTo>
                  <a:cubicBezTo>
                    <a:pt x="98655" y="43386"/>
                    <a:pt x="98905" y="43636"/>
                    <a:pt x="98905" y="43946"/>
                  </a:cubicBezTo>
                  <a:cubicBezTo>
                    <a:pt x="98905" y="44267"/>
                    <a:pt x="98655" y="44517"/>
                    <a:pt x="98346" y="44517"/>
                  </a:cubicBezTo>
                  <a:cubicBezTo>
                    <a:pt x="98036" y="44517"/>
                    <a:pt x="97786" y="44267"/>
                    <a:pt x="97786" y="43946"/>
                  </a:cubicBezTo>
                  <a:cubicBezTo>
                    <a:pt x="97798" y="43636"/>
                    <a:pt x="98036" y="43386"/>
                    <a:pt x="98346" y="43386"/>
                  </a:cubicBezTo>
                  <a:close/>
                  <a:moveTo>
                    <a:pt x="102084" y="43386"/>
                  </a:moveTo>
                  <a:cubicBezTo>
                    <a:pt x="102382" y="43386"/>
                    <a:pt x="102644" y="43636"/>
                    <a:pt x="102644" y="43946"/>
                  </a:cubicBezTo>
                  <a:cubicBezTo>
                    <a:pt x="102644" y="44244"/>
                    <a:pt x="102394" y="44517"/>
                    <a:pt x="102084" y="44517"/>
                  </a:cubicBezTo>
                  <a:cubicBezTo>
                    <a:pt x="101787" y="44517"/>
                    <a:pt x="101513" y="44267"/>
                    <a:pt x="101513" y="43946"/>
                  </a:cubicBezTo>
                  <a:cubicBezTo>
                    <a:pt x="101513" y="43636"/>
                    <a:pt x="101775" y="43386"/>
                    <a:pt x="102084" y="43386"/>
                  </a:cubicBezTo>
                  <a:close/>
                  <a:moveTo>
                    <a:pt x="105799" y="43386"/>
                  </a:moveTo>
                  <a:cubicBezTo>
                    <a:pt x="106121" y="43386"/>
                    <a:pt x="106371" y="43636"/>
                    <a:pt x="106371" y="43946"/>
                  </a:cubicBezTo>
                  <a:cubicBezTo>
                    <a:pt x="106371" y="44267"/>
                    <a:pt x="106109" y="44517"/>
                    <a:pt x="105799" y="44517"/>
                  </a:cubicBezTo>
                  <a:cubicBezTo>
                    <a:pt x="105490" y="44517"/>
                    <a:pt x="105239" y="44267"/>
                    <a:pt x="105239" y="43946"/>
                  </a:cubicBezTo>
                  <a:cubicBezTo>
                    <a:pt x="105251" y="43636"/>
                    <a:pt x="105490" y="43386"/>
                    <a:pt x="105799" y="43386"/>
                  </a:cubicBezTo>
                  <a:close/>
                  <a:moveTo>
                    <a:pt x="109538" y="43386"/>
                  </a:moveTo>
                  <a:cubicBezTo>
                    <a:pt x="109835" y="43386"/>
                    <a:pt x="110109" y="43636"/>
                    <a:pt x="110109" y="43946"/>
                  </a:cubicBezTo>
                  <a:cubicBezTo>
                    <a:pt x="110109" y="44244"/>
                    <a:pt x="109847" y="44517"/>
                    <a:pt x="109538" y="44517"/>
                  </a:cubicBezTo>
                  <a:cubicBezTo>
                    <a:pt x="109228" y="44517"/>
                    <a:pt x="108978" y="44267"/>
                    <a:pt x="108978" y="43946"/>
                  </a:cubicBezTo>
                  <a:cubicBezTo>
                    <a:pt x="108978" y="43636"/>
                    <a:pt x="109228" y="43386"/>
                    <a:pt x="109538" y="43386"/>
                  </a:cubicBezTo>
                  <a:close/>
                  <a:moveTo>
                    <a:pt x="113264" y="43386"/>
                  </a:moveTo>
                  <a:cubicBezTo>
                    <a:pt x="113574" y="43386"/>
                    <a:pt x="113824" y="43636"/>
                    <a:pt x="113824" y="43946"/>
                  </a:cubicBezTo>
                  <a:cubicBezTo>
                    <a:pt x="113824" y="44267"/>
                    <a:pt x="113574" y="44517"/>
                    <a:pt x="113264" y="44517"/>
                  </a:cubicBezTo>
                  <a:cubicBezTo>
                    <a:pt x="112943" y="44517"/>
                    <a:pt x="112693" y="44267"/>
                    <a:pt x="112693" y="43946"/>
                  </a:cubicBezTo>
                  <a:cubicBezTo>
                    <a:pt x="112705" y="43636"/>
                    <a:pt x="112943" y="43386"/>
                    <a:pt x="113264" y="43386"/>
                  </a:cubicBezTo>
                  <a:close/>
                  <a:moveTo>
                    <a:pt x="116991" y="43386"/>
                  </a:moveTo>
                  <a:cubicBezTo>
                    <a:pt x="117289" y="43386"/>
                    <a:pt x="117562" y="43636"/>
                    <a:pt x="117562" y="43946"/>
                  </a:cubicBezTo>
                  <a:cubicBezTo>
                    <a:pt x="117562" y="44244"/>
                    <a:pt x="117312" y="44517"/>
                    <a:pt x="116991" y="44517"/>
                  </a:cubicBezTo>
                  <a:cubicBezTo>
                    <a:pt x="116681" y="44517"/>
                    <a:pt x="116431" y="44267"/>
                    <a:pt x="116431" y="43946"/>
                  </a:cubicBezTo>
                  <a:cubicBezTo>
                    <a:pt x="116431" y="43636"/>
                    <a:pt x="116681" y="43386"/>
                    <a:pt x="116991" y="43386"/>
                  </a:cubicBezTo>
                  <a:close/>
                  <a:moveTo>
                    <a:pt x="120718" y="43386"/>
                  </a:moveTo>
                  <a:cubicBezTo>
                    <a:pt x="121027" y="43386"/>
                    <a:pt x="121277" y="43636"/>
                    <a:pt x="121277" y="43946"/>
                  </a:cubicBezTo>
                  <a:cubicBezTo>
                    <a:pt x="121277" y="44267"/>
                    <a:pt x="121027" y="44517"/>
                    <a:pt x="120718" y="44517"/>
                  </a:cubicBezTo>
                  <a:cubicBezTo>
                    <a:pt x="120408" y="44517"/>
                    <a:pt x="120146" y="44267"/>
                    <a:pt x="120146" y="43946"/>
                  </a:cubicBezTo>
                  <a:cubicBezTo>
                    <a:pt x="120170" y="43636"/>
                    <a:pt x="120420" y="43386"/>
                    <a:pt x="120718" y="43386"/>
                  </a:cubicBezTo>
                  <a:close/>
                  <a:moveTo>
                    <a:pt x="124456" y="43386"/>
                  </a:moveTo>
                  <a:cubicBezTo>
                    <a:pt x="124754" y="43386"/>
                    <a:pt x="125016" y="43636"/>
                    <a:pt x="125016" y="43946"/>
                  </a:cubicBezTo>
                  <a:cubicBezTo>
                    <a:pt x="125016" y="44244"/>
                    <a:pt x="124766" y="44517"/>
                    <a:pt x="124456" y="44517"/>
                  </a:cubicBezTo>
                  <a:cubicBezTo>
                    <a:pt x="124135" y="44517"/>
                    <a:pt x="123885" y="44267"/>
                    <a:pt x="123885" y="43946"/>
                  </a:cubicBezTo>
                  <a:cubicBezTo>
                    <a:pt x="123885" y="43636"/>
                    <a:pt x="124135" y="43386"/>
                    <a:pt x="124456" y="43386"/>
                  </a:cubicBezTo>
                  <a:close/>
                  <a:moveTo>
                    <a:pt x="128171" y="43386"/>
                  </a:moveTo>
                  <a:cubicBezTo>
                    <a:pt x="128480" y="43386"/>
                    <a:pt x="128742" y="43636"/>
                    <a:pt x="128742" y="43946"/>
                  </a:cubicBezTo>
                  <a:cubicBezTo>
                    <a:pt x="128742" y="44267"/>
                    <a:pt x="128480" y="44517"/>
                    <a:pt x="128171" y="44517"/>
                  </a:cubicBezTo>
                  <a:cubicBezTo>
                    <a:pt x="127861" y="44517"/>
                    <a:pt x="127611" y="44267"/>
                    <a:pt x="127611" y="43946"/>
                  </a:cubicBezTo>
                  <a:cubicBezTo>
                    <a:pt x="127611" y="43636"/>
                    <a:pt x="127861" y="43386"/>
                    <a:pt x="128171" y="43386"/>
                  </a:cubicBezTo>
                  <a:close/>
                  <a:moveTo>
                    <a:pt x="131898" y="43386"/>
                  </a:moveTo>
                  <a:cubicBezTo>
                    <a:pt x="132195" y="43386"/>
                    <a:pt x="132457" y="43636"/>
                    <a:pt x="132457" y="43946"/>
                  </a:cubicBezTo>
                  <a:cubicBezTo>
                    <a:pt x="132457" y="44244"/>
                    <a:pt x="132207" y="44517"/>
                    <a:pt x="131898" y="44517"/>
                  </a:cubicBezTo>
                  <a:cubicBezTo>
                    <a:pt x="131600" y="44517"/>
                    <a:pt x="131326" y="44267"/>
                    <a:pt x="131326" y="43946"/>
                  </a:cubicBezTo>
                  <a:cubicBezTo>
                    <a:pt x="131338" y="43636"/>
                    <a:pt x="131576" y="43386"/>
                    <a:pt x="131898" y="43386"/>
                  </a:cubicBezTo>
                  <a:close/>
                  <a:moveTo>
                    <a:pt x="135624" y="43386"/>
                  </a:moveTo>
                  <a:cubicBezTo>
                    <a:pt x="135946" y="43386"/>
                    <a:pt x="136196" y="43636"/>
                    <a:pt x="136196" y="43946"/>
                  </a:cubicBezTo>
                  <a:cubicBezTo>
                    <a:pt x="136196" y="44267"/>
                    <a:pt x="135934" y="44517"/>
                    <a:pt x="135624" y="44517"/>
                  </a:cubicBezTo>
                  <a:cubicBezTo>
                    <a:pt x="135315" y="44517"/>
                    <a:pt x="135065" y="44267"/>
                    <a:pt x="135065" y="43946"/>
                  </a:cubicBezTo>
                  <a:cubicBezTo>
                    <a:pt x="135065" y="43636"/>
                    <a:pt x="135315" y="43386"/>
                    <a:pt x="135624" y="43386"/>
                  </a:cubicBezTo>
                  <a:close/>
                  <a:moveTo>
                    <a:pt x="139351" y="43386"/>
                  </a:moveTo>
                  <a:cubicBezTo>
                    <a:pt x="139649" y="43386"/>
                    <a:pt x="139910" y="43636"/>
                    <a:pt x="139910" y="43946"/>
                  </a:cubicBezTo>
                  <a:cubicBezTo>
                    <a:pt x="139910" y="44244"/>
                    <a:pt x="139660" y="44517"/>
                    <a:pt x="139351" y="44517"/>
                  </a:cubicBezTo>
                  <a:cubicBezTo>
                    <a:pt x="139053" y="44517"/>
                    <a:pt x="138779" y="44267"/>
                    <a:pt x="138779" y="43946"/>
                  </a:cubicBezTo>
                  <a:cubicBezTo>
                    <a:pt x="138803" y="43636"/>
                    <a:pt x="139041" y="43386"/>
                    <a:pt x="139351" y="43386"/>
                  </a:cubicBezTo>
                  <a:close/>
                  <a:moveTo>
                    <a:pt x="143089" y="43386"/>
                  </a:moveTo>
                  <a:cubicBezTo>
                    <a:pt x="143399" y="43386"/>
                    <a:pt x="143649" y="43636"/>
                    <a:pt x="143649" y="43946"/>
                  </a:cubicBezTo>
                  <a:cubicBezTo>
                    <a:pt x="143649" y="44267"/>
                    <a:pt x="143399" y="44517"/>
                    <a:pt x="143089" y="44517"/>
                  </a:cubicBezTo>
                  <a:cubicBezTo>
                    <a:pt x="142768" y="44517"/>
                    <a:pt x="142518" y="44267"/>
                    <a:pt x="142518" y="43946"/>
                  </a:cubicBezTo>
                  <a:cubicBezTo>
                    <a:pt x="142518" y="43636"/>
                    <a:pt x="142768" y="43386"/>
                    <a:pt x="143089" y="43386"/>
                  </a:cubicBezTo>
                  <a:close/>
                  <a:moveTo>
                    <a:pt x="146804" y="43386"/>
                  </a:moveTo>
                  <a:cubicBezTo>
                    <a:pt x="147102" y="43386"/>
                    <a:pt x="147376" y="43636"/>
                    <a:pt x="147376" y="43946"/>
                  </a:cubicBezTo>
                  <a:cubicBezTo>
                    <a:pt x="147376" y="44244"/>
                    <a:pt x="147114" y="44517"/>
                    <a:pt x="146804" y="44517"/>
                  </a:cubicBezTo>
                  <a:cubicBezTo>
                    <a:pt x="146495" y="44517"/>
                    <a:pt x="146245" y="44267"/>
                    <a:pt x="146245" y="43946"/>
                  </a:cubicBezTo>
                  <a:cubicBezTo>
                    <a:pt x="146257" y="43636"/>
                    <a:pt x="146495" y="43386"/>
                    <a:pt x="146804" y="43386"/>
                  </a:cubicBezTo>
                  <a:close/>
                  <a:moveTo>
                    <a:pt x="3405" y="45244"/>
                  </a:moveTo>
                  <a:cubicBezTo>
                    <a:pt x="3703" y="45244"/>
                    <a:pt x="3977" y="45494"/>
                    <a:pt x="3977" y="45815"/>
                  </a:cubicBezTo>
                  <a:cubicBezTo>
                    <a:pt x="3977" y="46113"/>
                    <a:pt x="3727" y="46375"/>
                    <a:pt x="3405" y="46375"/>
                  </a:cubicBezTo>
                  <a:cubicBezTo>
                    <a:pt x="3096" y="46375"/>
                    <a:pt x="2846" y="46125"/>
                    <a:pt x="2846" y="45815"/>
                  </a:cubicBezTo>
                  <a:cubicBezTo>
                    <a:pt x="2858" y="45518"/>
                    <a:pt x="3096" y="45244"/>
                    <a:pt x="3405" y="45244"/>
                  </a:cubicBezTo>
                  <a:close/>
                  <a:moveTo>
                    <a:pt x="7132" y="45244"/>
                  </a:moveTo>
                  <a:cubicBezTo>
                    <a:pt x="7430" y="45244"/>
                    <a:pt x="7692" y="45494"/>
                    <a:pt x="7692" y="45815"/>
                  </a:cubicBezTo>
                  <a:cubicBezTo>
                    <a:pt x="7692" y="46113"/>
                    <a:pt x="7442" y="46375"/>
                    <a:pt x="7132" y="46375"/>
                  </a:cubicBezTo>
                  <a:cubicBezTo>
                    <a:pt x="6834" y="46375"/>
                    <a:pt x="6560" y="46125"/>
                    <a:pt x="6560" y="45815"/>
                  </a:cubicBezTo>
                  <a:cubicBezTo>
                    <a:pt x="6584" y="45518"/>
                    <a:pt x="6822" y="45244"/>
                    <a:pt x="7132" y="45244"/>
                  </a:cubicBezTo>
                  <a:close/>
                  <a:moveTo>
                    <a:pt x="10871" y="45244"/>
                  </a:moveTo>
                  <a:cubicBezTo>
                    <a:pt x="11168" y="45244"/>
                    <a:pt x="11430" y="45494"/>
                    <a:pt x="11430" y="45815"/>
                  </a:cubicBezTo>
                  <a:cubicBezTo>
                    <a:pt x="11430" y="46113"/>
                    <a:pt x="11180" y="46375"/>
                    <a:pt x="10871" y="46375"/>
                  </a:cubicBezTo>
                  <a:cubicBezTo>
                    <a:pt x="10573" y="46375"/>
                    <a:pt x="10299" y="46125"/>
                    <a:pt x="10299" y="45815"/>
                  </a:cubicBezTo>
                  <a:cubicBezTo>
                    <a:pt x="10299" y="45518"/>
                    <a:pt x="10549" y="45244"/>
                    <a:pt x="10871" y="45244"/>
                  </a:cubicBezTo>
                  <a:close/>
                  <a:moveTo>
                    <a:pt x="14585" y="45244"/>
                  </a:moveTo>
                  <a:cubicBezTo>
                    <a:pt x="14883" y="45244"/>
                    <a:pt x="15157" y="45494"/>
                    <a:pt x="15157" y="45815"/>
                  </a:cubicBezTo>
                  <a:cubicBezTo>
                    <a:pt x="15157" y="46113"/>
                    <a:pt x="14895" y="46375"/>
                    <a:pt x="14585" y="46375"/>
                  </a:cubicBezTo>
                  <a:cubicBezTo>
                    <a:pt x="14288" y="46375"/>
                    <a:pt x="14014" y="46125"/>
                    <a:pt x="14014" y="45815"/>
                  </a:cubicBezTo>
                  <a:cubicBezTo>
                    <a:pt x="14038" y="45518"/>
                    <a:pt x="14276" y="45244"/>
                    <a:pt x="14585" y="45244"/>
                  </a:cubicBezTo>
                  <a:close/>
                  <a:moveTo>
                    <a:pt x="18324" y="45244"/>
                  </a:moveTo>
                  <a:cubicBezTo>
                    <a:pt x="18622" y="45244"/>
                    <a:pt x="18883" y="45494"/>
                    <a:pt x="18883" y="45815"/>
                  </a:cubicBezTo>
                  <a:cubicBezTo>
                    <a:pt x="18883" y="46113"/>
                    <a:pt x="18633" y="46375"/>
                    <a:pt x="18324" y="46375"/>
                  </a:cubicBezTo>
                  <a:cubicBezTo>
                    <a:pt x="18026" y="46375"/>
                    <a:pt x="17752" y="46125"/>
                    <a:pt x="17752" y="45815"/>
                  </a:cubicBezTo>
                  <a:cubicBezTo>
                    <a:pt x="17752" y="45518"/>
                    <a:pt x="18014" y="45244"/>
                    <a:pt x="18324" y="45244"/>
                  </a:cubicBezTo>
                  <a:close/>
                  <a:moveTo>
                    <a:pt x="22039" y="45244"/>
                  </a:moveTo>
                  <a:cubicBezTo>
                    <a:pt x="22336" y="45244"/>
                    <a:pt x="22610" y="45494"/>
                    <a:pt x="22610" y="45815"/>
                  </a:cubicBezTo>
                  <a:cubicBezTo>
                    <a:pt x="22610" y="46113"/>
                    <a:pt x="22360" y="46375"/>
                    <a:pt x="22039" y="46375"/>
                  </a:cubicBezTo>
                  <a:cubicBezTo>
                    <a:pt x="21729" y="46375"/>
                    <a:pt x="21479" y="46125"/>
                    <a:pt x="21479" y="45815"/>
                  </a:cubicBezTo>
                  <a:cubicBezTo>
                    <a:pt x="21491" y="45518"/>
                    <a:pt x="21729" y="45244"/>
                    <a:pt x="22039" y="45244"/>
                  </a:cubicBezTo>
                  <a:close/>
                  <a:moveTo>
                    <a:pt x="25777" y="45244"/>
                  </a:moveTo>
                  <a:cubicBezTo>
                    <a:pt x="26075" y="45244"/>
                    <a:pt x="26349" y="45494"/>
                    <a:pt x="26349" y="45815"/>
                  </a:cubicBezTo>
                  <a:cubicBezTo>
                    <a:pt x="26349" y="46113"/>
                    <a:pt x="26087" y="46375"/>
                    <a:pt x="25777" y="46375"/>
                  </a:cubicBezTo>
                  <a:cubicBezTo>
                    <a:pt x="25468" y="46375"/>
                    <a:pt x="25206" y="46125"/>
                    <a:pt x="25206" y="45815"/>
                  </a:cubicBezTo>
                  <a:cubicBezTo>
                    <a:pt x="25218" y="45518"/>
                    <a:pt x="25468" y="45244"/>
                    <a:pt x="25777" y="45244"/>
                  </a:cubicBezTo>
                  <a:close/>
                  <a:moveTo>
                    <a:pt x="29504" y="45244"/>
                  </a:moveTo>
                  <a:cubicBezTo>
                    <a:pt x="29801" y="45244"/>
                    <a:pt x="30063" y="45494"/>
                    <a:pt x="30063" y="45815"/>
                  </a:cubicBezTo>
                  <a:cubicBezTo>
                    <a:pt x="30063" y="46113"/>
                    <a:pt x="29813" y="46375"/>
                    <a:pt x="29504" y="46375"/>
                  </a:cubicBezTo>
                  <a:cubicBezTo>
                    <a:pt x="29182" y="46375"/>
                    <a:pt x="28932" y="46125"/>
                    <a:pt x="28932" y="45815"/>
                  </a:cubicBezTo>
                  <a:cubicBezTo>
                    <a:pt x="28944" y="45518"/>
                    <a:pt x="29182" y="45244"/>
                    <a:pt x="29504" y="45244"/>
                  </a:cubicBezTo>
                  <a:close/>
                  <a:moveTo>
                    <a:pt x="33230" y="45244"/>
                  </a:moveTo>
                  <a:cubicBezTo>
                    <a:pt x="33528" y="45244"/>
                    <a:pt x="33802" y="45494"/>
                    <a:pt x="33802" y="45815"/>
                  </a:cubicBezTo>
                  <a:cubicBezTo>
                    <a:pt x="33802" y="46113"/>
                    <a:pt x="33552" y="46375"/>
                    <a:pt x="33230" y="46375"/>
                  </a:cubicBezTo>
                  <a:cubicBezTo>
                    <a:pt x="32921" y="46375"/>
                    <a:pt x="32671" y="46125"/>
                    <a:pt x="32671" y="45815"/>
                  </a:cubicBezTo>
                  <a:cubicBezTo>
                    <a:pt x="32671" y="45518"/>
                    <a:pt x="32921" y="45244"/>
                    <a:pt x="33230" y="45244"/>
                  </a:cubicBezTo>
                  <a:close/>
                  <a:moveTo>
                    <a:pt x="36957" y="45244"/>
                  </a:moveTo>
                  <a:cubicBezTo>
                    <a:pt x="37255" y="45244"/>
                    <a:pt x="37517" y="45494"/>
                    <a:pt x="37517" y="45815"/>
                  </a:cubicBezTo>
                  <a:cubicBezTo>
                    <a:pt x="37517" y="46113"/>
                    <a:pt x="37267" y="46375"/>
                    <a:pt x="36957" y="46375"/>
                  </a:cubicBezTo>
                  <a:cubicBezTo>
                    <a:pt x="36648" y="46375"/>
                    <a:pt x="36386" y="46125"/>
                    <a:pt x="36386" y="45815"/>
                  </a:cubicBezTo>
                  <a:cubicBezTo>
                    <a:pt x="36409" y="45518"/>
                    <a:pt x="36648" y="45244"/>
                    <a:pt x="36957" y="45244"/>
                  </a:cubicBezTo>
                  <a:close/>
                  <a:moveTo>
                    <a:pt x="40672" y="45244"/>
                  </a:moveTo>
                  <a:cubicBezTo>
                    <a:pt x="40970" y="45244"/>
                    <a:pt x="41243" y="45494"/>
                    <a:pt x="41243" y="45815"/>
                  </a:cubicBezTo>
                  <a:cubicBezTo>
                    <a:pt x="41243" y="46113"/>
                    <a:pt x="40993" y="46375"/>
                    <a:pt x="40672" y="46375"/>
                  </a:cubicBezTo>
                  <a:cubicBezTo>
                    <a:pt x="40374" y="46375"/>
                    <a:pt x="40112" y="46125"/>
                    <a:pt x="40112" y="45815"/>
                  </a:cubicBezTo>
                  <a:cubicBezTo>
                    <a:pt x="40124" y="45518"/>
                    <a:pt x="40362" y="45244"/>
                    <a:pt x="40672" y="45244"/>
                  </a:cubicBezTo>
                  <a:close/>
                  <a:moveTo>
                    <a:pt x="44410" y="45244"/>
                  </a:moveTo>
                  <a:cubicBezTo>
                    <a:pt x="44708" y="45244"/>
                    <a:pt x="44982" y="45494"/>
                    <a:pt x="44982" y="45815"/>
                  </a:cubicBezTo>
                  <a:cubicBezTo>
                    <a:pt x="44982" y="46113"/>
                    <a:pt x="44720" y="46375"/>
                    <a:pt x="44410" y="46375"/>
                  </a:cubicBezTo>
                  <a:cubicBezTo>
                    <a:pt x="44113" y="46375"/>
                    <a:pt x="43851" y="46125"/>
                    <a:pt x="43851" y="45815"/>
                  </a:cubicBezTo>
                  <a:cubicBezTo>
                    <a:pt x="43851" y="45518"/>
                    <a:pt x="44101" y="45244"/>
                    <a:pt x="44410" y="45244"/>
                  </a:cubicBezTo>
                  <a:close/>
                  <a:moveTo>
                    <a:pt x="48137" y="45244"/>
                  </a:moveTo>
                  <a:cubicBezTo>
                    <a:pt x="48435" y="45244"/>
                    <a:pt x="48697" y="45494"/>
                    <a:pt x="48697" y="45815"/>
                  </a:cubicBezTo>
                  <a:cubicBezTo>
                    <a:pt x="48697" y="46113"/>
                    <a:pt x="48447" y="46375"/>
                    <a:pt x="48137" y="46375"/>
                  </a:cubicBezTo>
                  <a:cubicBezTo>
                    <a:pt x="47839" y="46375"/>
                    <a:pt x="47566" y="46125"/>
                    <a:pt x="47566" y="45815"/>
                  </a:cubicBezTo>
                  <a:cubicBezTo>
                    <a:pt x="47578" y="45518"/>
                    <a:pt x="47839" y="45244"/>
                    <a:pt x="48137" y="45244"/>
                  </a:cubicBezTo>
                  <a:close/>
                  <a:moveTo>
                    <a:pt x="51864" y="45244"/>
                  </a:moveTo>
                  <a:cubicBezTo>
                    <a:pt x="52161" y="45244"/>
                    <a:pt x="52435" y="45494"/>
                    <a:pt x="52435" y="45815"/>
                  </a:cubicBezTo>
                  <a:cubicBezTo>
                    <a:pt x="52435" y="46113"/>
                    <a:pt x="52185" y="46375"/>
                    <a:pt x="51864" y="46375"/>
                  </a:cubicBezTo>
                  <a:cubicBezTo>
                    <a:pt x="51566" y="46375"/>
                    <a:pt x="51304" y="46125"/>
                    <a:pt x="51304" y="45815"/>
                  </a:cubicBezTo>
                  <a:cubicBezTo>
                    <a:pt x="51304" y="45518"/>
                    <a:pt x="51554" y="45244"/>
                    <a:pt x="51864" y="45244"/>
                  </a:cubicBezTo>
                  <a:close/>
                  <a:moveTo>
                    <a:pt x="55602" y="45244"/>
                  </a:moveTo>
                  <a:cubicBezTo>
                    <a:pt x="55900" y="45244"/>
                    <a:pt x="56174" y="45494"/>
                    <a:pt x="56174" y="45815"/>
                  </a:cubicBezTo>
                  <a:cubicBezTo>
                    <a:pt x="56174" y="46113"/>
                    <a:pt x="55912" y="46375"/>
                    <a:pt x="55602" y="46375"/>
                  </a:cubicBezTo>
                  <a:cubicBezTo>
                    <a:pt x="55293" y="46375"/>
                    <a:pt x="55043" y="46125"/>
                    <a:pt x="55043" y="45815"/>
                  </a:cubicBezTo>
                  <a:cubicBezTo>
                    <a:pt x="55043" y="45518"/>
                    <a:pt x="55293" y="45244"/>
                    <a:pt x="55602" y="45244"/>
                  </a:cubicBezTo>
                  <a:close/>
                  <a:moveTo>
                    <a:pt x="59329" y="45244"/>
                  </a:moveTo>
                  <a:cubicBezTo>
                    <a:pt x="59627" y="45244"/>
                    <a:pt x="59889" y="45494"/>
                    <a:pt x="59889" y="45815"/>
                  </a:cubicBezTo>
                  <a:cubicBezTo>
                    <a:pt x="59889" y="46113"/>
                    <a:pt x="59639" y="46375"/>
                    <a:pt x="59329" y="46375"/>
                  </a:cubicBezTo>
                  <a:cubicBezTo>
                    <a:pt x="59008" y="46375"/>
                    <a:pt x="58757" y="46125"/>
                    <a:pt x="58757" y="45815"/>
                  </a:cubicBezTo>
                  <a:cubicBezTo>
                    <a:pt x="58757" y="45518"/>
                    <a:pt x="59008" y="45244"/>
                    <a:pt x="59329" y="45244"/>
                  </a:cubicBezTo>
                  <a:close/>
                  <a:moveTo>
                    <a:pt x="63056" y="45244"/>
                  </a:moveTo>
                  <a:cubicBezTo>
                    <a:pt x="63353" y="45244"/>
                    <a:pt x="63627" y="45494"/>
                    <a:pt x="63627" y="45815"/>
                  </a:cubicBezTo>
                  <a:cubicBezTo>
                    <a:pt x="63627" y="46113"/>
                    <a:pt x="63377" y="46375"/>
                    <a:pt x="63056" y="46375"/>
                  </a:cubicBezTo>
                  <a:cubicBezTo>
                    <a:pt x="62746" y="46375"/>
                    <a:pt x="62496" y="46125"/>
                    <a:pt x="62496" y="45815"/>
                  </a:cubicBezTo>
                  <a:cubicBezTo>
                    <a:pt x="62496" y="45518"/>
                    <a:pt x="62746" y="45244"/>
                    <a:pt x="63056" y="45244"/>
                  </a:cubicBezTo>
                  <a:close/>
                  <a:moveTo>
                    <a:pt x="66782" y="45244"/>
                  </a:moveTo>
                  <a:cubicBezTo>
                    <a:pt x="67080" y="45244"/>
                    <a:pt x="67342" y="45494"/>
                    <a:pt x="67342" y="45815"/>
                  </a:cubicBezTo>
                  <a:cubicBezTo>
                    <a:pt x="67342" y="46113"/>
                    <a:pt x="67092" y="46375"/>
                    <a:pt x="66782" y="46375"/>
                  </a:cubicBezTo>
                  <a:cubicBezTo>
                    <a:pt x="66473" y="46375"/>
                    <a:pt x="66211" y="46125"/>
                    <a:pt x="66211" y="45815"/>
                  </a:cubicBezTo>
                  <a:cubicBezTo>
                    <a:pt x="66235" y="45518"/>
                    <a:pt x="66473" y="45244"/>
                    <a:pt x="66782" y="45244"/>
                  </a:cubicBezTo>
                  <a:close/>
                  <a:moveTo>
                    <a:pt x="70509" y="45244"/>
                  </a:moveTo>
                  <a:cubicBezTo>
                    <a:pt x="70807" y="45244"/>
                    <a:pt x="71080" y="45494"/>
                    <a:pt x="71080" y="45815"/>
                  </a:cubicBezTo>
                  <a:cubicBezTo>
                    <a:pt x="71080" y="46113"/>
                    <a:pt x="70830" y="46375"/>
                    <a:pt x="70509" y="46375"/>
                  </a:cubicBezTo>
                  <a:cubicBezTo>
                    <a:pt x="70199" y="46375"/>
                    <a:pt x="69949" y="46125"/>
                    <a:pt x="69949" y="45815"/>
                  </a:cubicBezTo>
                  <a:cubicBezTo>
                    <a:pt x="69949" y="45518"/>
                    <a:pt x="70199" y="45244"/>
                    <a:pt x="70509" y="45244"/>
                  </a:cubicBezTo>
                  <a:close/>
                  <a:moveTo>
                    <a:pt x="74236" y="45244"/>
                  </a:moveTo>
                  <a:cubicBezTo>
                    <a:pt x="74533" y="45244"/>
                    <a:pt x="74795" y="45494"/>
                    <a:pt x="74795" y="45815"/>
                  </a:cubicBezTo>
                  <a:cubicBezTo>
                    <a:pt x="74795" y="46113"/>
                    <a:pt x="74545" y="46375"/>
                    <a:pt x="74236" y="46375"/>
                  </a:cubicBezTo>
                  <a:cubicBezTo>
                    <a:pt x="73938" y="46375"/>
                    <a:pt x="73676" y="46125"/>
                    <a:pt x="73676" y="45815"/>
                  </a:cubicBezTo>
                  <a:cubicBezTo>
                    <a:pt x="73676" y="45518"/>
                    <a:pt x="73926" y="45244"/>
                    <a:pt x="74236" y="45244"/>
                  </a:cubicBezTo>
                  <a:close/>
                  <a:moveTo>
                    <a:pt x="77855" y="45244"/>
                  </a:moveTo>
                  <a:cubicBezTo>
                    <a:pt x="78153" y="45244"/>
                    <a:pt x="78415" y="45494"/>
                    <a:pt x="78415" y="45815"/>
                  </a:cubicBezTo>
                  <a:cubicBezTo>
                    <a:pt x="78415" y="46113"/>
                    <a:pt x="78165" y="46375"/>
                    <a:pt x="77855" y="46375"/>
                  </a:cubicBezTo>
                  <a:cubicBezTo>
                    <a:pt x="77546" y="46375"/>
                    <a:pt x="77284" y="46125"/>
                    <a:pt x="77284" y="45815"/>
                  </a:cubicBezTo>
                  <a:cubicBezTo>
                    <a:pt x="77284" y="45518"/>
                    <a:pt x="77546" y="45244"/>
                    <a:pt x="77855" y="45244"/>
                  </a:cubicBezTo>
                  <a:close/>
                  <a:moveTo>
                    <a:pt x="81570" y="45244"/>
                  </a:moveTo>
                  <a:cubicBezTo>
                    <a:pt x="81868" y="45244"/>
                    <a:pt x="82141" y="45494"/>
                    <a:pt x="82141" y="45815"/>
                  </a:cubicBezTo>
                  <a:cubicBezTo>
                    <a:pt x="82141" y="46113"/>
                    <a:pt x="81879" y="46375"/>
                    <a:pt x="81570" y="46375"/>
                  </a:cubicBezTo>
                  <a:cubicBezTo>
                    <a:pt x="81260" y="46375"/>
                    <a:pt x="81010" y="46125"/>
                    <a:pt x="81010" y="45815"/>
                  </a:cubicBezTo>
                  <a:cubicBezTo>
                    <a:pt x="81022" y="45518"/>
                    <a:pt x="81260" y="45244"/>
                    <a:pt x="81570" y="45244"/>
                  </a:cubicBezTo>
                  <a:close/>
                  <a:moveTo>
                    <a:pt x="85308" y="45244"/>
                  </a:moveTo>
                  <a:cubicBezTo>
                    <a:pt x="85606" y="45244"/>
                    <a:pt x="85880" y="45494"/>
                    <a:pt x="85880" y="45815"/>
                  </a:cubicBezTo>
                  <a:cubicBezTo>
                    <a:pt x="85880" y="46113"/>
                    <a:pt x="85618" y="46375"/>
                    <a:pt x="85308" y="46375"/>
                  </a:cubicBezTo>
                  <a:cubicBezTo>
                    <a:pt x="84999" y="46375"/>
                    <a:pt x="84749" y="46125"/>
                    <a:pt x="84749" y="45815"/>
                  </a:cubicBezTo>
                  <a:cubicBezTo>
                    <a:pt x="84749" y="45518"/>
                    <a:pt x="84999" y="45244"/>
                    <a:pt x="85308" y="45244"/>
                  </a:cubicBezTo>
                  <a:close/>
                  <a:moveTo>
                    <a:pt x="89035" y="45244"/>
                  </a:moveTo>
                  <a:cubicBezTo>
                    <a:pt x="89333" y="45244"/>
                    <a:pt x="89595" y="45494"/>
                    <a:pt x="89595" y="45815"/>
                  </a:cubicBezTo>
                  <a:cubicBezTo>
                    <a:pt x="89595" y="46113"/>
                    <a:pt x="89345" y="46375"/>
                    <a:pt x="89035" y="46375"/>
                  </a:cubicBezTo>
                  <a:cubicBezTo>
                    <a:pt x="88714" y="46375"/>
                    <a:pt x="88464" y="46125"/>
                    <a:pt x="88464" y="45815"/>
                  </a:cubicBezTo>
                  <a:cubicBezTo>
                    <a:pt x="88475" y="45518"/>
                    <a:pt x="88714" y="45244"/>
                    <a:pt x="89035" y="45244"/>
                  </a:cubicBezTo>
                  <a:close/>
                  <a:moveTo>
                    <a:pt x="92762" y="45244"/>
                  </a:moveTo>
                  <a:cubicBezTo>
                    <a:pt x="93059" y="45244"/>
                    <a:pt x="93333" y="45494"/>
                    <a:pt x="93333" y="45815"/>
                  </a:cubicBezTo>
                  <a:cubicBezTo>
                    <a:pt x="93333" y="46113"/>
                    <a:pt x="93071" y="46375"/>
                    <a:pt x="92762" y="46375"/>
                  </a:cubicBezTo>
                  <a:cubicBezTo>
                    <a:pt x="92452" y="46375"/>
                    <a:pt x="92202" y="46125"/>
                    <a:pt x="92202" y="45815"/>
                  </a:cubicBezTo>
                  <a:cubicBezTo>
                    <a:pt x="92202" y="45518"/>
                    <a:pt x="92452" y="45244"/>
                    <a:pt x="92762" y="45244"/>
                  </a:cubicBezTo>
                  <a:close/>
                  <a:moveTo>
                    <a:pt x="96488" y="45244"/>
                  </a:moveTo>
                  <a:cubicBezTo>
                    <a:pt x="96786" y="45244"/>
                    <a:pt x="97048" y="45494"/>
                    <a:pt x="97048" y="45815"/>
                  </a:cubicBezTo>
                  <a:cubicBezTo>
                    <a:pt x="97048" y="46113"/>
                    <a:pt x="96798" y="46375"/>
                    <a:pt x="96488" y="46375"/>
                  </a:cubicBezTo>
                  <a:cubicBezTo>
                    <a:pt x="96191" y="46375"/>
                    <a:pt x="95917" y="46125"/>
                    <a:pt x="95917" y="45815"/>
                  </a:cubicBezTo>
                  <a:cubicBezTo>
                    <a:pt x="95917" y="45518"/>
                    <a:pt x="96179" y="45244"/>
                    <a:pt x="96488" y="45244"/>
                  </a:cubicBezTo>
                  <a:close/>
                  <a:moveTo>
                    <a:pt x="100203" y="45244"/>
                  </a:moveTo>
                  <a:cubicBezTo>
                    <a:pt x="100501" y="45244"/>
                    <a:pt x="100775" y="45494"/>
                    <a:pt x="100775" y="45815"/>
                  </a:cubicBezTo>
                  <a:cubicBezTo>
                    <a:pt x="100775" y="46113"/>
                    <a:pt x="100513" y="46375"/>
                    <a:pt x="100203" y="46375"/>
                  </a:cubicBezTo>
                  <a:cubicBezTo>
                    <a:pt x="99905" y="46375"/>
                    <a:pt x="99644" y="46125"/>
                    <a:pt x="99644" y="45815"/>
                  </a:cubicBezTo>
                  <a:cubicBezTo>
                    <a:pt x="99655" y="45518"/>
                    <a:pt x="99894" y="45244"/>
                    <a:pt x="100203" y="45244"/>
                  </a:cubicBezTo>
                  <a:close/>
                  <a:moveTo>
                    <a:pt x="103942" y="45244"/>
                  </a:moveTo>
                  <a:cubicBezTo>
                    <a:pt x="104239" y="45244"/>
                    <a:pt x="104513" y="45494"/>
                    <a:pt x="104513" y="45815"/>
                  </a:cubicBezTo>
                  <a:cubicBezTo>
                    <a:pt x="104513" y="46113"/>
                    <a:pt x="104251" y="46375"/>
                    <a:pt x="103942" y="46375"/>
                  </a:cubicBezTo>
                  <a:cubicBezTo>
                    <a:pt x="103644" y="46375"/>
                    <a:pt x="103382" y="46125"/>
                    <a:pt x="103382" y="45815"/>
                  </a:cubicBezTo>
                  <a:cubicBezTo>
                    <a:pt x="103382" y="45518"/>
                    <a:pt x="103632" y="45244"/>
                    <a:pt x="103942" y="45244"/>
                  </a:cubicBezTo>
                  <a:close/>
                  <a:moveTo>
                    <a:pt x="107668" y="45244"/>
                  </a:moveTo>
                  <a:cubicBezTo>
                    <a:pt x="107966" y="45244"/>
                    <a:pt x="108228" y="45494"/>
                    <a:pt x="108228" y="45815"/>
                  </a:cubicBezTo>
                  <a:cubicBezTo>
                    <a:pt x="108228" y="46113"/>
                    <a:pt x="107978" y="46375"/>
                    <a:pt x="107668" y="46375"/>
                  </a:cubicBezTo>
                  <a:cubicBezTo>
                    <a:pt x="107371" y="46375"/>
                    <a:pt x="107097" y="46125"/>
                    <a:pt x="107097" y="45815"/>
                  </a:cubicBezTo>
                  <a:cubicBezTo>
                    <a:pt x="107109" y="45518"/>
                    <a:pt x="107347" y="45244"/>
                    <a:pt x="107668" y="45244"/>
                  </a:cubicBezTo>
                  <a:close/>
                  <a:moveTo>
                    <a:pt x="111395" y="45244"/>
                  </a:moveTo>
                  <a:cubicBezTo>
                    <a:pt x="111693" y="45244"/>
                    <a:pt x="111967" y="45494"/>
                    <a:pt x="111967" y="45815"/>
                  </a:cubicBezTo>
                  <a:cubicBezTo>
                    <a:pt x="111967" y="46113"/>
                    <a:pt x="111705" y="46375"/>
                    <a:pt x="111395" y="46375"/>
                  </a:cubicBezTo>
                  <a:cubicBezTo>
                    <a:pt x="111085" y="46375"/>
                    <a:pt x="110835" y="46125"/>
                    <a:pt x="110835" y="45815"/>
                  </a:cubicBezTo>
                  <a:cubicBezTo>
                    <a:pt x="110835" y="45518"/>
                    <a:pt x="111085" y="45244"/>
                    <a:pt x="111395" y="45244"/>
                  </a:cubicBezTo>
                  <a:close/>
                  <a:moveTo>
                    <a:pt x="115122" y="45244"/>
                  </a:moveTo>
                  <a:cubicBezTo>
                    <a:pt x="115419" y="45244"/>
                    <a:pt x="115681" y="45494"/>
                    <a:pt x="115681" y="45815"/>
                  </a:cubicBezTo>
                  <a:cubicBezTo>
                    <a:pt x="115681" y="46113"/>
                    <a:pt x="115431" y="46375"/>
                    <a:pt x="115122" y="46375"/>
                  </a:cubicBezTo>
                  <a:cubicBezTo>
                    <a:pt x="114812" y="46375"/>
                    <a:pt x="114550" y="46125"/>
                    <a:pt x="114550" y="45815"/>
                  </a:cubicBezTo>
                  <a:cubicBezTo>
                    <a:pt x="114574" y="45518"/>
                    <a:pt x="114812" y="45244"/>
                    <a:pt x="115122" y="45244"/>
                  </a:cubicBezTo>
                  <a:close/>
                  <a:moveTo>
                    <a:pt x="118860" y="45244"/>
                  </a:moveTo>
                  <a:cubicBezTo>
                    <a:pt x="119158" y="45244"/>
                    <a:pt x="119420" y="45494"/>
                    <a:pt x="119420" y="45815"/>
                  </a:cubicBezTo>
                  <a:cubicBezTo>
                    <a:pt x="119420" y="46113"/>
                    <a:pt x="119170" y="46375"/>
                    <a:pt x="118860" y="46375"/>
                  </a:cubicBezTo>
                  <a:cubicBezTo>
                    <a:pt x="118539" y="46375"/>
                    <a:pt x="118289" y="46125"/>
                    <a:pt x="118289" y="45815"/>
                  </a:cubicBezTo>
                  <a:cubicBezTo>
                    <a:pt x="118289" y="45518"/>
                    <a:pt x="118539" y="45244"/>
                    <a:pt x="118860" y="45244"/>
                  </a:cubicBezTo>
                  <a:close/>
                  <a:moveTo>
                    <a:pt x="122575" y="45244"/>
                  </a:moveTo>
                  <a:cubicBezTo>
                    <a:pt x="122873" y="45244"/>
                    <a:pt x="123146" y="45494"/>
                    <a:pt x="123146" y="45815"/>
                  </a:cubicBezTo>
                  <a:cubicBezTo>
                    <a:pt x="123146" y="46113"/>
                    <a:pt x="122885" y="46375"/>
                    <a:pt x="122575" y="46375"/>
                  </a:cubicBezTo>
                  <a:cubicBezTo>
                    <a:pt x="122265" y="46375"/>
                    <a:pt x="122015" y="46125"/>
                    <a:pt x="122015" y="45815"/>
                  </a:cubicBezTo>
                  <a:cubicBezTo>
                    <a:pt x="122027" y="45518"/>
                    <a:pt x="122277" y="45244"/>
                    <a:pt x="122575" y="45244"/>
                  </a:cubicBezTo>
                  <a:close/>
                  <a:moveTo>
                    <a:pt x="126314" y="45244"/>
                  </a:moveTo>
                  <a:cubicBezTo>
                    <a:pt x="126611" y="45244"/>
                    <a:pt x="126873" y="45494"/>
                    <a:pt x="126873" y="45815"/>
                  </a:cubicBezTo>
                  <a:cubicBezTo>
                    <a:pt x="126873" y="46113"/>
                    <a:pt x="126623" y="46375"/>
                    <a:pt x="126314" y="46375"/>
                  </a:cubicBezTo>
                  <a:cubicBezTo>
                    <a:pt x="126004" y="46375"/>
                    <a:pt x="125742" y="46125"/>
                    <a:pt x="125742" y="45815"/>
                  </a:cubicBezTo>
                  <a:cubicBezTo>
                    <a:pt x="125742" y="45518"/>
                    <a:pt x="126004" y="45244"/>
                    <a:pt x="126314" y="45244"/>
                  </a:cubicBezTo>
                  <a:close/>
                  <a:moveTo>
                    <a:pt x="130028" y="45244"/>
                  </a:moveTo>
                  <a:cubicBezTo>
                    <a:pt x="130326" y="45244"/>
                    <a:pt x="130600" y="45494"/>
                    <a:pt x="130600" y="45815"/>
                  </a:cubicBezTo>
                  <a:cubicBezTo>
                    <a:pt x="130600" y="46113"/>
                    <a:pt x="130350" y="46375"/>
                    <a:pt x="130028" y="46375"/>
                  </a:cubicBezTo>
                  <a:cubicBezTo>
                    <a:pt x="129731" y="46375"/>
                    <a:pt x="129469" y="46125"/>
                    <a:pt x="129469" y="45815"/>
                  </a:cubicBezTo>
                  <a:cubicBezTo>
                    <a:pt x="129469" y="45518"/>
                    <a:pt x="129719" y="45244"/>
                    <a:pt x="130028" y="45244"/>
                  </a:cubicBezTo>
                  <a:close/>
                  <a:moveTo>
                    <a:pt x="133767" y="45244"/>
                  </a:moveTo>
                  <a:cubicBezTo>
                    <a:pt x="134065" y="45244"/>
                    <a:pt x="134326" y="45494"/>
                    <a:pt x="134326" y="45815"/>
                  </a:cubicBezTo>
                  <a:cubicBezTo>
                    <a:pt x="134326" y="46113"/>
                    <a:pt x="134076" y="46375"/>
                    <a:pt x="133767" y="46375"/>
                  </a:cubicBezTo>
                  <a:cubicBezTo>
                    <a:pt x="133469" y="46375"/>
                    <a:pt x="133207" y="46125"/>
                    <a:pt x="133207" y="45815"/>
                  </a:cubicBezTo>
                  <a:cubicBezTo>
                    <a:pt x="133207" y="45518"/>
                    <a:pt x="133457" y="45244"/>
                    <a:pt x="133767" y="45244"/>
                  </a:cubicBezTo>
                  <a:close/>
                  <a:moveTo>
                    <a:pt x="137494" y="45244"/>
                  </a:moveTo>
                  <a:cubicBezTo>
                    <a:pt x="137791" y="45244"/>
                    <a:pt x="138053" y="45494"/>
                    <a:pt x="138053" y="45815"/>
                  </a:cubicBezTo>
                  <a:cubicBezTo>
                    <a:pt x="138053" y="46113"/>
                    <a:pt x="137803" y="46375"/>
                    <a:pt x="137494" y="46375"/>
                  </a:cubicBezTo>
                  <a:cubicBezTo>
                    <a:pt x="137196" y="46375"/>
                    <a:pt x="136922" y="46125"/>
                    <a:pt x="136922" y="45815"/>
                  </a:cubicBezTo>
                  <a:cubicBezTo>
                    <a:pt x="136934" y="45518"/>
                    <a:pt x="137172" y="45244"/>
                    <a:pt x="137494" y="45244"/>
                  </a:cubicBezTo>
                  <a:close/>
                  <a:moveTo>
                    <a:pt x="141220" y="45244"/>
                  </a:moveTo>
                  <a:cubicBezTo>
                    <a:pt x="141518" y="45244"/>
                    <a:pt x="141792" y="45494"/>
                    <a:pt x="141792" y="45815"/>
                  </a:cubicBezTo>
                  <a:cubicBezTo>
                    <a:pt x="141792" y="46113"/>
                    <a:pt x="141530" y="46375"/>
                    <a:pt x="141220" y="46375"/>
                  </a:cubicBezTo>
                  <a:cubicBezTo>
                    <a:pt x="140911" y="46375"/>
                    <a:pt x="140661" y="46125"/>
                    <a:pt x="140661" y="45815"/>
                  </a:cubicBezTo>
                  <a:cubicBezTo>
                    <a:pt x="140661" y="45518"/>
                    <a:pt x="140911" y="45244"/>
                    <a:pt x="141220" y="45244"/>
                  </a:cubicBezTo>
                  <a:close/>
                  <a:moveTo>
                    <a:pt x="144947" y="45244"/>
                  </a:moveTo>
                  <a:cubicBezTo>
                    <a:pt x="145244" y="45244"/>
                    <a:pt x="145506" y="45494"/>
                    <a:pt x="145506" y="45815"/>
                  </a:cubicBezTo>
                  <a:cubicBezTo>
                    <a:pt x="145506" y="46113"/>
                    <a:pt x="145256" y="46375"/>
                    <a:pt x="144947" y="46375"/>
                  </a:cubicBezTo>
                  <a:cubicBezTo>
                    <a:pt x="144637" y="46375"/>
                    <a:pt x="144375" y="46125"/>
                    <a:pt x="144375" y="45815"/>
                  </a:cubicBezTo>
                  <a:cubicBezTo>
                    <a:pt x="144399" y="45518"/>
                    <a:pt x="144637" y="45244"/>
                    <a:pt x="144947" y="45244"/>
                  </a:cubicBezTo>
                  <a:close/>
                  <a:moveTo>
                    <a:pt x="148685" y="45244"/>
                  </a:moveTo>
                  <a:cubicBezTo>
                    <a:pt x="148983" y="45244"/>
                    <a:pt x="149245" y="45494"/>
                    <a:pt x="149245" y="45815"/>
                  </a:cubicBezTo>
                  <a:cubicBezTo>
                    <a:pt x="149245" y="46113"/>
                    <a:pt x="148995" y="46375"/>
                    <a:pt x="148685" y="46375"/>
                  </a:cubicBezTo>
                  <a:cubicBezTo>
                    <a:pt x="148364" y="46375"/>
                    <a:pt x="148114" y="46125"/>
                    <a:pt x="148114" y="45815"/>
                  </a:cubicBezTo>
                  <a:cubicBezTo>
                    <a:pt x="148114" y="45518"/>
                    <a:pt x="148364" y="45244"/>
                    <a:pt x="148685" y="45244"/>
                  </a:cubicBezTo>
                  <a:close/>
                  <a:moveTo>
                    <a:pt x="1548" y="47125"/>
                  </a:moveTo>
                  <a:cubicBezTo>
                    <a:pt x="1846" y="47125"/>
                    <a:pt x="2119" y="47375"/>
                    <a:pt x="2119" y="47685"/>
                  </a:cubicBezTo>
                  <a:cubicBezTo>
                    <a:pt x="2119" y="47982"/>
                    <a:pt x="1858" y="48244"/>
                    <a:pt x="1548" y="48244"/>
                  </a:cubicBezTo>
                  <a:cubicBezTo>
                    <a:pt x="1238" y="48244"/>
                    <a:pt x="988" y="47994"/>
                    <a:pt x="988" y="47685"/>
                  </a:cubicBezTo>
                  <a:cubicBezTo>
                    <a:pt x="988" y="47375"/>
                    <a:pt x="1238" y="47125"/>
                    <a:pt x="1548" y="47125"/>
                  </a:cubicBezTo>
                  <a:close/>
                  <a:moveTo>
                    <a:pt x="5287" y="47125"/>
                  </a:moveTo>
                  <a:cubicBezTo>
                    <a:pt x="5596" y="47125"/>
                    <a:pt x="5846" y="47375"/>
                    <a:pt x="5846" y="47685"/>
                  </a:cubicBezTo>
                  <a:cubicBezTo>
                    <a:pt x="5846" y="47994"/>
                    <a:pt x="5596" y="48244"/>
                    <a:pt x="5287" y="48244"/>
                  </a:cubicBezTo>
                  <a:cubicBezTo>
                    <a:pt x="4977" y="48244"/>
                    <a:pt x="4715" y="47994"/>
                    <a:pt x="4715" y="47685"/>
                  </a:cubicBezTo>
                  <a:cubicBezTo>
                    <a:pt x="4715" y="47375"/>
                    <a:pt x="4977" y="47125"/>
                    <a:pt x="5287" y="47125"/>
                  </a:cubicBezTo>
                  <a:close/>
                  <a:moveTo>
                    <a:pt x="9001" y="47125"/>
                  </a:moveTo>
                  <a:cubicBezTo>
                    <a:pt x="9299" y="47125"/>
                    <a:pt x="9573" y="47375"/>
                    <a:pt x="9573" y="47685"/>
                  </a:cubicBezTo>
                  <a:cubicBezTo>
                    <a:pt x="9573" y="47982"/>
                    <a:pt x="9323" y="48244"/>
                    <a:pt x="9001" y="48244"/>
                  </a:cubicBezTo>
                  <a:cubicBezTo>
                    <a:pt x="8704" y="48244"/>
                    <a:pt x="8442" y="47994"/>
                    <a:pt x="8442" y="47685"/>
                  </a:cubicBezTo>
                  <a:cubicBezTo>
                    <a:pt x="8442" y="47375"/>
                    <a:pt x="8692" y="47125"/>
                    <a:pt x="9001" y="47125"/>
                  </a:cubicBezTo>
                  <a:close/>
                  <a:moveTo>
                    <a:pt x="12728" y="47125"/>
                  </a:moveTo>
                  <a:cubicBezTo>
                    <a:pt x="13037" y="47125"/>
                    <a:pt x="13288" y="47375"/>
                    <a:pt x="13288" y="47685"/>
                  </a:cubicBezTo>
                  <a:cubicBezTo>
                    <a:pt x="13288" y="47994"/>
                    <a:pt x="13037" y="48244"/>
                    <a:pt x="12728" y="48244"/>
                  </a:cubicBezTo>
                  <a:cubicBezTo>
                    <a:pt x="12418" y="48244"/>
                    <a:pt x="12156" y="47994"/>
                    <a:pt x="12156" y="47685"/>
                  </a:cubicBezTo>
                  <a:cubicBezTo>
                    <a:pt x="12156" y="47375"/>
                    <a:pt x="12418" y="47125"/>
                    <a:pt x="12728" y="47125"/>
                  </a:cubicBezTo>
                  <a:close/>
                  <a:moveTo>
                    <a:pt x="16466" y="47125"/>
                  </a:moveTo>
                  <a:cubicBezTo>
                    <a:pt x="16764" y="47125"/>
                    <a:pt x="17026" y="47375"/>
                    <a:pt x="17026" y="47685"/>
                  </a:cubicBezTo>
                  <a:cubicBezTo>
                    <a:pt x="17026" y="47982"/>
                    <a:pt x="16776" y="48244"/>
                    <a:pt x="16466" y="48244"/>
                  </a:cubicBezTo>
                  <a:cubicBezTo>
                    <a:pt x="16169" y="48244"/>
                    <a:pt x="15895" y="47994"/>
                    <a:pt x="15895" y="47685"/>
                  </a:cubicBezTo>
                  <a:cubicBezTo>
                    <a:pt x="15895" y="47375"/>
                    <a:pt x="16145" y="47125"/>
                    <a:pt x="16466" y="47125"/>
                  </a:cubicBezTo>
                  <a:close/>
                  <a:moveTo>
                    <a:pt x="20181" y="47125"/>
                  </a:moveTo>
                  <a:cubicBezTo>
                    <a:pt x="20491" y="47125"/>
                    <a:pt x="20753" y="47375"/>
                    <a:pt x="20753" y="47685"/>
                  </a:cubicBezTo>
                  <a:cubicBezTo>
                    <a:pt x="20753" y="47994"/>
                    <a:pt x="20491" y="48244"/>
                    <a:pt x="20181" y="48244"/>
                  </a:cubicBezTo>
                  <a:cubicBezTo>
                    <a:pt x="19872" y="48244"/>
                    <a:pt x="19622" y="47994"/>
                    <a:pt x="19622" y="47685"/>
                  </a:cubicBezTo>
                  <a:cubicBezTo>
                    <a:pt x="19622" y="47375"/>
                    <a:pt x="19872" y="47125"/>
                    <a:pt x="20181" y="47125"/>
                  </a:cubicBezTo>
                  <a:close/>
                  <a:moveTo>
                    <a:pt x="23920" y="47125"/>
                  </a:moveTo>
                  <a:cubicBezTo>
                    <a:pt x="24217" y="47125"/>
                    <a:pt x="24479" y="47375"/>
                    <a:pt x="24479" y="47685"/>
                  </a:cubicBezTo>
                  <a:cubicBezTo>
                    <a:pt x="24479" y="47982"/>
                    <a:pt x="24229" y="48244"/>
                    <a:pt x="23920" y="48244"/>
                  </a:cubicBezTo>
                  <a:cubicBezTo>
                    <a:pt x="23610" y="48244"/>
                    <a:pt x="23348" y="47994"/>
                    <a:pt x="23348" y="47685"/>
                  </a:cubicBezTo>
                  <a:cubicBezTo>
                    <a:pt x="23348" y="47375"/>
                    <a:pt x="23610" y="47125"/>
                    <a:pt x="23920" y="47125"/>
                  </a:cubicBezTo>
                  <a:close/>
                  <a:moveTo>
                    <a:pt x="27635" y="47125"/>
                  </a:moveTo>
                  <a:cubicBezTo>
                    <a:pt x="27956" y="47125"/>
                    <a:pt x="28206" y="47375"/>
                    <a:pt x="28206" y="47685"/>
                  </a:cubicBezTo>
                  <a:cubicBezTo>
                    <a:pt x="28206" y="47994"/>
                    <a:pt x="27956" y="48244"/>
                    <a:pt x="27635" y="48244"/>
                  </a:cubicBezTo>
                  <a:cubicBezTo>
                    <a:pt x="27325" y="48244"/>
                    <a:pt x="27075" y="47994"/>
                    <a:pt x="27075" y="47685"/>
                  </a:cubicBezTo>
                  <a:cubicBezTo>
                    <a:pt x="27075" y="47375"/>
                    <a:pt x="27325" y="47125"/>
                    <a:pt x="27635" y="47125"/>
                  </a:cubicBezTo>
                  <a:close/>
                  <a:moveTo>
                    <a:pt x="31373" y="47125"/>
                  </a:moveTo>
                  <a:cubicBezTo>
                    <a:pt x="31671" y="47125"/>
                    <a:pt x="31945" y="47375"/>
                    <a:pt x="31945" y="47685"/>
                  </a:cubicBezTo>
                  <a:cubicBezTo>
                    <a:pt x="31945" y="47982"/>
                    <a:pt x="31683" y="48244"/>
                    <a:pt x="31373" y="48244"/>
                  </a:cubicBezTo>
                  <a:cubicBezTo>
                    <a:pt x="31064" y="48244"/>
                    <a:pt x="30814" y="47994"/>
                    <a:pt x="30814" y="47685"/>
                  </a:cubicBezTo>
                  <a:cubicBezTo>
                    <a:pt x="30814" y="47375"/>
                    <a:pt x="31064" y="47125"/>
                    <a:pt x="31373" y="47125"/>
                  </a:cubicBezTo>
                  <a:close/>
                  <a:moveTo>
                    <a:pt x="35100" y="47125"/>
                  </a:moveTo>
                  <a:cubicBezTo>
                    <a:pt x="35409" y="47125"/>
                    <a:pt x="35659" y="47375"/>
                    <a:pt x="35659" y="47685"/>
                  </a:cubicBezTo>
                  <a:cubicBezTo>
                    <a:pt x="35659" y="47994"/>
                    <a:pt x="35409" y="48244"/>
                    <a:pt x="35100" y="48244"/>
                  </a:cubicBezTo>
                  <a:cubicBezTo>
                    <a:pt x="34778" y="48244"/>
                    <a:pt x="34528" y="47994"/>
                    <a:pt x="34528" y="47685"/>
                  </a:cubicBezTo>
                  <a:cubicBezTo>
                    <a:pt x="34528" y="47375"/>
                    <a:pt x="34778" y="47125"/>
                    <a:pt x="35100" y="47125"/>
                  </a:cubicBezTo>
                  <a:close/>
                  <a:moveTo>
                    <a:pt x="38815" y="47125"/>
                  </a:moveTo>
                  <a:cubicBezTo>
                    <a:pt x="39112" y="47125"/>
                    <a:pt x="39386" y="47375"/>
                    <a:pt x="39386" y="47685"/>
                  </a:cubicBezTo>
                  <a:cubicBezTo>
                    <a:pt x="39386" y="47982"/>
                    <a:pt x="39124" y="48244"/>
                    <a:pt x="38815" y="48244"/>
                  </a:cubicBezTo>
                  <a:cubicBezTo>
                    <a:pt x="38517" y="48244"/>
                    <a:pt x="38255" y="47994"/>
                    <a:pt x="38255" y="47685"/>
                  </a:cubicBezTo>
                  <a:cubicBezTo>
                    <a:pt x="38267" y="47375"/>
                    <a:pt x="38505" y="47125"/>
                    <a:pt x="38815" y="47125"/>
                  </a:cubicBezTo>
                  <a:close/>
                  <a:moveTo>
                    <a:pt x="42553" y="47125"/>
                  </a:moveTo>
                  <a:cubicBezTo>
                    <a:pt x="42863" y="47125"/>
                    <a:pt x="43113" y="47375"/>
                    <a:pt x="43113" y="47685"/>
                  </a:cubicBezTo>
                  <a:cubicBezTo>
                    <a:pt x="43113" y="47994"/>
                    <a:pt x="42863" y="48244"/>
                    <a:pt x="42553" y="48244"/>
                  </a:cubicBezTo>
                  <a:cubicBezTo>
                    <a:pt x="42232" y="48244"/>
                    <a:pt x="41982" y="47994"/>
                    <a:pt x="41982" y="47685"/>
                  </a:cubicBezTo>
                  <a:cubicBezTo>
                    <a:pt x="41982" y="47375"/>
                    <a:pt x="42244" y="47125"/>
                    <a:pt x="42553" y="47125"/>
                  </a:cubicBezTo>
                  <a:close/>
                  <a:moveTo>
                    <a:pt x="46268" y="47125"/>
                  </a:moveTo>
                  <a:cubicBezTo>
                    <a:pt x="46565" y="47125"/>
                    <a:pt x="46839" y="47375"/>
                    <a:pt x="46839" y="47685"/>
                  </a:cubicBezTo>
                  <a:cubicBezTo>
                    <a:pt x="46839" y="47982"/>
                    <a:pt x="46589" y="48244"/>
                    <a:pt x="46268" y="48244"/>
                  </a:cubicBezTo>
                  <a:cubicBezTo>
                    <a:pt x="45970" y="48244"/>
                    <a:pt x="45708" y="47994"/>
                    <a:pt x="45708" y="47685"/>
                  </a:cubicBezTo>
                  <a:cubicBezTo>
                    <a:pt x="45720" y="47375"/>
                    <a:pt x="45958" y="47125"/>
                    <a:pt x="46268" y="47125"/>
                  </a:cubicBezTo>
                  <a:close/>
                  <a:moveTo>
                    <a:pt x="50006" y="47125"/>
                  </a:moveTo>
                  <a:cubicBezTo>
                    <a:pt x="50316" y="47125"/>
                    <a:pt x="50578" y="47375"/>
                    <a:pt x="50578" y="47685"/>
                  </a:cubicBezTo>
                  <a:cubicBezTo>
                    <a:pt x="50578" y="47994"/>
                    <a:pt x="50316" y="48244"/>
                    <a:pt x="50006" y="48244"/>
                  </a:cubicBezTo>
                  <a:cubicBezTo>
                    <a:pt x="49697" y="48244"/>
                    <a:pt x="49447" y="47994"/>
                    <a:pt x="49447" y="47685"/>
                  </a:cubicBezTo>
                  <a:cubicBezTo>
                    <a:pt x="49447" y="47375"/>
                    <a:pt x="49697" y="47125"/>
                    <a:pt x="50006" y="47125"/>
                  </a:cubicBezTo>
                  <a:close/>
                  <a:moveTo>
                    <a:pt x="53733" y="47125"/>
                  </a:moveTo>
                  <a:cubicBezTo>
                    <a:pt x="54031" y="47125"/>
                    <a:pt x="54293" y="47375"/>
                    <a:pt x="54293" y="47685"/>
                  </a:cubicBezTo>
                  <a:cubicBezTo>
                    <a:pt x="54293" y="47982"/>
                    <a:pt x="54043" y="48244"/>
                    <a:pt x="53733" y="48244"/>
                  </a:cubicBezTo>
                  <a:cubicBezTo>
                    <a:pt x="53412" y="48244"/>
                    <a:pt x="53162" y="47994"/>
                    <a:pt x="53162" y="47685"/>
                  </a:cubicBezTo>
                  <a:cubicBezTo>
                    <a:pt x="53173" y="47375"/>
                    <a:pt x="53412" y="47125"/>
                    <a:pt x="53733" y="47125"/>
                  </a:cubicBezTo>
                  <a:close/>
                  <a:moveTo>
                    <a:pt x="57460" y="47125"/>
                  </a:moveTo>
                  <a:cubicBezTo>
                    <a:pt x="57781" y="47125"/>
                    <a:pt x="58031" y="47375"/>
                    <a:pt x="58031" y="47685"/>
                  </a:cubicBezTo>
                  <a:cubicBezTo>
                    <a:pt x="58031" y="47994"/>
                    <a:pt x="57781" y="48244"/>
                    <a:pt x="57460" y="48244"/>
                  </a:cubicBezTo>
                  <a:cubicBezTo>
                    <a:pt x="57150" y="48244"/>
                    <a:pt x="56900" y="47994"/>
                    <a:pt x="56900" y="47685"/>
                  </a:cubicBezTo>
                  <a:cubicBezTo>
                    <a:pt x="56900" y="47375"/>
                    <a:pt x="57150" y="47125"/>
                    <a:pt x="57460" y="47125"/>
                  </a:cubicBezTo>
                  <a:close/>
                  <a:moveTo>
                    <a:pt x="61186" y="47125"/>
                  </a:moveTo>
                  <a:cubicBezTo>
                    <a:pt x="61484" y="47125"/>
                    <a:pt x="61746" y="47375"/>
                    <a:pt x="61746" y="47685"/>
                  </a:cubicBezTo>
                  <a:cubicBezTo>
                    <a:pt x="61746" y="47982"/>
                    <a:pt x="61496" y="48244"/>
                    <a:pt x="61186" y="48244"/>
                  </a:cubicBezTo>
                  <a:cubicBezTo>
                    <a:pt x="60877" y="48244"/>
                    <a:pt x="60615" y="47994"/>
                    <a:pt x="60615" y="47685"/>
                  </a:cubicBezTo>
                  <a:cubicBezTo>
                    <a:pt x="60639" y="47375"/>
                    <a:pt x="60877" y="47125"/>
                    <a:pt x="61186" y="47125"/>
                  </a:cubicBezTo>
                  <a:close/>
                  <a:moveTo>
                    <a:pt x="64925" y="47125"/>
                  </a:moveTo>
                  <a:cubicBezTo>
                    <a:pt x="65234" y="47125"/>
                    <a:pt x="65485" y="47375"/>
                    <a:pt x="65485" y="47685"/>
                  </a:cubicBezTo>
                  <a:cubicBezTo>
                    <a:pt x="65485" y="47994"/>
                    <a:pt x="65234" y="48244"/>
                    <a:pt x="64925" y="48244"/>
                  </a:cubicBezTo>
                  <a:cubicBezTo>
                    <a:pt x="64603" y="48244"/>
                    <a:pt x="64353" y="47994"/>
                    <a:pt x="64353" y="47685"/>
                  </a:cubicBezTo>
                  <a:cubicBezTo>
                    <a:pt x="64353" y="47375"/>
                    <a:pt x="64603" y="47125"/>
                    <a:pt x="64925" y="47125"/>
                  </a:cubicBezTo>
                  <a:close/>
                  <a:moveTo>
                    <a:pt x="68640" y="47125"/>
                  </a:moveTo>
                  <a:cubicBezTo>
                    <a:pt x="68937" y="47125"/>
                    <a:pt x="69211" y="47375"/>
                    <a:pt x="69211" y="47685"/>
                  </a:cubicBezTo>
                  <a:cubicBezTo>
                    <a:pt x="69211" y="47982"/>
                    <a:pt x="68949" y="48244"/>
                    <a:pt x="68640" y="48244"/>
                  </a:cubicBezTo>
                  <a:cubicBezTo>
                    <a:pt x="68330" y="48244"/>
                    <a:pt x="68080" y="47994"/>
                    <a:pt x="68080" y="47685"/>
                  </a:cubicBezTo>
                  <a:cubicBezTo>
                    <a:pt x="68092" y="47375"/>
                    <a:pt x="68330" y="47125"/>
                    <a:pt x="68640" y="47125"/>
                  </a:cubicBezTo>
                  <a:close/>
                  <a:moveTo>
                    <a:pt x="72366" y="47125"/>
                  </a:moveTo>
                  <a:cubicBezTo>
                    <a:pt x="72676" y="47125"/>
                    <a:pt x="72926" y="47375"/>
                    <a:pt x="72926" y="47685"/>
                  </a:cubicBezTo>
                  <a:cubicBezTo>
                    <a:pt x="72926" y="47994"/>
                    <a:pt x="72676" y="48244"/>
                    <a:pt x="72366" y="48244"/>
                  </a:cubicBezTo>
                  <a:cubicBezTo>
                    <a:pt x="72045" y="48244"/>
                    <a:pt x="71795" y="47994"/>
                    <a:pt x="71795" y="47685"/>
                  </a:cubicBezTo>
                  <a:cubicBezTo>
                    <a:pt x="71795" y="47375"/>
                    <a:pt x="72069" y="47125"/>
                    <a:pt x="72366" y="47125"/>
                  </a:cubicBezTo>
                  <a:close/>
                  <a:moveTo>
                    <a:pt x="76093" y="47125"/>
                  </a:moveTo>
                  <a:cubicBezTo>
                    <a:pt x="76391" y="47125"/>
                    <a:pt x="76664" y="47375"/>
                    <a:pt x="76664" y="47685"/>
                  </a:cubicBezTo>
                  <a:cubicBezTo>
                    <a:pt x="76664" y="47982"/>
                    <a:pt x="76403" y="48244"/>
                    <a:pt x="76093" y="48244"/>
                  </a:cubicBezTo>
                  <a:cubicBezTo>
                    <a:pt x="75795" y="48244"/>
                    <a:pt x="75533" y="47994"/>
                    <a:pt x="75533" y="47685"/>
                  </a:cubicBezTo>
                  <a:cubicBezTo>
                    <a:pt x="75533" y="47375"/>
                    <a:pt x="75783" y="47125"/>
                    <a:pt x="76093" y="47125"/>
                  </a:cubicBezTo>
                  <a:close/>
                  <a:moveTo>
                    <a:pt x="79712" y="47125"/>
                  </a:moveTo>
                  <a:cubicBezTo>
                    <a:pt x="80010" y="47125"/>
                    <a:pt x="80284" y="47375"/>
                    <a:pt x="80284" y="47685"/>
                  </a:cubicBezTo>
                  <a:cubicBezTo>
                    <a:pt x="80284" y="47982"/>
                    <a:pt x="80022" y="48244"/>
                    <a:pt x="79712" y="48244"/>
                  </a:cubicBezTo>
                  <a:cubicBezTo>
                    <a:pt x="79403" y="48244"/>
                    <a:pt x="79153" y="47994"/>
                    <a:pt x="79153" y="47685"/>
                  </a:cubicBezTo>
                  <a:cubicBezTo>
                    <a:pt x="79165" y="47375"/>
                    <a:pt x="79403" y="47125"/>
                    <a:pt x="79712" y="47125"/>
                  </a:cubicBezTo>
                  <a:close/>
                  <a:moveTo>
                    <a:pt x="83451" y="47125"/>
                  </a:moveTo>
                  <a:cubicBezTo>
                    <a:pt x="83761" y="47125"/>
                    <a:pt x="84011" y="47375"/>
                    <a:pt x="84011" y="47685"/>
                  </a:cubicBezTo>
                  <a:cubicBezTo>
                    <a:pt x="84011" y="47994"/>
                    <a:pt x="83761" y="48244"/>
                    <a:pt x="83451" y="48244"/>
                  </a:cubicBezTo>
                  <a:cubicBezTo>
                    <a:pt x="83141" y="48244"/>
                    <a:pt x="82880" y="47994"/>
                    <a:pt x="82880" y="47685"/>
                  </a:cubicBezTo>
                  <a:cubicBezTo>
                    <a:pt x="82880" y="47375"/>
                    <a:pt x="83141" y="47125"/>
                    <a:pt x="83451" y="47125"/>
                  </a:cubicBezTo>
                  <a:close/>
                  <a:moveTo>
                    <a:pt x="87166" y="47125"/>
                  </a:moveTo>
                  <a:cubicBezTo>
                    <a:pt x="87463" y="47125"/>
                    <a:pt x="87737" y="47375"/>
                    <a:pt x="87737" y="47685"/>
                  </a:cubicBezTo>
                  <a:cubicBezTo>
                    <a:pt x="87737" y="47982"/>
                    <a:pt x="87475" y="48244"/>
                    <a:pt x="87166" y="48244"/>
                  </a:cubicBezTo>
                  <a:cubicBezTo>
                    <a:pt x="86856" y="48244"/>
                    <a:pt x="86606" y="47994"/>
                    <a:pt x="86606" y="47685"/>
                  </a:cubicBezTo>
                  <a:cubicBezTo>
                    <a:pt x="86618" y="47375"/>
                    <a:pt x="86856" y="47125"/>
                    <a:pt x="87166" y="47125"/>
                  </a:cubicBezTo>
                  <a:close/>
                  <a:moveTo>
                    <a:pt x="90904" y="47125"/>
                  </a:moveTo>
                  <a:cubicBezTo>
                    <a:pt x="91214" y="47125"/>
                    <a:pt x="91464" y="47375"/>
                    <a:pt x="91464" y="47685"/>
                  </a:cubicBezTo>
                  <a:cubicBezTo>
                    <a:pt x="91464" y="47994"/>
                    <a:pt x="91214" y="48244"/>
                    <a:pt x="90904" y="48244"/>
                  </a:cubicBezTo>
                  <a:cubicBezTo>
                    <a:pt x="90595" y="48244"/>
                    <a:pt x="90345" y="47994"/>
                    <a:pt x="90345" y="47685"/>
                  </a:cubicBezTo>
                  <a:cubicBezTo>
                    <a:pt x="90345" y="47375"/>
                    <a:pt x="90595" y="47125"/>
                    <a:pt x="90904" y="47125"/>
                  </a:cubicBezTo>
                  <a:close/>
                  <a:moveTo>
                    <a:pt x="94631" y="47125"/>
                  </a:moveTo>
                  <a:cubicBezTo>
                    <a:pt x="94929" y="47125"/>
                    <a:pt x="95191" y="47375"/>
                    <a:pt x="95191" y="47685"/>
                  </a:cubicBezTo>
                  <a:cubicBezTo>
                    <a:pt x="95191" y="47982"/>
                    <a:pt x="94941" y="48244"/>
                    <a:pt x="94631" y="48244"/>
                  </a:cubicBezTo>
                  <a:cubicBezTo>
                    <a:pt x="94310" y="48244"/>
                    <a:pt x="94060" y="47994"/>
                    <a:pt x="94060" y="47685"/>
                  </a:cubicBezTo>
                  <a:cubicBezTo>
                    <a:pt x="94071" y="47375"/>
                    <a:pt x="94310" y="47125"/>
                    <a:pt x="94631" y="47125"/>
                  </a:cubicBezTo>
                  <a:close/>
                  <a:moveTo>
                    <a:pt x="98346" y="47125"/>
                  </a:moveTo>
                  <a:cubicBezTo>
                    <a:pt x="98655" y="47125"/>
                    <a:pt x="98905" y="47375"/>
                    <a:pt x="98905" y="47685"/>
                  </a:cubicBezTo>
                  <a:cubicBezTo>
                    <a:pt x="98905" y="47994"/>
                    <a:pt x="98655" y="48244"/>
                    <a:pt x="98346" y="48244"/>
                  </a:cubicBezTo>
                  <a:cubicBezTo>
                    <a:pt x="98036" y="48244"/>
                    <a:pt x="97786" y="47994"/>
                    <a:pt x="97786" y="47685"/>
                  </a:cubicBezTo>
                  <a:cubicBezTo>
                    <a:pt x="97786" y="47375"/>
                    <a:pt x="98036" y="47125"/>
                    <a:pt x="98346" y="47125"/>
                  </a:cubicBezTo>
                  <a:close/>
                  <a:moveTo>
                    <a:pt x="102084" y="47125"/>
                  </a:moveTo>
                  <a:cubicBezTo>
                    <a:pt x="102382" y="47125"/>
                    <a:pt x="102644" y="47375"/>
                    <a:pt x="102644" y="47685"/>
                  </a:cubicBezTo>
                  <a:cubicBezTo>
                    <a:pt x="102644" y="47982"/>
                    <a:pt x="102394" y="48244"/>
                    <a:pt x="102084" y="48244"/>
                  </a:cubicBezTo>
                  <a:cubicBezTo>
                    <a:pt x="101787" y="48244"/>
                    <a:pt x="101513" y="47994"/>
                    <a:pt x="101513" y="47685"/>
                  </a:cubicBezTo>
                  <a:cubicBezTo>
                    <a:pt x="101513" y="47375"/>
                    <a:pt x="101775" y="47125"/>
                    <a:pt x="102084" y="47125"/>
                  </a:cubicBezTo>
                  <a:close/>
                  <a:moveTo>
                    <a:pt x="105799" y="47125"/>
                  </a:moveTo>
                  <a:cubicBezTo>
                    <a:pt x="106121" y="47125"/>
                    <a:pt x="106371" y="47375"/>
                    <a:pt x="106371" y="47685"/>
                  </a:cubicBezTo>
                  <a:cubicBezTo>
                    <a:pt x="106371" y="47994"/>
                    <a:pt x="106109" y="48244"/>
                    <a:pt x="105799" y="48244"/>
                  </a:cubicBezTo>
                  <a:cubicBezTo>
                    <a:pt x="105490" y="48244"/>
                    <a:pt x="105239" y="47994"/>
                    <a:pt x="105239" y="47685"/>
                  </a:cubicBezTo>
                  <a:cubicBezTo>
                    <a:pt x="105239" y="47375"/>
                    <a:pt x="105490" y="47125"/>
                    <a:pt x="105799" y="47125"/>
                  </a:cubicBezTo>
                  <a:close/>
                  <a:moveTo>
                    <a:pt x="109538" y="47125"/>
                  </a:moveTo>
                  <a:cubicBezTo>
                    <a:pt x="109835" y="47125"/>
                    <a:pt x="110109" y="47375"/>
                    <a:pt x="110109" y="47685"/>
                  </a:cubicBezTo>
                  <a:cubicBezTo>
                    <a:pt x="110109" y="47982"/>
                    <a:pt x="109847" y="48244"/>
                    <a:pt x="109538" y="48244"/>
                  </a:cubicBezTo>
                  <a:cubicBezTo>
                    <a:pt x="109228" y="48244"/>
                    <a:pt x="108978" y="47994"/>
                    <a:pt x="108978" y="47685"/>
                  </a:cubicBezTo>
                  <a:cubicBezTo>
                    <a:pt x="108978" y="47375"/>
                    <a:pt x="109228" y="47125"/>
                    <a:pt x="109538" y="47125"/>
                  </a:cubicBezTo>
                  <a:close/>
                  <a:moveTo>
                    <a:pt x="113264" y="47125"/>
                  </a:moveTo>
                  <a:cubicBezTo>
                    <a:pt x="113574" y="47125"/>
                    <a:pt x="113824" y="47375"/>
                    <a:pt x="113824" y="47685"/>
                  </a:cubicBezTo>
                  <a:cubicBezTo>
                    <a:pt x="113824" y="47994"/>
                    <a:pt x="113574" y="48244"/>
                    <a:pt x="113264" y="48244"/>
                  </a:cubicBezTo>
                  <a:cubicBezTo>
                    <a:pt x="112943" y="48244"/>
                    <a:pt x="112693" y="47994"/>
                    <a:pt x="112693" y="47685"/>
                  </a:cubicBezTo>
                  <a:cubicBezTo>
                    <a:pt x="112693" y="47375"/>
                    <a:pt x="112943" y="47125"/>
                    <a:pt x="113264" y="47125"/>
                  </a:cubicBezTo>
                  <a:close/>
                  <a:moveTo>
                    <a:pt x="116991" y="47125"/>
                  </a:moveTo>
                  <a:cubicBezTo>
                    <a:pt x="117289" y="47125"/>
                    <a:pt x="117562" y="47375"/>
                    <a:pt x="117562" y="47685"/>
                  </a:cubicBezTo>
                  <a:cubicBezTo>
                    <a:pt x="117562" y="47982"/>
                    <a:pt x="117312" y="48244"/>
                    <a:pt x="116991" y="48244"/>
                  </a:cubicBezTo>
                  <a:cubicBezTo>
                    <a:pt x="116681" y="48244"/>
                    <a:pt x="116431" y="47994"/>
                    <a:pt x="116431" y="47685"/>
                  </a:cubicBezTo>
                  <a:cubicBezTo>
                    <a:pt x="116431" y="47375"/>
                    <a:pt x="116681" y="47125"/>
                    <a:pt x="116991" y="47125"/>
                  </a:cubicBezTo>
                  <a:close/>
                  <a:moveTo>
                    <a:pt x="120718" y="47125"/>
                  </a:moveTo>
                  <a:cubicBezTo>
                    <a:pt x="121027" y="47125"/>
                    <a:pt x="121277" y="47375"/>
                    <a:pt x="121277" y="47685"/>
                  </a:cubicBezTo>
                  <a:cubicBezTo>
                    <a:pt x="121277" y="47994"/>
                    <a:pt x="121027" y="48244"/>
                    <a:pt x="120718" y="48244"/>
                  </a:cubicBezTo>
                  <a:cubicBezTo>
                    <a:pt x="120408" y="48244"/>
                    <a:pt x="120146" y="47994"/>
                    <a:pt x="120146" y="47685"/>
                  </a:cubicBezTo>
                  <a:cubicBezTo>
                    <a:pt x="120146" y="47375"/>
                    <a:pt x="120420" y="47125"/>
                    <a:pt x="120718" y="47125"/>
                  </a:cubicBezTo>
                  <a:close/>
                  <a:moveTo>
                    <a:pt x="124456" y="47125"/>
                  </a:moveTo>
                  <a:cubicBezTo>
                    <a:pt x="124754" y="47125"/>
                    <a:pt x="125016" y="47375"/>
                    <a:pt x="125016" y="47685"/>
                  </a:cubicBezTo>
                  <a:cubicBezTo>
                    <a:pt x="125016" y="47982"/>
                    <a:pt x="124766" y="48244"/>
                    <a:pt x="124456" y="48244"/>
                  </a:cubicBezTo>
                  <a:cubicBezTo>
                    <a:pt x="124135" y="48244"/>
                    <a:pt x="123885" y="47994"/>
                    <a:pt x="123885" y="47685"/>
                  </a:cubicBezTo>
                  <a:cubicBezTo>
                    <a:pt x="123885" y="47375"/>
                    <a:pt x="124135" y="47125"/>
                    <a:pt x="124456" y="47125"/>
                  </a:cubicBezTo>
                  <a:close/>
                  <a:moveTo>
                    <a:pt x="128171" y="47125"/>
                  </a:moveTo>
                  <a:cubicBezTo>
                    <a:pt x="128480" y="47125"/>
                    <a:pt x="128742" y="47375"/>
                    <a:pt x="128742" y="47685"/>
                  </a:cubicBezTo>
                  <a:cubicBezTo>
                    <a:pt x="128742" y="47994"/>
                    <a:pt x="128480" y="48244"/>
                    <a:pt x="128171" y="48244"/>
                  </a:cubicBezTo>
                  <a:cubicBezTo>
                    <a:pt x="127861" y="48244"/>
                    <a:pt x="127611" y="47994"/>
                    <a:pt x="127611" y="47685"/>
                  </a:cubicBezTo>
                  <a:cubicBezTo>
                    <a:pt x="127611" y="47375"/>
                    <a:pt x="127861" y="47125"/>
                    <a:pt x="128171" y="47125"/>
                  </a:cubicBezTo>
                  <a:close/>
                  <a:moveTo>
                    <a:pt x="131898" y="47125"/>
                  </a:moveTo>
                  <a:cubicBezTo>
                    <a:pt x="132195" y="47125"/>
                    <a:pt x="132457" y="47375"/>
                    <a:pt x="132457" y="47685"/>
                  </a:cubicBezTo>
                  <a:cubicBezTo>
                    <a:pt x="132457" y="47982"/>
                    <a:pt x="132207" y="48244"/>
                    <a:pt x="131898" y="48244"/>
                  </a:cubicBezTo>
                  <a:cubicBezTo>
                    <a:pt x="131600" y="48244"/>
                    <a:pt x="131326" y="47994"/>
                    <a:pt x="131326" y="47685"/>
                  </a:cubicBezTo>
                  <a:cubicBezTo>
                    <a:pt x="131338" y="47375"/>
                    <a:pt x="131576" y="47125"/>
                    <a:pt x="131898" y="47125"/>
                  </a:cubicBezTo>
                  <a:close/>
                  <a:moveTo>
                    <a:pt x="135624" y="47125"/>
                  </a:moveTo>
                  <a:cubicBezTo>
                    <a:pt x="135946" y="47125"/>
                    <a:pt x="136196" y="47375"/>
                    <a:pt x="136196" y="47685"/>
                  </a:cubicBezTo>
                  <a:cubicBezTo>
                    <a:pt x="136196" y="47994"/>
                    <a:pt x="135934" y="48244"/>
                    <a:pt x="135624" y="48244"/>
                  </a:cubicBezTo>
                  <a:cubicBezTo>
                    <a:pt x="135315" y="48244"/>
                    <a:pt x="135065" y="47994"/>
                    <a:pt x="135065" y="47685"/>
                  </a:cubicBezTo>
                  <a:cubicBezTo>
                    <a:pt x="135065" y="47375"/>
                    <a:pt x="135315" y="47125"/>
                    <a:pt x="135624" y="47125"/>
                  </a:cubicBezTo>
                  <a:close/>
                  <a:moveTo>
                    <a:pt x="139351" y="47125"/>
                  </a:moveTo>
                  <a:cubicBezTo>
                    <a:pt x="139649" y="47125"/>
                    <a:pt x="139910" y="47375"/>
                    <a:pt x="139910" y="47685"/>
                  </a:cubicBezTo>
                  <a:cubicBezTo>
                    <a:pt x="139910" y="47982"/>
                    <a:pt x="139660" y="48244"/>
                    <a:pt x="139351" y="48244"/>
                  </a:cubicBezTo>
                  <a:cubicBezTo>
                    <a:pt x="139053" y="48244"/>
                    <a:pt x="138779" y="47994"/>
                    <a:pt x="138779" y="47685"/>
                  </a:cubicBezTo>
                  <a:cubicBezTo>
                    <a:pt x="138803" y="47375"/>
                    <a:pt x="139041" y="47125"/>
                    <a:pt x="139351" y="47125"/>
                  </a:cubicBezTo>
                  <a:close/>
                  <a:moveTo>
                    <a:pt x="143089" y="47125"/>
                  </a:moveTo>
                  <a:cubicBezTo>
                    <a:pt x="143399" y="47125"/>
                    <a:pt x="143649" y="47375"/>
                    <a:pt x="143649" y="47685"/>
                  </a:cubicBezTo>
                  <a:cubicBezTo>
                    <a:pt x="143649" y="47994"/>
                    <a:pt x="143399" y="48244"/>
                    <a:pt x="143089" y="48244"/>
                  </a:cubicBezTo>
                  <a:cubicBezTo>
                    <a:pt x="142768" y="48244"/>
                    <a:pt x="142518" y="47994"/>
                    <a:pt x="142518" y="47685"/>
                  </a:cubicBezTo>
                  <a:cubicBezTo>
                    <a:pt x="142518" y="47375"/>
                    <a:pt x="142768" y="47125"/>
                    <a:pt x="143089" y="47125"/>
                  </a:cubicBezTo>
                  <a:close/>
                  <a:moveTo>
                    <a:pt x="146804" y="47125"/>
                  </a:moveTo>
                  <a:cubicBezTo>
                    <a:pt x="147102" y="47125"/>
                    <a:pt x="147376" y="47375"/>
                    <a:pt x="147376" y="47685"/>
                  </a:cubicBezTo>
                  <a:cubicBezTo>
                    <a:pt x="147376" y="47982"/>
                    <a:pt x="147114" y="48244"/>
                    <a:pt x="146804" y="48244"/>
                  </a:cubicBezTo>
                  <a:cubicBezTo>
                    <a:pt x="146495" y="48244"/>
                    <a:pt x="146245" y="47994"/>
                    <a:pt x="146245" y="47685"/>
                  </a:cubicBezTo>
                  <a:cubicBezTo>
                    <a:pt x="146257" y="47375"/>
                    <a:pt x="146495" y="47125"/>
                    <a:pt x="146804" y="47125"/>
                  </a:cubicBezTo>
                  <a:close/>
                  <a:moveTo>
                    <a:pt x="150543" y="47125"/>
                  </a:moveTo>
                  <a:cubicBezTo>
                    <a:pt x="150852" y="47125"/>
                    <a:pt x="151102" y="47375"/>
                    <a:pt x="151102" y="47685"/>
                  </a:cubicBezTo>
                  <a:cubicBezTo>
                    <a:pt x="151102" y="47994"/>
                    <a:pt x="150852" y="48244"/>
                    <a:pt x="150543" y="48244"/>
                  </a:cubicBezTo>
                  <a:cubicBezTo>
                    <a:pt x="150233" y="48244"/>
                    <a:pt x="149971" y="47994"/>
                    <a:pt x="149971" y="47685"/>
                  </a:cubicBezTo>
                  <a:cubicBezTo>
                    <a:pt x="149971" y="47375"/>
                    <a:pt x="150233" y="47125"/>
                    <a:pt x="150543" y="47125"/>
                  </a:cubicBezTo>
                  <a:close/>
                  <a:moveTo>
                    <a:pt x="3405" y="48982"/>
                  </a:moveTo>
                  <a:cubicBezTo>
                    <a:pt x="3703" y="48982"/>
                    <a:pt x="3977" y="49232"/>
                    <a:pt x="3977" y="49542"/>
                  </a:cubicBezTo>
                  <a:cubicBezTo>
                    <a:pt x="3977" y="49851"/>
                    <a:pt x="3727" y="50113"/>
                    <a:pt x="3405" y="50113"/>
                  </a:cubicBezTo>
                  <a:cubicBezTo>
                    <a:pt x="3096" y="50113"/>
                    <a:pt x="2846" y="49851"/>
                    <a:pt x="2846" y="49542"/>
                  </a:cubicBezTo>
                  <a:cubicBezTo>
                    <a:pt x="2858" y="49232"/>
                    <a:pt x="3096" y="48982"/>
                    <a:pt x="3405" y="48982"/>
                  </a:cubicBezTo>
                  <a:close/>
                  <a:moveTo>
                    <a:pt x="7132" y="48982"/>
                  </a:moveTo>
                  <a:cubicBezTo>
                    <a:pt x="7430" y="48982"/>
                    <a:pt x="7692" y="49232"/>
                    <a:pt x="7692" y="49542"/>
                  </a:cubicBezTo>
                  <a:cubicBezTo>
                    <a:pt x="7692" y="49851"/>
                    <a:pt x="7442" y="50113"/>
                    <a:pt x="7132" y="50113"/>
                  </a:cubicBezTo>
                  <a:cubicBezTo>
                    <a:pt x="6834" y="50113"/>
                    <a:pt x="6560" y="49851"/>
                    <a:pt x="6560" y="49542"/>
                  </a:cubicBezTo>
                  <a:cubicBezTo>
                    <a:pt x="6584" y="49232"/>
                    <a:pt x="6822" y="48982"/>
                    <a:pt x="7132" y="48982"/>
                  </a:cubicBezTo>
                  <a:close/>
                  <a:moveTo>
                    <a:pt x="10871" y="48982"/>
                  </a:moveTo>
                  <a:cubicBezTo>
                    <a:pt x="11168" y="48982"/>
                    <a:pt x="11430" y="49232"/>
                    <a:pt x="11430" y="49542"/>
                  </a:cubicBezTo>
                  <a:cubicBezTo>
                    <a:pt x="11430" y="49851"/>
                    <a:pt x="11180" y="50113"/>
                    <a:pt x="10871" y="50113"/>
                  </a:cubicBezTo>
                  <a:cubicBezTo>
                    <a:pt x="10573" y="50113"/>
                    <a:pt x="10299" y="49851"/>
                    <a:pt x="10299" y="49542"/>
                  </a:cubicBezTo>
                  <a:cubicBezTo>
                    <a:pt x="10299" y="49232"/>
                    <a:pt x="10549" y="48982"/>
                    <a:pt x="10871" y="48982"/>
                  </a:cubicBezTo>
                  <a:close/>
                  <a:moveTo>
                    <a:pt x="14585" y="48982"/>
                  </a:moveTo>
                  <a:cubicBezTo>
                    <a:pt x="14883" y="48982"/>
                    <a:pt x="15157" y="49232"/>
                    <a:pt x="15157" y="49542"/>
                  </a:cubicBezTo>
                  <a:cubicBezTo>
                    <a:pt x="15157" y="49851"/>
                    <a:pt x="14895" y="50113"/>
                    <a:pt x="14585" y="50113"/>
                  </a:cubicBezTo>
                  <a:cubicBezTo>
                    <a:pt x="14288" y="50113"/>
                    <a:pt x="14014" y="49851"/>
                    <a:pt x="14014" y="49542"/>
                  </a:cubicBezTo>
                  <a:cubicBezTo>
                    <a:pt x="14038" y="49232"/>
                    <a:pt x="14276" y="48982"/>
                    <a:pt x="14585" y="48982"/>
                  </a:cubicBezTo>
                  <a:close/>
                  <a:moveTo>
                    <a:pt x="18324" y="48982"/>
                  </a:moveTo>
                  <a:cubicBezTo>
                    <a:pt x="18622" y="48982"/>
                    <a:pt x="18883" y="49232"/>
                    <a:pt x="18883" y="49542"/>
                  </a:cubicBezTo>
                  <a:cubicBezTo>
                    <a:pt x="18883" y="49851"/>
                    <a:pt x="18633" y="50113"/>
                    <a:pt x="18324" y="50113"/>
                  </a:cubicBezTo>
                  <a:cubicBezTo>
                    <a:pt x="18026" y="50113"/>
                    <a:pt x="17752" y="49851"/>
                    <a:pt x="17752" y="49542"/>
                  </a:cubicBezTo>
                  <a:cubicBezTo>
                    <a:pt x="17752" y="49232"/>
                    <a:pt x="18014" y="48982"/>
                    <a:pt x="18324" y="48982"/>
                  </a:cubicBezTo>
                  <a:close/>
                  <a:moveTo>
                    <a:pt x="22039" y="48982"/>
                  </a:moveTo>
                  <a:cubicBezTo>
                    <a:pt x="22336" y="48982"/>
                    <a:pt x="22610" y="49232"/>
                    <a:pt x="22610" y="49542"/>
                  </a:cubicBezTo>
                  <a:cubicBezTo>
                    <a:pt x="22610" y="49851"/>
                    <a:pt x="22360" y="50113"/>
                    <a:pt x="22039" y="50113"/>
                  </a:cubicBezTo>
                  <a:cubicBezTo>
                    <a:pt x="21729" y="50113"/>
                    <a:pt x="21479" y="49851"/>
                    <a:pt x="21479" y="49542"/>
                  </a:cubicBezTo>
                  <a:cubicBezTo>
                    <a:pt x="21491" y="49232"/>
                    <a:pt x="21729" y="48982"/>
                    <a:pt x="22039" y="48982"/>
                  </a:cubicBezTo>
                  <a:close/>
                  <a:moveTo>
                    <a:pt x="25777" y="48982"/>
                  </a:moveTo>
                  <a:cubicBezTo>
                    <a:pt x="26075" y="48982"/>
                    <a:pt x="26349" y="49232"/>
                    <a:pt x="26349" y="49542"/>
                  </a:cubicBezTo>
                  <a:cubicBezTo>
                    <a:pt x="26349" y="49851"/>
                    <a:pt x="26087" y="50113"/>
                    <a:pt x="25777" y="50113"/>
                  </a:cubicBezTo>
                  <a:cubicBezTo>
                    <a:pt x="25468" y="50113"/>
                    <a:pt x="25206" y="49851"/>
                    <a:pt x="25206" y="49542"/>
                  </a:cubicBezTo>
                  <a:cubicBezTo>
                    <a:pt x="25218" y="49232"/>
                    <a:pt x="25468" y="48982"/>
                    <a:pt x="25777" y="48982"/>
                  </a:cubicBezTo>
                  <a:close/>
                  <a:moveTo>
                    <a:pt x="29504" y="48982"/>
                  </a:moveTo>
                  <a:cubicBezTo>
                    <a:pt x="29801" y="48982"/>
                    <a:pt x="30063" y="49232"/>
                    <a:pt x="30063" y="49542"/>
                  </a:cubicBezTo>
                  <a:cubicBezTo>
                    <a:pt x="30063" y="49851"/>
                    <a:pt x="29813" y="50113"/>
                    <a:pt x="29504" y="50113"/>
                  </a:cubicBezTo>
                  <a:cubicBezTo>
                    <a:pt x="29182" y="50113"/>
                    <a:pt x="28932" y="49851"/>
                    <a:pt x="28932" y="49542"/>
                  </a:cubicBezTo>
                  <a:cubicBezTo>
                    <a:pt x="28944" y="49232"/>
                    <a:pt x="29182" y="48982"/>
                    <a:pt x="29504" y="48982"/>
                  </a:cubicBezTo>
                  <a:close/>
                  <a:moveTo>
                    <a:pt x="33230" y="48982"/>
                  </a:moveTo>
                  <a:cubicBezTo>
                    <a:pt x="33528" y="48982"/>
                    <a:pt x="33802" y="49232"/>
                    <a:pt x="33802" y="49542"/>
                  </a:cubicBezTo>
                  <a:cubicBezTo>
                    <a:pt x="33802" y="49851"/>
                    <a:pt x="33552" y="50113"/>
                    <a:pt x="33230" y="50113"/>
                  </a:cubicBezTo>
                  <a:cubicBezTo>
                    <a:pt x="32921" y="50113"/>
                    <a:pt x="32671" y="49851"/>
                    <a:pt x="32671" y="49542"/>
                  </a:cubicBezTo>
                  <a:cubicBezTo>
                    <a:pt x="32671" y="49232"/>
                    <a:pt x="32921" y="48982"/>
                    <a:pt x="33230" y="48982"/>
                  </a:cubicBezTo>
                  <a:close/>
                  <a:moveTo>
                    <a:pt x="36957" y="48982"/>
                  </a:moveTo>
                  <a:cubicBezTo>
                    <a:pt x="37255" y="48982"/>
                    <a:pt x="37517" y="49232"/>
                    <a:pt x="37517" y="49542"/>
                  </a:cubicBezTo>
                  <a:cubicBezTo>
                    <a:pt x="37517" y="49851"/>
                    <a:pt x="37267" y="50113"/>
                    <a:pt x="36957" y="50113"/>
                  </a:cubicBezTo>
                  <a:cubicBezTo>
                    <a:pt x="36648" y="50113"/>
                    <a:pt x="36386" y="49851"/>
                    <a:pt x="36386" y="49542"/>
                  </a:cubicBezTo>
                  <a:cubicBezTo>
                    <a:pt x="36409" y="49232"/>
                    <a:pt x="36648" y="48982"/>
                    <a:pt x="36957" y="48982"/>
                  </a:cubicBezTo>
                  <a:close/>
                  <a:moveTo>
                    <a:pt x="40672" y="48982"/>
                  </a:moveTo>
                  <a:cubicBezTo>
                    <a:pt x="40970" y="48982"/>
                    <a:pt x="41243" y="49232"/>
                    <a:pt x="41243" y="49542"/>
                  </a:cubicBezTo>
                  <a:cubicBezTo>
                    <a:pt x="41243" y="49851"/>
                    <a:pt x="40993" y="50113"/>
                    <a:pt x="40672" y="50113"/>
                  </a:cubicBezTo>
                  <a:cubicBezTo>
                    <a:pt x="40374" y="50113"/>
                    <a:pt x="40112" y="49851"/>
                    <a:pt x="40112" y="49542"/>
                  </a:cubicBezTo>
                  <a:cubicBezTo>
                    <a:pt x="40124" y="49232"/>
                    <a:pt x="40362" y="48982"/>
                    <a:pt x="40672" y="48982"/>
                  </a:cubicBezTo>
                  <a:close/>
                  <a:moveTo>
                    <a:pt x="44410" y="48982"/>
                  </a:moveTo>
                  <a:cubicBezTo>
                    <a:pt x="44708" y="48982"/>
                    <a:pt x="44982" y="49232"/>
                    <a:pt x="44982" y="49542"/>
                  </a:cubicBezTo>
                  <a:cubicBezTo>
                    <a:pt x="44982" y="49851"/>
                    <a:pt x="44720" y="50113"/>
                    <a:pt x="44410" y="50113"/>
                  </a:cubicBezTo>
                  <a:cubicBezTo>
                    <a:pt x="44113" y="50113"/>
                    <a:pt x="43851" y="49851"/>
                    <a:pt x="43851" y="49542"/>
                  </a:cubicBezTo>
                  <a:cubicBezTo>
                    <a:pt x="43851" y="49232"/>
                    <a:pt x="44101" y="48982"/>
                    <a:pt x="44410" y="48982"/>
                  </a:cubicBezTo>
                  <a:close/>
                  <a:moveTo>
                    <a:pt x="48137" y="48982"/>
                  </a:moveTo>
                  <a:cubicBezTo>
                    <a:pt x="48435" y="48982"/>
                    <a:pt x="48697" y="49232"/>
                    <a:pt x="48697" y="49542"/>
                  </a:cubicBezTo>
                  <a:cubicBezTo>
                    <a:pt x="48697" y="49851"/>
                    <a:pt x="48447" y="50113"/>
                    <a:pt x="48137" y="50113"/>
                  </a:cubicBezTo>
                  <a:cubicBezTo>
                    <a:pt x="47839" y="50113"/>
                    <a:pt x="47566" y="49851"/>
                    <a:pt x="47566" y="49542"/>
                  </a:cubicBezTo>
                  <a:cubicBezTo>
                    <a:pt x="47578" y="49232"/>
                    <a:pt x="47839" y="48982"/>
                    <a:pt x="48137" y="48982"/>
                  </a:cubicBezTo>
                  <a:close/>
                  <a:moveTo>
                    <a:pt x="51864" y="48982"/>
                  </a:moveTo>
                  <a:cubicBezTo>
                    <a:pt x="52161" y="48982"/>
                    <a:pt x="52435" y="49232"/>
                    <a:pt x="52435" y="49542"/>
                  </a:cubicBezTo>
                  <a:cubicBezTo>
                    <a:pt x="52435" y="49851"/>
                    <a:pt x="52185" y="50113"/>
                    <a:pt x="51864" y="50113"/>
                  </a:cubicBezTo>
                  <a:cubicBezTo>
                    <a:pt x="51566" y="50113"/>
                    <a:pt x="51304" y="49851"/>
                    <a:pt x="51304" y="49542"/>
                  </a:cubicBezTo>
                  <a:cubicBezTo>
                    <a:pt x="51304" y="49232"/>
                    <a:pt x="51554" y="48982"/>
                    <a:pt x="51864" y="48982"/>
                  </a:cubicBezTo>
                  <a:close/>
                  <a:moveTo>
                    <a:pt x="55602" y="48982"/>
                  </a:moveTo>
                  <a:cubicBezTo>
                    <a:pt x="55900" y="48982"/>
                    <a:pt x="56174" y="49232"/>
                    <a:pt x="56174" y="49542"/>
                  </a:cubicBezTo>
                  <a:cubicBezTo>
                    <a:pt x="56174" y="49851"/>
                    <a:pt x="55912" y="50113"/>
                    <a:pt x="55602" y="50113"/>
                  </a:cubicBezTo>
                  <a:cubicBezTo>
                    <a:pt x="55293" y="50113"/>
                    <a:pt x="55043" y="49851"/>
                    <a:pt x="55043" y="49542"/>
                  </a:cubicBezTo>
                  <a:cubicBezTo>
                    <a:pt x="55043" y="49232"/>
                    <a:pt x="55293" y="48982"/>
                    <a:pt x="55602" y="48982"/>
                  </a:cubicBezTo>
                  <a:close/>
                  <a:moveTo>
                    <a:pt x="59329" y="48982"/>
                  </a:moveTo>
                  <a:cubicBezTo>
                    <a:pt x="59627" y="48982"/>
                    <a:pt x="59889" y="49232"/>
                    <a:pt x="59889" y="49542"/>
                  </a:cubicBezTo>
                  <a:cubicBezTo>
                    <a:pt x="59889" y="49851"/>
                    <a:pt x="59639" y="50113"/>
                    <a:pt x="59329" y="50113"/>
                  </a:cubicBezTo>
                  <a:cubicBezTo>
                    <a:pt x="59008" y="50113"/>
                    <a:pt x="58757" y="49851"/>
                    <a:pt x="58757" y="49542"/>
                  </a:cubicBezTo>
                  <a:cubicBezTo>
                    <a:pt x="58757" y="49232"/>
                    <a:pt x="59008" y="48982"/>
                    <a:pt x="59329" y="48982"/>
                  </a:cubicBezTo>
                  <a:close/>
                  <a:moveTo>
                    <a:pt x="63056" y="48982"/>
                  </a:moveTo>
                  <a:cubicBezTo>
                    <a:pt x="63353" y="48982"/>
                    <a:pt x="63627" y="49232"/>
                    <a:pt x="63627" y="49542"/>
                  </a:cubicBezTo>
                  <a:cubicBezTo>
                    <a:pt x="63627" y="49851"/>
                    <a:pt x="63377" y="50113"/>
                    <a:pt x="63056" y="50113"/>
                  </a:cubicBezTo>
                  <a:cubicBezTo>
                    <a:pt x="62746" y="50113"/>
                    <a:pt x="62496" y="49851"/>
                    <a:pt x="62496" y="49542"/>
                  </a:cubicBezTo>
                  <a:cubicBezTo>
                    <a:pt x="62496" y="49232"/>
                    <a:pt x="62746" y="48982"/>
                    <a:pt x="63056" y="48982"/>
                  </a:cubicBezTo>
                  <a:close/>
                  <a:moveTo>
                    <a:pt x="66782" y="48982"/>
                  </a:moveTo>
                  <a:cubicBezTo>
                    <a:pt x="67080" y="48982"/>
                    <a:pt x="67342" y="49232"/>
                    <a:pt x="67342" y="49542"/>
                  </a:cubicBezTo>
                  <a:cubicBezTo>
                    <a:pt x="67342" y="49851"/>
                    <a:pt x="67092" y="50113"/>
                    <a:pt x="66782" y="50113"/>
                  </a:cubicBezTo>
                  <a:cubicBezTo>
                    <a:pt x="66473" y="50113"/>
                    <a:pt x="66211" y="49851"/>
                    <a:pt x="66211" y="49542"/>
                  </a:cubicBezTo>
                  <a:cubicBezTo>
                    <a:pt x="66235" y="49232"/>
                    <a:pt x="66473" y="48982"/>
                    <a:pt x="66782" y="48982"/>
                  </a:cubicBezTo>
                  <a:close/>
                  <a:moveTo>
                    <a:pt x="70509" y="48982"/>
                  </a:moveTo>
                  <a:cubicBezTo>
                    <a:pt x="70807" y="48982"/>
                    <a:pt x="71080" y="49232"/>
                    <a:pt x="71080" y="49542"/>
                  </a:cubicBezTo>
                  <a:cubicBezTo>
                    <a:pt x="71080" y="49851"/>
                    <a:pt x="70830" y="50113"/>
                    <a:pt x="70509" y="50113"/>
                  </a:cubicBezTo>
                  <a:cubicBezTo>
                    <a:pt x="70199" y="50113"/>
                    <a:pt x="69949" y="49851"/>
                    <a:pt x="69949" y="49542"/>
                  </a:cubicBezTo>
                  <a:cubicBezTo>
                    <a:pt x="69949" y="49232"/>
                    <a:pt x="70199" y="48982"/>
                    <a:pt x="70509" y="48982"/>
                  </a:cubicBezTo>
                  <a:close/>
                  <a:moveTo>
                    <a:pt x="74236" y="48982"/>
                  </a:moveTo>
                  <a:cubicBezTo>
                    <a:pt x="74533" y="48982"/>
                    <a:pt x="74795" y="49232"/>
                    <a:pt x="74795" y="49542"/>
                  </a:cubicBezTo>
                  <a:cubicBezTo>
                    <a:pt x="74795" y="49851"/>
                    <a:pt x="74545" y="50113"/>
                    <a:pt x="74236" y="50113"/>
                  </a:cubicBezTo>
                  <a:cubicBezTo>
                    <a:pt x="73938" y="50113"/>
                    <a:pt x="73676" y="49851"/>
                    <a:pt x="73676" y="49542"/>
                  </a:cubicBezTo>
                  <a:cubicBezTo>
                    <a:pt x="73676" y="49232"/>
                    <a:pt x="73926" y="48982"/>
                    <a:pt x="74236" y="48982"/>
                  </a:cubicBezTo>
                  <a:close/>
                  <a:moveTo>
                    <a:pt x="77855" y="48982"/>
                  </a:moveTo>
                  <a:cubicBezTo>
                    <a:pt x="78153" y="48982"/>
                    <a:pt x="78415" y="49232"/>
                    <a:pt x="78415" y="49542"/>
                  </a:cubicBezTo>
                  <a:cubicBezTo>
                    <a:pt x="78415" y="49851"/>
                    <a:pt x="78165" y="50113"/>
                    <a:pt x="77855" y="50113"/>
                  </a:cubicBezTo>
                  <a:cubicBezTo>
                    <a:pt x="77546" y="50113"/>
                    <a:pt x="77284" y="49851"/>
                    <a:pt x="77284" y="49542"/>
                  </a:cubicBezTo>
                  <a:cubicBezTo>
                    <a:pt x="77284" y="49232"/>
                    <a:pt x="77546" y="48982"/>
                    <a:pt x="77855" y="48982"/>
                  </a:cubicBezTo>
                  <a:close/>
                  <a:moveTo>
                    <a:pt x="81570" y="48982"/>
                  </a:moveTo>
                  <a:cubicBezTo>
                    <a:pt x="81868" y="48982"/>
                    <a:pt x="82141" y="49232"/>
                    <a:pt x="82141" y="49542"/>
                  </a:cubicBezTo>
                  <a:cubicBezTo>
                    <a:pt x="82141" y="49851"/>
                    <a:pt x="81879" y="50113"/>
                    <a:pt x="81570" y="50113"/>
                  </a:cubicBezTo>
                  <a:cubicBezTo>
                    <a:pt x="81260" y="50113"/>
                    <a:pt x="81010" y="49851"/>
                    <a:pt x="81010" y="49542"/>
                  </a:cubicBezTo>
                  <a:cubicBezTo>
                    <a:pt x="81022" y="49232"/>
                    <a:pt x="81260" y="48982"/>
                    <a:pt x="81570" y="48982"/>
                  </a:cubicBezTo>
                  <a:close/>
                  <a:moveTo>
                    <a:pt x="85308" y="48982"/>
                  </a:moveTo>
                  <a:cubicBezTo>
                    <a:pt x="85606" y="48982"/>
                    <a:pt x="85880" y="49232"/>
                    <a:pt x="85880" y="49542"/>
                  </a:cubicBezTo>
                  <a:cubicBezTo>
                    <a:pt x="85880" y="49851"/>
                    <a:pt x="85618" y="50113"/>
                    <a:pt x="85308" y="50113"/>
                  </a:cubicBezTo>
                  <a:cubicBezTo>
                    <a:pt x="84999" y="50113"/>
                    <a:pt x="84749" y="49851"/>
                    <a:pt x="84749" y="49542"/>
                  </a:cubicBezTo>
                  <a:cubicBezTo>
                    <a:pt x="84749" y="49232"/>
                    <a:pt x="84999" y="48982"/>
                    <a:pt x="85308" y="48982"/>
                  </a:cubicBezTo>
                  <a:close/>
                  <a:moveTo>
                    <a:pt x="89035" y="48982"/>
                  </a:moveTo>
                  <a:cubicBezTo>
                    <a:pt x="89333" y="48982"/>
                    <a:pt x="89595" y="49232"/>
                    <a:pt x="89595" y="49542"/>
                  </a:cubicBezTo>
                  <a:cubicBezTo>
                    <a:pt x="89595" y="49851"/>
                    <a:pt x="89345" y="50113"/>
                    <a:pt x="89035" y="50113"/>
                  </a:cubicBezTo>
                  <a:cubicBezTo>
                    <a:pt x="88714" y="50113"/>
                    <a:pt x="88464" y="49851"/>
                    <a:pt x="88464" y="49542"/>
                  </a:cubicBezTo>
                  <a:cubicBezTo>
                    <a:pt x="88475" y="49232"/>
                    <a:pt x="88714" y="48982"/>
                    <a:pt x="89035" y="48982"/>
                  </a:cubicBezTo>
                  <a:close/>
                  <a:moveTo>
                    <a:pt x="92762" y="48982"/>
                  </a:moveTo>
                  <a:cubicBezTo>
                    <a:pt x="93059" y="48982"/>
                    <a:pt x="93333" y="49232"/>
                    <a:pt x="93333" y="49542"/>
                  </a:cubicBezTo>
                  <a:cubicBezTo>
                    <a:pt x="93333" y="49851"/>
                    <a:pt x="93071" y="50113"/>
                    <a:pt x="92762" y="50113"/>
                  </a:cubicBezTo>
                  <a:cubicBezTo>
                    <a:pt x="92452" y="50113"/>
                    <a:pt x="92202" y="49851"/>
                    <a:pt x="92202" y="49542"/>
                  </a:cubicBezTo>
                  <a:cubicBezTo>
                    <a:pt x="92202" y="49232"/>
                    <a:pt x="92452" y="48982"/>
                    <a:pt x="92762" y="48982"/>
                  </a:cubicBezTo>
                  <a:close/>
                  <a:moveTo>
                    <a:pt x="96488" y="48982"/>
                  </a:moveTo>
                  <a:cubicBezTo>
                    <a:pt x="96786" y="48982"/>
                    <a:pt x="97048" y="49232"/>
                    <a:pt x="97048" y="49542"/>
                  </a:cubicBezTo>
                  <a:cubicBezTo>
                    <a:pt x="97048" y="49851"/>
                    <a:pt x="96798" y="50113"/>
                    <a:pt x="96488" y="50113"/>
                  </a:cubicBezTo>
                  <a:cubicBezTo>
                    <a:pt x="96191" y="50113"/>
                    <a:pt x="95917" y="49851"/>
                    <a:pt x="95917" y="49542"/>
                  </a:cubicBezTo>
                  <a:cubicBezTo>
                    <a:pt x="95917" y="49232"/>
                    <a:pt x="96179" y="48982"/>
                    <a:pt x="96488" y="48982"/>
                  </a:cubicBezTo>
                  <a:close/>
                  <a:moveTo>
                    <a:pt x="100203" y="48982"/>
                  </a:moveTo>
                  <a:cubicBezTo>
                    <a:pt x="100501" y="48982"/>
                    <a:pt x="100775" y="49232"/>
                    <a:pt x="100775" y="49542"/>
                  </a:cubicBezTo>
                  <a:cubicBezTo>
                    <a:pt x="100775" y="49851"/>
                    <a:pt x="100513" y="50113"/>
                    <a:pt x="100203" y="50113"/>
                  </a:cubicBezTo>
                  <a:cubicBezTo>
                    <a:pt x="99905" y="50113"/>
                    <a:pt x="99644" y="49851"/>
                    <a:pt x="99644" y="49542"/>
                  </a:cubicBezTo>
                  <a:cubicBezTo>
                    <a:pt x="99655" y="49232"/>
                    <a:pt x="99894" y="48982"/>
                    <a:pt x="100203" y="48982"/>
                  </a:cubicBezTo>
                  <a:close/>
                  <a:moveTo>
                    <a:pt x="103942" y="48982"/>
                  </a:moveTo>
                  <a:cubicBezTo>
                    <a:pt x="104239" y="48982"/>
                    <a:pt x="104513" y="49232"/>
                    <a:pt x="104513" y="49542"/>
                  </a:cubicBezTo>
                  <a:cubicBezTo>
                    <a:pt x="104513" y="49851"/>
                    <a:pt x="104251" y="50113"/>
                    <a:pt x="103942" y="50113"/>
                  </a:cubicBezTo>
                  <a:cubicBezTo>
                    <a:pt x="103644" y="50113"/>
                    <a:pt x="103382" y="49851"/>
                    <a:pt x="103382" y="49542"/>
                  </a:cubicBezTo>
                  <a:cubicBezTo>
                    <a:pt x="103382" y="49232"/>
                    <a:pt x="103632" y="48982"/>
                    <a:pt x="103942" y="48982"/>
                  </a:cubicBezTo>
                  <a:close/>
                  <a:moveTo>
                    <a:pt x="107668" y="48982"/>
                  </a:moveTo>
                  <a:cubicBezTo>
                    <a:pt x="107966" y="48982"/>
                    <a:pt x="108228" y="49232"/>
                    <a:pt x="108228" y="49542"/>
                  </a:cubicBezTo>
                  <a:cubicBezTo>
                    <a:pt x="108228" y="49851"/>
                    <a:pt x="107978" y="50113"/>
                    <a:pt x="107668" y="50113"/>
                  </a:cubicBezTo>
                  <a:cubicBezTo>
                    <a:pt x="107371" y="50113"/>
                    <a:pt x="107097" y="49851"/>
                    <a:pt x="107097" y="49542"/>
                  </a:cubicBezTo>
                  <a:cubicBezTo>
                    <a:pt x="107109" y="49232"/>
                    <a:pt x="107347" y="48982"/>
                    <a:pt x="107668" y="48982"/>
                  </a:cubicBezTo>
                  <a:close/>
                  <a:moveTo>
                    <a:pt x="111395" y="48982"/>
                  </a:moveTo>
                  <a:cubicBezTo>
                    <a:pt x="111693" y="48982"/>
                    <a:pt x="111967" y="49232"/>
                    <a:pt x="111967" y="49542"/>
                  </a:cubicBezTo>
                  <a:cubicBezTo>
                    <a:pt x="111967" y="49851"/>
                    <a:pt x="111705" y="50113"/>
                    <a:pt x="111395" y="50113"/>
                  </a:cubicBezTo>
                  <a:cubicBezTo>
                    <a:pt x="111085" y="50113"/>
                    <a:pt x="110835" y="49851"/>
                    <a:pt x="110835" y="49542"/>
                  </a:cubicBezTo>
                  <a:cubicBezTo>
                    <a:pt x="110835" y="49232"/>
                    <a:pt x="111085" y="48982"/>
                    <a:pt x="111395" y="48982"/>
                  </a:cubicBezTo>
                  <a:close/>
                  <a:moveTo>
                    <a:pt x="115122" y="48982"/>
                  </a:moveTo>
                  <a:cubicBezTo>
                    <a:pt x="115419" y="48982"/>
                    <a:pt x="115681" y="49232"/>
                    <a:pt x="115681" y="49542"/>
                  </a:cubicBezTo>
                  <a:cubicBezTo>
                    <a:pt x="115681" y="49851"/>
                    <a:pt x="115431" y="50113"/>
                    <a:pt x="115122" y="50113"/>
                  </a:cubicBezTo>
                  <a:cubicBezTo>
                    <a:pt x="114812" y="50113"/>
                    <a:pt x="114550" y="49851"/>
                    <a:pt x="114550" y="49542"/>
                  </a:cubicBezTo>
                  <a:cubicBezTo>
                    <a:pt x="114574" y="49232"/>
                    <a:pt x="114812" y="48982"/>
                    <a:pt x="115122" y="48982"/>
                  </a:cubicBezTo>
                  <a:close/>
                  <a:moveTo>
                    <a:pt x="118860" y="48982"/>
                  </a:moveTo>
                  <a:cubicBezTo>
                    <a:pt x="119158" y="48982"/>
                    <a:pt x="119420" y="49232"/>
                    <a:pt x="119420" y="49542"/>
                  </a:cubicBezTo>
                  <a:cubicBezTo>
                    <a:pt x="119420" y="49851"/>
                    <a:pt x="119170" y="50113"/>
                    <a:pt x="118860" y="50113"/>
                  </a:cubicBezTo>
                  <a:cubicBezTo>
                    <a:pt x="118539" y="50113"/>
                    <a:pt x="118289" y="49851"/>
                    <a:pt x="118289" y="49542"/>
                  </a:cubicBezTo>
                  <a:cubicBezTo>
                    <a:pt x="118289" y="49232"/>
                    <a:pt x="118539" y="48982"/>
                    <a:pt x="118860" y="48982"/>
                  </a:cubicBezTo>
                  <a:close/>
                  <a:moveTo>
                    <a:pt x="122575" y="48982"/>
                  </a:moveTo>
                  <a:cubicBezTo>
                    <a:pt x="122873" y="48982"/>
                    <a:pt x="123146" y="49232"/>
                    <a:pt x="123146" y="49542"/>
                  </a:cubicBezTo>
                  <a:cubicBezTo>
                    <a:pt x="123146" y="49851"/>
                    <a:pt x="122885" y="50113"/>
                    <a:pt x="122575" y="50113"/>
                  </a:cubicBezTo>
                  <a:cubicBezTo>
                    <a:pt x="122265" y="50113"/>
                    <a:pt x="122015" y="49851"/>
                    <a:pt x="122015" y="49542"/>
                  </a:cubicBezTo>
                  <a:cubicBezTo>
                    <a:pt x="122027" y="49232"/>
                    <a:pt x="122277" y="48982"/>
                    <a:pt x="122575" y="48982"/>
                  </a:cubicBezTo>
                  <a:close/>
                  <a:moveTo>
                    <a:pt x="126314" y="48982"/>
                  </a:moveTo>
                  <a:cubicBezTo>
                    <a:pt x="126611" y="48982"/>
                    <a:pt x="126873" y="49232"/>
                    <a:pt x="126873" y="49542"/>
                  </a:cubicBezTo>
                  <a:cubicBezTo>
                    <a:pt x="126873" y="49851"/>
                    <a:pt x="126623" y="50113"/>
                    <a:pt x="126314" y="50113"/>
                  </a:cubicBezTo>
                  <a:cubicBezTo>
                    <a:pt x="126004" y="50113"/>
                    <a:pt x="125742" y="49851"/>
                    <a:pt x="125742" y="49542"/>
                  </a:cubicBezTo>
                  <a:cubicBezTo>
                    <a:pt x="125742" y="49232"/>
                    <a:pt x="126004" y="48982"/>
                    <a:pt x="126314" y="48982"/>
                  </a:cubicBezTo>
                  <a:close/>
                  <a:moveTo>
                    <a:pt x="130028" y="48982"/>
                  </a:moveTo>
                  <a:cubicBezTo>
                    <a:pt x="130326" y="48982"/>
                    <a:pt x="130600" y="49232"/>
                    <a:pt x="130600" y="49542"/>
                  </a:cubicBezTo>
                  <a:cubicBezTo>
                    <a:pt x="130600" y="49851"/>
                    <a:pt x="130350" y="50113"/>
                    <a:pt x="130028" y="50113"/>
                  </a:cubicBezTo>
                  <a:cubicBezTo>
                    <a:pt x="129731" y="50113"/>
                    <a:pt x="129469" y="49851"/>
                    <a:pt x="129469" y="49542"/>
                  </a:cubicBezTo>
                  <a:cubicBezTo>
                    <a:pt x="129469" y="49232"/>
                    <a:pt x="129719" y="48982"/>
                    <a:pt x="130028" y="48982"/>
                  </a:cubicBezTo>
                  <a:close/>
                  <a:moveTo>
                    <a:pt x="133767" y="48982"/>
                  </a:moveTo>
                  <a:cubicBezTo>
                    <a:pt x="134065" y="48982"/>
                    <a:pt x="134326" y="49232"/>
                    <a:pt x="134326" y="49542"/>
                  </a:cubicBezTo>
                  <a:cubicBezTo>
                    <a:pt x="134326" y="49851"/>
                    <a:pt x="134076" y="50113"/>
                    <a:pt x="133767" y="50113"/>
                  </a:cubicBezTo>
                  <a:cubicBezTo>
                    <a:pt x="133469" y="50113"/>
                    <a:pt x="133207" y="49851"/>
                    <a:pt x="133207" y="49542"/>
                  </a:cubicBezTo>
                  <a:cubicBezTo>
                    <a:pt x="133207" y="49232"/>
                    <a:pt x="133457" y="48982"/>
                    <a:pt x="133767" y="48982"/>
                  </a:cubicBezTo>
                  <a:close/>
                  <a:moveTo>
                    <a:pt x="137494" y="48982"/>
                  </a:moveTo>
                  <a:cubicBezTo>
                    <a:pt x="137791" y="48982"/>
                    <a:pt x="138053" y="49232"/>
                    <a:pt x="138053" y="49542"/>
                  </a:cubicBezTo>
                  <a:cubicBezTo>
                    <a:pt x="138053" y="49851"/>
                    <a:pt x="137803" y="50113"/>
                    <a:pt x="137494" y="50113"/>
                  </a:cubicBezTo>
                  <a:cubicBezTo>
                    <a:pt x="137196" y="50113"/>
                    <a:pt x="136922" y="49851"/>
                    <a:pt x="136922" y="49542"/>
                  </a:cubicBezTo>
                  <a:cubicBezTo>
                    <a:pt x="136934" y="49232"/>
                    <a:pt x="137172" y="48982"/>
                    <a:pt x="137494" y="48982"/>
                  </a:cubicBezTo>
                  <a:close/>
                  <a:moveTo>
                    <a:pt x="141220" y="48982"/>
                  </a:moveTo>
                  <a:cubicBezTo>
                    <a:pt x="141518" y="48982"/>
                    <a:pt x="141792" y="49232"/>
                    <a:pt x="141792" y="49542"/>
                  </a:cubicBezTo>
                  <a:cubicBezTo>
                    <a:pt x="141792" y="49851"/>
                    <a:pt x="141530" y="50113"/>
                    <a:pt x="141220" y="50113"/>
                  </a:cubicBezTo>
                  <a:cubicBezTo>
                    <a:pt x="140911" y="50113"/>
                    <a:pt x="140661" y="49851"/>
                    <a:pt x="140661" y="49542"/>
                  </a:cubicBezTo>
                  <a:cubicBezTo>
                    <a:pt x="140661" y="49232"/>
                    <a:pt x="140911" y="48982"/>
                    <a:pt x="141220" y="48982"/>
                  </a:cubicBezTo>
                  <a:close/>
                  <a:moveTo>
                    <a:pt x="144947" y="48982"/>
                  </a:moveTo>
                  <a:cubicBezTo>
                    <a:pt x="145244" y="48982"/>
                    <a:pt x="145506" y="49232"/>
                    <a:pt x="145506" y="49542"/>
                  </a:cubicBezTo>
                  <a:cubicBezTo>
                    <a:pt x="145506" y="49851"/>
                    <a:pt x="145256" y="50113"/>
                    <a:pt x="144947" y="50113"/>
                  </a:cubicBezTo>
                  <a:cubicBezTo>
                    <a:pt x="144637" y="50113"/>
                    <a:pt x="144375" y="49851"/>
                    <a:pt x="144375" y="49542"/>
                  </a:cubicBezTo>
                  <a:cubicBezTo>
                    <a:pt x="144399" y="49232"/>
                    <a:pt x="144637" y="48982"/>
                    <a:pt x="144947" y="48982"/>
                  </a:cubicBezTo>
                  <a:close/>
                  <a:moveTo>
                    <a:pt x="148685" y="48982"/>
                  </a:moveTo>
                  <a:cubicBezTo>
                    <a:pt x="148983" y="48982"/>
                    <a:pt x="149245" y="49232"/>
                    <a:pt x="149245" y="49542"/>
                  </a:cubicBezTo>
                  <a:cubicBezTo>
                    <a:pt x="149245" y="49851"/>
                    <a:pt x="148995" y="50113"/>
                    <a:pt x="148685" y="50113"/>
                  </a:cubicBezTo>
                  <a:cubicBezTo>
                    <a:pt x="148364" y="50113"/>
                    <a:pt x="148114" y="49851"/>
                    <a:pt x="148114" y="49542"/>
                  </a:cubicBezTo>
                  <a:cubicBezTo>
                    <a:pt x="148114" y="49232"/>
                    <a:pt x="148364" y="48982"/>
                    <a:pt x="148685" y="48982"/>
                  </a:cubicBezTo>
                  <a:close/>
                  <a:moveTo>
                    <a:pt x="1548" y="50840"/>
                  </a:moveTo>
                  <a:cubicBezTo>
                    <a:pt x="1846" y="50840"/>
                    <a:pt x="2119" y="51090"/>
                    <a:pt x="2119" y="51411"/>
                  </a:cubicBezTo>
                  <a:cubicBezTo>
                    <a:pt x="2119" y="51709"/>
                    <a:pt x="1858" y="51971"/>
                    <a:pt x="1548" y="51971"/>
                  </a:cubicBezTo>
                  <a:cubicBezTo>
                    <a:pt x="1238" y="51971"/>
                    <a:pt x="988" y="51721"/>
                    <a:pt x="988" y="51411"/>
                  </a:cubicBezTo>
                  <a:cubicBezTo>
                    <a:pt x="988" y="51090"/>
                    <a:pt x="1238" y="50840"/>
                    <a:pt x="1548" y="50840"/>
                  </a:cubicBezTo>
                  <a:close/>
                  <a:moveTo>
                    <a:pt x="5287" y="50840"/>
                  </a:moveTo>
                  <a:cubicBezTo>
                    <a:pt x="5596" y="50840"/>
                    <a:pt x="5846" y="51090"/>
                    <a:pt x="5846" y="51411"/>
                  </a:cubicBezTo>
                  <a:cubicBezTo>
                    <a:pt x="5846" y="51721"/>
                    <a:pt x="5596" y="51971"/>
                    <a:pt x="5287" y="51971"/>
                  </a:cubicBezTo>
                  <a:cubicBezTo>
                    <a:pt x="4977" y="51971"/>
                    <a:pt x="4715" y="51721"/>
                    <a:pt x="4715" y="51411"/>
                  </a:cubicBezTo>
                  <a:cubicBezTo>
                    <a:pt x="4715" y="51090"/>
                    <a:pt x="4977" y="50840"/>
                    <a:pt x="5287" y="50840"/>
                  </a:cubicBezTo>
                  <a:close/>
                  <a:moveTo>
                    <a:pt x="9001" y="50840"/>
                  </a:moveTo>
                  <a:cubicBezTo>
                    <a:pt x="9299" y="50840"/>
                    <a:pt x="9573" y="51090"/>
                    <a:pt x="9573" y="51411"/>
                  </a:cubicBezTo>
                  <a:cubicBezTo>
                    <a:pt x="9573" y="51709"/>
                    <a:pt x="9323" y="51971"/>
                    <a:pt x="9001" y="51971"/>
                  </a:cubicBezTo>
                  <a:cubicBezTo>
                    <a:pt x="8704" y="51971"/>
                    <a:pt x="8442" y="51721"/>
                    <a:pt x="8442" y="51411"/>
                  </a:cubicBezTo>
                  <a:cubicBezTo>
                    <a:pt x="8442" y="51090"/>
                    <a:pt x="8692" y="50840"/>
                    <a:pt x="9001" y="50840"/>
                  </a:cubicBezTo>
                  <a:close/>
                  <a:moveTo>
                    <a:pt x="12728" y="50840"/>
                  </a:moveTo>
                  <a:cubicBezTo>
                    <a:pt x="13037" y="50840"/>
                    <a:pt x="13288" y="51090"/>
                    <a:pt x="13288" y="51411"/>
                  </a:cubicBezTo>
                  <a:cubicBezTo>
                    <a:pt x="13288" y="51721"/>
                    <a:pt x="13037" y="51971"/>
                    <a:pt x="12728" y="51971"/>
                  </a:cubicBezTo>
                  <a:cubicBezTo>
                    <a:pt x="12418" y="51971"/>
                    <a:pt x="12156" y="51721"/>
                    <a:pt x="12156" y="51411"/>
                  </a:cubicBezTo>
                  <a:cubicBezTo>
                    <a:pt x="12156" y="51090"/>
                    <a:pt x="12418" y="50840"/>
                    <a:pt x="12728" y="50840"/>
                  </a:cubicBezTo>
                  <a:close/>
                  <a:moveTo>
                    <a:pt x="16466" y="50840"/>
                  </a:moveTo>
                  <a:cubicBezTo>
                    <a:pt x="16764" y="50840"/>
                    <a:pt x="17026" y="51090"/>
                    <a:pt x="17026" y="51411"/>
                  </a:cubicBezTo>
                  <a:cubicBezTo>
                    <a:pt x="17026" y="51709"/>
                    <a:pt x="16776" y="51971"/>
                    <a:pt x="16466" y="51971"/>
                  </a:cubicBezTo>
                  <a:cubicBezTo>
                    <a:pt x="16169" y="51971"/>
                    <a:pt x="15895" y="51721"/>
                    <a:pt x="15895" y="51411"/>
                  </a:cubicBezTo>
                  <a:cubicBezTo>
                    <a:pt x="15895" y="51090"/>
                    <a:pt x="16145" y="50840"/>
                    <a:pt x="16466" y="50840"/>
                  </a:cubicBezTo>
                  <a:close/>
                  <a:moveTo>
                    <a:pt x="20181" y="50840"/>
                  </a:moveTo>
                  <a:cubicBezTo>
                    <a:pt x="20491" y="50840"/>
                    <a:pt x="20753" y="51090"/>
                    <a:pt x="20753" y="51411"/>
                  </a:cubicBezTo>
                  <a:cubicBezTo>
                    <a:pt x="20753" y="51721"/>
                    <a:pt x="20491" y="51971"/>
                    <a:pt x="20181" y="51971"/>
                  </a:cubicBezTo>
                  <a:cubicBezTo>
                    <a:pt x="19872" y="51971"/>
                    <a:pt x="19622" y="51721"/>
                    <a:pt x="19622" y="51411"/>
                  </a:cubicBezTo>
                  <a:cubicBezTo>
                    <a:pt x="19622" y="51090"/>
                    <a:pt x="19872" y="50840"/>
                    <a:pt x="20181" y="50840"/>
                  </a:cubicBezTo>
                  <a:close/>
                  <a:moveTo>
                    <a:pt x="23920" y="50840"/>
                  </a:moveTo>
                  <a:cubicBezTo>
                    <a:pt x="24217" y="50840"/>
                    <a:pt x="24479" y="51090"/>
                    <a:pt x="24479" y="51411"/>
                  </a:cubicBezTo>
                  <a:cubicBezTo>
                    <a:pt x="24479" y="51709"/>
                    <a:pt x="24229" y="51971"/>
                    <a:pt x="23920" y="51971"/>
                  </a:cubicBezTo>
                  <a:cubicBezTo>
                    <a:pt x="23610" y="51971"/>
                    <a:pt x="23348" y="51721"/>
                    <a:pt x="23348" y="51411"/>
                  </a:cubicBezTo>
                  <a:cubicBezTo>
                    <a:pt x="23348" y="51090"/>
                    <a:pt x="23610" y="50840"/>
                    <a:pt x="23920" y="50840"/>
                  </a:cubicBezTo>
                  <a:close/>
                  <a:moveTo>
                    <a:pt x="27635" y="50840"/>
                  </a:moveTo>
                  <a:cubicBezTo>
                    <a:pt x="27956" y="50840"/>
                    <a:pt x="28206" y="51090"/>
                    <a:pt x="28206" y="51411"/>
                  </a:cubicBezTo>
                  <a:cubicBezTo>
                    <a:pt x="28206" y="51721"/>
                    <a:pt x="27956" y="51971"/>
                    <a:pt x="27635" y="51971"/>
                  </a:cubicBezTo>
                  <a:cubicBezTo>
                    <a:pt x="27325" y="51971"/>
                    <a:pt x="27075" y="51721"/>
                    <a:pt x="27075" y="51411"/>
                  </a:cubicBezTo>
                  <a:cubicBezTo>
                    <a:pt x="27075" y="51090"/>
                    <a:pt x="27325" y="50840"/>
                    <a:pt x="27635" y="50840"/>
                  </a:cubicBezTo>
                  <a:close/>
                  <a:moveTo>
                    <a:pt x="31373" y="50840"/>
                  </a:moveTo>
                  <a:cubicBezTo>
                    <a:pt x="31671" y="50840"/>
                    <a:pt x="31945" y="51090"/>
                    <a:pt x="31945" y="51411"/>
                  </a:cubicBezTo>
                  <a:cubicBezTo>
                    <a:pt x="31945" y="51709"/>
                    <a:pt x="31683" y="51971"/>
                    <a:pt x="31373" y="51971"/>
                  </a:cubicBezTo>
                  <a:cubicBezTo>
                    <a:pt x="31064" y="51971"/>
                    <a:pt x="30814" y="51721"/>
                    <a:pt x="30814" y="51411"/>
                  </a:cubicBezTo>
                  <a:cubicBezTo>
                    <a:pt x="30814" y="51090"/>
                    <a:pt x="31064" y="50840"/>
                    <a:pt x="31373" y="50840"/>
                  </a:cubicBezTo>
                  <a:close/>
                  <a:moveTo>
                    <a:pt x="35100" y="50840"/>
                  </a:moveTo>
                  <a:cubicBezTo>
                    <a:pt x="35409" y="50840"/>
                    <a:pt x="35659" y="51090"/>
                    <a:pt x="35659" y="51411"/>
                  </a:cubicBezTo>
                  <a:cubicBezTo>
                    <a:pt x="35659" y="51721"/>
                    <a:pt x="35409" y="51971"/>
                    <a:pt x="35100" y="51971"/>
                  </a:cubicBezTo>
                  <a:cubicBezTo>
                    <a:pt x="34778" y="51971"/>
                    <a:pt x="34528" y="51721"/>
                    <a:pt x="34528" y="51411"/>
                  </a:cubicBezTo>
                  <a:cubicBezTo>
                    <a:pt x="34528" y="51090"/>
                    <a:pt x="34778" y="50840"/>
                    <a:pt x="35100" y="50840"/>
                  </a:cubicBezTo>
                  <a:close/>
                  <a:moveTo>
                    <a:pt x="38815" y="50840"/>
                  </a:moveTo>
                  <a:cubicBezTo>
                    <a:pt x="39112" y="50840"/>
                    <a:pt x="39386" y="51090"/>
                    <a:pt x="39386" y="51411"/>
                  </a:cubicBezTo>
                  <a:cubicBezTo>
                    <a:pt x="39386" y="51709"/>
                    <a:pt x="39124" y="51971"/>
                    <a:pt x="38815" y="51971"/>
                  </a:cubicBezTo>
                  <a:cubicBezTo>
                    <a:pt x="38517" y="51971"/>
                    <a:pt x="38255" y="51721"/>
                    <a:pt x="38255" y="51411"/>
                  </a:cubicBezTo>
                  <a:cubicBezTo>
                    <a:pt x="38267" y="51090"/>
                    <a:pt x="38505" y="50840"/>
                    <a:pt x="38815" y="50840"/>
                  </a:cubicBezTo>
                  <a:close/>
                  <a:moveTo>
                    <a:pt x="42553" y="50840"/>
                  </a:moveTo>
                  <a:cubicBezTo>
                    <a:pt x="42863" y="50840"/>
                    <a:pt x="43113" y="51090"/>
                    <a:pt x="43113" y="51411"/>
                  </a:cubicBezTo>
                  <a:cubicBezTo>
                    <a:pt x="43113" y="51721"/>
                    <a:pt x="42863" y="51971"/>
                    <a:pt x="42553" y="51971"/>
                  </a:cubicBezTo>
                  <a:cubicBezTo>
                    <a:pt x="42232" y="51971"/>
                    <a:pt x="41982" y="51721"/>
                    <a:pt x="41982" y="51411"/>
                  </a:cubicBezTo>
                  <a:cubicBezTo>
                    <a:pt x="41982" y="51090"/>
                    <a:pt x="42244" y="50840"/>
                    <a:pt x="42553" y="50840"/>
                  </a:cubicBezTo>
                  <a:close/>
                  <a:moveTo>
                    <a:pt x="46268" y="50840"/>
                  </a:moveTo>
                  <a:cubicBezTo>
                    <a:pt x="46565" y="50840"/>
                    <a:pt x="46839" y="51090"/>
                    <a:pt x="46839" y="51411"/>
                  </a:cubicBezTo>
                  <a:cubicBezTo>
                    <a:pt x="46839" y="51709"/>
                    <a:pt x="46589" y="51971"/>
                    <a:pt x="46268" y="51971"/>
                  </a:cubicBezTo>
                  <a:cubicBezTo>
                    <a:pt x="45970" y="51971"/>
                    <a:pt x="45708" y="51721"/>
                    <a:pt x="45708" y="51411"/>
                  </a:cubicBezTo>
                  <a:cubicBezTo>
                    <a:pt x="45720" y="51090"/>
                    <a:pt x="45958" y="50840"/>
                    <a:pt x="46268" y="50840"/>
                  </a:cubicBezTo>
                  <a:close/>
                  <a:moveTo>
                    <a:pt x="50006" y="50840"/>
                  </a:moveTo>
                  <a:cubicBezTo>
                    <a:pt x="50316" y="50840"/>
                    <a:pt x="50578" y="51090"/>
                    <a:pt x="50578" y="51411"/>
                  </a:cubicBezTo>
                  <a:cubicBezTo>
                    <a:pt x="50578" y="51721"/>
                    <a:pt x="50316" y="51971"/>
                    <a:pt x="50006" y="51971"/>
                  </a:cubicBezTo>
                  <a:cubicBezTo>
                    <a:pt x="49697" y="51971"/>
                    <a:pt x="49447" y="51721"/>
                    <a:pt x="49447" y="51411"/>
                  </a:cubicBezTo>
                  <a:cubicBezTo>
                    <a:pt x="49447" y="51090"/>
                    <a:pt x="49697" y="50840"/>
                    <a:pt x="50006" y="50840"/>
                  </a:cubicBezTo>
                  <a:close/>
                  <a:moveTo>
                    <a:pt x="53733" y="50840"/>
                  </a:moveTo>
                  <a:cubicBezTo>
                    <a:pt x="54031" y="50840"/>
                    <a:pt x="54293" y="51090"/>
                    <a:pt x="54293" y="51411"/>
                  </a:cubicBezTo>
                  <a:cubicBezTo>
                    <a:pt x="54293" y="51709"/>
                    <a:pt x="54043" y="51971"/>
                    <a:pt x="53733" y="51971"/>
                  </a:cubicBezTo>
                  <a:cubicBezTo>
                    <a:pt x="53412" y="51971"/>
                    <a:pt x="53162" y="51721"/>
                    <a:pt x="53162" y="51411"/>
                  </a:cubicBezTo>
                  <a:cubicBezTo>
                    <a:pt x="53173" y="51090"/>
                    <a:pt x="53412" y="50840"/>
                    <a:pt x="53733" y="50840"/>
                  </a:cubicBezTo>
                  <a:close/>
                  <a:moveTo>
                    <a:pt x="57460" y="50840"/>
                  </a:moveTo>
                  <a:cubicBezTo>
                    <a:pt x="57781" y="50840"/>
                    <a:pt x="58031" y="51090"/>
                    <a:pt x="58031" y="51411"/>
                  </a:cubicBezTo>
                  <a:cubicBezTo>
                    <a:pt x="58031" y="51721"/>
                    <a:pt x="57781" y="51971"/>
                    <a:pt x="57460" y="51971"/>
                  </a:cubicBezTo>
                  <a:cubicBezTo>
                    <a:pt x="57150" y="51971"/>
                    <a:pt x="56900" y="51721"/>
                    <a:pt x="56900" y="51411"/>
                  </a:cubicBezTo>
                  <a:cubicBezTo>
                    <a:pt x="56900" y="51090"/>
                    <a:pt x="57150" y="50840"/>
                    <a:pt x="57460" y="50840"/>
                  </a:cubicBezTo>
                  <a:close/>
                  <a:moveTo>
                    <a:pt x="61186" y="50840"/>
                  </a:moveTo>
                  <a:cubicBezTo>
                    <a:pt x="61484" y="50840"/>
                    <a:pt x="61746" y="51090"/>
                    <a:pt x="61746" y="51411"/>
                  </a:cubicBezTo>
                  <a:cubicBezTo>
                    <a:pt x="61746" y="51709"/>
                    <a:pt x="61496" y="51971"/>
                    <a:pt x="61186" y="51971"/>
                  </a:cubicBezTo>
                  <a:cubicBezTo>
                    <a:pt x="60877" y="51971"/>
                    <a:pt x="60615" y="51721"/>
                    <a:pt x="60615" y="51411"/>
                  </a:cubicBezTo>
                  <a:cubicBezTo>
                    <a:pt x="60639" y="51090"/>
                    <a:pt x="60877" y="50840"/>
                    <a:pt x="61186" y="50840"/>
                  </a:cubicBezTo>
                  <a:close/>
                  <a:moveTo>
                    <a:pt x="64925" y="50840"/>
                  </a:moveTo>
                  <a:cubicBezTo>
                    <a:pt x="65234" y="50840"/>
                    <a:pt x="65485" y="51090"/>
                    <a:pt x="65485" y="51411"/>
                  </a:cubicBezTo>
                  <a:cubicBezTo>
                    <a:pt x="65485" y="51721"/>
                    <a:pt x="65234" y="51971"/>
                    <a:pt x="64925" y="51971"/>
                  </a:cubicBezTo>
                  <a:cubicBezTo>
                    <a:pt x="64603" y="51971"/>
                    <a:pt x="64353" y="51721"/>
                    <a:pt x="64353" y="51411"/>
                  </a:cubicBezTo>
                  <a:cubicBezTo>
                    <a:pt x="64353" y="51090"/>
                    <a:pt x="64603" y="50840"/>
                    <a:pt x="64925" y="50840"/>
                  </a:cubicBezTo>
                  <a:close/>
                  <a:moveTo>
                    <a:pt x="68640" y="50840"/>
                  </a:moveTo>
                  <a:cubicBezTo>
                    <a:pt x="68937" y="50840"/>
                    <a:pt x="69211" y="51090"/>
                    <a:pt x="69211" y="51411"/>
                  </a:cubicBezTo>
                  <a:cubicBezTo>
                    <a:pt x="69211" y="51709"/>
                    <a:pt x="68949" y="51971"/>
                    <a:pt x="68640" y="51971"/>
                  </a:cubicBezTo>
                  <a:cubicBezTo>
                    <a:pt x="68330" y="51971"/>
                    <a:pt x="68080" y="51721"/>
                    <a:pt x="68080" y="51411"/>
                  </a:cubicBezTo>
                  <a:cubicBezTo>
                    <a:pt x="68092" y="51090"/>
                    <a:pt x="68330" y="50840"/>
                    <a:pt x="68640" y="50840"/>
                  </a:cubicBezTo>
                  <a:close/>
                  <a:moveTo>
                    <a:pt x="72366" y="50840"/>
                  </a:moveTo>
                  <a:cubicBezTo>
                    <a:pt x="72676" y="50840"/>
                    <a:pt x="72926" y="51090"/>
                    <a:pt x="72926" y="51411"/>
                  </a:cubicBezTo>
                  <a:cubicBezTo>
                    <a:pt x="72926" y="51721"/>
                    <a:pt x="72676" y="51971"/>
                    <a:pt x="72366" y="51971"/>
                  </a:cubicBezTo>
                  <a:cubicBezTo>
                    <a:pt x="72045" y="51971"/>
                    <a:pt x="71795" y="51721"/>
                    <a:pt x="71795" y="51411"/>
                  </a:cubicBezTo>
                  <a:cubicBezTo>
                    <a:pt x="71795" y="51090"/>
                    <a:pt x="72069" y="50840"/>
                    <a:pt x="72366" y="50840"/>
                  </a:cubicBezTo>
                  <a:close/>
                  <a:moveTo>
                    <a:pt x="76093" y="50840"/>
                  </a:moveTo>
                  <a:cubicBezTo>
                    <a:pt x="76391" y="50840"/>
                    <a:pt x="76664" y="51090"/>
                    <a:pt x="76664" y="51411"/>
                  </a:cubicBezTo>
                  <a:cubicBezTo>
                    <a:pt x="76664" y="51709"/>
                    <a:pt x="76403" y="51971"/>
                    <a:pt x="76093" y="51971"/>
                  </a:cubicBezTo>
                  <a:cubicBezTo>
                    <a:pt x="75795" y="51971"/>
                    <a:pt x="75533" y="51721"/>
                    <a:pt x="75533" y="51411"/>
                  </a:cubicBezTo>
                  <a:cubicBezTo>
                    <a:pt x="75533" y="51090"/>
                    <a:pt x="75783" y="50840"/>
                    <a:pt x="76093" y="50840"/>
                  </a:cubicBezTo>
                  <a:close/>
                  <a:moveTo>
                    <a:pt x="79712" y="50840"/>
                  </a:moveTo>
                  <a:cubicBezTo>
                    <a:pt x="80010" y="50840"/>
                    <a:pt x="80284" y="51090"/>
                    <a:pt x="80284" y="51411"/>
                  </a:cubicBezTo>
                  <a:cubicBezTo>
                    <a:pt x="80284" y="51709"/>
                    <a:pt x="80022" y="51971"/>
                    <a:pt x="79712" y="51971"/>
                  </a:cubicBezTo>
                  <a:cubicBezTo>
                    <a:pt x="79403" y="51971"/>
                    <a:pt x="79153" y="51721"/>
                    <a:pt x="79153" y="51411"/>
                  </a:cubicBezTo>
                  <a:cubicBezTo>
                    <a:pt x="79165" y="51090"/>
                    <a:pt x="79403" y="50840"/>
                    <a:pt x="79712" y="50840"/>
                  </a:cubicBezTo>
                  <a:close/>
                  <a:moveTo>
                    <a:pt x="83451" y="50840"/>
                  </a:moveTo>
                  <a:cubicBezTo>
                    <a:pt x="83761" y="50840"/>
                    <a:pt x="84011" y="51090"/>
                    <a:pt x="84011" y="51411"/>
                  </a:cubicBezTo>
                  <a:cubicBezTo>
                    <a:pt x="84011" y="51721"/>
                    <a:pt x="83761" y="51971"/>
                    <a:pt x="83451" y="51971"/>
                  </a:cubicBezTo>
                  <a:cubicBezTo>
                    <a:pt x="83141" y="51971"/>
                    <a:pt x="82880" y="51721"/>
                    <a:pt x="82880" y="51411"/>
                  </a:cubicBezTo>
                  <a:cubicBezTo>
                    <a:pt x="82880" y="51090"/>
                    <a:pt x="83141" y="50840"/>
                    <a:pt x="83451" y="50840"/>
                  </a:cubicBezTo>
                  <a:close/>
                  <a:moveTo>
                    <a:pt x="87166" y="50840"/>
                  </a:moveTo>
                  <a:cubicBezTo>
                    <a:pt x="87463" y="50840"/>
                    <a:pt x="87737" y="51090"/>
                    <a:pt x="87737" y="51411"/>
                  </a:cubicBezTo>
                  <a:cubicBezTo>
                    <a:pt x="87737" y="51709"/>
                    <a:pt x="87475" y="51971"/>
                    <a:pt x="87166" y="51971"/>
                  </a:cubicBezTo>
                  <a:cubicBezTo>
                    <a:pt x="86856" y="51971"/>
                    <a:pt x="86606" y="51721"/>
                    <a:pt x="86606" y="51411"/>
                  </a:cubicBezTo>
                  <a:cubicBezTo>
                    <a:pt x="86618" y="51090"/>
                    <a:pt x="86856" y="50840"/>
                    <a:pt x="87166" y="50840"/>
                  </a:cubicBezTo>
                  <a:close/>
                  <a:moveTo>
                    <a:pt x="90904" y="50840"/>
                  </a:moveTo>
                  <a:cubicBezTo>
                    <a:pt x="91214" y="50840"/>
                    <a:pt x="91464" y="51090"/>
                    <a:pt x="91464" y="51411"/>
                  </a:cubicBezTo>
                  <a:cubicBezTo>
                    <a:pt x="91464" y="51721"/>
                    <a:pt x="91214" y="51971"/>
                    <a:pt x="90904" y="51971"/>
                  </a:cubicBezTo>
                  <a:cubicBezTo>
                    <a:pt x="90595" y="51971"/>
                    <a:pt x="90345" y="51721"/>
                    <a:pt x="90345" y="51411"/>
                  </a:cubicBezTo>
                  <a:cubicBezTo>
                    <a:pt x="90345" y="51090"/>
                    <a:pt x="90595" y="50840"/>
                    <a:pt x="90904" y="50840"/>
                  </a:cubicBezTo>
                  <a:close/>
                  <a:moveTo>
                    <a:pt x="94631" y="50840"/>
                  </a:moveTo>
                  <a:cubicBezTo>
                    <a:pt x="94929" y="50840"/>
                    <a:pt x="95191" y="51090"/>
                    <a:pt x="95191" y="51411"/>
                  </a:cubicBezTo>
                  <a:cubicBezTo>
                    <a:pt x="95191" y="51709"/>
                    <a:pt x="94941" y="51971"/>
                    <a:pt x="94631" y="51971"/>
                  </a:cubicBezTo>
                  <a:cubicBezTo>
                    <a:pt x="94310" y="51971"/>
                    <a:pt x="94060" y="51721"/>
                    <a:pt x="94060" y="51411"/>
                  </a:cubicBezTo>
                  <a:cubicBezTo>
                    <a:pt x="94071" y="51090"/>
                    <a:pt x="94310" y="50840"/>
                    <a:pt x="94631" y="50840"/>
                  </a:cubicBezTo>
                  <a:close/>
                  <a:moveTo>
                    <a:pt x="98346" y="50840"/>
                  </a:moveTo>
                  <a:cubicBezTo>
                    <a:pt x="98655" y="50840"/>
                    <a:pt x="98905" y="51090"/>
                    <a:pt x="98905" y="51411"/>
                  </a:cubicBezTo>
                  <a:cubicBezTo>
                    <a:pt x="98905" y="51721"/>
                    <a:pt x="98655" y="51971"/>
                    <a:pt x="98346" y="51971"/>
                  </a:cubicBezTo>
                  <a:cubicBezTo>
                    <a:pt x="98036" y="51971"/>
                    <a:pt x="97786" y="51721"/>
                    <a:pt x="97786" y="51411"/>
                  </a:cubicBezTo>
                  <a:cubicBezTo>
                    <a:pt x="97786" y="51090"/>
                    <a:pt x="98036" y="50840"/>
                    <a:pt x="98346" y="50840"/>
                  </a:cubicBezTo>
                  <a:close/>
                  <a:moveTo>
                    <a:pt x="102084" y="50840"/>
                  </a:moveTo>
                  <a:cubicBezTo>
                    <a:pt x="102382" y="50840"/>
                    <a:pt x="102644" y="51090"/>
                    <a:pt x="102644" y="51411"/>
                  </a:cubicBezTo>
                  <a:cubicBezTo>
                    <a:pt x="102644" y="51709"/>
                    <a:pt x="102394" y="51971"/>
                    <a:pt x="102084" y="51971"/>
                  </a:cubicBezTo>
                  <a:cubicBezTo>
                    <a:pt x="101787" y="51971"/>
                    <a:pt x="101513" y="51721"/>
                    <a:pt x="101513" y="51411"/>
                  </a:cubicBezTo>
                  <a:cubicBezTo>
                    <a:pt x="101513" y="51090"/>
                    <a:pt x="101775" y="50840"/>
                    <a:pt x="102084" y="50840"/>
                  </a:cubicBezTo>
                  <a:close/>
                  <a:moveTo>
                    <a:pt x="105799" y="50840"/>
                  </a:moveTo>
                  <a:cubicBezTo>
                    <a:pt x="106121" y="50840"/>
                    <a:pt x="106371" y="51090"/>
                    <a:pt x="106371" y="51411"/>
                  </a:cubicBezTo>
                  <a:cubicBezTo>
                    <a:pt x="106371" y="51721"/>
                    <a:pt x="106109" y="51971"/>
                    <a:pt x="105799" y="51971"/>
                  </a:cubicBezTo>
                  <a:cubicBezTo>
                    <a:pt x="105490" y="51971"/>
                    <a:pt x="105239" y="51721"/>
                    <a:pt x="105239" y="51411"/>
                  </a:cubicBezTo>
                  <a:cubicBezTo>
                    <a:pt x="105239" y="51090"/>
                    <a:pt x="105490" y="50840"/>
                    <a:pt x="105799" y="50840"/>
                  </a:cubicBezTo>
                  <a:close/>
                  <a:moveTo>
                    <a:pt x="109538" y="50840"/>
                  </a:moveTo>
                  <a:cubicBezTo>
                    <a:pt x="109835" y="50840"/>
                    <a:pt x="110109" y="51090"/>
                    <a:pt x="110109" y="51411"/>
                  </a:cubicBezTo>
                  <a:cubicBezTo>
                    <a:pt x="110109" y="51709"/>
                    <a:pt x="109847" y="51971"/>
                    <a:pt x="109538" y="51971"/>
                  </a:cubicBezTo>
                  <a:cubicBezTo>
                    <a:pt x="109228" y="51971"/>
                    <a:pt x="108978" y="51721"/>
                    <a:pt x="108978" y="51411"/>
                  </a:cubicBezTo>
                  <a:cubicBezTo>
                    <a:pt x="108978" y="51090"/>
                    <a:pt x="109228" y="50840"/>
                    <a:pt x="109538" y="50840"/>
                  </a:cubicBezTo>
                  <a:close/>
                  <a:moveTo>
                    <a:pt x="113264" y="50840"/>
                  </a:moveTo>
                  <a:cubicBezTo>
                    <a:pt x="113574" y="50840"/>
                    <a:pt x="113824" y="51090"/>
                    <a:pt x="113824" y="51411"/>
                  </a:cubicBezTo>
                  <a:cubicBezTo>
                    <a:pt x="113824" y="51721"/>
                    <a:pt x="113574" y="51971"/>
                    <a:pt x="113264" y="51971"/>
                  </a:cubicBezTo>
                  <a:cubicBezTo>
                    <a:pt x="112943" y="51971"/>
                    <a:pt x="112693" y="51721"/>
                    <a:pt x="112693" y="51411"/>
                  </a:cubicBezTo>
                  <a:cubicBezTo>
                    <a:pt x="112693" y="51090"/>
                    <a:pt x="112943" y="50840"/>
                    <a:pt x="113264" y="50840"/>
                  </a:cubicBezTo>
                  <a:close/>
                  <a:moveTo>
                    <a:pt x="116991" y="50840"/>
                  </a:moveTo>
                  <a:cubicBezTo>
                    <a:pt x="117289" y="50840"/>
                    <a:pt x="117562" y="51090"/>
                    <a:pt x="117562" y="51411"/>
                  </a:cubicBezTo>
                  <a:cubicBezTo>
                    <a:pt x="117562" y="51709"/>
                    <a:pt x="117312" y="51971"/>
                    <a:pt x="116991" y="51971"/>
                  </a:cubicBezTo>
                  <a:cubicBezTo>
                    <a:pt x="116681" y="51971"/>
                    <a:pt x="116431" y="51721"/>
                    <a:pt x="116431" y="51411"/>
                  </a:cubicBezTo>
                  <a:cubicBezTo>
                    <a:pt x="116431" y="51090"/>
                    <a:pt x="116681" y="50840"/>
                    <a:pt x="116991" y="50840"/>
                  </a:cubicBezTo>
                  <a:close/>
                  <a:moveTo>
                    <a:pt x="120718" y="50840"/>
                  </a:moveTo>
                  <a:cubicBezTo>
                    <a:pt x="121027" y="50840"/>
                    <a:pt x="121277" y="51090"/>
                    <a:pt x="121277" y="51411"/>
                  </a:cubicBezTo>
                  <a:cubicBezTo>
                    <a:pt x="121277" y="51721"/>
                    <a:pt x="121027" y="51971"/>
                    <a:pt x="120718" y="51971"/>
                  </a:cubicBezTo>
                  <a:cubicBezTo>
                    <a:pt x="120408" y="51971"/>
                    <a:pt x="120146" y="51721"/>
                    <a:pt x="120146" y="51411"/>
                  </a:cubicBezTo>
                  <a:cubicBezTo>
                    <a:pt x="120146" y="51090"/>
                    <a:pt x="120420" y="50840"/>
                    <a:pt x="120718" y="50840"/>
                  </a:cubicBezTo>
                  <a:close/>
                  <a:moveTo>
                    <a:pt x="124456" y="50840"/>
                  </a:moveTo>
                  <a:cubicBezTo>
                    <a:pt x="124754" y="50840"/>
                    <a:pt x="125016" y="51090"/>
                    <a:pt x="125016" y="51411"/>
                  </a:cubicBezTo>
                  <a:cubicBezTo>
                    <a:pt x="125016" y="51709"/>
                    <a:pt x="124766" y="51971"/>
                    <a:pt x="124456" y="51971"/>
                  </a:cubicBezTo>
                  <a:cubicBezTo>
                    <a:pt x="124135" y="51971"/>
                    <a:pt x="123885" y="51721"/>
                    <a:pt x="123885" y="51411"/>
                  </a:cubicBezTo>
                  <a:cubicBezTo>
                    <a:pt x="123885" y="51090"/>
                    <a:pt x="124135" y="50840"/>
                    <a:pt x="124456" y="50840"/>
                  </a:cubicBezTo>
                  <a:close/>
                  <a:moveTo>
                    <a:pt x="128171" y="50840"/>
                  </a:moveTo>
                  <a:cubicBezTo>
                    <a:pt x="128480" y="50840"/>
                    <a:pt x="128742" y="51090"/>
                    <a:pt x="128742" y="51411"/>
                  </a:cubicBezTo>
                  <a:cubicBezTo>
                    <a:pt x="128742" y="51721"/>
                    <a:pt x="128480" y="51971"/>
                    <a:pt x="128171" y="51971"/>
                  </a:cubicBezTo>
                  <a:cubicBezTo>
                    <a:pt x="127861" y="51971"/>
                    <a:pt x="127611" y="51721"/>
                    <a:pt x="127611" y="51411"/>
                  </a:cubicBezTo>
                  <a:cubicBezTo>
                    <a:pt x="127611" y="51090"/>
                    <a:pt x="127861" y="50840"/>
                    <a:pt x="128171" y="50840"/>
                  </a:cubicBezTo>
                  <a:close/>
                  <a:moveTo>
                    <a:pt x="131898" y="50840"/>
                  </a:moveTo>
                  <a:cubicBezTo>
                    <a:pt x="132195" y="50840"/>
                    <a:pt x="132457" y="51090"/>
                    <a:pt x="132457" y="51411"/>
                  </a:cubicBezTo>
                  <a:cubicBezTo>
                    <a:pt x="132457" y="51709"/>
                    <a:pt x="132207" y="51971"/>
                    <a:pt x="131898" y="51971"/>
                  </a:cubicBezTo>
                  <a:cubicBezTo>
                    <a:pt x="131600" y="51971"/>
                    <a:pt x="131326" y="51721"/>
                    <a:pt x="131326" y="51411"/>
                  </a:cubicBezTo>
                  <a:cubicBezTo>
                    <a:pt x="131338" y="51090"/>
                    <a:pt x="131576" y="50840"/>
                    <a:pt x="131898" y="50840"/>
                  </a:cubicBezTo>
                  <a:close/>
                  <a:moveTo>
                    <a:pt x="135624" y="50840"/>
                  </a:moveTo>
                  <a:cubicBezTo>
                    <a:pt x="135946" y="50840"/>
                    <a:pt x="136196" y="51090"/>
                    <a:pt x="136196" y="51411"/>
                  </a:cubicBezTo>
                  <a:cubicBezTo>
                    <a:pt x="136196" y="51721"/>
                    <a:pt x="135934" y="51971"/>
                    <a:pt x="135624" y="51971"/>
                  </a:cubicBezTo>
                  <a:cubicBezTo>
                    <a:pt x="135315" y="51971"/>
                    <a:pt x="135065" y="51721"/>
                    <a:pt x="135065" y="51411"/>
                  </a:cubicBezTo>
                  <a:cubicBezTo>
                    <a:pt x="135065" y="51090"/>
                    <a:pt x="135315" y="50840"/>
                    <a:pt x="135624" y="50840"/>
                  </a:cubicBezTo>
                  <a:close/>
                  <a:moveTo>
                    <a:pt x="139351" y="50840"/>
                  </a:moveTo>
                  <a:cubicBezTo>
                    <a:pt x="139649" y="50840"/>
                    <a:pt x="139910" y="51090"/>
                    <a:pt x="139910" y="51411"/>
                  </a:cubicBezTo>
                  <a:cubicBezTo>
                    <a:pt x="139910" y="51709"/>
                    <a:pt x="139660" y="51971"/>
                    <a:pt x="139351" y="51971"/>
                  </a:cubicBezTo>
                  <a:cubicBezTo>
                    <a:pt x="139053" y="51971"/>
                    <a:pt x="138779" y="51721"/>
                    <a:pt x="138779" y="51411"/>
                  </a:cubicBezTo>
                  <a:cubicBezTo>
                    <a:pt x="138803" y="51090"/>
                    <a:pt x="139041" y="50840"/>
                    <a:pt x="139351" y="50840"/>
                  </a:cubicBezTo>
                  <a:close/>
                  <a:moveTo>
                    <a:pt x="143089" y="50840"/>
                  </a:moveTo>
                  <a:cubicBezTo>
                    <a:pt x="143399" y="50840"/>
                    <a:pt x="143649" y="51090"/>
                    <a:pt x="143649" y="51411"/>
                  </a:cubicBezTo>
                  <a:cubicBezTo>
                    <a:pt x="143649" y="51721"/>
                    <a:pt x="143399" y="51971"/>
                    <a:pt x="143089" y="51971"/>
                  </a:cubicBezTo>
                  <a:cubicBezTo>
                    <a:pt x="142768" y="51971"/>
                    <a:pt x="142518" y="51721"/>
                    <a:pt x="142518" y="51411"/>
                  </a:cubicBezTo>
                  <a:cubicBezTo>
                    <a:pt x="142518" y="51090"/>
                    <a:pt x="142768" y="50840"/>
                    <a:pt x="143089" y="50840"/>
                  </a:cubicBezTo>
                  <a:close/>
                  <a:moveTo>
                    <a:pt x="146804" y="50840"/>
                  </a:moveTo>
                  <a:cubicBezTo>
                    <a:pt x="147102" y="50840"/>
                    <a:pt x="147376" y="51090"/>
                    <a:pt x="147376" y="51411"/>
                  </a:cubicBezTo>
                  <a:cubicBezTo>
                    <a:pt x="147376" y="51709"/>
                    <a:pt x="147114" y="51971"/>
                    <a:pt x="146804" y="51971"/>
                  </a:cubicBezTo>
                  <a:cubicBezTo>
                    <a:pt x="146495" y="51971"/>
                    <a:pt x="146245" y="51721"/>
                    <a:pt x="146245" y="51411"/>
                  </a:cubicBezTo>
                  <a:cubicBezTo>
                    <a:pt x="146257" y="51090"/>
                    <a:pt x="146495" y="50840"/>
                    <a:pt x="146804" y="50840"/>
                  </a:cubicBezTo>
                  <a:close/>
                  <a:moveTo>
                    <a:pt x="150543" y="50840"/>
                  </a:moveTo>
                  <a:cubicBezTo>
                    <a:pt x="150852" y="50840"/>
                    <a:pt x="151102" y="51090"/>
                    <a:pt x="151102" y="51411"/>
                  </a:cubicBezTo>
                  <a:cubicBezTo>
                    <a:pt x="151102" y="51721"/>
                    <a:pt x="150852" y="51971"/>
                    <a:pt x="150543" y="51971"/>
                  </a:cubicBezTo>
                  <a:cubicBezTo>
                    <a:pt x="150233" y="51971"/>
                    <a:pt x="149971" y="51721"/>
                    <a:pt x="149971" y="51411"/>
                  </a:cubicBezTo>
                  <a:cubicBezTo>
                    <a:pt x="149971" y="51090"/>
                    <a:pt x="150233" y="50840"/>
                    <a:pt x="150543" y="50840"/>
                  </a:cubicBezTo>
                  <a:close/>
                  <a:moveTo>
                    <a:pt x="3405" y="52697"/>
                  </a:moveTo>
                  <a:cubicBezTo>
                    <a:pt x="3703" y="52697"/>
                    <a:pt x="3977" y="52959"/>
                    <a:pt x="3977" y="53269"/>
                  </a:cubicBezTo>
                  <a:cubicBezTo>
                    <a:pt x="3977" y="53566"/>
                    <a:pt x="3727" y="53828"/>
                    <a:pt x="3405" y="53828"/>
                  </a:cubicBezTo>
                  <a:cubicBezTo>
                    <a:pt x="3096" y="53828"/>
                    <a:pt x="2846" y="53578"/>
                    <a:pt x="2846" y="53269"/>
                  </a:cubicBezTo>
                  <a:cubicBezTo>
                    <a:pt x="2858" y="52971"/>
                    <a:pt x="3096" y="52697"/>
                    <a:pt x="3405" y="52697"/>
                  </a:cubicBezTo>
                  <a:close/>
                  <a:moveTo>
                    <a:pt x="7132" y="52697"/>
                  </a:moveTo>
                  <a:cubicBezTo>
                    <a:pt x="7430" y="52697"/>
                    <a:pt x="7692" y="52959"/>
                    <a:pt x="7692" y="53269"/>
                  </a:cubicBezTo>
                  <a:cubicBezTo>
                    <a:pt x="7692" y="53566"/>
                    <a:pt x="7442" y="53828"/>
                    <a:pt x="7132" y="53828"/>
                  </a:cubicBezTo>
                  <a:cubicBezTo>
                    <a:pt x="6834" y="53828"/>
                    <a:pt x="6560" y="53578"/>
                    <a:pt x="6560" y="53269"/>
                  </a:cubicBezTo>
                  <a:cubicBezTo>
                    <a:pt x="6560" y="52959"/>
                    <a:pt x="6822" y="52697"/>
                    <a:pt x="7132" y="52697"/>
                  </a:cubicBezTo>
                  <a:close/>
                  <a:moveTo>
                    <a:pt x="10871" y="52697"/>
                  </a:moveTo>
                  <a:cubicBezTo>
                    <a:pt x="11168" y="52697"/>
                    <a:pt x="11430" y="52959"/>
                    <a:pt x="11430" y="53269"/>
                  </a:cubicBezTo>
                  <a:cubicBezTo>
                    <a:pt x="11430" y="53566"/>
                    <a:pt x="11180" y="53828"/>
                    <a:pt x="10871" y="53828"/>
                  </a:cubicBezTo>
                  <a:cubicBezTo>
                    <a:pt x="10573" y="53828"/>
                    <a:pt x="10299" y="53578"/>
                    <a:pt x="10299" y="53269"/>
                  </a:cubicBezTo>
                  <a:cubicBezTo>
                    <a:pt x="10299" y="52959"/>
                    <a:pt x="10549" y="52697"/>
                    <a:pt x="10871" y="52697"/>
                  </a:cubicBezTo>
                  <a:close/>
                  <a:moveTo>
                    <a:pt x="14585" y="52697"/>
                  </a:moveTo>
                  <a:cubicBezTo>
                    <a:pt x="14883" y="52697"/>
                    <a:pt x="15157" y="52959"/>
                    <a:pt x="15157" y="53269"/>
                  </a:cubicBezTo>
                  <a:cubicBezTo>
                    <a:pt x="15157" y="53566"/>
                    <a:pt x="14895" y="53828"/>
                    <a:pt x="14585" y="53828"/>
                  </a:cubicBezTo>
                  <a:cubicBezTo>
                    <a:pt x="14288" y="53828"/>
                    <a:pt x="14014" y="53578"/>
                    <a:pt x="14014" y="53269"/>
                  </a:cubicBezTo>
                  <a:cubicBezTo>
                    <a:pt x="14014" y="52959"/>
                    <a:pt x="14276" y="52697"/>
                    <a:pt x="14585" y="52697"/>
                  </a:cubicBezTo>
                  <a:close/>
                  <a:moveTo>
                    <a:pt x="18324" y="52697"/>
                  </a:moveTo>
                  <a:cubicBezTo>
                    <a:pt x="18622" y="52697"/>
                    <a:pt x="18883" y="52959"/>
                    <a:pt x="18883" y="53269"/>
                  </a:cubicBezTo>
                  <a:cubicBezTo>
                    <a:pt x="18883" y="53566"/>
                    <a:pt x="18633" y="53828"/>
                    <a:pt x="18324" y="53828"/>
                  </a:cubicBezTo>
                  <a:cubicBezTo>
                    <a:pt x="18026" y="53828"/>
                    <a:pt x="17752" y="53578"/>
                    <a:pt x="17752" y="53269"/>
                  </a:cubicBezTo>
                  <a:cubicBezTo>
                    <a:pt x="17752" y="52959"/>
                    <a:pt x="18014" y="52697"/>
                    <a:pt x="18324" y="52697"/>
                  </a:cubicBezTo>
                  <a:close/>
                  <a:moveTo>
                    <a:pt x="22039" y="52697"/>
                  </a:moveTo>
                  <a:cubicBezTo>
                    <a:pt x="22336" y="52697"/>
                    <a:pt x="22610" y="52959"/>
                    <a:pt x="22610" y="53269"/>
                  </a:cubicBezTo>
                  <a:cubicBezTo>
                    <a:pt x="22610" y="53566"/>
                    <a:pt x="22360" y="53828"/>
                    <a:pt x="22039" y="53828"/>
                  </a:cubicBezTo>
                  <a:cubicBezTo>
                    <a:pt x="21729" y="53828"/>
                    <a:pt x="21479" y="53578"/>
                    <a:pt x="21479" y="53269"/>
                  </a:cubicBezTo>
                  <a:cubicBezTo>
                    <a:pt x="21479" y="52959"/>
                    <a:pt x="21729" y="52697"/>
                    <a:pt x="22039" y="52697"/>
                  </a:cubicBezTo>
                  <a:close/>
                  <a:moveTo>
                    <a:pt x="25777" y="52697"/>
                  </a:moveTo>
                  <a:cubicBezTo>
                    <a:pt x="26075" y="52697"/>
                    <a:pt x="26349" y="52959"/>
                    <a:pt x="26349" y="53269"/>
                  </a:cubicBezTo>
                  <a:cubicBezTo>
                    <a:pt x="26349" y="53566"/>
                    <a:pt x="26087" y="53828"/>
                    <a:pt x="25777" y="53828"/>
                  </a:cubicBezTo>
                  <a:cubicBezTo>
                    <a:pt x="25468" y="53828"/>
                    <a:pt x="25206" y="53578"/>
                    <a:pt x="25206" y="53269"/>
                  </a:cubicBezTo>
                  <a:cubicBezTo>
                    <a:pt x="25206" y="52959"/>
                    <a:pt x="25468" y="52697"/>
                    <a:pt x="25777" y="52697"/>
                  </a:cubicBezTo>
                  <a:close/>
                  <a:moveTo>
                    <a:pt x="29504" y="52697"/>
                  </a:moveTo>
                  <a:cubicBezTo>
                    <a:pt x="29801" y="52697"/>
                    <a:pt x="30063" y="52959"/>
                    <a:pt x="30063" y="53269"/>
                  </a:cubicBezTo>
                  <a:cubicBezTo>
                    <a:pt x="30063" y="53566"/>
                    <a:pt x="29813" y="53828"/>
                    <a:pt x="29504" y="53828"/>
                  </a:cubicBezTo>
                  <a:cubicBezTo>
                    <a:pt x="29182" y="53828"/>
                    <a:pt x="28932" y="53578"/>
                    <a:pt x="28932" y="53269"/>
                  </a:cubicBezTo>
                  <a:cubicBezTo>
                    <a:pt x="28932" y="52959"/>
                    <a:pt x="29182" y="52697"/>
                    <a:pt x="29504" y="52697"/>
                  </a:cubicBezTo>
                  <a:close/>
                  <a:moveTo>
                    <a:pt x="33230" y="52697"/>
                  </a:moveTo>
                  <a:cubicBezTo>
                    <a:pt x="33528" y="52697"/>
                    <a:pt x="33802" y="52959"/>
                    <a:pt x="33802" y="53269"/>
                  </a:cubicBezTo>
                  <a:cubicBezTo>
                    <a:pt x="33802" y="53566"/>
                    <a:pt x="33552" y="53828"/>
                    <a:pt x="33230" y="53828"/>
                  </a:cubicBezTo>
                  <a:cubicBezTo>
                    <a:pt x="32921" y="53828"/>
                    <a:pt x="32671" y="53578"/>
                    <a:pt x="32671" y="53269"/>
                  </a:cubicBezTo>
                  <a:cubicBezTo>
                    <a:pt x="32671" y="52959"/>
                    <a:pt x="32921" y="52697"/>
                    <a:pt x="33230" y="52697"/>
                  </a:cubicBezTo>
                  <a:close/>
                  <a:moveTo>
                    <a:pt x="36957" y="52697"/>
                  </a:moveTo>
                  <a:cubicBezTo>
                    <a:pt x="37255" y="52697"/>
                    <a:pt x="37517" y="52959"/>
                    <a:pt x="37517" y="53269"/>
                  </a:cubicBezTo>
                  <a:cubicBezTo>
                    <a:pt x="37517" y="53566"/>
                    <a:pt x="37267" y="53828"/>
                    <a:pt x="36957" y="53828"/>
                  </a:cubicBezTo>
                  <a:cubicBezTo>
                    <a:pt x="36648" y="53828"/>
                    <a:pt x="36386" y="53578"/>
                    <a:pt x="36386" y="53269"/>
                  </a:cubicBezTo>
                  <a:cubicBezTo>
                    <a:pt x="36409" y="52971"/>
                    <a:pt x="36648" y="52697"/>
                    <a:pt x="36957" y="52697"/>
                  </a:cubicBezTo>
                  <a:close/>
                  <a:moveTo>
                    <a:pt x="40672" y="52697"/>
                  </a:moveTo>
                  <a:cubicBezTo>
                    <a:pt x="40970" y="52697"/>
                    <a:pt x="41243" y="52959"/>
                    <a:pt x="41243" y="53269"/>
                  </a:cubicBezTo>
                  <a:cubicBezTo>
                    <a:pt x="41243" y="53566"/>
                    <a:pt x="40993" y="53828"/>
                    <a:pt x="40672" y="53828"/>
                  </a:cubicBezTo>
                  <a:cubicBezTo>
                    <a:pt x="40374" y="53828"/>
                    <a:pt x="40112" y="53578"/>
                    <a:pt x="40112" y="53269"/>
                  </a:cubicBezTo>
                  <a:cubicBezTo>
                    <a:pt x="40112" y="52959"/>
                    <a:pt x="40362" y="52697"/>
                    <a:pt x="40672" y="52697"/>
                  </a:cubicBezTo>
                  <a:close/>
                  <a:moveTo>
                    <a:pt x="44410" y="52697"/>
                  </a:moveTo>
                  <a:cubicBezTo>
                    <a:pt x="44708" y="52697"/>
                    <a:pt x="44982" y="52959"/>
                    <a:pt x="44982" y="53269"/>
                  </a:cubicBezTo>
                  <a:cubicBezTo>
                    <a:pt x="44982" y="53566"/>
                    <a:pt x="44720" y="53828"/>
                    <a:pt x="44410" y="53828"/>
                  </a:cubicBezTo>
                  <a:cubicBezTo>
                    <a:pt x="44113" y="53828"/>
                    <a:pt x="43851" y="53578"/>
                    <a:pt x="43851" y="53269"/>
                  </a:cubicBezTo>
                  <a:cubicBezTo>
                    <a:pt x="43851" y="52959"/>
                    <a:pt x="44101" y="52697"/>
                    <a:pt x="44410" y="52697"/>
                  </a:cubicBezTo>
                  <a:close/>
                  <a:moveTo>
                    <a:pt x="48137" y="52697"/>
                  </a:moveTo>
                  <a:cubicBezTo>
                    <a:pt x="48435" y="52697"/>
                    <a:pt x="48697" y="52959"/>
                    <a:pt x="48697" y="53269"/>
                  </a:cubicBezTo>
                  <a:cubicBezTo>
                    <a:pt x="48697" y="53566"/>
                    <a:pt x="48447" y="53828"/>
                    <a:pt x="48137" y="53828"/>
                  </a:cubicBezTo>
                  <a:cubicBezTo>
                    <a:pt x="47839" y="53828"/>
                    <a:pt x="47566" y="53578"/>
                    <a:pt x="47566" y="53269"/>
                  </a:cubicBezTo>
                  <a:cubicBezTo>
                    <a:pt x="47566" y="52959"/>
                    <a:pt x="47839" y="52697"/>
                    <a:pt x="48137" y="52697"/>
                  </a:cubicBezTo>
                  <a:close/>
                  <a:moveTo>
                    <a:pt x="51864" y="52697"/>
                  </a:moveTo>
                  <a:cubicBezTo>
                    <a:pt x="52161" y="52697"/>
                    <a:pt x="52435" y="52959"/>
                    <a:pt x="52435" y="53269"/>
                  </a:cubicBezTo>
                  <a:cubicBezTo>
                    <a:pt x="52435" y="53566"/>
                    <a:pt x="52185" y="53828"/>
                    <a:pt x="51864" y="53828"/>
                  </a:cubicBezTo>
                  <a:cubicBezTo>
                    <a:pt x="51566" y="53828"/>
                    <a:pt x="51304" y="53578"/>
                    <a:pt x="51304" y="53269"/>
                  </a:cubicBezTo>
                  <a:cubicBezTo>
                    <a:pt x="51304" y="52959"/>
                    <a:pt x="51554" y="52697"/>
                    <a:pt x="51864" y="52697"/>
                  </a:cubicBezTo>
                  <a:close/>
                  <a:moveTo>
                    <a:pt x="55602" y="52697"/>
                  </a:moveTo>
                  <a:cubicBezTo>
                    <a:pt x="55900" y="52697"/>
                    <a:pt x="56174" y="52959"/>
                    <a:pt x="56174" y="53269"/>
                  </a:cubicBezTo>
                  <a:cubicBezTo>
                    <a:pt x="56174" y="53566"/>
                    <a:pt x="55912" y="53828"/>
                    <a:pt x="55602" y="53828"/>
                  </a:cubicBezTo>
                  <a:cubicBezTo>
                    <a:pt x="55293" y="53828"/>
                    <a:pt x="55043" y="53578"/>
                    <a:pt x="55043" y="53269"/>
                  </a:cubicBezTo>
                  <a:cubicBezTo>
                    <a:pt x="55043" y="52959"/>
                    <a:pt x="55293" y="52697"/>
                    <a:pt x="55602" y="52697"/>
                  </a:cubicBezTo>
                  <a:close/>
                  <a:moveTo>
                    <a:pt x="59329" y="52697"/>
                  </a:moveTo>
                  <a:cubicBezTo>
                    <a:pt x="59627" y="52697"/>
                    <a:pt x="59889" y="52959"/>
                    <a:pt x="59889" y="53269"/>
                  </a:cubicBezTo>
                  <a:cubicBezTo>
                    <a:pt x="59889" y="53566"/>
                    <a:pt x="59639" y="53828"/>
                    <a:pt x="59329" y="53828"/>
                  </a:cubicBezTo>
                  <a:cubicBezTo>
                    <a:pt x="59008" y="53828"/>
                    <a:pt x="58757" y="53578"/>
                    <a:pt x="58757" y="53269"/>
                  </a:cubicBezTo>
                  <a:cubicBezTo>
                    <a:pt x="58757" y="52959"/>
                    <a:pt x="59008" y="52697"/>
                    <a:pt x="59329" y="52697"/>
                  </a:cubicBezTo>
                  <a:close/>
                  <a:moveTo>
                    <a:pt x="63056" y="52697"/>
                  </a:moveTo>
                  <a:cubicBezTo>
                    <a:pt x="63353" y="52697"/>
                    <a:pt x="63627" y="52959"/>
                    <a:pt x="63627" y="53269"/>
                  </a:cubicBezTo>
                  <a:cubicBezTo>
                    <a:pt x="63627" y="53566"/>
                    <a:pt x="63377" y="53828"/>
                    <a:pt x="63056" y="53828"/>
                  </a:cubicBezTo>
                  <a:cubicBezTo>
                    <a:pt x="62746" y="53828"/>
                    <a:pt x="62496" y="53578"/>
                    <a:pt x="62496" y="53269"/>
                  </a:cubicBezTo>
                  <a:cubicBezTo>
                    <a:pt x="62496" y="52959"/>
                    <a:pt x="62746" y="52697"/>
                    <a:pt x="63056" y="52697"/>
                  </a:cubicBezTo>
                  <a:close/>
                  <a:moveTo>
                    <a:pt x="66782" y="52697"/>
                  </a:moveTo>
                  <a:cubicBezTo>
                    <a:pt x="67080" y="52697"/>
                    <a:pt x="67342" y="52959"/>
                    <a:pt x="67342" y="53269"/>
                  </a:cubicBezTo>
                  <a:cubicBezTo>
                    <a:pt x="67342" y="53566"/>
                    <a:pt x="67092" y="53828"/>
                    <a:pt x="66782" y="53828"/>
                  </a:cubicBezTo>
                  <a:cubicBezTo>
                    <a:pt x="66473" y="53828"/>
                    <a:pt x="66211" y="53578"/>
                    <a:pt x="66211" y="53269"/>
                  </a:cubicBezTo>
                  <a:cubicBezTo>
                    <a:pt x="66211" y="52959"/>
                    <a:pt x="66473" y="52697"/>
                    <a:pt x="66782" y="52697"/>
                  </a:cubicBezTo>
                  <a:close/>
                  <a:moveTo>
                    <a:pt x="70509" y="52697"/>
                  </a:moveTo>
                  <a:cubicBezTo>
                    <a:pt x="70807" y="52697"/>
                    <a:pt x="71080" y="52959"/>
                    <a:pt x="71080" y="53269"/>
                  </a:cubicBezTo>
                  <a:cubicBezTo>
                    <a:pt x="71080" y="53566"/>
                    <a:pt x="70830" y="53828"/>
                    <a:pt x="70509" y="53828"/>
                  </a:cubicBezTo>
                  <a:cubicBezTo>
                    <a:pt x="70199" y="53828"/>
                    <a:pt x="69949" y="53578"/>
                    <a:pt x="69949" y="53269"/>
                  </a:cubicBezTo>
                  <a:cubicBezTo>
                    <a:pt x="69949" y="52971"/>
                    <a:pt x="70199" y="52697"/>
                    <a:pt x="70509" y="52697"/>
                  </a:cubicBezTo>
                  <a:close/>
                  <a:moveTo>
                    <a:pt x="74236" y="52697"/>
                  </a:moveTo>
                  <a:cubicBezTo>
                    <a:pt x="74533" y="52697"/>
                    <a:pt x="74795" y="52959"/>
                    <a:pt x="74795" y="53269"/>
                  </a:cubicBezTo>
                  <a:cubicBezTo>
                    <a:pt x="74795" y="53566"/>
                    <a:pt x="74545" y="53828"/>
                    <a:pt x="74236" y="53828"/>
                  </a:cubicBezTo>
                  <a:cubicBezTo>
                    <a:pt x="73938" y="53828"/>
                    <a:pt x="73676" y="53578"/>
                    <a:pt x="73676" y="53269"/>
                  </a:cubicBezTo>
                  <a:cubicBezTo>
                    <a:pt x="73676" y="52959"/>
                    <a:pt x="73926" y="52697"/>
                    <a:pt x="74236" y="52697"/>
                  </a:cubicBezTo>
                  <a:close/>
                  <a:moveTo>
                    <a:pt x="77855" y="52697"/>
                  </a:moveTo>
                  <a:cubicBezTo>
                    <a:pt x="78153" y="52697"/>
                    <a:pt x="78415" y="52959"/>
                    <a:pt x="78415" y="53269"/>
                  </a:cubicBezTo>
                  <a:cubicBezTo>
                    <a:pt x="78415" y="53566"/>
                    <a:pt x="78165" y="53828"/>
                    <a:pt x="77855" y="53828"/>
                  </a:cubicBezTo>
                  <a:cubicBezTo>
                    <a:pt x="77546" y="53828"/>
                    <a:pt x="77284" y="53578"/>
                    <a:pt x="77284" y="53269"/>
                  </a:cubicBezTo>
                  <a:cubicBezTo>
                    <a:pt x="77284" y="52959"/>
                    <a:pt x="77546" y="52697"/>
                    <a:pt x="77855" y="52697"/>
                  </a:cubicBezTo>
                  <a:close/>
                  <a:moveTo>
                    <a:pt x="81570" y="52697"/>
                  </a:moveTo>
                  <a:cubicBezTo>
                    <a:pt x="81868" y="52697"/>
                    <a:pt x="82141" y="52959"/>
                    <a:pt x="82141" y="53269"/>
                  </a:cubicBezTo>
                  <a:cubicBezTo>
                    <a:pt x="82141" y="53566"/>
                    <a:pt x="81879" y="53828"/>
                    <a:pt x="81570" y="53828"/>
                  </a:cubicBezTo>
                  <a:cubicBezTo>
                    <a:pt x="81260" y="53828"/>
                    <a:pt x="81010" y="53578"/>
                    <a:pt x="81010" y="53269"/>
                  </a:cubicBezTo>
                  <a:cubicBezTo>
                    <a:pt x="81010" y="52959"/>
                    <a:pt x="81260" y="52697"/>
                    <a:pt x="81570" y="52697"/>
                  </a:cubicBezTo>
                  <a:close/>
                  <a:moveTo>
                    <a:pt x="85308" y="52697"/>
                  </a:moveTo>
                  <a:cubicBezTo>
                    <a:pt x="85606" y="52697"/>
                    <a:pt x="85880" y="52959"/>
                    <a:pt x="85880" y="53269"/>
                  </a:cubicBezTo>
                  <a:cubicBezTo>
                    <a:pt x="85880" y="53566"/>
                    <a:pt x="85618" y="53828"/>
                    <a:pt x="85308" y="53828"/>
                  </a:cubicBezTo>
                  <a:cubicBezTo>
                    <a:pt x="84999" y="53828"/>
                    <a:pt x="84749" y="53578"/>
                    <a:pt x="84749" y="53269"/>
                  </a:cubicBezTo>
                  <a:cubicBezTo>
                    <a:pt x="84749" y="52959"/>
                    <a:pt x="84999" y="52697"/>
                    <a:pt x="85308" y="52697"/>
                  </a:cubicBezTo>
                  <a:close/>
                  <a:moveTo>
                    <a:pt x="89035" y="52697"/>
                  </a:moveTo>
                  <a:cubicBezTo>
                    <a:pt x="89333" y="52697"/>
                    <a:pt x="89595" y="52959"/>
                    <a:pt x="89595" y="53269"/>
                  </a:cubicBezTo>
                  <a:cubicBezTo>
                    <a:pt x="89595" y="53566"/>
                    <a:pt x="89345" y="53828"/>
                    <a:pt x="89035" y="53828"/>
                  </a:cubicBezTo>
                  <a:cubicBezTo>
                    <a:pt x="88714" y="53828"/>
                    <a:pt x="88464" y="53578"/>
                    <a:pt x="88464" y="53269"/>
                  </a:cubicBezTo>
                  <a:cubicBezTo>
                    <a:pt x="88464" y="52959"/>
                    <a:pt x="88714" y="52697"/>
                    <a:pt x="89035" y="52697"/>
                  </a:cubicBezTo>
                  <a:close/>
                  <a:moveTo>
                    <a:pt x="92762" y="52697"/>
                  </a:moveTo>
                  <a:cubicBezTo>
                    <a:pt x="93059" y="52697"/>
                    <a:pt x="93333" y="52959"/>
                    <a:pt x="93333" y="53269"/>
                  </a:cubicBezTo>
                  <a:cubicBezTo>
                    <a:pt x="93333" y="53566"/>
                    <a:pt x="93071" y="53828"/>
                    <a:pt x="92762" y="53828"/>
                  </a:cubicBezTo>
                  <a:cubicBezTo>
                    <a:pt x="92452" y="53828"/>
                    <a:pt x="92202" y="53578"/>
                    <a:pt x="92202" y="53269"/>
                  </a:cubicBezTo>
                  <a:cubicBezTo>
                    <a:pt x="92202" y="52971"/>
                    <a:pt x="92452" y="52697"/>
                    <a:pt x="92762" y="52697"/>
                  </a:cubicBezTo>
                  <a:close/>
                  <a:moveTo>
                    <a:pt x="96488" y="52697"/>
                  </a:moveTo>
                  <a:cubicBezTo>
                    <a:pt x="96786" y="52697"/>
                    <a:pt x="97048" y="52959"/>
                    <a:pt x="97048" y="53269"/>
                  </a:cubicBezTo>
                  <a:cubicBezTo>
                    <a:pt x="97048" y="53566"/>
                    <a:pt x="96798" y="53828"/>
                    <a:pt x="96488" y="53828"/>
                  </a:cubicBezTo>
                  <a:cubicBezTo>
                    <a:pt x="96191" y="53828"/>
                    <a:pt x="95917" y="53578"/>
                    <a:pt x="95917" y="53269"/>
                  </a:cubicBezTo>
                  <a:cubicBezTo>
                    <a:pt x="95917" y="52971"/>
                    <a:pt x="96179" y="52697"/>
                    <a:pt x="96488" y="52697"/>
                  </a:cubicBezTo>
                  <a:close/>
                  <a:moveTo>
                    <a:pt x="100203" y="52697"/>
                  </a:moveTo>
                  <a:cubicBezTo>
                    <a:pt x="100501" y="52697"/>
                    <a:pt x="100775" y="52959"/>
                    <a:pt x="100775" y="53269"/>
                  </a:cubicBezTo>
                  <a:cubicBezTo>
                    <a:pt x="100775" y="53566"/>
                    <a:pt x="100513" y="53828"/>
                    <a:pt x="100203" y="53828"/>
                  </a:cubicBezTo>
                  <a:cubicBezTo>
                    <a:pt x="99905" y="53828"/>
                    <a:pt x="99644" y="53578"/>
                    <a:pt x="99644" y="53269"/>
                  </a:cubicBezTo>
                  <a:cubicBezTo>
                    <a:pt x="99644" y="52959"/>
                    <a:pt x="99894" y="52697"/>
                    <a:pt x="100203" y="52697"/>
                  </a:cubicBezTo>
                  <a:close/>
                  <a:moveTo>
                    <a:pt x="103942" y="52697"/>
                  </a:moveTo>
                  <a:cubicBezTo>
                    <a:pt x="104239" y="52697"/>
                    <a:pt x="104513" y="52959"/>
                    <a:pt x="104513" y="53269"/>
                  </a:cubicBezTo>
                  <a:cubicBezTo>
                    <a:pt x="104513" y="53566"/>
                    <a:pt x="104251" y="53828"/>
                    <a:pt x="103942" y="53828"/>
                  </a:cubicBezTo>
                  <a:cubicBezTo>
                    <a:pt x="103644" y="53828"/>
                    <a:pt x="103382" y="53578"/>
                    <a:pt x="103382" y="53269"/>
                  </a:cubicBezTo>
                  <a:cubicBezTo>
                    <a:pt x="103382" y="52959"/>
                    <a:pt x="103632" y="52697"/>
                    <a:pt x="103942" y="52697"/>
                  </a:cubicBezTo>
                  <a:close/>
                  <a:moveTo>
                    <a:pt x="107668" y="52697"/>
                  </a:moveTo>
                  <a:cubicBezTo>
                    <a:pt x="107966" y="52697"/>
                    <a:pt x="108228" y="52959"/>
                    <a:pt x="108228" y="53269"/>
                  </a:cubicBezTo>
                  <a:cubicBezTo>
                    <a:pt x="108228" y="53566"/>
                    <a:pt x="107978" y="53828"/>
                    <a:pt x="107668" y="53828"/>
                  </a:cubicBezTo>
                  <a:cubicBezTo>
                    <a:pt x="107371" y="53828"/>
                    <a:pt x="107097" y="53578"/>
                    <a:pt x="107097" y="53269"/>
                  </a:cubicBezTo>
                  <a:cubicBezTo>
                    <a:pt x="107097" y="52959"/>
                    <a:pt x="107347" y="52697"/>
                    <a:pt x="107668" y="52697"/>
                  </a:cubicBezTo>
                  <a:close/>
                  <a:moveTo>
                    <a:pt x="111395" y="52697"/>
                  </a:moveTo>
                  <a:cubicBezTo>
                    <a:pt x="111693" y="52697"/>
                    <a:pt x="111967" y="52959"/>
                    <a:pt x="111967" y="53269"/>
                  </a:cubicBezTo>
                  <a:cubicBezTo>
                    <a:pt x="111967" y="53566"/>
                    <a:pt x="111705" y="53828"/>
                    <a:pt x="111395" y="53828"/>
                  </a:cubicBezTo>
                  <a:cubicBezTo>
                    <a:pt x="111085" y="53828"/>
                    <a:pt x="110835" y="53578"/>
                    <a:pt x="110835" y="53269"/>
                  </a:cubicBezTo>
                  <a:cubicBezTo>
                    <a:pt x="110835" y="52959"/>
                    <a:pt x="111085" y="52697"/>
                    <a:pt x="111395" y="52697"/>
                  </a:cubicBezTo>
                  <a:close/>
                  <a:moveTo>
                    <a:pt x="115122" y="52697"/>
                  </a:moveTo>
                  <a:cubicBezTo>
                    <a:pt x="115419" y="52697"/>
                    <a:pt x="115681" y="52959"/>
                    <a:pt x="115681" y="53269"/>
                  </a:cubicBezTo>
                  <a:cubicBezTo>
                    <a:pt x="115681" y="53566"/>
                    <a:pt x="115431" y="53828"/>
                    <a:pt x="115122" y="53828"/>
                  </a:cubicBezTo>
                  <a:cubicBezTo>
                    <a:pt x="114812" y="53828"/>
                    <a:pt x="114550" y="53578"/>
                    <a:pt x="114550" y="53269"/>
                  </a:cubicBezTo>
                  <a:cubicBezTo>
                    <a:pt x="114550" y="52959"/>
                    <a:pt x="114812" y="52697"/>
                    <a:pt x="115122" y="52697"/>
                  </a:cubicBezTo>
                  <a:close/>
                  <a:moveTo>
                    <a:pt x="118860" y="52697"/>
                  </a:moveTo>
                  <a:cubicBezTo>
                    <a:pt x="119158" y="52697"/>
                    <a:pt x="119420" y="52959"/>
                    <a:pt x="119420" y="53269"/>
                  </a:cubicBezTo>
                  <a:cubicBezTo>
                    <a:pt x="119420" y="53566"/>
                    <a:pt x="119170" y="53828"/>
                    <a:pt x="118860" y="53828"/>
                  </a:cubicBezTo>
                  <a:cubicBezTo>
                    <a:pt x="118539" y="53828"/>
                    <a:pt x="118289" y="53578"/>
                    <a:pt x="118289" y="53269"/>
                  </a:cubicBezTo>
                  <a:cubicBezTo>
                    <a:pt x="118289" y="52959"/>
                    <a:pt x="118539" y="52697"/>
                    <a:pt x="118860" y="52697"/>
                  </a:cubicBezTo>
                  <a:close/>
                  <a:moveTo>
                    <a:pt x="122575" y="52697"/>
                  </a:moveTo>
                  <a:cubicBezTo>
                    <a:pt x="122873" y="52697"/>
                    <a:pt x="123146" y="52959"/>
                    <a:pt x="123146" y="53269"/>
                  </a:cubicBezTo>
                  <a:cubicBezTo>
                    <a:pt x="123146" y="53566"/>
                    <a:pt x="122885" y="53828"/>
                    <a:pt x="122575" y="53828"/>
                  </a:cubicBezTo>
                  <a:cubicBezTo>
                    <a:pt x="122265" y="53828"/>
                    <a:pt x="122015" y="53578"/>
                    <a:pt x="122015" y="53269"/>
                  </a:cubicBezTo>
                  <a:cubicBezTo>
                    <a:pt x="122027" y="52971"/>
                    <a:pt x="122277" y="52697"/>
                    <a:pt x="122575" y="52697"/>
                  </a:cubicBezTo>
                  <a:close/>
                  <a:moveTo>
                    <a:pt x="126314" y="52697"/>
                  </a:moveTo>
                  <a:cubicBezTo>
                    <a:pt x="126611" y="52697"/>
                    <a:pt x="126873" y="52959"/>
                    <a:pt x="126873" y="53269"/>
                  </a:cubicBezTo>
                  <a:cubicBezTo>
                    <a:pt x="126873" y="53566"/>
                    <a:pt x="126623" y="53828"/>
                    <a:pt x="126314" y="53828"/>
                  </a:cubicBezTo>
                  <a:cubicBezTo>
                    <a:pt x="126004" y="53828"/>
                    <a:pt x="125742" y="53578"/>
                    <a:pt x="125742" y="53269"/>
                  </a:cubicBezTo>
                  <a:cubicBezTo>
                    <a:pt x="125742" y="52971"/>
                    <a:pt x="126004" y="52697"/>
                    <a:pt x="126314" y="52697"/>
                  </a:cubicBezTo>
                  <a:close/>
                  <a:moveTo>
                    <a:pt x="130028" y="52697"/>
                  </a:moveTo>
                  <a:cubicBezTo>
                    <a:pt x="130326" y="52697"/>
                    <a:pt x="130600" y="52959"/>
                    <a:pt x="130600" y="53269"/>
                  </a:cubicBezTo>
                  <a:cubicBezTo>
                    <a:pt x="130600" y="53566"/>
                    <a:pt x="130350" y="53828"/>
                    <a:pt x="130028" y="53828"/>
                  </a:cubicBezTo>
                  <a:cubicBezTo>
                    <a:pt x="129731" y="53828"/>
                    <a:pt x="129469" y="53578"/>
                    <a:pt x="129469" y="53269"/>
                  </a:cubicBezTo>
                  <a:cubicBezTo>
                    <a:pt x="129469" y="52959"/>
                    <a:pt x="129719" y="52697"/>
                    <a:pt x="130028" y="52697"/>
                  </a:cubicBezTo>
                  <a:close/>
                  <a:moveTo>
                    <a:pt x="133767" y="52697"/>
                  </a:moveTo>
                  <a:cubicBezTo>
                    <a:pt x="134065" y="52697"/>
                    <a:pt x="134326" y="52959"/>
                    <a:pt x="134326" y="53269"/>
                  </a:cubicBezTo>
                  <a:cubicBezTo>
                    <a:pt x="134326" y="53566"/>
                    <a:pt x="134076" y="53828"/>
                    <a:pt x="133767" y="53828"/>
                  </a:cubicBezTo>
                  <a:cubicBezTo>
                    <a:pt x="133469" y="53828"/>
                    <a:pt x="133207" y="53578"/>
                    <a:pt x="133207" y="53269"/>
                  </a:cubicBezTo>
                  <a:cubicBezTo>
                    <a:pt x="133207" y="52959"/>
                    <a:pt x="133457" y="52697"/>
                    <a:pt x="133767" y="52697"/>
                  </a:cubicBezTo>
                  <a:close/>
                  <a:moveTo>
                    <a:pt x="137494" y="52697"/>
                  </a:moveTo>
                  <a:cubicBezTo>
                    <a:pt x="137791" y="52697"/>
                    <a:pt x="138053" y="52959"/>
                    <a:pt x="138053" y="53269"/>
                  </a:cubicBezTo>
                  <a:cubicBezTo>
                    <a:pt x="138053" y="53566"/>
                    <a:pt x="137803" y="53828"/>
                    <a:pt x="137494" y="53828"/>
                  </a:cubicBezTo>
                  <a:cubicBezTo>
                    <a:pt x="137196" y="53828"/>
                    <a:pt x="136922" y="53578"/>
                    <a:pt x="136922" y="53269"/>
                  </a:cubicBezTo>
                  <a:cubicBezTo>
                    <a:pt x="136934" y="52971"/>
                    <a:pt x="137172" y="52697"/>
                    <a:pt x="137494" y="52697"/>
                  </a:cubicBezTo>
                  <a:close/>
                  <a:moveTo>
                    <a:pt x="141220" y="52697"/>
                  </a:moveTo>
                  <a:cubicBezTo>
                    <a:pt x="141518" y="52697"/>
                    <a:pt x="141792" y="52959"/>
                    <a:pt x="141792" y="53269"/>
                  </a:cubicBezTo>
                  <a:cubicBezTo>
                    <a:pt x="141792" y="53566"/>
                    <a:pt x="141530" y="53828"/>
                    <a:pt x="141220" y="53828"/>
                  </a:cubicBezTo>
                  <a:cubicBezTo>
                    <a:pt x="140911" y="53828"/>
                    <a:pt x="140661" y="53578"/>
                    <a:pt x="140661" y="53269"/>
                  </a:cubicBezTo>
                  <a:cubicBezTo>
                    <a:pt x="140661" y="52971"/>
                    <a:pt x="140911" y="52697"/>
                    <a:pt x="141220" y="52697"/>
                  </a:cubicBezTo>
                  <a:close/>
                  <a:moveTo>
                    <a:pt x="144947" y="52697"/>
                  </a:moveTo>
                  <a:cubicBezTo>
                    <a:pt x="145244" y="52697"/>
                    <a:pt x="145506" y="52959"/>
                    <a:pt x="145506" y="53269"/>
                  </a:cubicBezTo>
                  <a:cubicBezTo>
                    <a:pt x="145506" y="53566"/>
                    <a:pt x="145256" y="53828"/>
                    <a:pt x="144947" y="53828"/>
                  </a:cubicBezTo>
                  <a:cubicBezTo>
                    <a:pt x="144637" y="53828"/>
                    <a:pt x="144375" y="53578"/>
                    <a:pt x="144375" y="53269"/>
                  </a:cubicBezTo>
                  <a:cubicBezTo>
                    <a:pt x="144375" y="52959"/>
                    <a:pt x="144637" y="52697"/>
                    <a:pt x="144947" y="52697"/>
                  </a:cubicBezTo>
                  <a:close/>
                  <a:moveTo>
                    <a:pt x="148685" y="52697"/>
                  </a:moveTo>
                  <a:cubicBezTo>
                    <a:pt x="148983" y="52697"/>
                    <a:pt x="149245" y="52959"/>
                    <a:pt x="149245" y="53269"/>
                  </a:cubicBezTo>
                  <a:cubicBezTo>
                    <a:pt x="149245" y="53566"/>
                    <a:pt x="148995" y="53828"/>
                    <a:pt x="148685" y="53828"/>
                  </a:cubicBezTo>
                  <a:cubicBezTo>
                    <a:pt x="148364" y="53828"/>
                    <a:pt x="148114" y="53578"/>
                    <a:pt x="148114" y="53269"/>
                  </a:cubicBezTo>
                  <a:cubicBezTo>
                    <a:pt x="148114" y="52959"/>
                    <a:pt x="148364" y="52697"/>
                    <a:pt x="148685" y="52697"/>
                  </a:cubicBezTo>
                  <a:close/>
                  <a:moveTo>
                    <a:pt x="152400" y="52697"/>
                  </a:moveTo>
                  <a:cubicBezTo>
                    <a:pt x="152698" y="52697"/>
                    <a:pt x="152972" y="52959"/>
                    <a:pt x="152972" y="53269"/>
                  </a:cubicBezTo>
                  <a:cubicBezTo>
                    <a:pt x="152972" y="53566"/>
                    <a:pt x="152710" y="53828"/>
                    <a:pt x="152400" y="53828"/>
                  </a:cubicBezTo>
                  <a:cubicBezTo>
                    <a:pt x="152091" y="53828"/>
                    <a:pt x="151841" y="53578"/>
                    <a:pt x="151841" y="53269"/>
                  </a:cubicBezTo>
                  <a:cubicBezTo>
                    <a:pt x="151841" y="52959"/>
                    <a:pt x="152091" y="52697"/>
                    <a:pt x="152400" y="52697"/>
                  </a:cubicBezTo>
                  <a:close/>
                  <a:moveTo>
                    <a:pt x="154668" y="54755"/>
                  </a:moveTo>
                  <a:lnTo>
                    <a:pt x="154828" y="55103"/>
                  </a:lnTo>
                  <a:lnTo>
                    <a:pt x="154828" y="55103"/>
                  </a:lnTo>
                  <a:cubicBezTo>
                    <a:pt x="154819" y="54968"/>
                    <a:pt x="154758" y="54847"/>
                    <a:pt x="154668" y="54755"/>
                  </a:cubicBezTo>
                  <a:close/>
                  <a:moveTo>
                    <a:pt x="1548" y="54578"/>
                  </a:moveTo>
                  <a:cubicBezTo>
                    <a:pt x="1846" y="54578"/>
                    <a:pt x="2119" y="54828"/>
                    <a:pt x="2119" y="55138"/>
                  </a:cubicBezTo>
                  <a:cubicBezTo>
                    <a:pt x="2119" y="55435"/>
                    <a:pt x="1858" y="55709"/>
                    <a:pt x="1548" y="55709"/>
                  </a:cubicBezTo>
                  <a:cubicBezTo>
                    <a:pt x="1238" y="55709"/>
                    <a:pt x="988" y="55459"/>
                    <a:pt x="988" y="55138"/>
                  </a:cubicBezTo>
                  <a:cubicBezTo>
                    <a:pt x="988" y="54828"/>
                    <a:pt x="1238" y="54578"/>
                    <a:pt x="1548" y="54578"/>
                  </a:cubicBezTo>
                  <a:close/>
                  <a:moveTo>
                    <a:pt x="5287" y="54578"/>
                  </a:moveTo>
                  <a:cubicBezTo>
                    <a:pt x="5596" y="54578"/>
                    <a:pt x="5846" y="54828"/>
                    <a:pt x="5846" y="55138"/>
                  </a:cubicBezTo>
                  <a:cubicBezTo>
                    <a:pt x="5846" y="55459"/>
                    <a:pt x="5596" y="55709"/>
                    <a:pt x="5287" y="55709"/>
                  </a:cubicBezTo>
                  <a:cubicBezTo>
                    <a:pt x="4977" y="55709"/>
                    <a:pt x="4715" y="55459"/>
                    <a:pt x="4715" y="55138"/>
                  </a:cubicBezTo>
                  <a:cubicBezTo>
                    <a:pt x="4715" y="54828"/>
                    <a:pt x="4977" y="54578"/>
                    <a:pt x="5287" y="54578"/>
                  </a:cubicBezTo>
                  <a:close/>
                  <a:moveTo>
                    <a:pt x="9001" y="54578"/>
                  </a:moveTo>
                  <a:cubicBezTo>
                    <a:pt x="9299" y="54578"/>
                    <a:pt x="9573" y="54828"/>
                    <a:pt x="9573" y="55138"/>
                  </a:cubicBezTo>
                  <a:cubicBezTo>
                    <a:pt x="9573" y="55435"/>
                    <a:pt x="9323" y="55709"/>
                    <a:pt x="9001" y="55709"/>
                  </a:cubicBezTo>
                  <a:cubicBezTo>
                    <a:pt x="8704" y="55709"/>
                    <a:pt x="8442" y="55459"/>
                    <a:pt x="8442" y="55138"/>
                  </a:cubicBezTo>
                  <a:cubicBezTo>
                    <a:pt x="8442" y="54828"/>
                    <a:pt x="8692" y="54578"/>
                    <a:pt x="9001" y="54578"/>
                  </a:cubicBezTo>
                  <a:close/>
                  <a:moveTo>
                    <a:pt x="12728" y="54578"/>
                  </a:moveTo>
                  <a:cubicBezTo>
                    <a:pt x="13037" y="54578"/>
                    <a:pt x="13288" y="54828"/>
                    <a:pt x="13288" y="55138"/>
                  </a:cubicBezTo>
                  <a:cubicBezTo>
                    <a:pt x="13288" y="55459"/>
                    <a:pt x="13037" y="55709"/>
                    <a:pt x="12728" y="55709"/>
                  </a:cubicBezTo>
                  <a:cubicBezTo>
                    <a:pt x="12418" y="55709"/>
                    <a:pt x="12156" y="55459"/>
                    <a:pt x="12156" y="55138"/>
                  </a:cubicBezTo>
                  <a:cubicBezTo>
                    <a:pt x="12156" y="54828"/>
                    <a:pt x="12418" y="54578"/>
                    <a:pt x="12728" y="54578"/>
                  </a:cubicBezTo>
                  <a:close/>
                  <a:moveTo>
                    <a:pt x="16466" y="54578"/>
                  </a:moveTo>
                  <a:cubicBezTo>
                    <a:pt x="16764" y="54578"/>
                    <a:pt x="17026" y="54828"/>
                    <a:pt x="17026" y="55138"/>
                  </a:cubicBezTo>
                  <a:cubicBezTo>
                    <a:pt x="17026" y="55435"/>
                    <a:pt x="16776" y="55709"/>
                    <a:pt x="16466" y="55709"/>
                  </a:cubicBezTo>
                  <a:cubicBezTo>
                    <a:pt x="16169" y="55709"/>
                    <a:pt x="15895" y="55459"/>
                    <a:pt x="15895" y="55138"/>
                  </a:cubicBezTo>
                  <a:cubicBezTo>
                    <a:pt x="15895" y="54828"/>
                    <a:pt x="16145" y="54578"/>
                    <a:pt x="16466" y="54578"/>
                  </a:cubicBezTo>
                  <a:close/>
                  <a:moveTo>
                    <a:pt x="20181" y="54578"/>
                  </a:moveTo>
                  <a:cubicBezTo>
                    <a:pt x="20491" y="54578"/>
                    <a:pt x="20753" y="54828"/>
                    <a:pt x="20753" y="55138"/>
                  </a:cubicBezTo>
                  <a:cubicBezTo>
                    <a:pt x="20753" y="55459"/>
                    <a:pt x="20491" y="55709"/>
                    <a:pt x="20181" y="55709"/>
                  </a:cubicBezTo>
                  <a:cubicBezTo>
                    <a:pt x="19872" y="55709"/>
                    <a:pt x="19622" y="55459"/>
                    <a:pt x="19622" y="55138"/>
                  </a:cubicBezTo>
                  <a:cubicBezTo>
                    <a:pt x="19622" y="54828"/>
                    <a:pt x="19872" y="54578"/>
                    <a:pt x="20181" y="54578"/>
                  </a:cubicBezTo>
                  <a:close/>
                  <a:moveTo>
                    <a:pt x="23920" y="54578"/>
                  </a:moveTo>
                  <a:cubicBezTo>
                    <a:pt x="24217" y="54578"/>
                    <a:pt x="24479" y="54828"/>
                    <a:pt x="24479" y="55138"/>
                  </a:cubicBezTo>
                  <a:cubicBezTo>
                    <a:pt x="24479" y="55435"/>
                    <a:pt x="24229" y="55709"/>
                    <a:pt x="23920" y="55709"/>
                  </a:cubicBezTo>
                  <a:cubicBezTo>
                    <a:pt x="23610" y="55709"/>
                    <a:pt x="23348" y="55459"/>
                    <a:pt x="23348" y="55138"/>
                  </a:cubicBezTo>
                  <a:cubicBezTo>
                    <a:pt x="23348" y="54828"/>
                    <a:pt x="23610" y="54578"/>
                    <a:pt x="23920" y="54578"/>
                  </a:cubicBezTo>
                  <a:close/>
                  <a:moveTo>
                    <a:pt x="27635" y="54578"/>
                  </a:moveTo>
                  <a:cubicBezTo>
                    <a:pt x="27956" y="54578"/>
                    <a:pt x="28206" y="54828"/>
                    <a:pt x="28206" y="55138"/>
                  </a:cubicBezTo>
                  <a:cubicBezTo>
                    <a:pt x="28206" y="55459"/>
                    <a:pt x="27956" y="55709"/>
                    <a:pt x="27635" y="55709"/>
                  </a:cubicBezTo>
                  <a:cubicBezTo>
                    <a:pt x="27325" y="55709"/>
                    <a:pt x="27075" y="55459"/>
                    <a:pt x="27075" y="55138"/>
                  </a:cubicBezTo>
                  <a:cubicBezTo>
                    <a:pt x="27075" y="54828"/>
                    <a:pt x="27325" y="54578"/>
                    <a:pt x="27635" y="54578"/>
                  </a:cubicBezTo>
                  <a:close/>
                  <a:moveTo>
                    <a:pt x="31373" y="54578"/>
                  </a:moveTo>
                  <a:cubicBezTo>
                    <a:pt x="31671" y="54578"/>
                    <a:pt x="31945" y="54828"/>
                    <a:pt x="31945" y="55138"/>
                  </a:cubicBezTo>
                  <a:cubicBezTo>
                    <a:pt x="31945" y="55435"/>
                    <a:pt x="31683" y="55709"/>
                    <a:pt x="31373" y="55709"/>
                  </a:cubicBezTo>
                  <a:cubicBezTo>
                    <a:pt x="31064" y="55709"/>
                    <a:pt x="30814" y="55459"/>
                    <a:pt x="30814" y="55138"/>
                  </a:cubicBezTo>
                  <a:cubicBezTo>
                    <a:pt x="30814" y="54828"/>
                    <a:pt x="31064" y="54578"/>
                    <a:pt x="31373" y="54578"/>
                  </a:cubicBezTo>
                  <a:close/>
                  <a:moveTo>
                    <a:pt x="35100" y="54578"/>
                  </a:moveTo>
                  <a:cubicBezTo>
                    <a:pt x="35409" y="54578"/>
                    <a:pt x="35659" y="54828"/>
                    <a:pt x="35659" y="55138"/>
                  </a:cubicBezTo>
                  <a:cubicBezTo>
                    <a:pt x="35659" y="55459"/>
                    <a:pt x="35409" y="55709"/>
                    <a:pt x="35100" y="55709"/>
                  </a:cubicBezTo>
                  <a:cubicBezTo>
                    <a:pt x="34778" y="55709"/>
                    <a:pt x="34528" y="55459"/>
                    <a:pt x="34528" y="55138"/>
                  </a:cubicBezTo>
                  <a:cubicBezTo>
                    <a:pt x="34528" y="54828"/>
                    <a:pt x="34778" y="54578"/>
                    <a:pt x="35100" y="54578"/>
                  </a:cubicBezTo>
                  <a:close/>
                  <a:moveTo>
                    <a:pt x="38815" y="54578"/>
                  </a:moveTo>
                  <a:cubicBezTo>
                    <a:pt x="39112" y="54578"/>
                    <a:pt x="39386" y="54828"/>
                    <a:pt x="39386" y="55138"/>
                  </a:cubicBezTo>
                  <a:cubicBezTo>
                    <a:pt x="39386" y="55435"/>
                    <a:pt x="39124" y="55709"/>
                    <a:pt x="38815" y="55709"/>
                  </a:cubicBezTo>
                  <a:cubicBezTo>
                    <a:pt x="38517" y="55709"/>
                    <a:pt x="38255" y="55459"/>
                    <a:pt x="38255" y="55138"/>
                  </a:cubicBezTo>
                  <a:cubicBezTo>
                    <a:pt x="38255" y="54828"/>
                    <a:pt x="38505" y="54578"/>
                    <a:pt x="38815" y="54578"/>
                  </a:cubicBezTo>
                  <a:close/>
                  <a:moveTo>
                    <a:pt x="42553" y="54578"/>
                  </a:moveTo>
                  <a:cubicBezTo>
                    <a:pt x="42863" y="54578"/>
                    <a:pt x="43113" y="54828"/>
                    <a:pt x="43113" y="55138"/>
                  </a:cubicBezTo>
                  <a:cubicBezTo>
                    <a:pt x="43113" y="55459"/>
                    <a:pt x="42863" y="55709"/>
                    <a:pt x="42553" y="55709"/>
                  </a:cubicBezTo>
                  <a:cubicBezTo>
                    <a:pt x="42232" y="55709"/>
                    <a:pt x="41982" y="55459"/>
                    <a:pt x="41982" y="55138"/>
                  </a:cubicBezTo>
                  <a:cubicBezTo>
                    <a:pt x="41982" y="54828"/>
                    <a:pt x="42244" y="54578"/>
                    <a:pt x="42553" y="54578"/>
                  </a:cubicBezTo>
                  <a:close/>
                  <a:moveTo>
                    <a:pt x="46268" y="54578"/>
                  </a:moveTo>
                  <a:cubicBezTo>
                    <a:pt x="46565" y="54578"/>
                    <a:pt x="46839" y="54828"/>
                    <a:pt x="46839" y="55138"/>
                  </a:cubicBezTo>
                  <a:cubicBezTo>
                    <a:pt x="46839" y="55435"/>
                    <a:pt x="46589" y="55709"/>
                    <a:pt x="46268" y="55709"/>
                  </a:cubicBezTo>
                  <a:cubicBezTo>
                    <a:pt x="45970" y="55709"/>
                    <a:pt x="45708" y="55459"/>
                    <a:pt x="45708" y="55138"/>
                  </a:cubicBezTo>
                  <a:cubicBezTo>
                    <a:pt x="45708" y="54828"/>
                    <a:pt x="45958" y="54578"/>
                    <a:pt x="46268" y="54578"/>
                  </a:cubicBezTo>
                  <a:close/>
                  <a:moveTo>
                    <a:pt x="50006" y="54578"/>
                  </a:moveTo>
                  <a:cubicBezTo>
                    <a:pt x="50316" y="54578"/>
                    <a:pt x="50578" y="54828"/>
                    <a:pt x="50578" y="55138"/>
                  </a:cubicBezTo>
                  <a:cubicBezTo>
                    <a:pt x="50578" y="55459"/>
                    <a:pt x="50316" y="55709"/>
                    <a:pt x="50006" y="55709"/>
                  </a:cubicBezTo>
                  <a:cubicBezTo>
                    <a:pt x="49697" y="55709"/>
                    <a:pt x="49447" y="55459"/>
                    <a:pt x="49447" y="55138"/>
                  </a:cubicBezTo>
                  <a:cubicBezTo>
                    <a:pt x="49447" y="54828"/>
                    <a:pt x="49697" y="54578"/>
                    <a:pt x="50006" y="54578"/>
                  </a:cubicBezTo>
                  <a:close/>
                  <a:moveTo>
                    <a:pt x="53733" y="54578"/>
                  </a:moveTo>
                  <a:cubicBezTo>
                    <a:pt x="54031" y="54578"/>
                    <a:pt x="54293" y="54828"/>
                    <a:pt x="54293" y="55138"/>
                  </a:cubicBezTo>
                  <a:cubicBezTo>
                    <a:pt x="54293" y="55435"/>
                    <a:pt x="54043" y="55709"/>
                    <a:pt x="53733" y="55709"/>
                  </a:cubicBezTo>
                  <a:cubicBezTo>
                    <a:pt x="53412" y="55709"/>
                    <a:pt x="53162" y="55459"/>
                    <a:pt x="53162" y="55138"/>
                  </a:cubicBezTo>
                  <a:cubicBezTo>
                    <a:pt x="53162" y="54828"/>
                    <a:pt x="53412" y="54578"/>
                    <a:pt x="53733" y="54578"/>
                  </a:cubicBezTo>
                  <a:close/>
                  <a:moveTo>
                    <a:pt x="57460" y="54578"/>
                  </a:moveTo>
                  <a:cubicBezTo>
                    <a:pt x="57781" y="54578"/>
                    <a:pt x="58031" y="54828"/>
                    <a:pt x="58031" y="55138"/>
                  </a:cubicBezTo>
                  <a:cubicBezTo>
                    <a:pt x="58031" y="55459"/>
                    <a:pt x="57781" y="55709"/>
                    <a:pt x="57460" y="55709"/>
                  </a:cubicBezTo>
                  <a:cubicBezTo>
                    <a:pt x="57150" y="55709"/>
                    <a:pt x="56900" y="55459"/>
                    <a:pt x="56900" y="55138"/>
                  </a:cubicBezTo>
                  <a:cubicBezTo>
                    <a:pt x="56900" y="54828"/>
                    <a:pt x="57150" y="54578"/>
                    <a:pt x="57460" y="54578"/>
                  </a:cubicBezTo>
                  <a:close/>
                  <a:moveTo>
                    <a:pt x="61186" y="54578"/>
                  </a:moveTo>
                  <a:cubicBezTo>
                    <a:pt x="61484" y="54578"/>
                    <a:pt x="61746" y="54828"/>
                    <a:pt x="61746" y="55138"/>
                  </a:cubicBezTo>
                  <a:cubicBezTo>
                    <a:pt x="61746" y="55435"/>
                    <a:pt x="61496" y="55709"/>
                    <a:pt x="61186" y="55709"/>
                  </a:cubicBezTo>
                  <a:cubicBezTo>
                    <a:pt x="60877" y="55709"/>
                    <a:pt x="60615" y="55459"/>
                    <a:pt x="60615" y="55138"/>
                  </a:cubicBezTo>
                  <a:cubicBezTo>
                    <a:pt x="60615" y="54828"/>
                    <a:pt x="60877" y="54578"/>
                    <a:pt x="61186" y="54578"/>
                  </a:cubicBezTo>
                  <a:close/>
                  <a:moveTo>
                    <a:pt x="64925" y="54578"/>
                  </a:moveTo>
                  <a:cubicBezTo>
                    <a:pt x="65234" y="54578"/>
                    <a:pt x="65485" y="54828"/>
                    <a:pt x="65485" y="55138"/>
                  </a:cubicBezTo>
                  <a:cubicBezTo>
                    <a:pt x="65485" y="55459"/>
                    <a:pt x="65234" y="55709"/>
                    <a:pt x="64925" y="55709"/>
                  </a:cubicBezTo>
                  <a:cubicBezTo>
                    <a:pt x="64603" y="55709"/>
                    <a:pt x="64353" y="55459"/>
                    <a:pt x="64353" y="55138"/>
                  </a:cubicBezTo>
                  <a:cubicBezTo>
                    <a:pt x="64353" y="54828"/>
                    <a:pt x="64603" y="54578"/>
                    <a:pt x="64925" y="54578"/>
                  </a:cubicBezTo>
                  <a:close/>
                  <a:moveTo>
                    <a:pt x="68640" y="54578"/>
                  </a:moveTo>
                  <a:cubicBezTo>
                    <a:pt x="68937" y="54578"/>
                    <a:pt x="69211" y="54828"/>
                    <a:pt x="69211" y="55138"/>
                  </a:cubicBezTo>
                  <a:cubicBezTo>
                    <a:pt x="69211" y="55435"/>
                    <a:pt x="68949" y="55709"/>
                    <a:pt x="68640" y="55709"/>
                  </a:cubicBezTo>
                  <a:cubicBezTo>
                    <a:pt x="68330" y="55709"/>
                    <a:pt x="68080" y="55459"/>
                    <a:pt x="68080" y="55138"/>
                  </a:cubicBezTo>
                  <a:cubicBezTo>
                    <a:pt x="68092" y="54828"/>
                    <a:pt x="68330" y="54578"/>
                    <a:pt x="68640" y="54578"/>
                  </a:cubicBezTo>
                  <a:close/>
                  <a:moveTo>
                    <a:pt x="72366" y="54578"/>
                  </a:moveTo>
                  <a:cubicBezTo>
                    <a:pt x="72676" y="54578"/>
                    <a:pt x="72926" y="54828"/>
                    <a:pt x="72926" y="55138"/>
                  </a:cubicBezTo>
                  <a:cubicBezTo>
                    <a:pt x="72926" y="55459"/>
                    <a:pt x="72676" y="55709"/>
                    <a:pt x="72366" y="55709"/>
                  </a:cubicBezTo>
                  <a:cubicBezTo>
                    <a:pt x="72045" y="55709"/>
                    <a:pt x="71795" y="55459"/>
                    <a:pt x="71795" y="55138"/>
                  </a:cubicBezTo>
                  <a:cubicBezTo>
                    <a:pt x="71795" y="54828"/>
                    <a:pt x="72069" y="54578"/>
                    <a:pt x="72366" y="54578"/>
                  </a:cubicBezTo>
                  <a:close/>
                  <a:moveTo>
                    <a:pt x="76093" y="54578"/>
                  </a:moveTo>
                  <a:cubicBezTo>
                    <a:pt x="76391" y="54578"/>
                    <a:pt x="76664" y="54828"/>
                    <a:pt x="76664" y="55138"/>
                  </a:cubicBezTo>
                  <a:cubicBezTo>
                    <a:pt x="76664" y="55435"/>
                    <a:pt x="76403" y="55709"/>
                    <a:pt x="76093" y="55709"/>
                  </a:cubicBezTo>
                  <a:cubicBezTo>
                    <a:pt x="75795" y="55709"/>
                    <a:pt x="75533" y="55459"/>
                    <a:pt x="75533" y="55138"/>
                  </a:cubicBezTo>
                  <a:cubicBezTo>
                    <a:pt x="75533" y="54828"/>
                    <a:pt x="75783" y="54578"/>
                    <a:pt x="76093" y="54578"/>
                  </a:cubicBezTo>
                  <a:close/>
                  <a:moveTo>
                    <a:pt x="79712" y="54578"/>
                  </a:moveTo>
                  <a:cubicBezTo>
                    <a:pt x="80010" y="54578"/>
                    <a:pt x="80284" y="54828"/>
                    <a:pt x="80284" y="55138"/>
                  </a:cubicBezTo>
                  <a:cubicBezTo>
                    <a:pt x="80284" y="55435"/>
                    <a:pt x="80022" y="55709"/>
                    <a:pt x="79712" y="55709"/>
                  </a:cubicBezTo>
                  <a:cubicBezTo>
                    <a:pt x="79403" y="55709"/>
                    <a:pt x="79153" y="55459"/>
                    <a:pt x="79153" y="55138"/>
                  </a:cubicBezTo>
                  <a:cubicBezTo>
                    <a:pt x="79153" y="54828"/>
                    <a:pt x="79403" y="54578"/>
                    <a:pt x="79712" y="54578"/>
                  </a:cubicBezTo>
                  <a:close/>
                  <a:moveTo>
                    <a:pt x="83451" y="54578"/>
                  </a:moveTo>
                  <a:cubicBezTo>
                    <a:pt x="83761" y="54578"/>
                    <a:pt x="84011" y="54828"/>
                    <a:pt x="84011" y="55138"/>
                  </a:cubicBezTo>
                  <a:cubicBezTo>
                    <a:pt x="84011" y="55459"/>
                    <a:pt x="83761" y="55709"/>
                    <a:pt x="83451" y="55709"/>
                  </a:cubicBezTo>
                  <a:cubicBezTo>
                    <a:pt x="83141" y="55709"/>
                    <a:pt x="82880" y="55459"/>
                    <a:pt x="82880" y="55138"/>
                  </a:cubicBezTo>
                  <a:cubicBezTo>
                    <a:pt x="82880" y="54828"/>
                    <a:pt x="83141" y="54578"/>
                    <a:pt x="83451" y="54578"/>
                  </a:cubicBezTo>
                  <a:close/>
                  <a:moveTo>
                    <a:pt x="87166" y="54578"/>
                  </a:moveTo>
                  <a:cubicBezTo>
                    <a:pt x="87463" y="54578"/>
                    <a:pt x="87737" y="54828"/>
                    <a:pt x="87737" y="55138"/>
                  </a:cubicBezTo>
                  <a:cubicBezTo>
                    <a:pt x="87737" y="55435"/>
                    <a:pt x="87475" y="55709"/>
                    <a:pt x="87166" y="55709"/>
                  </a:cubicBezTo>
                  <a:cubicBezTo>
                    <a:pt x="86856" y="55709"/>
                    <a:pt x="86606" y="55459"/>
                    <a:pt x="86606" y="55138"/>
                  </a:cubicBezTo>
                  <a:cubicBezTo>
                    <a:pt x="86606" y="54828"/>
                    <a:pt x="86856" y="54578"/>
                    <a:pt x="87166" y="54578"/>
                  </a:cubicBezTo>
                  <a:close/>
                  <a:moveTo>
                    <a:pt x="90904" y="54578"/>
                  </a:moveTo>
                  <a:cubicBezTo>
                    <a:pt x="91214" y="54578"/>
                    <a:pt x="91464" y="54828"/>
                    <a:pt x="91464" y="55138"/>
                  </a:cubicBezTo>
                  <a:cubicBezTo>
                    <a:pt x="91464" y="55459"/>
                    <a:pt x="91214" y="55709"/>
                    <a:pt x="90904" y="55709"/>
                  </a:cubicBezTo>
                  <a:cubicBezTo>
                    <a:pt x="90595" y="55709"/>
                    <a:pt x="90345" y="55459"/>
                    <a:pt x="90345" y="55138"/>
                  </a:cubicBezTo>
                  <a:cubicBezTo>
                    <a:pt x="90345" y="54828"/>
                    <a:pt x="90595" y="54578"/>
                    <a:pt x="90904" y="54578"/>
                  </a:cubicBezTo>
                  <a:close/>
                  <a:moveTo>
                    <a:pt x="94631" y="54578"/>
                  </a:moveTo>
                  <a:cubicBezTo>
                    <a:pt x="94929" y="54578"/>
                    <a:pt x="95191" y="54828"/>
                    <a:pt x="95191" y="55138"/>
                  </a:cubicBezTo>
                  <a:cubicBezTo>
                    <a:pt x="95191" y="55435"/>
                    <a:pt x="94941" y="55709"/>
                    <a:pt x="94631" y="55709"/>
                  </a:cubicBezTo>
                  <a:cubicBezTo>
                    <a:pt x="94310" y="55709"/>
                    <a:pt x="94060" y="55459"/>
                    <a:pt x="94060" y="55138"/>
                  </a:cubicBezTo>
                  <a:cubicBezTo>
                    <a:pt x="94071" y="54828"/>
                    <a:pt x="94310" y="54578"/>
                    <a:pt x="94631" y="54578"/>
                  </a:cubicBezTo>
                  <a:close/>
                  <a:moveTo>
                    <a:pt x="98346" y="54578"/>
                  </a:moveTo>
                  <a:cubicBezTo>
                    <a:pt x="98655" y="54578"/>
                    <a:pt x="98905" y="54828"/>
                    <a:pt x="98905" y="55138"/>
                  </a:cubicBezTo>
                  <a:cubicBezTo>
                    <a:pt x="98905" y="55459"/>
                    <a:pt x="98655" y="55709"/>
                    <a:pt x="98346" y="55709"/>
                  </a:cubicBezTo>
                  <a:cubicBezTo>
                    <a:pt x="98036" y="55709"/>
                    <a:pt x="97786" y="55459"/>
                    <a:pt x="97786" y="55138"/>
                  </a:cubicBezTo>
                  <a:cubicBezTo>
                    <a:pt x="97786" y="54828"/>
                    <a:pt x="98036" y="54578"/>
                    <a:pt x="98346" y="54578"/>
                  </a:cubicBezTo>
                  <a:close/>
                  <a:moveTo>
                    <a:pt x="102084" y="54578"/>
                  </a:moveTo>
                  <a:cubicBezTo>
                    <a:pt x="102382" y="54578"/>
                    <a:pt x="102644" y="54828"/>
                    <a:pt x="102644" y="55138"/>
                  </a:cubicBezTo>
                  <a:cubicBezTo>
                    <a:pt x="102644" y="55435"/>
                    <a:pt x="102394" y="55709"/>
                    <a:pt x="102084" y="55709"/>
                  </a:cubicBezTo>
                  <a:cubicBezTo>
                    <a:pt x="101787" y="55709"/>
                    <a:pt x="101513" y="55459"/>
                    <a:pt x="101513" y="55138"/>
                  </a:cubicBezTo>
                  <a:cubicBezTo>
                    <a:pt x="101513" y="54828"/>
                    <a:pt x="101775" y="54578"/>
                    <a:pt x="102084" y="54578"/>
                  </a:cubicBezTo>
                  <a:close/>
                  <a:moveTo>
                    <a:pt x="105799" y="54578"/>
                  </a:moveTo>
                  <a:cubicBezTo>
                    <a:pt x="106121" y="54578"/>
                    <a:pt x="106371" y="54828"/>
                    <a:pt x="106371" y="55138"/>
                  </a:cubicBezTo>
                  <a:cubicBezTo>
                    <a:pt x="106371" y="55459"/>
                    <a:pt x="106109" y="55709"/>
                    <a:pt x="105799" y="55709"/>
                  </a:cubicBezTo>
                  <a:cubicBezTo>
                    <a:pt x="105490" y="55709"/>
                    <a:pt x="105239" y="55459"/>
                    <a:pt x="105239" y="55138"/>
                  </a:cubicBezTo>
                  <a:cubicBezTo>
                    <a:pt x="105239" y="54828"/>
                    <a:pt x="105490" y="54578"/>
                    <a:pt x="105799" y="54578"/>
                  </a:cubicBezTo>
                  <a:close/>
                  <a:moveTo>
                    <a:pt x="109538" y="54578"/>
                  </a:moveTo>
                  <a:cubicBezTo>
                    <a:pt x="109835" y="54578"/>
                    <a:pt x="110109" y="54828"/>
                    <a:pt x="110109" y="55138"/>
                  </a:cubicBezTo>
                  <a:cubicBezTo>
                    <a:pt x="110109" y="55435"/>
                    <a:pt x="109847" y="55709"/>
                    <a:pt x="109538" y="55709"/>
                  </a:cubicBezTo>
                  <a:cubicBezTo>
                    <a:pt x="109228" y="55709"/>
                    <a:pt x="108978" y="55459"/>
                    <a:pt x="108978" y="55138"/>
                  </a:cubicBezTo>
                  <a:cubicBezTo>
                    <a:pt x="108978" y="54828"/>
                    <a:pt x="109228" y="54578"/>
                    <a:pt x="109538" y="54578"/>
                  </a:cubicBezTo>
                  <a:close/>
                  <a:moveTo>
                    <a:pt x="113264" y="54578"/>
                  </a:moveTo>
                  <a:cubicBezTo>
                    <a:pt x="113574" y="54578"/>
                    <a:pt x="113824" y="54828"/>
                    <a:pt x="113824" y="55138"/>
                  </a:cubicBezTo>
                  <a:cubicBezTo>
                    <a:pt x="113824" y="55459"/>
                    <a:pt x="113574" y="55709"/>
                    <a:pt x="113264" y="55709"/>
                  </a:cubicBezTo>
                  <a:cubicBezTo>
                    <a:pt x="112943" y="55709"/>
                    <a:pt x="112693" y="55459"/>
                    <a:pt x="112693" y="55138"/>
                  </a:cubicBezTo>
                  <a:cubicBezTo>
                    <a:pt x="112693" y="54828"/>
                    <a:pt x="112943" y="54578"/>
                    <a:pt x="113264" y="54578"/>
                  </a:cubicBezTo>
                  <a:close/>
                  <a:moveTo>
                    <a:pt x="116991" y="54578"/>
                  </a:moveTo>
                  <a:cubicBezTo>
                    <a:pt x="117289" y="54578"/>
                    <a:pt x="117562" y="54828"/>
                    <a:pt x="117562" y="55138"/>
                  </a:cubicBezTo>
                  <a:cubicBezTo>
                    <a:pt x="117562" y="55435"/>
                    <a:pt x="117312" y="55709"/>
                    <a:pt x="116991" y="55709"/>
                  </a:cubicBezTo>
                  <a:cubicBezTo>
                    <a:pt x="116681" y="55709"/>
                    <a:pt x="116431" y="55459"/>
                    <a:pt x="116431" y="55138"/>
                  </a:cubicBezTo>
                  <a:cubicBezTo>
                    <a:pt x="116431" y="54828"/>
                    <a:pt x="116681" y="54578"/>
                    <a:pt x="116991" y="54578"/>
                  </a:cubicBezTo>
                  <a:close/>
                  <a:moveTo>
                    <a:pt x="120718" y="54578"/>
                  </a:moveTo>
                  <a:cubicBezTo>
                    <a:pt x="121027" y="54578"/>
                    <a:pt x="121277" y="54828"/>
                    <a:pt x="121277" y="55138"/>
                  </a:cubicBezTo>
                  <a:cubicBezTo>
                    <a:pt x="121277" y="55459"/>
                    <a:pt x="121027" y="55709"/>
                    <a:pt x="120718" y="55709"/>
                  </a:cubicBezTo>
                  <a:cubicBezTo>
                    <a:pt x="120408" y="55709"/>
                    <a:pt x="120146" y="55459"/>
                    <a:pt x="120146" y="55138"/>
                  </a:cubicBezTo>
                  <a:cubicBezTo>
                    <a:pt x="120146" y="54828"/>
                    <a:pt x="120420" y="54578"/>
                    <a:pt x="120718" y="54578"/>
                  </a:cubicBezTo>
                  <a:close/>
                  <a:moveTo>
                    <a:pt x="124456" y="54578"/>
                  </a:moveTo>
                  <a:cubicBezTo>
                    <a:pt x="124754" y="54578"/>
                    <a:pt x="125016" y="54828"/>
                    <a:pt x="125016" y="55138"/>
                  </a:cubicBezTo>
                  <a:cubicBezTo>
                    <a:pt x="125016" y="55435"/>
                    <a:pt x="124766" y="55709"/>
                    <a:pt x="124456" y="55709"/>
                  </a:cubicBezTo>
                  <a:cubicBezTo>
                    <a:pt x="124135" y="55709"/>
                    <a:pt x="123885" y="55459"/>
                    <a:pt x="123885" y="55138"/>
                  </a:cubicBezTo>
                  <a:cubicBezTo>
                    <a:pt x="123885" y="54828"/>
                    <a:pt x="124135" y="54578"/>
                    <a:pt x="124456" y="54578"/>
                  </a:cubicBezTo>
                  <a:close/>
                  <a:moveTo>
                    <a:pt x="128171" y="54578"/>
                  </a:moveTo>
                  <a:cubicBezTo>
                    <a:pt x="128480" y="54578"/>
                    <a:pt x="128742" y="54828"/>
                    <a:pt x="128742" y="55138"/>
                  </a:cubicBezTo>
                  <a:cubicBezTo>
                    <a:pt x="128742" y="55459"/>
                    <a:pt x="128480" y="55709"/>
                    <a:pt x="128171" y="55709"/>
                  </a:cubicBezTo>
                  <a:cubicBezTo>
                    <a:pt x="127861" y="55709"/>
                    <a:pt x="127611" y="55459"/>
                    <a:pt x="127611" y="55138"/>
                  </a:cubicBezTo>
                  <a:cubicBezTo>
                    <a:pt x="127611" y="54828"/>
                    <a:pt x="127861" y="54578"/>
                    <a:pt x="128171" y="54578"/>
                  </a:cubicBezTo>
                  <a:close/>
                  <a:moveTo>
                    <a:pt x="131898" y="54578"/>
                  </a:moveTo>
                  <a:cubicBezTo>
                    <a:pt x="132195" y="54578"/>
                    <a:pt x="132457" y="54828"/>
                    <a:pt x="132457" y="55138"/>
                  </a:cubicBezTo>
                  <a:cubicBezTo>
                    <a:pt x="132457" y="55435"/>
                    <a:pt x="132207" y="55709"/>
                    <a:pt x="131898" y="55709"/>
                  </a:cubicBezTo>
                  <a:cubicBezTo>
                    <a:pt x="131600" y="55709"/>
                    <a:pt x="131326" y="55459"/>
                    <a:pt x="131326" y="55138"/>
                  </a:cubicBezTo>
                  <a:cubicBezTo>
                    <a:pt x="131338" y="54828"/>
                    <a:pt x="131576" y="54578"/>
                    <a:pt x="131898" y="54578"/>
                  </a:cubicBezTo>
                  <a:close/>
                  <a:moveTo>
                    <a:pt x="135624" y="54578"/>
                  </a:moveTo>
                  <a:cubicBezTo>
                    <a:pt x="135946" y="54578"/>
                    <a:pt x="136196" y="54828"/>
                    <a:pt x="136196" y="55138"/>
                  </a:cubicBezTo>
                  <a:cubicBezTo>
                    <a:pt x="136196" y="55459"/>
                    <a:pt x="135934" y="55709"/>
                    <a:pt x="135624" y="55709"/>
                  </a:cubicBezTo>
                  <a:cubicBezTo>
                    <a:pt x="135315" y="55709"/>
                    <a:pt x="135065" y="55459"/>
                    <a:pt x="135065" y="55138"/>
                  </a:cubicBezTo>
                  <a:cubicBezTo>
                    <a:pt x="135065" y="54828"/>
                    <a:pt x="135315" y="54578"/>
                    <a:pt x="135624" y="54578"/>
                  </a:cubicBezTo>
                  <a:close/>
                  <a:moveTo>
                    <a:pt x="139351" y="54578"/>
                  </a:moveTo>
                  <a:cubicBezTo>
                    <a:pt x="139649" y="54578"/>
                    <a:pt x="139910" y="54828"/>
                    <a:pt x="139910" y="55138"/>
                  </a:cubicBezTo>
                  <a:cubicBezTo>
                    <a:pt x="139910" y="55435"/>
                    <a:pt x="139660" y="55709"/>
                    <a:pt x="139351" y="55709"/>
                  </a:cubicBezTo>
                  <a:cubicBezTo>
                    <a:pt x="139053" y="55709"/>
                    <a:pt x="138779" y="55459"/>
                    <a:pt x="138779" y="55138"/>
                  </a:cubicBezTo>
                  <a:cubicBezTo>
                    <a:pt x="138779" y="54828"/>
                    <a:pt x="139041" y="54578"/>
                    <a:pt x="139351" y="54578"/>
                  </a:cubicBezTo>
                  <a:close/>
                  <a:moveTo>
                    <a:pt x="143089" y="54578"/>
                  </a:moveTo>
                  <a:cubicBezTo>
                    <a:pt x="143399" y="54578"/>
                    <a:pt x="143649" y="54828"/>
                    <a:pt x="143649" y="55138"/>
                  </a:cubicBezTo>
                  <a:cubicBezTo>
                    <a:pt x="143649" y="55459"/>
                    <a:pt x="143399" y="55709"/>
                    <a:pt x="143089" y="55709"/>
                  </a:cubicBezTo>
                  <a:cubicBezTo>
                    <a:pt x="142768" y="55709"/>
                    <a:pt x="142518" y="55459"/>
                    <a:pt x="142518" y="55138"/>
                  </a:cubicBezTo>
                  <a:cubicBezTo>
                    <a:pt x="142518" y="54828"/>
                    <a:pt x="142768" y="54578"/>
                    <a:pt x="143089" y="54578"/>
                  </a:cubicBezTo>
                  <a:close/>
                  <a:moveTo>
                    <a:pt x="146804" y="54578"/>
                  </a:moveTo>
                  <a:cubicBezTo>
                    <a:pt x="147102" y="54578"/>
                    <a:pt x="147376" y="54828"/>
                    <a:pt x="147376" y="55138"/>
                  </a:cubicBezTo>
                  <a:cubicBezTo>
                    <a:pt x="147376" y="55435"/>
                    <a:pt x="147114" y="55709"/>
                    <a:pt x="146804" y="55709"/>
                  </a:cubicBezTo>
                  <a:cubicBezTo>
                    <a:pt x="146495" y="55709"/>
                    <a:pt x="146245" y="55459"/>
                    <a:pt x="146245" y="55138"/>
                  </a:cubicBezTo>
                  <a:cubicBezTo>
                    <a:pt x="146257" y="54828"/>
                    <a:pt x="146495" y="54578"/>
                    <a:pt x="146804" y="54578"/>
                  </a:cubicBezTo>
                  <a:close/>
                  <a:moveTo>
                    <a:pt x="150543" y="54578"/>
                  </a:moveTo>
                  <a:cubicBezTo>
                    <a:pt x="150852" y="54578"/>
                    <a:pt x="151102" y="54828"/>
                    <a:pt x="151102" y="55138"/>
                  </a:cubicBezTo>
                  <a:cubicBezTo>
                    <a:pt x="151102" y="55459"/>
                    <a:pt x="150852" y="55709"/>
                    <a:pt x="150543" y="55709"/>
                  </a:cubicBezTo>
                  <a:cubicBezTo>
                    <a:pt x="150233" y="55709"/>
                    <a:pt x="149971" y="55459"/>
                    <a:pt x="149971" y="55138"/>
                  </a:cubicBezTo>
                  <a:cubicBezTo>
                    <a:pt x="149971" y="54828"/>
                    <a:pt x="150233" y="54578"/>
                    <a:pt x="150543" y="54578"/>
                  </a:cubicBezTo>
                  <a:close/>
                  <a:moveTo>
                    <a:pt x="3405" y="56436"/>
                  </a:moveTo>
                  <a:cubicBezTo>
                    <a:pt x="3703" y="56436"/>
                    <a:pt x="3977" y="56686"/>
                    <a:pt x="3977" y="57007"/>
                  </a:cubicBezTo>
                  <a:cubicBezTo>
                    <a:pt x="3977" y="57305"/>
                    <a:pt x="3727" y="57567"/>
                    <a:pt x="3405" y="57567"/>
                  </a:cubicBezTo>
                  <a:cubicBezTo>
                    <a:pt x="3096" y="57567"/>
                    <a:pt x="2846" y="57317"/>
                    <a:pt x="2846" y="57007"/>
                  </a:cubicBezTo>
                  <a:cubicBezTo>
                    <a:pt x="2858" y="56686"/>
                    <a:pt x="3096" y="56436"/>
                    <a:pt x="3405" y="56436"/>
                  </a:cubicBezTo>
                  <a:close/>
                  <a:moveTo>
                    <a:pt x="7132" y="56436"/>
                  </a:moveTo>
                  <a:cubicBezTo>
                    <a:pt x="7430" y="56436"/>
                    <a:pt x="7692" y="56686"/>
                    <a:pt x="7692" y="57007"/>
                  </a:cubicBezTo>
                  <a:cubicBezTo>
                    <a:pt x="7692" y="57305"/>
                    <a:pt x="7442" y="57567"/>
                    <a:pt x="7132" y="57567"/>
                  </a:cubicBezTo>
                  <a:cubicBezTo>
                    <a:pt x="6834" y="57567"/>
                    <a:pt x="6560" y="57317"/>
                    <a:pt x="6560" y="57007"/>
                  </a:cubicBezTo>
                  <a:cubicBezTo>
                    <a:pt x="6584" y="56686"/>
                    <a:pt x="6822" y="56436"/>
                    <a:pt x="7132" y="56436"/>
                  </a:cubicBezTo>
                  <a:close/>
                  <a:moveTo>
                    <a:pt x="10871" y="56436"/>
                  </a:moveTo>
                  <a:cubicBezTo>
                    <a:pt x="11168" y="56436"/>
                    <a:pt x="11430" y="56686"/>
                    <a:pt x="11430" y="57007"/>
                  </a:cubicBezTo>
                  <a:cubicBezTo>
                    <a:pt x="11430" y="57305"/>
                    <a:pt x="11180" y="57567"/>
                    <a:pt x="10871" y="57567"/>
                  </a:cubicBezTo>
                  <a:cubicBezTo>
                    <a:pt x="10573" y="57567"/>
                    <a:pt x="10299" y="57317"/>
                    <a:pt x="10299" y="57007"/>
                  </a:cubicBezTo>
                  <a:cubicBezTo>
                    <a:pt x="10299" y="56686"/>
                    <a:pt x="10549" y="56436"/>
                    <a:pt x="10871" y="56436"/>
                  </a:cubicBezTo>
                  <a:close/>
                  <a:moveTo>
                    <a:pt x="14585" y="56436"/>
                  </a:moveTo>
                  <a:cubicBezTo>
                    <a:pt x="14883" y="56436"/>
                    <a:pt x="15157" y="56686"/>
                    <a:pt x="15157" y="57007"/>
                  </a:cubicBezTo>
                  <a:cubicBezTo>
                    <a:pt x="15157" y="57305"/>
                    <a:pt x="14895" y="57567"/>
                    <a:pt x="14585" y="57567"/>
                  </a:cubicBezTo>
                  <a:cubicBezTo>
                    <a:pt x="14288" y="57567"/>
                    <a:pt x="14014" y="57317"/>
                    <a:pt x="14014" y="57007"/>
                  </a:cubicBezTo>
                  <a:cubicBezTo>
                    <a:pt x="14038" y="56686"/>
                    <a:pt x="14276" y="56436"/>
                    <a:pt x="14585" y="56436"/>
                  </a:cubicBezTo>
                  <a:close/>
                  <a:moveTo>
                    <a:pt x="18324" y="56436"/>
                  </a:moveTo>
                  <a:cubicBezTo>
                    <a:pt x="18622" y="56436"/>
                    <a:pt x="18883" y="56686"/>
                    <a:pt x="18883" y="57007"/>
                  </a:cubicBezTo>
                  <a:cubicBezTo>
                    <a:pt x="18883" y="57305"/>
                    <a:pt x="18633" y="57567"/>
                    <a:pt x="18324" y="57567"/>
                  </a:cubicBezTo>
                  <a:cubicBezTo>
                    <a:pt x="18026" y="57567"/>
                    <a:pt x="17752" y="57317"/>
                    <a:pt x="17752" y="57007"/>
                  </a:cubicBezTo>
                  <a:cubicBezTo>
                    <a:pt x="17752" y="56686"/>
                    <a:pt x="18014" y="56436"/>
                    <a:pt x="18324" y="56436"/>
                  </a:cubicBezTo>
                  <a:close/>
                  <a:moveTo>
                    <a:pt x="22039" y="56436"/>
                  </a:moveTo>
                  <a:cubicBezTo>
                    <a:pt x="22336" y="56436"/>
                    <a:pt x="22610" y="56686"/>
                    <a:pt x="22610" y="57007"/>
                  </a:cubicBezTo>
                  <a:cubicBezTo>
                    <a:pt x="22610" y="57305"/>
                    <a:pt x="22360" y="57567"/>
                    <a:pt x="22039" y="57567"/>
                  </a:cubicBezTo>
                  <a:cubicBezTo>
                    <a:pt x="21729" y="57567"/>
                    <a:pt x="21479" y="57317"/>
                    <a:pt x="21479" y="57007"/>
                  </a:cubicBezTo>
                  <a:cubicBezTo>
                    <a:pt x="21491" y="56686"/>
                    <a:pt x="21729" y="56436"/>
                    <a:pt x="22039" y="56436"/>
                  </a:cubicBezTo>
                  <a:close/>
                  <a:moveTo>
                    <a:pt x="25777" y="56436"/>
                  </a:moveTo>
                  <a:cubicBezTo>
                    <a:pt x="26075" y="56436"/>
                    <a:pt x="26349" y="56686"/>
                    <a:pt x="26349" y="57007"/>
                  </a:cubicBezTo>
                  <a:cubicBezTo>
                    <a:pt x="26349" y="57305"/>
                    <a:pt x="26087" y="57567"/>
                    <a:pt x="25777" y="57567"/>
                  </a:cubicBezTo>
                  <a:cubicBezTo>
                    <a:pt x="25468" y="57567"/>
                    <a:pt x="25206" y="57317"/>
                    <a:pt x="25206" y="57007"/>
                  </a:cubicBezTo>
                  <a:cubicBezTo>
                    <a:pt x="25218" y="56686"/>
                    <a:pt x="25468" y="56436"/>
                    <a:pt x="25777" y="56436"/>
                  </a:cubicBezTo>
                  <a:close/>
                  <a:moveTo>
                    <a:pt x="29504" y="56436"/>
                  </a:moveTo>
                  <a:cubicBezTo>
                    <a:pt x="29801" y="56436"/>
                    <a:pt x="30063" y="56686"/>
                    <a:pt x="30063" y="57007"/>
                  </a:cubicBezTo>
                  <a:cubicBezTo>
                    <a:pt x="30063" y="57305"/>
                    <a:pt x="29813" y="57567"/>
                    <a:pt x="29504" y="57567"/>
                  </a:cubicBezTo>
                  <a:cubicBezTo>
                    <a:pt x="29182" y="57567"/>
                    <a:pt x="28932" y="57317"/>
                    <a:pt x="28932" y="57007"/>
                  </a:cubicBezTo>
                  <a:cubicBezTo>
                    <a:pt x="28944" y="56686"/>
                    <a:pt x="29182" y="56436"/>
                    <a:pt x="29504" y="56436"/>
                  </a:cubicBezTo>
                  <a:close/>
                  <a:moveTo>
                    <a:pt x="33230" y="56436"/>
                  </a:moveTo>
                  <a:cubicBezTo>
                    <a:pt x="33528" y="56436"/>
                    <a:pt x="33802" y="56686"/>
                    <a:pt x="33802" y="57007"/>
                  </a:cubicBezTo>
                  <a:cubicBezTo>
                    <a:pt x="33802" y="57305"/>
                    <a:pt x="33552" y="57567"/>
                    <a:pt x="33230" y="57567"/>
                  </a:cubicBezTo>
                  <a:cubicBezTo>
                    <a:pt x="32921" y="57567"/>
                    <a:pt x="32671" y="57317"/>
                    <a:pt x="32671" y="57007"/>
                  </a:cubicBezTo>
                  <a:cubicBezTo>
                    <a:pt x="32671" y="56686"/>
                    <a:pt x="32921" y="56436"/>
                    <a:pt x="33230" y="56436"/>
                  </a:cubicBezTo>
                  <a:close/>
                  <a:moveTo>
                    <a:pt x="36957" y="56436"/>
                  </a:moveTo>
                  <a:cubicBezTo>
                    <a:pt x="37255" y="56436"/>
                    <a:pt x="37517" y="56686"/>
                    <a:pt x="37517" y="57007"/>
                  </a:cubicBezTo>
                  <a:cubicBezTo>
                    <a:pt x="37517" y="57305"/>
                    <a:pt x="37267" y="57567"/>
                    <a:pt x="36957" y="57567"/>
                  </a:cubicBezTo>
                  <a:cubicBezTo>
                    <a:pt x="36648" y="57567"/>
                    <a:pt x="36386" y="57317"/>
                    <a:pt x="36386" y="57007"/>
                  </a:cubicBezTo>
                  <a:cubicBezTo>
                    <a:pt x="36409" y="56686"/>
                    <a:pt x="36648" y="56436"/>
                    <a:pt x="36957" y="56436"/>
                  </a:cubicBezTo>
                  <a:close/>
                  <a:moveTo>
                    <a:pt x="40672" y="56436"/>
                  </a:moveTo>
                  <a:cubicBezTo>
                    <a:pt x="40970" y="56436"/>
                    <a:pt x="41243" y="56686"/>
                    <a:pt x="41243" y="57007"/>
                  </a:cubicBezTo>
                  <a:cubicBezTo>
                    <a:pt x="41243" y="57305"/>
                    <a:pt x="40993" y="57567"/>
                    <a:pt x="40672" y="57567"/>
                  </a:cubicBezTo>
                  <a:cubicBezTo>
                    <a:pt x="40374" y="57567"/>
                    <a:pt x="40112" y="57317"/>
                    <a:pt x="40112" y="57007"/>
                  </a:cubicBezTo>
                  <a:cubicBezTo>
                    <a:pt x="40124" y="56686"/>
                    <a:pt x="40362" y="56436"/>
                    <a:pt x="40672" y="56436"/>
                  </a:cubicBezTo>
                  <a:close/>
                  <a:moveTo>
                    <a:pt x="44410" y="56436"/>
                  </a:moveTo>
                  <a:cubicBezTo>
                    <a:pt x="44708" y="56436"/>
                    <a:pt x="44982" y="56686"/>
                    <a:pt x="44982" y="57007"/>
                  </a:cubicBezTo>
                  <a:cubicBezTo>
                    <a:pt x="44982" y="57305"/>
                    <a:pt x="44720" y="57567"/>
                    <a:pt x="44410" y="57567"/>
                  </a:cubicBezTo>
                  <a:cubicBezTo>
                    <a:pt x="44113" y="57567"/>
                    <a:pt x="43851" y="57317"/>
                    <a:pt x="43851" y="57007"/>
                  </a:cubicBezTo>
                  <a:cubicBezTo>
                    <a:pt x="43851" y="56686"/>
                    <a:pt x="44101" y="56436"/>
                    <a:pt x="44410" y="56436"/>
                  </a:cubicBezTo>
                  <a:close/>
                  <a:moveTo>
                    <a:pt x="48137" y="56436"/>
                  </a:moveTo>
                  <a:cubicBezTo>
                    <a:pt x="48435" y="56436"/>
                    <a:pt x="48697" y="56686"/>
                    <a:pt x="48697" y="57007"/>
                  </a:cubicBezTo>
                  <a:cubicBezTo>
                    <a:pt x="48697" y="57305"/>
                    <a:pt x="48447" y="57567"/>
                    <a:pt x="48137" y="57567"/>
                  </a:cubicBezTo>
                  <a:cubicBezTo>
                    <a:pt x="47839" y="57567"/>
                    <a:pt x="47566" y="57317"/>
                    <a:pt x="47566" y="57007"/>
                  </a:cubicBezTo>
                  <a:cubicBezTo>
                    <a:pt x="47578" y="56686"/>
                    <a:pt x="47839" y="56436"/>
                    <a:pt x="48137" y="56436"/>
                  </a:cubicBezTo>
                  <a:close/>
                  <a:moveTo>
                    <a:pt x="51864" y="56436"/>
                  </a:moveTo>
                  <a:cubicBezTo>
                    <a:pt x="52161" y="56436"/>
                    <a:pt x="52435" y="56686"/>
                    <a:pt x="52435" y="57007"/>
                  </a:cubicBezTo>
                  <a:cubicBezTo>
                    <a:pt x="52435" y="57305"/>
                    <a:pt x="52185" y="57567"/>
                    <a:pt x="51864" y="57567"/>
                  </a:cubicBezTo>
                  <a:cubicBezTo>
                    <a:pt x="51566" y="57567"/>
                    <a:pt x="51304" y="57317"/>
                    <a:pt x="51304" y="57007"/>
                  </a:cubicBezTo>
                  <a:cubicBezTo>
                    <a:pt x="51304" y="56686"/>
                    <a:pt x="51554" y="56436"/>
                    <a:pt x="51864" y="56436"/>
                  </a:cubicBezTo>
                  <a:close/>
                  <a:moveTo>
                    <a:pt x="55602" y="56436"/>
                  </a:moveTo>
                  <a:cubicBezTo>
                    <a:pt x="55900" y="56436"/>
                    <a:pt x="56174" y="56686"/>
                    <a:pt x="56174" y="57007"/>
                  </a:cubicBezTo>
                  <a:cubicBezTo>
                    <a:pt x="56174" y="57305"/>
                    <a:pt x="55912" y="57567"/>
                    <a:pt x="55602" y="57567"/>
                  </a:cubicBezTo>
                  <a:cubicBezTo>
                    <a:pt x="55293" y="57567"/>
                    <a:pt x="55043" y="57317"/>
                    <a:pt x="55043" y="57007"/>
                  </a:cubicBezTo>
                  <a:cubicBezTo>
                    <a:pt x="55043" y="56686"/>
                    <a:pt x="55293" y="56436"/>
                    <a:pt x="55602" y="56436"/>
                  </a:cubicBezTo>
                  <a:close/>
                  <a:moveTo>
                    <a:pt x="59329" y="56436"/>
                  </a:moveTo>
                  <a:cubicBezTo>
                    <a:pt x="59627" y="56436"/>
                    <a:pt x="59889" y="56686"/>
                    <a:pt x="59889" y="57007"/>
                  </a:cubicBezTo>
                  <a:cubicBezTo>
                    <a:pt x="59889" y="57305"/>
                    <a:pt x="59639" y="57567"/>
                    <a:pt x="59329" y="57567"/>
                  </a:cubicBezTo>
                  <a:cubicBezTo>
                    <a:pt x="59008" y="57567"/>
                    <a:pt x="58757" y="57317"/>
                    <a:pt x="58757" y="57007"/>
                  </a:cubicBezTo>
                  <a:cubicBezTo>
                    <a:pt x="58757" y="56686"/>
                    <a:pt x="59008" y="56436"/>
                    <a:pt x="59329" y="56436"/>
                  </a:cubicBezTo>
                  <a:close/>
                  <a:moveTo>
                    <a:pt x="63056" y="56436"/>
                  </a:moveTo>
                  <a:cubicBezTo>
                    <a:pt x="63353" y="56436"/>
                    <a:pt x="63627" y="56686"/>
                    <a:pt x="63627" y="57007"/>
                  </a:cubicBezTo>
                  <a:cubicBezTo>
                    <a:pt x="63627" y="57305"/>
                    <a:pt x="63377" y="57567"/>
                    <a:pt x="63056" y="57567"/>
                  </a:cubicBezTo>
                  <a:cubicBezTo>
                    <a:pt x="62746" y="57567"/>
                    <a:pt x="62496" y="57317"/>
                    <a:pt x="62496" y="57007"/>
                  </a:cubicBezTo>
                  <a:cubicBezTo>
                    <a:pt x="62496" y="56686"/>
                    <a:pt x="62746" y="56436"/>
                    <a:pt x="63056" y="56436"/>
                  </a:cubicBezTo>
                  <a:close/>
                  <a:moveTo>
                    <a:pt x="66782" y="56436"/>
                  </a:moveTo>
                  <a:cubicBezTo>
                    <a:pt x="67080" y="56436"/>
                    <a:pt x="67342" y="56686"/>
                    <a:pt x="67342" y="57007"/>
                  </a:cubicBezTo>
                  <a:cubicBezTo>
                    <a:pt x="67342" y="57305"/>
                    <a:pt x="67092" y="57567"/>
                    <a:pt x="66782" y="57567"/>
                  </a:cubicBezTo>
                  <a:cubicBezTo>
                    <a:pt x="66473" y="57567"/>
                    <a:pt x="66211" y="57317"/>
                    <a:pt x="66211" y="57007"/>
                  </a:cubicBezTo>
                  <a:cubicBezTo>
                    <a:pt x="66235" y="56686"/>
                    <a:pt x="66473" y="56436"/>
                    <a:pt x="66782" y="56436"/>
                  </a:cubicBezTo>
                  <a:close/>
                  <a:moveTo>
                    <a:pt x="70509" y="56436"/>
                  </a:moveTo>
                  <a:cubicBezTo>
                    <a:pt x="70807" y="56436"/>
                    <a:pt x="71080" y="56686"/>
                    <a:pt x="71080" y="57007"/>
                  </a:cubicBezTo>
                  <a:cubicBezTo>
                    <a:pt x="71080" y="57305"/>
                    <a:pt x="70830" y="57567"/>
                    <a:pt x="70509" y="57567"/>
                  </a:cubicBezTo>
                  <a:cubicBezTo>
                    <a:pt x="70199" y="57567"/>
                    <a:pt x="69949" y="57317"/>
                    <a:pt x="69949" y="57007"/>
                  </a:cubicBezTo>
                  <a:cubicBezTo>
                    <a:pt x="69949" y="56686"/>
                    <a:pt x="70199" y="56436"/>
                    <a:pt x="70509" y="56436"/>
                  </a:cubicBezTo>
                  <a:close/>
                  <a:moveTo>
                    <a:pt x="74236" y="56436"/>
                  </a:moveTo>
                  <a:cubicBezTo>
                    <a:pt x="74533" y="56436"/>
                    <a:pt x="74795" y="56686"/>
                    <a:pt x="74795" y="57007"/>
                  </a:cubicBezTo>
                  <a:cubicBezTo>
                    <a:pt x="74795" y="57305"/>
                    <a:pt x="74545" y="57567"/>
                    <a:pt x="74236" y="57567"/>
                  </a:cubicBezTo>
                  <a:cubicBezTo>
                    <a:pt x="73938" y="57567"/>
                    <a:pt x="73676" y="57317"/>
                    <a:pt x="73676" y="57007"/>
                  </a:cubicBezTo>
                  <a:cubicBezTo>
                    <a:pt x="73676" y="56686"/>
                    <a:pt x="73926" y="56436"/>
                    <a:pt x="74236" y="56436"/>
                  </a:cubicBezTo>
                  <a:close/>
                  <a:moveTo>
                    <a:pt x="77855" y="56436"/>
                  </a:moveTo>
                  <a:cubicBezTo>
                    <a:pt x="78153" y="56436"/>
                    <a:pt x="78415" y="56686"/>
                    <a:pt x="78415" y="57007"/>
                  </a:cubicBezTo>
                  <a:cubicBezTo>
                    <a:pt x="78415" y="57305"/>
                    <a:pt x="78165" y="57567"/>
                    <a:pt x="77855" y="57567"/>
                  </a:cubicBezTo>
                  <a:cubicBezTo>
                    <a:pt x="77546" y="57567"/>
                    <a:pt x="77284" y="57317"/>
                    <a:pt x="77284" y="57007"/>
                  </a:cubicBezTo>
                  <a:cubicBezTo>
                    <a:pt x="77284" y="56686"/>
                    <a:pt x="77546" y="56436"/>
                    <a:pt x="77855" y="56436"/>
                  </a:cubicBezTo>
                  <a:close/>
                  <a:moveTo>
                    <a:pt x="81570" y="56436"/>
                  </a:moveTo>
                  <a:cubicBezTo>
                    <a:pt x="81868" y="56436"/>
                    <a:pt x="82141" y="56686"/>
                    <a:pt x="82141" y="57007"/>
                  </a:cubicBezTo>
                  <a:cubicBezTo>
                    <a:pt x="82141" y="57305"/>
                    <a:pt x="81879" y="57567"/>
                    <a:pt x="81570" y="57567"/>
                  </a:cubicBezTo>
                  <a:cubicBezTo>
                    <a:pt x="81260" y="57567"/>
                    <a:pt x="81010" y="57317"/>
                    <a:pt x="81010" y="57007"/>
                  </a:cubicBezTo>
                  <a:cubicBezTo>
                    <a:pt x="81022" y="56686"/>
                    <a:pt x="81260" y="56436"/>
                    <a:pt x="81570" y="56436"/>
                  </a:cubicBezTo>
                  <a:close/>
                  <a:moveTo>
                    <a:pt x="85308" y="56436"/>
                  </a:moveTo>
                  <a:cubicBezTo>
                    <a:pt x="85606" y="56436"/>
                    <a:pt x="85880" y="56686"/>
                    <a:pt x="85880" y="57007"/>
                  </a:cubicBezTo>
                  <a:cubicBezTo>
                    <a:pt x="85880" y="57305"/>
                    <a:pt x="85618" y="57567"/>
                    <a:pt x="85308" y="57567"/>
                  </a:cubicBezTo>
                  <a:cubicBezTo>
                    <a:pt x="84999" y="57567"/>
                    <a:pt x="84749" y="57317"/>
                    <a:pt x="84749" y="57007"/>
                  </a:cubicBezTo>
                  <a:cubicBezTo>
                    <a:pt x="84749" y="56686"/>
                    <a:pt x="84999" y="56436"/>
                    <a:pt x="85308" y="56436"/>
                  </a:cubicBezTo>
                  <a:close/>
                  <a:moveTo>
                    <a:pt x="89035" y="56436"/>
                  </a:moveTo>
                  <a:cubicBezTo>
                    <a:pt x="89333" y="56436"/>
                    <a:pt x="89595" y="56686"/>
                    <a:pt x="89595" y="57007"/>
                  </a:cubicBezTo>
                  <a:cubicBezTo>
                    <a:pt x="89595" y="57305"/>
                    <a:pt x="89345" y="57567"/>
                    <a:pt x="89035" y="57567"/>
                  </a:cubicBezTo>
                  <a:cubicBezTo>
                    <a:pt x="88714" y="57567"/>
                    <a:pt x="88464" y="57317"/>
                    <a:pt x="88464" y="57007"/>
                  </a:cubicBezTo>
                  <a:cubicBezTo>
                    <a:pt x="88475" y="56686"/>
                    <a:pt x="88714" y="56436"/>
                    <a:pt x="89035" y="56436"/>
                  </a:cubicBezTo>
                  <a:close/>
                  <a:moveTo>
                    <a:pt x="92762" y="56436"/>
                  </a:moveTo>
                  <a:cubicBezTo>
                    <a:pt x="93059" y="56436"/>
                    <a:pt x="93333" y="56686"/>
                    <a:pt x="93333" y="57007"/>
                  </a:cubicBezTo>
                  <a:cubicBezTo>
                    <a:pt x="93333" y="57305"/>
                    <a:pt x="93071" y="57567"/>
                    <a:pt x="92762" y="57567"/>
                  </a:cubicBezTo>
                  <a:cubicBezTo>
                    <a:pt x="92452" y="57567"/>
                    <a:pt x="92202" y="57317"/>
                    <a:pt x="92202" y="57007"/>
                  </a:cubicBezTo>
                  <a:cubicBezTo>
                    <a:pt x="92202" y="56686"/>
                    <a:pt x="92452" y="56436"/>
                    <a:pt x="92762" y="56436"/>
                  </a:cubicBezTo>
                  <a:close/>
                  <a:moveTo>
                    <a:pt x="96488" y="56436"/>
                  </a:moveTo>
                  <a:cubicBezTo>
                    <a:pt x="96786" y="56436"/>
                    <a:pt x="97048" y="56686"/>
                    <a:pt x="97048" y="57007"/>
                  </a:cubicBezTo>
                  <a:cubicBezTo>
                    <a:pt x="97048" y="57305"/>
                    <a:pt x="96798" y="57567"/>
                    <a:pt x="96488" y="57567"/>
                  </a:cubicBezTo>
                  <a:cubicBezTo>
                    <a:pt x="96191" y="57567"/>
                    <a:pt x="95917" y="57317"/>
                    <a:pt x="95917" y="57007"/>
                  </a:cubicBezTo>
                  <a:cubicBezTo>
                    <a:pt x="95917" y="56686"/>
                    <a:pt x="96179" y="56436"/>
                    <a:pt x="96488" y="56436"/>
                  </a:cubicBezTo>
                  <a:close/>
                  <a:moveTo>
                    <a:pt x="100203" y="56436"/>
                  </a:moveTo>
                  <a:cubicBezTo>
                    <a:pt x="100501" y="56436"/>
                    <a:pt x="100775" y="56686"/>
                    <a:pt x="100775" y="57007"/>
                  </a:cubicBezTo>
                  <a:cubicBezTo>
                    <a:pt x="100775" y="57305"/>
                    <a:pt x="100513" y="57567"/>
                    <a:pt x="100203" y="57567"/>
                  </a:cubicBezTo>
                  <a:cubicBezTo>
                    <a:pt x="99905" y="57567"/>
                    <a:pt x="99644" y="57317"/>
                    <a:pt x="99644" y="57007"/>
                  </a:cubicBezTo>
                  <a:cubicBezTo>
                    <a:pt x="99655" y="56686"/>
                    <a:pt x="99894" y="56436"/>
                    <a:pt x="100203" y="56436"/>
                  </a:cubicBezTo>
                  <a:close/>
                  <a:moveTo>
                    <a:pt x="103942" y="56436"/>
                  </a:moveTo>
                  <a:cubicBezTo>
                    <a:pt x="104239" y="56436"/>
                    <a:pt x="104513" y="56686"/>
                    <a:pt x="104513" y="57007"/>
                  </a:cubicBezTo>
                  <a:cubicBezTo>
                    <a:pt x="104513" y="57305"/>
                    <a:pt x="104251" y="57567"/>
                    <a:pt x="103942" y="57567"/>
                  </a:cubicBezTo>
                  <a:cubicBezTo>
                    <a:pt x="103644" y="57567"/>
                    <a:pt x="103382" y="57317"/>
                    <a:pt x="103382" y="57007"/>
                  </a:cubicBezTo>
                  <a:cubicBezTo>
                    <a:pt x="103382" y="56686"/>
                    <a:pt x="103632" y="56436"/>
                    <a:pt x="103942" y="56436"/>
                  </a:cubicBezTo>
                  <a:close/>
                  <a:moveTo>
                    <a:pt x="107668" y="56436"/>
                  </a:moveTo>
                  <a:cubicBezTo>
                    <a:pt x="107966" y="56436"/>
                    <a:pt x="108228" y="56686"/>
                    <a:pt x="108228" y="57007"/>
                  </a:cubicBezTo>
                  <a:cubicBezTo>
                    <a:pt x="108228" y="57305"/>
                    <a:pt x="107978" y="57567"/>
                    <a:pt x="107668" y="57567"/>
                  </a:cubicBezTo>
                  <a:cubicBezTo>
                    <a:pt x="107371" y="57567"/>
                    <a:pt x="107097" y="57317"/>
                    <a:pt x="107097" y="57007"/>
                  </a:cubicBezTo>
                  <a:cubicBezTo>
                    <a:pt x="107109" y="56686"/>
                    <a:pt x="107347" y="56436"/>
                    <a:pt x="107668" y="56436"/>
                  </a:cubicBezTo>
                  <a:close/>
                  <a:moveTo>
                    <a:pt x="111395" y="56436"/>
                  </a:moveTo>
                  <a:cubicBezTo>
                    <a:pt x="111693" y="56436"/>
                    <a:pt x="111967" y="56686"/>
                    <a:pt x="111967" y="57007"/>
                  </a:cubicBezTo>
                  <a:cubicBezTo>
                    <a:pt x="111967" y="57305"/>
                    <a:pt x="111705" y="57567"/>
                    <a:pt x="111395" y="57567"/>
                  </a:cubicBezTo>
                  <a:cubicBezTo>
                    <a:pt x="111085" y="57567"/>
                    <a:pt x="110835" y="57317"/>
                    <a:pt x="110835" y="57007"/>
                  </a:cubicBezTo>
                  <a:cubicBezTo>
                    <a:pt x="110835" y="56686"/>
                    <a:pt x="111085" y="56436"/>
                    <a:pt x="111395" y="56436"/>
                  </a:cubicBezTo>
                  <a:close/>
                  <a:moveTo>
                    <a:pt x="115122" y="56436"/>
                  </a:moveTo>
                  <a:cubicBezTo>
                    <a:pt x="115419" y="56436"/>
                    <a:pt x="115681" y="56686"/>
                    <a:pt x="115681" y="57007"/>
                  </a:cubicBezTo>
                  <a:cubicBezTo>
                    <a:pt x="115681" y="57305"/>
                    <a:pt x="115431" y="57567"/>
                    <a:pt x="115122" y="57567"/>
                  </a:cubicBezTo>
                  <a:cubicBezTo>
                    <a:pt x="114812" y="57567"/>
                    <a:pt x="114550" y="57317"/>
                    <a:pt x="114550" y="57007"/>
                  </a:cubicBezTo>
                  <a:cubicBezTo>
                    <a:pt x="114574" y="56686"/>
                    <a:pt x="114812" y="56436"/>
                    <a:pt x="115122" y="56436"/>
                  </a:cubicBezTo>
                  <a:close/>
                  <a:moveTo>
                    <a:pt x="118860" y="56436"/>
                  </a:moveTo>
                  <a:cubicBezTo>
                    <a:pt x="119158" y="56436"/>
                    <a:pt x="119420" y="56686"/>
                    <a:pt x="119420" y="57007"/>
                  </a:cubicBezTo>
                  <a:cubicBezTo>
                    <a:pt x="119420" y="57305"/>
                    <a:pt x="119170" y="57567"/>
                    <a:pt x="118860" y="57567"/>
                  </a:cubicBezTo>
                  <a:cubicBezTo>
                    <a:pt x="118539" y="57567"/>
                    <a:pt x="118289" y="57317"/>
                    <a:pt x="118289" y="57007"/>
                  </a:cubicBezTo>
                  <a:cubicBezTo>
                    <a:pt x="118289" y="56686"/>
                    <a:pt x="118539" y="56436"/>
                    <a:pt x="118860" y="56436"/>
                  </a:cubicBezTo>
                  <a:close/>
                  <a:moveTo>
                    <a:pt x="122575" y="56436"/>
                  </a:moveTo>
                  <a:cubicBezTo>
                    <a:pt x="122873" y="56436"/>
                    <a:pt x="123146" y="56686"/>
                    <a:pt x="123146" y="57007"/>
                  </a:cubicBezTo>
                  <a:cubicBezTo>
                    <a:pt x="123146" y="57305"/>
                    <a:pt x="122885" y="57567"/>
                    <a:pt x="122575" y="57567"/>
                  </a:cubicBezTo>
                  <a:cubicBezTo>
                    <a:pt x="122265" y="57567"/>
                    <a:pt x="122015" y="57317"/>
                    <a:pt x="122015" y="57007"/>
                  </a:cubicBezTo>
                  <a:cubicBezTo>
                    <a:pt x="122027" y="56686"/>
                    <a:pt x="122277" y="56436"/>
                    <a:pt x="122575" y="56436"/>
                  </a:cubicBezTo>
                  <a:close/>
                  <a:moveTo>
                    <a:pt x="126314" y="56436"/>
                  </a:moveTo>
                  <a:cubicBezTo>
                    <a:pt x="126611" y="56436"/>
                    <a:pt x="126873" y="56686"/>
                    <a:pt x="126873" y="57007"/>
                  </a:cubicBezTo>
                  <a:cubicBezTo>
                    <a:pt x="126873" y="57305"/>
                    <a:pt x="126623" y="57567"/>
                    <a:pt x="126314" y="57567"/>
                  </a:cubicBezTo>
                  <a:cubicBezTo>
                    <a:pt x="126004" y="57567"/>
                    <a:pt x="125742" y="57317"/>
                    <a:pt x="125742" y="57007"/>
                  </a:cubicBezTo>
                  <a:cubicBezTo>
                    <a:pt x="125742" y="56686"/>
                    <a:pt x="126004" y="56436"/>
                    <a:pt x="126314" y="56436"/>
                  </a:cubicBezTo>
                  <a:close/>
                  <a:moveTo>
                    <a:pt x="130028" y="56436"/>
                  </a:moveTo>
                  <a:cubicBezTo>
                    <a:pt x="130326" y="56436"/>
                    <a:pt x="130600" y="56686"/>
                    <a:pt x="130600" y="57007"/>
                  </a:cubicBezTo>
                  <a:cubicBezTo>
                    <a:pt x="130600" y="57305"/>
                    <a:pt x="130350" y="57567"/>
                    <a:pt x="130028" y="57567"/>
                  </a:cubicBezTo>
                  <a:cubicBezTo>
                    <a:pt x="129731" y="57567"/>
                    <a:pt x="129469" y="57317"/>
                    <a:pt x="129469" y="57007"/>
                  </a:cubicBezTo>
                  <a:cubicBezTo>
                    <a:pt x="129469" y="56686"/>
                    <a:pt x="129719" y="56436"/>
                    <a:pt x="130028" y="56436"/>
                  </a:cubicBezTo>
                  <a:close/>
                  <a:moveTo>
                    <a:pt x="133767" y="56436"/>
                  </a:moveTo>
                  <a:cubicBezTo>
                    <a:pt x="134065" y="56436"/>
                    <a:pt x="134326" y="56686"/>
                    <a:pt x="134326" y="57007"/>
                  </a:cubicBezTo>
                  <a:cubicBezTo>
                    <a:pt x="134326" y="57305"/>
                    <a:pt x="134076" y="57567"/>
                    <a:pt x="133767" y="57567"/>
                  </a:cubicBezTo>
                  <a:cubicBezTo>
                    <a:pt x="133469" y="57567"/>
                    <a:pt x="133207" y="57317"/>
                    <a:pt x="133207" y="57007"/>
                  </a:cubicBezTo>
                  <a:cubicBezTo>
                    <a:pt x="133207" y="56686"/>
                    <a:pt x="133457" y="56436"/>
                    <a:pt x="133767" y="56436"/>
                  </a:cubicBezTo>
                  <a:close/>
                  <a:moveTo>
                    <a:pt x="137494" y="56436"/>
                  </a:moveTo>
                  <a:cubicBezTo>
                    <a:pt x="137791" y="56436"/>
                    <a:pt x="138053" y="56686"/>
                    <a:pt x="138053" y="57007"/>
                  </a:cubicBezTo>
                  <a:cubicBezTo>
                    <a:pt x="138053" y="57305"/>
                    <a:pt x="137803" y="57567"/>
                    <a:pt x="137494" y="57567"/>
                  </a:cubicBezTo>
                  <a:cubicBezTo>
                    <a:pt x="137196" y="57567"/>
                    <a:pt x="136922" y="57317"/>
                    <a:pt x="136922" y="57007"/>
                  </a:cubicBezTo>
                  <a:cubicBezTo>
                    <a:pt x="136934" y="56686"/>
                    <a:pt x="137172" y="56436"/>
                    <a:pt x="137494" y="56436"/>
                  </a:cubicBezTo>
                  <a:close/>
                  <a:moveTo>
                    <a:pt x="141220" y="56436"/>
                  </a:moveTo>
                  <a:cubicBezTo>
                    <a:pt x="141518" y="56436"/>
                    <a:pt x="141792" y="56686"/>
                    <a:pt x="141792" y="57007"/>
                  </a:cubicBezTo>
                  <a:cubicBezTo>
                    <a:pt x="141792" y="57305"/>
                    <a:pt x="141530" y="57567"/>
                    <a:pt x="141220" y="57567"/>
                  </a:cubicBezTo>
                  <a:cubicBezTo>
                    <a:pt x="140911" y="57567"/>
                    <a:pt x="140661" y="57317"/>
                    <a:pt x="140661" y="57007"/>
                  </a:cubicBezTo>
                  <a:cubicBezTo>
                    <a:pt x="140661" y="56686"/>
                    <a:pt x="140911" y="56436"/>
                    <a:pt x="141220" y="56436"/>
                  </a:cubicBezTo>
                  <a:close/>
                  <a:moveTo>
                    <a:pt x="144947" y="56436"/>
                  </a:moveTo>
                  <a:cubicBezTo>
                    <a:pt x="145244" y="56436"/>
                    <a:pt x="145506" y="56686"/>
                    <a:pt x="145506" y="57007"/>
                  </a:cubicBezTo>
                  <a:cubicBezTo>
                    <a:pt x="145506" y="57305"/>
                    <a:pt x="145256" y="57567"/>
                    <a:pt x="144947" y="57567"/>
                  </a:cubicBezTo>
                  <a:cubicBezTo>
                    <a:pt x="144637" y="57567"/>
                    <a:pt x="144375" y="57317"/>
                    <a:pt x="144375" y="57007"/>
                  </a:cubicBezTo>
                  <a:cubicBezTo>
                    <a:pt x="144399" y="56686"/>
                    <a:pt x="144637" y="56436"/>
                    <a:pt x="144947" y="56436"/>
                  </a:cubicBezTo>
                  <a:close/>
                  <a:moveTo>
                    <a:pt x="148685" y="56436"/>
                  </a:moveTo>
                  <a:cubicBezTo>
                    <a:pt x="148983" y="56436"/>
                    <a:pt x="149245" y="56686"/>
                    <a:pt x="149245" y="57007"/>
                  </a:cubicBezTo>
                  <a:cubicBezTo>
                    <a:pt x="149245" y="57305"/>
                    <a:pt x="148995" y="57567"/>
                    <a:pt x="148685" y="57567"/>
                  </a:cubicBezTo>
                  <a:cubicBezTo>
                    <a:pt x="148364" y="57567"/>
                    <a:pt x="148114" y="57317"/>
                    <a:pt x="148114" y="57007"/>
                  </a:cubicBezTo>
                  <a:cubicBezTo>
                    <a:pt x="148114" y="56686"/>
                    <a:pt x="148364" y="56436"/>
                    <a:pt x="148685" y="56436"/>
                  </a:cubicBezTo>
                  <a:close/>
                  <a:moveTo>
                    <a:pt x="152400" y="56436"/>
                  </a:moveTo>
                  <a:cubicBezTo>
                    <a:pt x="152698" y="56436"/>
                    <a:pt x="152972" y="56686"/>
                    <a:pt x="152972" y="57007"/>
                  </a:cubicBezTo>
                  <a:cubicBezTo>
                    <a:pt x="152972" y="57305"/>
                    <a:pt x="152710" y="57567"/>
                    <a:pt x="152400" y="57567"/>
                  </a:cubicBezTo>
                  <a:cubicBezTo>
                    <a:pt x="152091" y="57567"/>
                    <a:pt x="151841" y="57317"/>
                    <a:pt x="151841" y="57007"/>
                  </a:cubicBezTo>
                  <a:cubicBezTo>
                    <a:pt x="151852" y="56686"/>
                    <a:pt x="152091" y="56436"/>
                    <a:pt x="152400" y="56436"/>
                  </a:cubicBezTo>
                  <a:close/>
                  <a:moveTo>
                    <a:pt x="1548" y="58293"/>
                  </a:moveTo>
                  <a:cubicBezTo>
                    <a:pt x="1846" y="58293"/>
                    <a:pt x="2119" y="58555"/>
                    <a:pt x="2119" y="58864"/>
                  </a:cubicBezTo>
                  <a:cubicBezTo>
                    <a:pt x="2119" y="59174"/>
                    <a:pt x="1858" y="59424"/>
                    <a:pt x="1548" y="59424"/>
                  </a:cubicBezTo>
                  <a:cubicBezTo>
                    <a:pt x="1238" y="59424"/>
                    <a:pt x="988" y="59174"/>
                    <a:pt x="988" y="58864"/>
                  </a:cubicBezTo>
                  <a:cubicBezTo>
                    <a:pt x="988" y="58555"/>
                    <a:pt x="1238" y="58293"/>
                    <a:pt x="1548" y="58293"/>
                  </a:cubicBezTo>
                  <a:close/>
                  <a:moveTo>
                    <a:pt x="5287" y="58293"/>
                  </a:moveTo>
                  <a:cubicBezTo>
                    <a:pt x="5596" y="58293"/>
                    <a:pt x="5846" y="58555"/>
                    <a:pt x="5846" y="58864"/>
                  </a:cubicBezTo>
                  <a:cubicBezTo>
                    <a:pt x="5846" y="59174"/>
                    <a:pt x="5596" y="59424"/>
                    <a:pt x="5287" y="59424"/>
                  </a:cubicBezTo>
                  <a:cubicBezTo>
                    <a:pt x="4977" y="59424"/>
                    <a:pt x="4715" y="59174"/>
                    <a:pt x="4715" y="58864"/>
                  </a:cubicBezTo>
                  <a:cubicBezTo>
                    <a:pt x="4715" y="58555"/>
                    <a:pt x="4977" y="58293"/>
                    <a:pt x="5287" y="58293"/>
                  </a:cubicBezTo>
                  <a:close/>
                  <a:moveTo>
                    <a:pt x="9001" y="58293"/>
                  </a:moveTo>
                  <a:cubicBezTo>
                    <a:pt x="9299" y="58293"/>
                    <a:pt x="9573" y="58555"/>
                    <a:pt x="9573" y="58864"/>
                  </a:cubicBezTo>
                  <a:cubicBezTo>
                    <a:pt x="9573" y="59174"/>
                    <a:pt x="9323" y="59424"/>
                    <a:pt x="9001" y="59424"/>
                  </a:cubicBezTo>
                  <a:cubicBezTo>
                    <a:pt x="8704" y="59424"/>
                    <a:pt x="8442" y="59174"/>
                    <a:pt x="8442" y="58864"/>
                  </a:cubicBezTo>
                  <a:cubicBezTo>
                    <a:pt x="8442" y="58555"/>
                    <a:pt x="8692" y="58293"/>
                    <a:pt x="9001" y="58293"/>
                  </a:cubicBezTo>
                  <a:close/>
                  <a:moveTo>
                    <a:pt x="12728" y="58293"/>
                  </a:moveTo>
                  <a:cubicBezTo>
                    <a:pt x="13037" y="58293"/>
                    <a:pt x="13288" y="58555"/>
                    <a:pt x="13288" y="58864"/>
                  </a:cubicBezTo>
                  <a:cubicBezTo>
                    <a:pt x="13288" y="59174"/>
                    <a:pt x="13037" y="59424"/>
                    <a:pt x="12728" y="59424"/>
                  </a:cubicBezTo>
                  <a:cubicBezTo>
                    <a:pt x="12418" y="59424"/>
                    <a:pt x="12156" y="59174"/>
                    <a:pt x="12156" y="58864"/>
                  </a:cubicBezTo>
                  <a:cubicBezTo>
                    <a:pt x="12156" y="58555"/>
                    <a:pt x="12418" y="58293"/>
                    <a:pt x="12728" y="58293"/>
                  </a:cubicBezTo>
                  <a:close/>
                  <a:moveTo>
                    <a:pt x="16466" y="58293"/>
                  </a:moveTo>
                  <a:cubicBezTo>
                    <a:pt x="16764" y="58293"/>
                    <a:pt x="17026" y="58555"/>
                    <a:pt x="17026" y="58864"/>
                  </a:cubicBezTo>
                  <a:cubicBezTo>
                    <a:pt x="17026" y="59174"/>
                    <a:pt x="16776" y="59424"/>
                    <a:pt x="16466" y="59424"/>
                  </a:cubicBezTo>
                  <a:cubicBezTo>
                    <a:pt x="16169" y="59424"/>
                    <a:pt x="15895" y="59174"/>
                    <a:pt x="15895" y="58864"/>
                  </a:cubicBezTo>
                  <a:cubicBezTo>
                    <a:pt x="15895" y="58555"/>
                    <a:pt x="16145" y="58293"/>
                    <a:pt x="16466" y="58293"/>
                  </a:cubicBezTo>
                  <a:close/>
                  <a:moveTo>
                    <a:pt x="20181" y="58293"/>
                  </a:moveTo>
                  <a:cubicBezTo>
                    <a:pt x="20491" y="58293"/>
                    <a:pt x="20753" y="58555"/>
                    <a:pt x="20753" y="58864"/>
                  </a:cubicBezTo>
                  <a:cubicBezTo>
                    <a:pt x="20753" y="59174"/>
                    <a:pt x="20491" y="59424"/>
                    <a:pt x="20181" y="59424"/>
                  </a:cubicBezTo>
                  <a:cubicBezTo>
                    <a:pt x="19872" y="59424"/>
                    <a:pt x="19622" y="59174"/>
                    <a:pt x="19622" y="58864"/>
                  </a:cubicBezTo>
                  <a:cubicBezTo>
                    <a:pt x="19622" y="58555"/>
                    <a:pt x="19872" y="58293"/>
                    <a:pt x="20181" y="58293"/>
                  </a:cubicBezTo>
                  <a:close/>
                  <a:moveTo>
                    <a:pt x="23920" y="58293"/>
                  </a:moveTo>
                  <a:cubicBezTo>
                    <a:pt x="24217" y="58293"/>
                    <a:pt x="24479" y="58555"/>
                    <a:pt x="24479" y="58864"/>
                  </a:cubicBezTo>
                  <a:cubicBezTo>
                    <a:pt x="24479" y="59174"/>
                    <a:pt x="24229" y="59424"/>
                    <a:pt x="23920" y="59424"/>
                  </a:cubicBezTo>
                  <a:cubicBezTo>
                    <a:pt x="23610" y="59424"/>
                    <a:pt x="23348" y="59174"/>
                    <a:pt x="23348" y="58864"/>
                  </a:cubicBezTo>
                  <a:cubicBezTo>
                    <a:pt x="23348" y="58555"/>
                    <a:pt x="23610" y="58293"/>
                    <a:pt x="23920" y="58293"/>
                  </a:cubicBezTo>
                  <a:close/>
                  <a:moveTo>
                    <a:pt x="27635" y="58293"/>
                  </a:moveTo>
                  <a:cubicBezTo>
                    <a:pt x="27956" y="58293"/>
                    <a:pt x="28206" y="58555"/>
                    <a:pt x="28206" y="58864"/>
                  </a:cubicBezTo>
                  <a:cubicBezTo>
                    <a:pt x="28206" y="59174"/>
                    <a:pt x="27956" y="59424"/>
                    <a:pt x="27635" y="59424"/>
                  </a:cubicBezTo>
                  <a:cubicBezTo>
                    <a:pt x="27325" y="59424"/>
                    <a:pt x="27075" y="59174"/>
                    <a:pt x="27075" y="58864"/>
                  </a:cubicBezTo>
                  <a:cubicBezTo>
                    <a:pt x="27075" y="58555"/>
                    <a:pt x="27325" y="58293"/>
                    <a:pt x="27635" y="58293"/>
                  </a:cubicBezTo>
                  <a:close/>
                  <a:moveTo>
                    <a:pt x="31373" y="58293"/>
                  </a:moveTo>
                  <a:cubicBezTo>
                    <a:pt x="31671" y="58293"/>
                    <a:pt x="31945" y="58555"/>
                    <a:pt x="31945" y="58864"/>
                  </a:cubicBezTo>
                  <a:cubicBezTo>
                    <a:pt x="31945" y="59174"/>
                    <a:pt x="31683" y="59424"/>
                    <a:pt x="31373" y="59424"/>
                  </a:cubicBezTo>
                  <a:cubicBezTo>
                    <a:pt x="31064" y="59424"/>
                    <a:pt x="30814" y="59174"/>
                    <a:pt x="30814" y="58864"/>
                  </a:cubicBezTo>
                  <a:cubicBezTo>
                    <a:pt x="30814" y="58555"/>
                    <a:pt x="31064" y="58293"/>
                    <a:pt x="31373" y="58293"/>
                  </a:cubicBezTo>
                  <a:close/>
                  <a:moveTo>
                    <a:pt x="35100" y="58293"/>
                  </a:moveTo>
                  <a:cubicBezTo>
                    <a:pt x="35409" y="58293"/>
                    <a:pt x="35659" y="58555"/>
                    <a:pt x="35659" y="58864"/>
                  </a:cubicBezTo>
                  <a:cubicBezTo>
                    <a:pt x="35659" y="59174"/>
                    <a:pt x="35409" y="59424"/>
                    <a:pt x="35100" y="59424"/>
                  </a:cubicBezTo>
                  <a:cubicBezTo>
                    <a:pt x="34778" y="59424"/>
                    <a:pt x="34528" y="59174"/>
                    <a:pt x="34528" y="58864"/>
                  </a:cubicBezTo>
                  <a:cubicBezTo>
                    <a:pt x="34528" y="58555"/>
                    <a:pt x="34778" y="58293"/>
                    <a:pt x="35100" y="58293"/>
                  </a:cubicBezTo>
                  <a:close/>
                  <a:moveTo>
                    <a:pt x="38815" y="58293"/>
                  </a:moveTo>
                  <a:cubicBezTo>
                    <a:pt x="39112" y="58293"/>
                    <a:pt x="39386" y="58555"/>
                    <a:pt x="39386" y="58864"/>
                  </a:cubicBezTo>
                  <a:cubicBezTo>
                    <a:pt x="39386" y="59174"/>
                    <a:pt x="39124" y="59424"/>
                    <a:pt x="38815" y="59424"/>
                  </a:cubicBezTo>
                  <a:cubicBezTo>
                    <a:pt x="38517" y="59424"/>
                    <a:pt x="38255" y="59174"/>
                    <a:pt x="38255" y="58864"/>
                  </a:cubicBezTo>
                  <a:cubicBezTo>
                    <a:pt x="38255" y="58555"/>
                    <a:pt x="38505" y="58293"/>
                    <a:pt x="38815" y="58293"/>
                  </a:cubicBezTo>
                  <a:close/>
                  <a:moveTo>
                    <a:pt x="42553" y="58293"/>
                  </a:moveTo>
                  <a:cubicBezTo>
                    <a:pt x="42863" y="58293"/>
                    <a:pt x="43113" y="58555"/>
                    <a:pt x="43113" y="58864"/>
                  </a:cubicBezTo>
                  <a:cubicBezTo>
                    <a:pt x="43113" y="59174"/>
                    <a:pt x="42863" y="59424"/>
                    <a:pt x="42553" y="59424"/>
                  </a:cubicBezTo>
                  <a:cubicBezTo>
                    <a:pt x="42232" y="59424"/>
                    <a:pt x="41982" y="59174"/>
                    <a:pt x="41982" y="58864"/>
                  </a:cubicBezTo>
                  <a:cubicBezTo>
                    <a:pt x="41982" y="58555"/>
                    <a:pt x="42244" y="58293"/>
                    <a:pt x="42553" y="58293"/>
                  </a:cubicBezTo>
                  <a:close/>
                  <a:moveTo>
                    <a:pt x="46268" y="58293"/>
                  </a:moveTo>
                  <a:cubicBezTo>
                    <a:pt x="46565" y="58293"/>
                    <a:pt x="46839" y="58555"/>
                    <a:pt x="46839" y="58864"/>
                  </a:cubicBezTo>
                  <a:cubicBezTo>
                    <a:pt x="46839" y="59174"/>
                    <a:pt x="46589" y="59424"/>
                    <a:pt x="46268" y="59424"/>
                  </a:cubicBezTo>
                  <a:cubicBezTo>
                    <a:pt x="45970" y="59424"/>
                    <a:pt x="45708" y="59174"/>
                    <a:pt x="45708" y="58864"/>
                  </a:cubicBezTo>
                  <a:cubicBezTo>
                    <a:pt x="45708" y="58555"/>
                    <a:pt x="45958" y="58293"/>
                    <a:pt x="46268" y="58293"/>
                  </a:cubicBezTo>
                  <a:close/>
                  <a:moveTo>
                    <a:pt x="50006" y="58293"/>
                  </a:moveTo>
                  <a:cubicBezTo>
                    <a:pt x="50316" y="58293"/>
                    <a:pt x="50578" y="58555"/>
                    <a:pt x="50578" y="58864"/>
                  </a:cubicBezTo>
                  <a:cubicBezTo>
                    <a:pt x="50578" y="59174"/>
                    <a:pt x="50316" y="59424"/>
                    <a:pt x="50006" y="59424"/>
                  </a:cubicBezTo>
                  <a:cubicBezTo>
                    <a:pt x="49697" y="59424"/>
                    <a:pt x="49447" y="59174"/>
                    <a:pt x="49447" y="58864"/>
                  </a:cubicBezTo>
                  <a:cubicBezTo>
                    <a:pt x="49447" y="58555"/>
                    <a:pt x="49697" y="58293"/>
                    <a:pt x="50006" y="58293"/>
                  </a:cubicBezTo>
                  <a:close/>
                  <a:moveTo>
                    <a:pt x="53733" y="58293"/>
                  </a:moveTo>
                  <a:cubicBezTo>
                    <a:pt x="54031" y="58293"/>
                    <a:pt x="54293" y="58555"/>
                    <a:pt x="54293" y="58864"/>
                  </a:cubicBezTo>
                  <a:cubicBezTo>
                    <a:pt x="54293" y="59174"/>
                    <a:pt x="54043" y="59424"/>
                    <a:pt x="53733" y="59424"/>
                  </a:cubicBezTo>
                  <a:cubicBezTo>
                    <a:pt x="53412" y="59424"/>
                    <a:pt x="53162" y="59174"/>
                    <a:pt x="53162" y="58864"/>
                  </a:cubicBezTo>
                  <a:cubicBezTo>
                    <a:pt x="53162" y="58555"/>
                    <a:pt x="53412" y="58293"/>
                    <a:pt x="53733" y="58293"/>
                  </a:cubicBezTo>
                  <a:close/>
                  <a:moveTo>
                    <a:pt x="57460" y="58293"/>
                  </a:moveTo>
                  <a:cubicBezTo>
                    <a:pt x="57781" y="58293"/>
                    <a:pt x="58031" y="58555"/>
                    <a:pt x="58031" y="58864"/>
                  </a:cubicBezTo>
                  <a:cubicBezTo>
                    <a:pt x="58031" y="59174"/>
                    <a:pt x="57781" y="59424"/>
                    <a:pt x="57460" y="59424"/>
                  </a:cubicBezTo>
                  <a:cubicBezTo>
                    <a:pt x="57150" y="59424"/>
                    <a:pt x="56900" y="59174"/>
                    <a:pt x="56900" y="58864"/>
                  </a:cubicBezTo>
                  <a:cubicBezTo>
                    <a:pt x="56900" y="58555"/>
                    <a:pt x="57150" y="58293"/>
                    <a:pt x="57460" y="58293"/>
                  </a:cubicBezTo>
                  <a:close/>
                  <a:moveTo>
                    <a:pt x="61186" y="58293"/>
                  </a:moveTo>
                  <a:cubicBezTo>
                    <a:pt x="61484" y="58293"/>
                    <a:pt x="61746" y="58555"/>
                    <a:pt x="61746" y="58864"/>
                  </a:cubicBezTo>
                  <a:cubicBezTo>
                    <a:pt x="61746" y="59174"/>
                    <a:pt x="61496" y="59424"/>
                    <a:pt x="61186" y="59424"/>
                  </a:cubicBezTo>
                  <a:cubicBezTo>
                    <a:pt x="60877" y="59424"/>
                    <a:pt x="60615" y="59174"/>
                    <a:pt x="60615" y="58864"/>
                  </a:cubicBezTo>
                  <a:cubicBezTo>
                    <a:pt x="60615" y="58555"/>
                    <a:pt x="60877" y="58293"/>
                    <a:pt x="61186" y="58293"/>
                  </a:cubicBezTo>
                  <a:close/>
                  <a:moveTo>
                    <a:pt x="64925" y="58293"/>
                  </a:moveTo>
                  <a:cubicBezTo>
                    <a:pt x="65234" y="58293"/>
                    <a:pt x="65485" y="58555"/>
                    <a:pt x="65485" y="58864"/>
                  </a:cubicBezTo>
                  <a:cubicBezTo>
                    <a:pt x="65485" y="59174"/>
                    <a:pt x="65234" y="59424"/>
                    <a:pt x="64925" y="59424"/>
                  </a:cubicBezTo>
                  <a:cubicBezTo>
                    <a:pt x="64603" y="59424"/>
                    <a:pt x="64353" y="59174"/>
                    <a:pt x="64353" y="58864"/>
                  </a:cubicBezTo>
                  <a:cubicBezTo>
                    <a:pt x="64353" y="58555"/>
                    <a:pt x="64603" y="58293"/>
                    <a:pt x="64925" y="58293"/>
                  </a:cubicBezTo>
                  <a:close/>
                  <a:moveTo>
                    <a:pt x="68640" y="58293"/>
                  </a:moveTo>
                  <a:cubicBezTo>
                    <a:pt x="68937" y="58293"/>
                    <a:pt x="69211" y="58555"/>
                    <a:pt x="69211" y="58864"/>
                  </a:cubicBezTo>
                  <a:cubicBezTo>
                    <a:pt x="69211" y="59174"/>
                    <a:pt x="68949" y="59424"/>
                    <a:pt x="68640" y="59424"/>
                  </a:cubicBezTo>
                  <a:cubicBezTo>
                    <a:pt x="68330" y="59424"/>
                    <a:pt x="68080" y="59174"/>
                    <a:pt x="68080" y="58864"/>
                  </a:cubicBezTo>
                  <a:cubicBezTo>
                    <a:pt x="68080" y="58555"/>
                    <a:pt x="68330" y="58293"/>
                    <a:pt x="68640" y="58293"/>
                  </a:cubicBezTo>
                  <a:close/>
                  <a:moveTo>
                    <a:pt x="72366" y="58293"/>
                  </a:moveTo>
                  <a:cubicBezTo>
                    <a:pt x="72676" y="58293"/>
                    <a:pt x="72926" y="58555"/>
                    <a:pt x="72926" y="58864"/>
                  </a:cubicBezTo>
                  <a:cubicBezTo>
                    <a:pt x="72926" y="59174"/>
                    <a:pt x="72676" y="59424"/>
                    <a:pt x="72366" y="59424"/>
                  </a:cubicBezTo>
                  <a:cubicBezTo>
                    <a:pt x="72045" y="59424"/>
                    <a:pt x="71795" y="59174"/>
                    <a:pt x="71795" y="58864"/>
                  </a:cubicBezTo>
                  <a:cubicBezTo>
                    <a:pt x="71795" y="58555"/>
                    <a:pt x="72069" y="58293"/>
                    <a:pt x="72366" y="58293"/>
                  </a:cubicBezTo>
                  <a:close/>
                  <a:moveTo>
                    <a:pt x="76093" y="58293"/>
                  </a:moveTo>
                  <a:cubicBezTo>
                    <a:pt x="76391" y="58293"/>
                    <a:pt x="76664" y="58555"/>
                    <a:pt x="76664" y="58864"/>
                  </a:cubicBezTo>
                  <a:cubicBezTo>
                    <a:pt x="76664" y="59174"/>
                    <a:pt x="76403" y="59424"/>
                    <a:pt x="76093" y="59424"/>
                  </a:cubicBezTo>
                  <a:cubicBezTo>
                    <a:pt x="75795" y="59424"/>
                    <a:pt x="75533" y="59174"/>
                    <a:pt x="75533" y="58864"/>
                  </a:cubicBezTo>
                  <a:cubicBezTo>
                    <a:pt x="75533" y="58555"/>
                    <a:pt x="75783" y="58293"/>
                    <a:pt x="76093" y="58293"/>
                  </a:cubicBezTo>
                  <a:close/>
                  <a:moveTo>
                    <a:pt x="79712" y="58293"/>
                  </a:moveTo>
                  <a:cubicBezTo>
                    <a:pt x="80010" y="58293"/>
                    <a:pt x="80284" y="58555"/>
                    <a:pt x="80284" y="58864"/>
                  </a:cubicBezTo>
                  <a:cubicBezTo>
                    <a:pt x="80284" y="59174"/>
                    <a:pt x="80022" y="59424"/>
                    <a:pt x="79712" y="59424"/>
                  </a:cubicBezTo>
                  <a:cubicBezTo>
                    <a:pt x="79403" y="59424"/>
                    <a:pt x="79153" y="59174"/>
                    <a:pt x="79153" y="58864"/>
                  </a:cubicBezTo>
                  <a:cubicBezTo>
                    <a:pt x="79153" y="58555"/>
                    <a:pt x="79403" y="58293"/>
                    <a:pt x="79712" y="58293"/>
                  </a:cubicBezTo>
                  <a:close/>
                  <a:moveTo>
                    <a:pt x="83451" y="58293"/>
                  </a:moveTo>
                  <a:cubicBezTo>
                    <a:pt x="83761" y="58293"/>
                    <a:pt x="84011" y="58555"/>
                    <a:pt x="84011" y="58864"/>
                  </a:cubicBezTo>
                  <a:cubicBezTo>
                    <a:pt x="84011" y="59174"/>
                    <a:pt x="83761" y="59424"/>
                    <a:pt x="83451" y="59424"/>
                  </a:cubicBezTo>
                  <a:cubicBezTo>
                    <a:pt x="83141" y="59424"/>
                    <a:pt x="82880" y="59174"/>
                    <a:pt x="82880" y="58864"/>
                  </a:cubicBezTo>
                  <a:cubicBezTo>
                    <a:pt x="82880" y="58555"/>
                    <a:pt x="83141" y="58293"/>
                    <a:pt x="83451" y="58293"/>
                  </a:cubicBezTo>
                  <a:close/>
                  <a:moveTo>
                    <a:pt x="87166" y="58293"/>
                  </a:moveTo>
                  <a:cubicBezTo>
                    <a:pt x="87463" y="58293"/>
                    <a:pt x="87737" y="58555"/>
                    <a:pt x="87737" y="58864"/>
                  </a:cubicBezTo>
                  <a:cubicBezTo>
                    <a:pt x="87737" y="59174"/>
                    <a:pt x="87475" y="59424"/>
                    <a:pt x="87166" y="59424"/>
                  </a:cubicBezTo>
                  <a:cubicBezTo>
                    <a:pt x="86856" y="59424"/>
                    <a:pt x="86606" y="59174"/>
                    <a:pt x="86606" y="58864"/>
                  </a:cubicBezTo>
                  <a:cubicBezTo>
                    <a:pt x="86606" y="58555"/>
                    <a:pt x="86856" y="58293"/>
                    <a:pt x="87166" y="58293"/>
                  </a:cubicBezTo>
                  <a:close/>
                  <a:moveTo>
                    <a:pt x="90904" y="58293"/>
                  </a:moveTo>
                  <a:cubicBezTo>
                    <a:pt x="91214" y="58293"/>
                    <a:pt x="91464" y="58555"/>
                    <a:pt x="91464" y="58864"/>
                  </a:cubicBezTo>
                  <a:cubicBezTo>
                    <a:pt x="91464" y="59174"/>
                    <a:pt x="91214" y="59424"/>
                    <a:pt x="90904" y="59424"/>
                  </a:cubicBezTo>
                  <a:cubicBezTo>
                    <a:pt x="90595" y="59424"/>
                    <a:pt x="90345" y="59174"/>
                    <a:pt x="90345" y="58864"/>
                  </a:cubicBezTo>
                  <a:cubicBezTo>
                    <a:pt x="90345" y="58555"/>
                    <a:pt x="90595" y="58293"/>
                    <a:pt x="90904" y="58293"/>
                  </a:cubicBezTo>
                  <a:close/>
                  <a:moveTo>
                    <a:pt x="94631" y="58293"/>
                  </a:moveTo>
                  <a:cubicBezTo>
                    <a:pt x="94929" y="58293"/>
                    <a:pt x="95191" y="58555"/>
                    <a:pt x="95191" y="58864"/>
                  </a:cubicBezTo>
                  <a:cubicBezTo>
                    <a:pt x="95191" y="59174"/>
                    <a:pt x="94941" y="59424"/>
                    <a:pt x="94631" y="59424"/>
                  </a:cubicBezTo>
                  <a:cubicBezTo>
                    <a:pt x="94310" y="59424"/>
                    <a:pt x="94060" y="59174"/>
                    <a:pt x="94060" y="58864"/>
                  </a:cubicBezTo>
                  <a:cubicBezTo>
                    <a:pt x="94060" y="58555"/>
                    <a:pt x="94310" y="58293"/>
                    <a:pt x="94631" y="58293"/>
                  </a:cubicBezTo>
                  <a:close/>
                  <a:moveTo>
                    <a:pt x="98346" y="58293"/>
                  </a:moveTo>
                  <a:cubicBezTo>
                    <a:pt x="98655" y="58293"/>
                    <a:pt x="98905" y="58555"/>
                    <a:pt x="98905" y="58864"/>
                  </a:cubicBezTo>
                  <a:cubicBezTo>
                    <a:pt x="98905" y="59174"/>
                    <a:pt x="98655" y="59424"/>
                    <a:pt x="98346" y="59424"/>
                  </a:cubicBezTo>
                  <a:cubicBezTo>
                    <a:pt x="98036" y="59424"/>
                    <a:pt x="97786" y="59174"/>
                    <a:pt x="97786" y="58864"/>
                  </a:cubicBezTo>
                  <a:cubicBezTo>
                    <a:pt x="97786" y="58555"/>
                    <a:pt x="98036" y="58293"/>
                    <a:pt x="98346" y="58293"/>
                  </a:cubicBezTo>
                  <a:close/>
                  <a:moveTo>
                    <a:pt x="102084" y="58293"/>
                  </a:moveTo>
                  <a:cubicBezTo>
                    <a:pt x="102382" y="58293"/>
                    <a:pt x="102644" y="58555"/>
                    <a:pt x="102644" y="58864"/>
                  </a:cubicBezTo>
                  <a:cubicBezTo>
                    <a:pt x="102644" y="59174"/>
                    <a:pt x="102394" y="59424"/>
                    <a:pt x="102084" y="59424"/>
                  </a:cubicBezTo>
                  <a:cubicBezTo>
                    <a:pt x="101787" y="59424"/>
                    <a:pt x="101513" y="59174"/>
                    <a:pt x="101513" y="58864"/>
                  </a:cubicBezTo>
                  <a:cubicBezTo>
                    <a:pt x="101513" y="58555"/>
                    <a:pt x="101775" y="58293"/>
                    <a:pt x="102084" y="58293"/>
                  </a:cubicBezTo>
                  <a:close/>
                  <a:moveTo>
                    <a:pt x="105799" y="58293"/>
                  </a:moveTo>
                  <a:cubicBezTo>
                    <a:pt x="106121" y="58293"/>
                    <a:pt x="106371" y="58555"/>
                    <a:pt x="106371" y="58864"/>
                  </a:cubicBezTo>
                  <a:cubicBezTo>
                    <a:pt x="106371" y="59174"/>
                    <a:pt x="106109" y="59424"/>
                    <a:pt x="105799" y="59424"/>
                  </a:cubicBezTo>
                  <a:cubicBezTo>
                    <a:pt x="105490" y="59424"/>
                    <a:pt x="105239" y="59174"/>
                    <a:pt x="105239" y="58864"/>
                  </a:cubicBezTo>
                  <a:cubicBezTo>
                    <a:pt x="105239" y="58555"/>
                    <a:pt x="105490" y="58293"/>
                    <a:pt x="105799" y="58293"/>
                  </a:cubicBezTo>
                  <a:close/>
                  <a:moveTo>
                    <a:pt x="109538" y="58293"/>
                  </a:moveTo>
                  <a:cubicBezTo>
                    <a:pt x="109835" y="58293"/>
                    <a:pt x="110109" y="58555"/>
                    <a:pt x="110109" y="58864"/>
                  </a:cubicBezTo>
                  <a:cubicBezTo>
                    <a:pt x="110109" y="59174"/>
                    <a:pt x="109847" y="59424"/>
                    <a:pt x="109538" y="59424"/>
                  </a:cubicBezTo>
                  <a:cubicBezTo>
                    <a:pt x="109228" y="59424"/>
                    <a:pt x="108978" y="59174"/>
                    <a:pt x="108978" y="58864"/>
                  </a:cubicBezTo>
                  <a:cubicBezTo>
                    <a:pt x="108978" y="58555"/>
                    <a:pt x="109228" y="58293"/>
                    <a:pt x="109538" y="58293"/>
                  </a:cubicBezTo>
                  <a:close/>
                  <a:moveTo>
                    <a:pt x="113264" y="58293"/>
                  </a:moveTo>
                  <a:cubicBezTo>
                    <a:pt x="113574" y="58293"/>
                    <a:pt x="113824" y="58555"/>
                    <a:pt x="113824" y="58864"/>
                  </a:cubicBezTo>
                  <a:cubicBezTo>
                    <a:pt x="113824" y="59174"/>
                    <a:pt x="113574" y="59424"/>
                    <a:pt x="113264" y="59424"/>
                  </a:cubicBezTo>
                  <a:cubicBezTo>
                    <a:pt x="112943" y="59424"/>
                    <a:pt x="112693" y="59174"/>
                    <a:pt x="112693" y="58864"/>
                  </a:cubicBezTo>
                  <a:cubicBezTo>
                    <a:pt x="112693" y="58555"/>
                    <a:pt x="112943" y="58293"/>
                    <a:pt x="113264" y="58293"/>
                  </a:cubicBezTo>
                  <a:close/>
                  <a:moveTo>
                    <a:pt x="116991" y="58293"/>
                  </a:moveTo>
                  <a:cubicBezTo>
                    <a:pt x="117289" y="58293"/>
                    <a:pt x="117562" y="58555"/>
                    <a:pt x="117562" y="58864"/>
                  </a:cubicBezTo>
                  <a:cubicBezTo>
                    <a:pt x="117562" y="59174"/>
                    <a:pt x="117312" y="59424"/>
                    <a:pt x="116991" y="59424"/>
                  </a:cubicBezTo>
                  <a:cubicBezTo>
                    <a:pt x="116681" y="59424"/>
                    <a:pt x="116431" y="59174"/>
                    <a:pt x="116431" y="58864"/>
                  </a:cubicBezTo>
                  <a:cubicBezTo>
                    <a:pt x="116431" y="58555"/>
                    <a:pt x="116681" y="58293"/>
                    <a:pt x="116991" y="58293"/>
                  </a:cubicBezTo>
                  <a:close/>
                  <a:moveTo>
                    <a:pt x="120718" y="58293"/>
                  </a:moveTo>
                  <a:cubicBezTo>
                    <a:pt x="121027" y="58293"/>
                    <a:pt x="121277" y="58555"/>
                    <a:pt x="121277" y="58864"/>
                  </a:cubicBezTo>
                  <a:cubicBezTo>
                    <a:pt x="121277" y="59174"/>
                    <a:pt x="121027" y="59424"/>
                    <a:pt x="120718" y="59424"/>
                  </a:cubicBezTo>
                  <a:cubicBezTo>
                    <a:pt x="120408" y="59424"/>
                    <a:pt x="120146" y="59174"/>
                    <a:pt x="120146" y="58864"/>
                  </a:cubicBezTo>
                  <a:cubicBezTo>
                    <a:pt x="120146" y="58555"/>
                    <a:pt x="120420" y="58293"/>
                    <a:pt x="120718" y="58293"/>
                  </a:cubicBezTo>
                  <a:close/>
                  <a:moveTo>
                    <a:pt x="124456" y="58293"/>
                  </a:moveTo>
                  <a:cubicBezTo>
                    <a:pt x="124754" y="58293"/>
                    <a:pt x="125016" y="58555"/>
                    <a:pt x="125016" y="58864"/>
                  </a:cubicBezTo>
                  <a:cubicBezTo>
                    <a:pt x="125016" y="59174"/>
                    <a:pt x="124766" y="59424"/>
                    <a:pt x="124456" y="59424"/>
                  </a:cubicBezTo>
                  <a:cubicBezTo>
                    <a:pt x="124135" y="59424"/>
                    <a:pt x="123885" y="59174"/>
                    <a:pt x="123885" y="58864"/>
                  </a:cubicBezTo>
                  <a:cubicBezTo>
                    <a:pt x="123885" y="58555"/>
                    <a:pt x="124135" y="58293"/>
                    <a:pt x="124456" y="58293"/>
                  </a:cubicBezTo>
                  <a:close/>
                  <a:moveTo>
                    <a:pt x="128171" y="58293"/>
                  </a:moveTo>
                  <a:cubicBezTo>
                    <a:pt x="128480" y="58293"/>
                    <a:pt x="128742" y="58555"/>
                    <a:pt x="128742" y="58864"/>
                  </a:cubicBezTo>
                  <a:cubicBezTo>
                    <a:pt x="128742" y="59174"/>
                    <a:pt x="128480" y="59424"/>
                    <a:pt x="128171" y="59424"/>
                  </a:cubicBezTo>
                  <a:cubicBezTo>
                    <a:pt x="127861" y="59424"/>
                    <a:pt x="127611" y="59174"/>
                    <a:pt x="127611" y="58864"/>
                  </a:cubicBezTo>
                  <a:cubicBezTo>
                    <a:pt x="127611" y="58555"/>
                    <a:pt x="127861" y="58293"/>
                    <a:pt x="128171" y="58293"/>
                  </a:cubicBezTo>
                  <a:close/>
                  <a:moveTo>
                    <a:pt x="131898" y="58293"/>
                  </a:moveTo>
                  <a:cubicBezTo>
                    <a:pt x="132195" y="58293"/>
                    <a:pt x="132457" y="58555"/>
                    <a:pt x="132457" y="58864"/>
                  </a:cubicBezTo>
                  <a:cubicBezTo>
                    <a:pt x="132457" y="59174"/>
                    <a:pt x="132207" y="59424"/>
                    <a:pt x="131898" y="59424"/>
                  </a:cubicBezTo>
                  <a:cubicBezTo>
                    <a:pt x="131600" y="59424"/>
                    <a:pt x="131326" y="59174"/>
                    <a:pt x="131326" y="58864"/>
                  </a:cubicBezTo>
                  <a:cubicBezTo>
                    <a:pt x="131326" y="58555"/>
                    <a:pt x="131576" y="58293"/>
                    <a:pt x="131898" y="58293"/>
                  </a:cubicBezTo>
                  <a:close/>
                  <a:moveTo>
                    <a:pt x="135624" y="58293"/>
                  </a:moveTo>
                  <a:cubicBezTo>
                    <a:pt x="135946" y="58293"/>
                    <a:pt x="136196" y="58555"/>
                    <a:pt x="136196" y="58864"/>
                  </a:cubicBezTo>
                  <a:cubicBezTo>
                    <a:pt x="136196" y="59174"/>
                    <a:pt x="135934" y="59424"/>
                    <a:pt x="135624" y="59424"/>
                  </a:cubicBezTo>
                  <a:cubicBezTo>
                    <a:pt x="135315" y="59424"/>
                    <a:pt x="135065" y="59174"/>
                    <a:pt x="135065" y="58864"/>
                  </a:cubicBezTo>
                  <a:cubicBezTo>
                    <a:pt x="135065" y="58555"/>
                    <a:pt x="135315" y="58293"/>
                    <a:pt x="135624" y="58293"/>
                  </a:cubicBezTo>
                  <a:close/>
                  <a:moveTo>
                    <a:pt x="139351" y="58293"/>
                  </a:moveTo>
                  <a:cubicBezTo>
                    <a:pt x="139649" y="58293"/>
                    <a:pt x="139910" y="58555"/>
                    <a:pt x="139910" y="58864"/>
                  </a:cubicBezTo>
                  <a:cubicBezTo>
                    <a:pt x="139910" y="59174"/>
                    <a:pt x="139660" y="59424"/>
                    <a:pt x="139351" y="59424"/>
                  </a:cubicBezTo>
                  <a:cubicBezTo>
                    <a:pt x="139053" y="59424"/>
                    <a:pt x="138779" y="59174"/>
                    <a:pt x="138779" y="58864"/>
                  </a:cubicBezTo>
                  <a:cubicBezTo>
                    <a:pt x="138779" y="58555"/>
                    <a:pt x="139041" y="58293"/>
                    <a:pt x="139351" y="58293"/>
                  </a:cubicBezTo>
                  <a:close/>
                  <a:moveTo>
                    <a:pt x="143089" y="58293"/>
                  </a:moveTo>
                  <a:cubicBezTo>
                    <a:pt x="143399" y="58293"/>
                    <a:pt x="143649" y="58555"/>
                    <a:pt x="143649" y="58864"/>
                  </a:cubicBezTo>
                  <a:cubicBezTo>
                    <a:pt x="143649" y="59174"/>
                    <a:pt x="143399" y="59424"/>
                    <a:pt x="143089" y="59424"/>
                  </a:cubicBezTo>
                  <a:cubicBezTo>
                    <a:pt x="142768" y="59424"/>
                    <a:pt x="142518" y="59174"/>
                    <a:pt x="142518" y="58864"/>
                  </a:cubicBezTo>
                  <a:cubicBezTo>
                    <a:pt x="142518" y="58555"/>
                    <a:pt x="142768" y="58293"/>
                    <a:pt x="143089" y="58293"/>
                  </a:cubicBezTo>
                  <a:close/>
                  <a:moveTo>
                    <a:pt x="146804" y="58293"/>
                  </a:moveTo>
                  <a:cubicBezTo>
                    <a:pt x="147102" y="58293"/>
                    <a:pt x="147376" y="58555"/>
                    <a:pt x="147376" y="58864"/>
                  </a:cubicBezTo>
                  <a:cubicBezTo>
                    <a:pt x="147376" y="59174"/>
                    <a:pt x="147114" y="59424"/>
                    <a:pt x="146804" y="59424"/>
                  </a:cubicBezTo>
                  <a:cubicBezTo>
                    <a:pt x="146495" y="59424"/>
                    <a:pt x="146245" y="59174"/>
                    <a:pt x="146245" y="58864"/>
                  </a:cubicBezTo>
                  <a:cubicBezTo>
                    <a:pt x="146245" y="58555"/>
                    <a:pt x="146495" y="58293"/>
                    <a:pt x="146804" y="58293"/>
                  </a:cubicBezTo>
                  <a:close/>
                  <a:moveTo>
                    <a:pt x="150543" y="58293"/>
                  </a:moveTo>
                  <a:cubicBezTo>
                    <a:pt x="150852" y="58293"/>
                    <a:pt x="151102" y="58555"/>
                    <a:pt x="151102" y="58864"/>
                  </a:cubicBezTo>
                  <a:cubicBezTo>
                    <a:pt x="151102" y="59174"/>
                    <a:pt x="150852" y="59424"/>
                    <a:pt x="150543" y="59424"/>
                  </a:cubicBezTo>
                  <a:cubicBezTo>
                    <a:pt x="150233" y="59424"/>
                    <a:pt x="149971" y="59174"/>
                    <a:pt x="149971" y="58864"/>
                  </a:cubicBezTo>
                  <a:cubicBezTo>
                    <a:pt x="149971" y="58555"/>
                    <a:pt x="150233" y="58293"/>
                    <a:pt x="150543" y="58293"/>
                  </a:cubicBezTo>
                  <a:close/>
                  <a:moveTo>
                    <a:pt x="154258" y="58293"/>
                  </a:moveTo>
                  <a:cubicBezTo>
                    <a:pt x="154555" y="58293"/>
                    <a:pt x="154829" y="58555"/>
                    <a:pt x="154829" y="58864"/>
                  </a:cubicBezTo>
                  <a:cubicBezTo>
                    <a:pt x="154829" y="59174"/>
                    <a:pt x="154567" y="59424"/>
                    <a:pt x="154258" y="59424"/>
                  </a:cubicBezTo>
                  <a:cubicBezTo>
                    <a:pt x="153948" y="59424"/>
                    <a:pt x="153698" y="59174"/>
                    <a:pt x="153698" y="58864"/>
                  </a:cubicBezTo>
                  <a:cubicBezTo>
                    <a:pt x="153698" y="58555"/>
                    <a:pt x="153948" y="58293"/>
                    <a:pt x="154258" y="58293"/>
                  </a:cubicBezTo>
                  <a:close/>
                  <a:moveTo>
                    <a:pt x="3405" y="60174"/>
                  </a:moveTo>
                  <a:cubicBezTo>
                    <a:pt x="3703" y="60174"/>
                    <a:pt x="3977" y="60424"/>
                    <a:pt x="3977" y="60734"/>
                  </a:cubicBezTo>
                  <a:cubicBezTo>
                    <a:pt x="3977" y="61031"/>
                    <a:pt x="3727" y="61305"/>
                    <a:pt x="3405" y="61305"/>
                  </a:cubicBezTo>
                  <a:cubicBezTo>
                    <a:pt x="3096" y="61305"/>
                    <a:pt x="2846" y="61043"/>
                    <a:pt x="2846" y="60734"/>
                  </a:cubicBezTo>
                  <a:cubicBezTo>
                    <a:pt x="2858" y="60412"/>
                    <a:pt x="3096" y="60174"/>
                    <a:pt x="3405" y="60174"/>
                  </a:cubicBezTo>
                  <a:close/>
                  <a:moveTo>
                    <a:pt x="7132" y="60174"/>
                  </a:moveTo>
                  <a:cubicBezTo>
                    <a:pt x="7430" y="60174"/>
                    <a:pt x="7692" y="60424"/>
                    <a:pt x="7692" y="60734"/>
                  </a:cubicBezTo>
                  <a:cubicBezTo>
                    <a:pt x="7692" y="61031"/>
                    <a:pt x="7442" y="61305"/>
                    <a:pt x="7132" y="61305"/>
                  </a:cubicBezTo>
                  <a:cubicBezTo>
                    <a:pt x="6834" y="61305"/>
                    <a:pt x="6560" y="61043"/>
                    <a:pt x="6560" y="60734"/>
                  </a:cubicBezTo>
                  <a:cubicBezTo>
                    <a:pt x="6584" y="60412"/>
                    <a:pt x="6822" y="60174"/>
                    <a:pt x="7132" y="60174"/>
                  </a:cubicBezTo>
                  <a:close/>
                  <a:moveTo>
                    <a:pt x="10871" y="60174"/>
                  </a:moveTo>
                  <a:cubicBezTo>
                    <a:pt x="11168" y="60174"/>
                    <a:pt x="11430" y="60424"/>
                    <a:pt x="11430" y="60734"/>
                  </a:cubicBezTo>
                  <a:cubicBezTo>
                    <a:pt x="11430" y="61031"/>
                    <a:pt x="11180" y="61305"/>
                    <a:pt x="10871" y="61305"/>
                  </a:cubicBezTo>
                  <a:cubicBezTo>
                    <a:pt x="10573" y="61305"/>
                    <a:pt x="10299" y="61043"/>
                    <a:pt x="10299" y="60734"/>
                  </a:cubicBezTo>
                  <a:cubicBezTo>
                    <a:pt x="10299" y="60412"/>
                    <a:pt x="10549" y="60174"/>
                    <a:pt x="10871" y="60174"/>
                  </a:cubicBezTo>
                  <a:close/>
                  <a:moveTo>
                    <a:pt x="14585" y="60174"/>
                  </a:moveTo>
                  <a:cubicBezTo>
                    <a:pt x="14883" y="60174"/>
                    <a:pt x="15157" y="60424"/>
                    <a:pt x="15157" y="60734"/>
                  </a:cubicBezTo>
                  <a:cubicBezTo>
                    <a:pt x="15157" y="61031"/>
                    <a:pt x="14895" y="61305"/>
                    <a:pt x="14585" y="61305"/>
                  </a:cubicBezTo>
                  <a:cubicBezTo>
                    <a:pt x="14288" y="61305"/>
                    <a:pt x="14014" y="61043"/>
                    <a:pt x="14014" y="60734"/>
                  </a:cubicBezTo>
                  <a:cubicBezTo>
                    <a:pt x="14038" y="60412"/>
                    <a:pt x="14276" y="60174"/>
                    <a:pt x="14585" y="60174"/>
                  </a:cubicBezTo>
                  <a:close/>
                  <a:moveTo>
                    <a:pt x="18324" y="60174"/>
                  </a:moveTo>
                  <a:cubicBezTo>
                    <a:pt x="18622" y="60174"/>
                    <a:pt x="18883" y="60424"/>
                    <a:pt x="18883" y="60734"/>
                  </a:cubicBezTo>
                  <a:cubicBezTo>
                    <a:pt x="18883" y="61031"/>
                    <a:pt x="18633" y="61305"/>
                    <a:pt x="18324" y="61305"/>
                  </a:cubicBezTo>
                  <a:cubicBezTo>
                    <a:pt x="18026" y="61305"/>
                    <a:pt x="17752" y="61043"/>
                    <a:pt x="17752" y="60734"/>
                  </a:cubicBezTo>
                  <a:cubicBezTo>
                    <a:pt x="17752" y="60412"/>
                    <a:pt x="18014" y="60174"/>
                    <a:pt x="18324" y="60174"/>
                  </a:cubicBezTo>
                  <a:close/>
                  <a:moveTo>
                    <a:pt x="22039" y="60174"/>
                  </a:moveTo>
                  <a:cubicBezTo>
                    <a:pt x="22336" y="60174"/>
                    <a:pt x="22610" y="60424"/>
                    <a:pt x="22610" y="60734"/>
                  </a:cubicBezTo>
                  <a:cubicBezTo>
                    <a:pt x="22610" y="61031"/>
                    <a:pt x="22360" y="61305"/>
                    <a:pt x="22039" y="61305"/>
                  </a:cubicBezTo>
                  <a:cubicBezTo>
                    <a:pt x="21729" y="61305"/>
                    <a:pt x="21479" y="61043"/>
                    <a:pt x="21479" y="60734"/>
                  </a:cubicBezTo>
                  <a:cubicBezTo>
                    <a:pt x="21491" y="60412"/>
                    <a:pt x="21729" y="60174"/>
                    <a:pt x="22039" y="60174"/>
                  </a:cubicBezTo>
                  <a:close/>
                  <a:moveTo>
                    <a:pt x="25777" y="60174"/>
                  </a:moveTo>
                  <a:cubicBezTo>
                    <a:pt x="26075" y="60174"/>
                    <a:pt x="26349" y="60424"/>
                    <a:pt x="26349" y="60734"/>
                  </a:cubicBezTo>
                  <a:cubicBezTo>
                    <a:pt x="26349" y="61031"/>
                    <a:pt x="26087" y="61305"/>
                    <a:pt x="25777" y="61305"/>
                  </a:cubicBezTo>
                  <a:cubicBezTo>
                    <a:pt x="25468" y="61305"/>
                    <a:pt x="25206" y="61043"/>
                    <a:pt x="25206" y="60734"/>
                  </a:cubicBezTo>
                  <a:cubicBezTo>
                    <a:pt x="25218" y="60412"/>
                    <a:pt x="25468" y="60174"/>
                    <a:pt x="25777" y="60174"/>
                  </a:cubicBezTo>
                  <a:close/>
                  <a:moveTo>
                    <a:pt x="29504" y="60174"/>
                  </a:moveTo>
                  <a:cubicBezTo>
                    <a:pt x="29801" y="60174"/>
                    <a:pt x="30063" y="60424"/>
                    <a:pt x="30063" y="60734"/>
                  </a:cubicBezTo>
                  <a:cubicBezTo>
                    <a:pt x="30063" y="61031"/>
                    <a:pt x="29813" y="61305"/>
                    <a:pt x="29504" y="61305"/>
                  </a:cubicBezTo>
                  <a:cubicBezTo>
                    <a:pt x="29182" y="61305"/>
                    <a:pt x="28932" y="61043"/>
                    <a:pt x="28932" y="60734"/>
                  </a:cubicBezTo>
                  <a:cubicBezTo>
                    <a:pt x="28944" y="60412"/>
                    <a:pt x="29182" y="60174"/>
                    <a:pt x="29504" y="60174"/>
                  </a:cubicBezTo>
                  <a:close/>
                  <a:moveTo>
                    <a:pt x="33230" y="60174"/>
                  </a:moveTo>
                  <a:cubicBezTo>
                    <a:pt x="33528" y="60174"/>
                    <a:pt x="33802" y="60424"/>
                    <a:pt x="33802" y="60734"/>
                  </a:cubicBezTo>
                  <a:cubicBezTo>
                    <a:pt x="33802" y="61031"/>
                    <a:pt x="33552" y="61305"/>
                    <a:pt x="33230" y="61305"/>
                  </a:cubicBezTo>
                  <a:cubicBezTo>
                    <a:pt x="32921" y="61305"/>
                    <a:pt x="32671" y="61043"/>
                    <a:pt x="32671" y="60734"/>
                  </a:cubicBezTo>
                  <a:cubicBezTo>
                    <a:pt x="32671" y="60412"/>
                    <a:pt x="32921" y="60174"/>
                    <a:pt x="33230" y="60174"/>
                  </a:cubicBezTo>
                  <a:close/>
                  <a:moveTo>
                    <a:pt x="36957" y="60174"/>
                  </a:moveTo>
                  <a:cubicBezTo>
                    <a:pt x="37255" y="60174"/>
                    <a:pt x="37517" y="60424"/>
                    <a:pt x="37517" y="60734"/>
                  </a:cubicBezTo>
                  <a:cubicBezTo>
                    <a:pt x="37517" y="61031"/>
                    <a:pt x="37267" y="61305"/>
                    <a:pt x="36957" y="61305"/>
                  </a:cubicBezTo>
                  <a:cubicBezTo>
                    <a:pt x="36648" y="61305"/>
                    <a:pt x="36386" y="61043"/>
                    <a:pt x="36386" y="60734"/>
                  </a:cubicBezTo>
                  <a:cubicBezTo>
                    <a:pt x="36409" y="60412"/>
                    <a:pt x="36648" y="60174"/>
                    <a:pt x="36957" y="60174"/>
                  </a:cubicBezTo>
                  <a:close/>
                  <a:moveTo>
                    <a:pt x="40672" y="60174"/>
                  </a:moveTo>
                  <a:cubicBezTo>
                    <a:pt x="40970" y="60174"/>
                    <a:pt x="41243" y="60424"/>
                    <a:pt x="41243" y="60734"/>
                  </a:cubicBezTo>
                  <a:cubicBezTo>
                    <a:pt x="41243" y="61031"/>
                    <a:pt x="40993" y="61305"/>
                    <a:pt x="40672" y="61305"/>
                  </a:cubicBezTo>
                  <a:cubicBezTo>
                    <a:pt x="40374" y="61305"/>
                    <a:pt x="40112" y="61043"/>
                    <a:pt x="40112" y="60734"/>
                  </a:cubicBezTo>
                  <a:cubicBezTo>
                    <a:pt x="40124" y="60412"/>
                    <a:pt x="40362" y="60174"/>
                    <a:pt x="40672" y="60174"/>
                  </a:cubicBezTo>
                  <a:close/>
                  <a:moveTo>
                    <a:pt x="44410" y="60174"/>
                  </a:moveTo>
                  <a:cubicBezTo>
                    <a:pt x="44708" y="60174"/>
                    <a:pt x="44982" y="60424"/>
                    <a:pt x="44982" y="60734"/>
                  </a:cubicBezTo>
                  <a:cubicBezTo>
                    <a:pt x="44982" y="61031"/>
                    <a:pt x="44720" y="61305"/>
                    <a:pt x="44410" y="61305"/>
                  </a:cubicBezTo>
                  <a:cubicBezTo>
                    <a:pt x="44113" y="61305"/>
                    <a:pt x="43851" y="61043"/>
                    <a:pt x="43851" y="60734"/>
                  </a:cubicBezTo>
                  <a:cubicBezTo>
                    <a:pt x="43851" y="60412"/>
                    <a:pt x="44101" y="60174"/>
                    <a:pt x="44410" y="60174"/>
                  </a:cubicBezTo>
                  <a:close/>
                  <a:moveTo>
                    <a:pt x="48137" y="60174"/>
                  </a:moveTo>
                  <a:cubicBezTo>
                    <a:pt x="48435" y="60174"/>
                    <a:pt x="48697" y="60424"/>
                    <a:pt x="48697" y="60734"/>
                  </a:cubicBezTo>
                  <a:cubicBezTo>
                    <a:pt x="48697" y="61031"/>
                    <a:pt x="48447" y="61305"/>
                    <a:pt x="48137" y="61305"/>
                  </a:cubicBezTo>
                  <a:cubicBezTo>
                    <a:pt x="47839" y="61305"/>
                    <a:pt x="47566" y="61043"/>
                    <a:pt x="47566" y="60734"/>
                  </a:cubicBezTo>
                  <a:cubicBezTo>
                    <a:pt x="47578" y="60412"/>
                    <a:pt x="47839" y="60174"/>
                    <a:pt x="48137" y="60174"/>
                  </a:cubicBezTo>
                  <a:close/>
                  <a:moveTo>
                    <a:pt x="51864" y="60174"/>
                  </a:moveTo>
                  <a:cubicBezTo>
                    <a:pt x="52161" y="60174"/>
                    <a:pt x="52435" y="60424"/>
                    <a:pt x="52435" y="60734"/>
                  </a:cubicBezTo>
                  <a:cubicBezTo>
                    <a:pt x="52435" y="61031"/>
                    <a:pt x="52185" y="61305"/>
                    <a:pt x="51864" y="61305"/>
                  </a:cubicBezTo>
                  <a:cubicBezTo>
                    <a:pt x="51566" y="61305"/>
                    <a:pt x="51304" y="61043"/>
                    <a:pt x="51304" y="60734"/>
                  </a:cubicBezTo>
                  <a:cubicBezTo>
                    <a:pt x="51304" y="60412"/>
                    <a:pt x="51554" y="60174"/>
                    <a:pt x="51864" y="60174"/>
                  </a:cubicBezTo>
                  <a:close/>
                  <a:moveTo>
                    <a:pt x="55602" y="60174"/>
                  </a:moveTo>
                  <a:cubicBezTo>
                    <a:pt x="55900" y="60174"/>
                    <a:pt x="56174" y="60424"/>
                    <a:pt x="56174" y="60734"/>
                  </a:cubicBezTo>
                  <a:cubicBezTo>
                    <a:pt x="56174" y="61031"/>
                    <a:pt x="55912" y="61305"/>
                    <a:pt x="55602" y="61305"/>
                  </a:cubicBezTo>
                  <a:cubicBezTo>
                    <a:pt x="55293" y="61305"/>
                    <a:pt x="55043" y="61043"/>
                    <a:pt x="55043" y="60734"/>
                  </a:cubicBezTo>
                  <a:cubicBezTo>
                    <a:pt x="55043" y="60412"/>
                    <a:pt x="55293" y="60174"/>
                    <a:pt x="55602" y="60174"/>
                  </a:cubicBezTo>
                  <a:close/>
                  <a:moveTo>
                    <a:pt x="59329" y="60174"/>
                  </a:moveTo>
                  <a:cubicBezTo>
                    <a:pt x="59627" y="60174"/>
                    <a:pt x="59889" y="60424"/>
                    <a:pt x="59889" y="60734"/>
                  </a:cubicBezTo>
                  <a:cubicBezTo>
                    <a:pt x="59889" y="61031"/>
                    <a:pt x="59639" y="61305"/>
                    <a:pt x="59329" y="61305"/>
                  </a:cubicBezTo>
                  <a:cubicBezTo>
                    <a:pt x="59008" y="61305"/>
                    <a:pt x="58757" y="61043"/>
                    <a:pt x="58757" y="60734"/>
                  </a:cubicBezTo>
                  <a:cubicBezTo>
                    <a:pt x="58757" y="60412"/>
                    <a:pt x="59008" y="60174"/>
                    <a:pt x="59329" y="60174"/>
                  </a:cubicBezTo>
                  <a:close/>
                  <a:moveTo>
                    <a:pt x="63056" y="60174"/>
                  </a:moveTo>
                  <a:cubicBezTo>
                    <a:pt x="63353" y="60174"/>
                    <a:pt x="63627" y="60424"/>
                    <a:pt x="63627" y="60734"/>
                  </a:cubicBezTo>
                  <a:cubicBezTo>
                    <a:pt x="63627" y="61031"/>
                    <a:pt x="63377" y="61305"/>
                    <a:pt x="63056" y="61305"/>
                  </a:cubicBezTo>
                  <a:cubicBezTo>
                    <a:pt x="62746" y="61305"/>
                    <a:pt x="62496" y="61043"/>
                    <a:pt x="62496" y="60734"/>
                  </a:cubicBezTo>
                  <a:cubicBezTo>
                    <a:pt x="62496" y="60412"/>
                    <a:pt x="62746" y="60174"/>
                    <a:pt x="63056" y="60174"/>
                  </a:cubicBezTo>
                  <a:close/>
                  <a:moveTo>
                    <a:pt x="66782" y="60174"/>
                  </a:moveTo>
                  <a:cubicBezTo>
                    <a:pt x="67080" y="60174"/>
                    <a:pt x="67342" y="60424"/>
                    <a:pt x="67342" y="60734"/>
                  </a:cubicBezTo>
                  <a:cubicBezTo>
                    <a:pt x="67342" y="61031"/>
                    <a:pt x="67092" y="61305"/>
                    <a:pt x="66782" y="61305"/>
                  </a:cubicBezTo>
                  <a:cubicBezTo>
                    <a:pt x="66473" y="61305"/>
                    <a:pt x="66211" y="61043"/>
                    <a:pt x="66211" y="60734"/>
                  </a:cubicBezTo>
                  <a:cubicBezTo>
                    <a:pt x="66235" y="60412"/>
                    <a:pt x="66473" y="60174"/>
                    <a:pt x="66782" y="60174"/>
                  </a:cubicBezTo>
                  <a:close/>
                  <a:moveTo>
                    <a:pt x="70509" y="60174"/>
                  </a:moveTo>
                  <a:cubicBezTo>
                    <a:pt x="70807" y="60174"/>
                    <a:pt x="71080" y="60424"/>
                    <a:pt x="71080" y="60734"/>
                  </a:cubicBezTo>
                  <a:cubicBezTo>
                    <a:pt x="71080" y="61031"/>
                    <a:pt x="70830" y="61305"/>
                    <a:pt x="70509" y="61305"/>
                  </a:cubicBezTo>
                  <a:cubicBezTo>
                    <a:pt x="70199" y="61305"/>
                    <a:pt x="69949" y="61043"/>
                    <a:pt x="69949" y="60734"/>
                  </a:cubicBezTo>
                  <a:cubicBezTo>
                    <a:pt x="69949" y="60412"/>
                    <a:pt x="70199" y="60174"/>
                    <a:pt x="70509" y="60174"/>
                  </a:cubicBezTo>
                  <a:close/>
                  <a:moveTo>
                    <a:pt x="74236" y="60174"/>
                  </a:moveTo>
                  <a:cubicBezTo>
                    <a:pt x="74533" y="60174"/>
                    <a:pt x="74795" y="60424"/>
                    <a:pt x="74795" y="60734"/>
                  </a:cubicBezTo>
                  <a:cubicBezTo>
                    <a:pt x="74795" y="61031"/>
                    <a:pt x="74545" y="61305"/>
                    <a:pt x="74236" y="61305"/>
                  </a:cubicBezTo>
                  <a:cubicBezTo>
                    <a:pt x="73938" y="61305"/>
                    <a:pt x="73676" y="61043"/>
                    <a:pt x="73676" y="60734"/>
                  </a:cubicBezTo>
                  <a:cubicBezTo>
                    <a:pt x="73676" y="60412"/>
                    <a:pt x="73926" y="60174"/>
                    <a:pt x="74236" y="60174"/>
                  </a:cubicBezTo>
                  <a:close/>
                  <a:moveTo>
                    <a:pt x="77855" y="60174"/>
                  </a:moveTo>
                  <a:cubicBezTo>
                    <a:pt x="78153" y="60174"/>
                    <a:pt x="78415" y="60424"/>
                    <a:pt x="78415" y="60734"/>
                  </a:cubicBezTo>
                  <a:cubicBezTo>
                    <a:pt x="78415" y="61031"/>
                    <a:pt x="78165" y="61305"/>
                    <a:pt x="77855" y="61305"/>
                  </a:cubicBezTo>
                  <a:cubicBezTo>
                    <a:pt x="77546" y="61305"/>
                    <a:pt x="77284" y="61043"/>
                    <a:pt x="77284" y="60734"/>
                  </a:cubicBezTo>
                  <a:cubicBezTo>
                    <a:pt x="77284" y="60412"/>
                    <a:pt x="77546" y="60174"/>
                    <a:pt x="77855" y="60174"/>
                  </a:cubicBezTo>
                  <a:close/>
                  <a:moveTo>
                    <a:pt x="81570" y="60174"/>
                  </a:moveTo>
                  <a:cubicBezTo>
                    <a:pt x="81868" y="60174"/>
                    <a:pt x="82141" y="60424"/>
                    <a:pt x="82141" y="60734"/>
                  </a:cubicBezTo>
                  <a:cubicBezTo>
                    <a:pt x="82141" y="61031"/>
                    <a:pt x="81879" y="61305"/>
                    <a:pt x="81570" y="61305"/>
                  </a:cubicBezTo>
                  <a:cubicBezTo>
                    <a:pt x="81260" y="61305"/>
                    <a:pt x="81010" y="61043"/>
                    <a:pt x="81010" y="60734"/>
                  </a:cubicBezTo>
                  <a:cubicBezTo>
                    <a:pt x="81022" y="60412"/>
                    <a:pt x="81260" y="60174"/>
                    <a:pt x="81570" y="60174"/>
                  </a:cubicBezTo>
                  <a:close/>
                  <a:moveTo>
                    <a:pt x="85308" y="60174"/>
                  </a:moveTo>
                  <a:cubicBezTo>
                    <a:pt x="85606" y="60174"/>
                    <a:pt x="85880" y="60424"/>
                    <a:pt x="85880" y="60734"/>
                  </a:cubicBezTo>
                  <a:cubicBezTo>
                    <a:pt x="85880" y="61031"/>
                    <a:pt x="85618" y="61305"/>
                    <a:pt x="85308" y="61305"/>
                  </a:cubicBezTo>
                  <a:cubicBezTo>
                    <a:pt x="84999" y="61305"/>
                    <a:pt x="84749" y="61043"/>
                    <a:pt x="84749" y="60734"/>
                  </a:cubicBezTo>
                  <a:cubicBezTo>
                    <a:pt x="84749" y="60412"/>
                    <a:pt x="84999" y="60174"/>
                    <a:pt x="85308" y="60174"/>
                  </a:cubicBezTo>
                  <a:close/>
                  <a:moveTo>
                    <a:pt x="89035" y="60174"/>
                  </a:moveTo>
                  <a:cubicBezTo>
                    <a:pt x="89333" y="60174"/>
                    <a:pt x="89595" y="60424"/>
                    <a:pt x="89595" y="60734"/>
                  </a:cubicBezTo>
                  <a:cubicBezTo>
                    <a:pt x="89595" y="61031"/>
                    <a:pt x="89345" y="61305"/>
                    <a:pt x="89035" y="61305"/>
                  </a:cubicBezTo>
                  <a:cubicBezTo>
                    <a:pt x="88714" y="61305"/>
                    <a:pt x="88464" y="61043"/>
                    <a:pt x="88464" y="60734"/>
                  </a:cubicBezTo>
                  <a:cubicBezTo>
                    <a:pt x="88475" y="60412"/>
                    <a:pt x="88714" y="60174"/>
                    <a:pt x="89035" y="60174"/>
                  </a:cubicBezTo>
                  <a:close/>
                  <a:moveTo>
                    <a:pt x="92762" y="60174"/>
                  </a:moveTo>
                  <a:cubicBezTo>
                    <a:pt x="93059" y="60174"/>
                    <a:pt x="93333" y="60424"/>
                    <a:pt x="93333" y="60734"/>
                  </a:cubicBezTo>
                  <a:cubicBezTo>
                    <a:pt x="93333" y="61031"/>
                    <a:pt x="93071" y="61305"/>
                    <a:pt x="92762" y="61305"/>
                  </a:cubicBezTo>
                  <a:cubicBezTo>
                    <a:pt x="92452" y="61305"/>
                    <a:pt x="92202" y="61043"/>
                    <a:pt x="92202" y="60734"/>
                  </a:cubicBezTo>
                  <a:cubicBezTo>
                    <a:pt x="92202" y="60412"/>
                    <a:pt x="92452" y="60174"/>
                    <a:pt x="92762" y="60174"/>
                  </a:cubicBezTo>
                  <a:close/>
                  <a:moveTo>
                    <a:pt x="96488" y="60174"/>
                  </a:moveTo>
                  <a:cubicBezTo>
                    <a:pt x="96786" y="60174"/>
                    <a:pt x="97048" y="60424"/>
                    <a:pt x="97048" y="60734"/>
                  </a:cubicBezTo>
                  <a:cubicBezTo>
                    <a:pt x="97048" y="61031"/>
                    <a:pt x="96798" y="61305"/>
                    <a:pt x="96488" y="61305"/>
                  </a:cubicBezTo>
                  <a:cubicBezTo>
                    <a:pt x="96191" y="61305"/>
                    <a:pt x="95917" y="61043"/>
                    <a:pt x="95917" y="60734"/>
                  </a:cubicBezTo>
                  <a:cubicBezTo>
                    <a:pt x="95917" y="60412"/>
                    <a:pt x="96179" y="60174"/>
                    <a:pt x="96488" y="60174"/>
                  </a:cubicBezTo>
                  <a:close/>
                  <a:moveTo>
                    <a:pt x="100203" y="60174"/>
                  </a:moveTo>
                  <a:cubicBezTo>
                    <a:pt x="100501" y="60174"/>
                    <a:pt x="100775" y="60424"/>
                    <a:pt x="100775" y="60734"/>
                  </a:cubicBezTo>
                  <a:cubicBezTo>
                    <a:pt x="100775" y="61031"/>
                    <a:pt x="100513" y="61305"/>
                    <a:pt x="100203" y="61305"/>
                  </a:cubicBezTo>
                  <a:cubicBezTo>
                    <a:pt x="99905" y="61305"/>
                    <a:pt x="99644" y="61043"/>
                    <a:pt x="99644" y="60734"/>
                  </a:cubicBezTo>
                  <a:cubicBezTo>
                    <a:pt x="99655" y="60412"/>
                    <a:pt x="99894" y="60174"/>
                    <a:pt x="100203" y="60174"/>
                  </a:cubicBezTo>
                  <a:close/>
                  <a:moveTo>
                    <a:pt x="103942" y="60174"/>
                  </a:moveTo>
                  <a:cubicBezTo>
                    <a:pt x="104239" y="60174"/>
                    <a:pt x="104513" y="60424"/>
                    <a:pt x="104513" y="60734"/>
                  </a:cubicBezTo>
                  <a:cubicBezTo>
                    <a:pt x="104513" y="61031"/>
                    <a:pt x="104251" y="61305"/>
                    <a:pt x="103942" y="61305"/>
                  </a:cubicBezTo>
                  <a:cubicBezTo>
                    <a:pt x="103644" y="61305"/>
                    <a:pt x="103382" y="61043"/>
                    <a:pt x="103382" y="60734"/>
                  </a:cubicBezTo>
                  <a:cubicBezTo>
                    <a:pt x="103382" y="60412"/>
                    <a:pt x="103632" y="60174"/>
                    <a:pt x="103942" y="60174"/>
                  </a:cubicBezTo>
                  <a:close/>
                  <a:moveTo>
                    <a:pt x="107668" y="60174"/>
                  </a:moveTo>
                  <a:cubicBezTo>
                    <a:pt x="107966" y="60174"/>
                    <a:pt x="108228" y="60424"/>
                    <a:pt x="108228" y="60734"/>
                  </a:cubicBezTo>
                  <a:cubicBezTo>
                    <a:pt x="108228" y="61031"/>
                    <a:pt x="107978" y="61305"/>
                    <a:pt x="107668" y="61305"/>
                  </a:cubicBezTo>
                  <a:cubicBezTo>
                    <a:pt x="107371" y="61305"/>
                    <a:pt x="107097" y="61043"/>
                    <a:pt x="107097" y="60734"/>
                  </a:cubicBezTo>
                  <a:cubicBezTo>
                    <a:pt x="107109" y="60412"/>
                    <a:pt x="107347" y="60174"/>
                    <a:pt x="107668" y="60174"/>
                  </a:cubicBezTo>
                  <a:close/>
                  <a:moveTo>
                    <a:pt x="111395" y="60174"/>
                  </a:moveTo>
                  <a:cubicBezTo>
                    <a:pt x="111693" y="60174"/>
                    <a:pt x="111967" y="60424"/>
                    <a:pt x="111967" y="60734"/>
                  </a:cubicBezTo>
                  <a:cubicBezTo>
                    <a:pt x="111967" y="61031"/>
                    <a:pt x="111705" y="61305"/>
                    <a:pt x="111395" y="61305"/>
                  </a:cubicBezTo>
                  <a:cubicBezTo>
                    <a:pt x="111085" y="61305"/>
                    <a:pt x="110835" y="61043"/>
                    <a:pt x="110835" y="60734"/>
                  </a:cubicBezTo>
                  <a:cubicBezTo>
                    <a:pt x="110835" y="60412"/>
                    <a:pt x="111085" y="60174"/>
                    <a:pt x="111395" y="60174"/>
                  </a:cubicBezTo>
                  <a:close/>
                  <a:moveTo>
                    <a:pt x="115122" y="60174"/>
                  </a:moveTo>
                  <a:cubicBezTo>
                    <a:pt x="115419" y="60174"/>
                    <a:pt x="115681" y="60424"/>
                    <a:pt x="115681" y="60734"/>
                  </a:cubicBezTo>
                  <a:cubicBezTo>
                    <a:pt x="115681" y="61031"/>
                    <a:pt x="115431" y="61305"/>
                    <a:pt x="115122" y="61305"/>
                  </a:cubicBezTo>
                  <a:cubicBezTo>
                    <a:pt x="114812" y="61305"/>
                    <a:pt x="114550" y="61043"/>
                    <a:pt x="114550" y="60734"/>
                  </a:cubicBezTo>
                  <a:cubicBezTo>
                    <a:pt x="114574" y="60412"/>
                    <a:pt x="114812" y="60174"/>
                    <a:pt x="115122" y="60174"/>
                  </a:cubicBezTo>
                  <a:close/>
                  <a:moveTo>
                    <a:pt x="118860" y="60174"/>
                  </a:moveTo>
                  <a:cubicBezTo>
                    <a:pt x="119158" y="60174"/>
                    <a:pt x="119420" y="60424"/>
                    <a:pt x="119420" y="60734"/>
                  </a:cubicBezTo>
                  <a:cubicBezTo>
                    <a:pt x="119420" y="61031"/>
                    <a:pt x="119170" y="61305"/>
                    <a:pt x="118860" y="61305"/>
                  </a:cubicBezTo>
                  <a:cubicBezTo>
                    <a:pt x="118539" y="61305"/>
                    <a:pt x="118289" y="61043"/>
                    <a:pt x="118289" y="60734"/>
                  </a:cubicBezTo>
                  <a:cubicBezTo>
                    <a:pt x="118289" y="60412"/>
                    <a:pt x="118539" y="60174"/>
                    <a:pt x="118860" y="60174"/>
                  </a:cubicBezTo>
                  <a:close/>
                  <a:moveTo>
                    <a:pt x="122575" y="60174"/>
                  </a:moveTo>
                  <a:cubicBezTo>
                    <a:pt x="122873" y="60174"/>
                    <a:pt x="123146" y="60424"/>
                    <a:pt x="123146" y="60734"/>
                  </a:cubicBezTo>
                  <a:cubicBezTo>
                    <a:pt x="123146" y="61031"/>
                    <a:pt x="122885" y="61305"/>
                    <a:pt x="122575" y="61305"/>
                  </a:cubicBezTo>
                  <a:cubicBezTo>
                    <a:pt x="122265" y="61305"/>
                    <a:pt x="122015" y="61043"/>
                    <a:pt x="122015" y="60734"/>
                  </a:cubicBezTo>
                  <a:cubicBezTo>
                    <a:pt x="122027" y="60412"/>
                    <a:pt x="122277" y="60174"/>
                    <a:pt x="122575" y="60174"/>
                  </a:cubicBezTo>
                  <a:close/>
                  <a:moveTo>
                    <a:pt x="126314" y="60174"/>
                  </a:moveTo>
                  <a:cubicBezTo>
                    <a:pt x="126611" y="60174"/>
                    <a:pt x="126873" y="60424"/>
                    <a:pt x="126873" y="60734"/>
                  </a:cubicBezTo>
                  <a:cubicBezTo>
                    <a:pt x="126873" y="61031"/>
                    <a:pt x="126623" y="61305"/>
                    <a:pt x="126314" y="61305"/>
                  </a:cubicBezTo>
                  <a:cubicBezTo>
                    <a:pt x="126004" y="61305"/>
                    <a:pt x="125742" y="61043"/>
                    <a:pt x="125742" y="60734"/>
                  </a:cubicBezTo>
                  <a:cubicBezTo>
                    <a:pt x="125742" y="60412"/>
                    <a:pt x="126004" y="60174"/>
                    <a:pt x="126314" y="60174"/>
                  </a:cubicBezTo>
                  <a:close/>
                  <a:moveTo>
                    <a:pt x="130028" y="60174"/>
                  </a:moveTo>
                  <a:cubicBezTo>
                    <a:pt x="130326" y="60174"/>
                    <a:pt x="130600" y="60424"/>
                    <a:pt x="130600" y="60734"/>
                  </a:cubicBezTo>
                  <a:cubicBezTo>
                    <a:pt x="130600" y="61031"/>
                    <a:pt x="130350" y="61305"/>
                    <a:pt x="130028" y="61305"/>
                  </a:cubicBezTo>
                  <a:cubicBezTo>
                    <a:pt x="129731" y="61305"/>
                    <a:pt x="129469" y="61043"/>
                    <a:pt x="129469" y="60734"/>
                  </a:cubicBezTo>
                  <a:cubicBezTo>
                    <a:pt x="129469" y="60412"/>
                    <a:pt x="129719" y="60174"/>
                    <a:pt x="130028" y="60174"/>
                  </a:cubicBezTo>
                  <a:close/>
                  <a:moveTo>
                    <a:pt x="133767" y="60174"/>
                  </a:moveTo>
                  <a:cubicBezTo>
                    <a:pt x="134065" y="60174"/>
                    <a:pt x="134326" y="60424"/>
                    <a:pt x="134326" y="60734"/>
                  </a:cubicBezTo>
                  <a:cubicBezTo>
                    <a:pt x="134326" y="61031"/>
                    <a:pt x="134076" y="61305"/>
                    <a:pt x="133767" y="61305"/>
                  </a:cubicBezTo>
                  <a:cubicBezTo>
                    <a:pt x="133469" y="61305"/>
                    <a:pt x="133207" y="61043"/>
                    <a:pt x="133207" y="60734"/>
                  </a:cubicBezTo>
                  <a:cubicBezTo>
                    <a:pt x="133207" y="60412"/>
                    <a:pt x="133457" y="60174"/>
                    <a:pt x="133767" y="60174"/>
                  </a:cubicBezTo>
                  <a:close/>
                  <a:moveTo>
                    <a:pt x="137494" y="60174"/>
                  </a:moveTo>
                  <a:cubicBezTo>
                    <a:pt x="137791" y="60174"/>
                    <a:pt x="138053" y="60424"/>
                    <a:pt x="138053" y="60734"/>
                  </a:cubicBezTo>
                  <a:cubicBezTo>
                    <a:pt x="138053" y="61031"/>
                    <a:pt x="137803" y="61305"/>
                    <a:pt x="137494" y="61305"/>
                  </a:cubicBezTo>
                  <a:cubicBezTo>
                    <a:pt x="137196" y="61305"/>
                    <a:pt x="136922" y="61043"/>
                    <a:pt x="136922" y="60734"/>
                  </a:cubicBezTo>
                  <a:cubicBezTo>
                    <a:pt x="136934" y="60412"/>
                    <a:pt x="137172" y="60174"/>
                    <a:pt x="137494" y="60174"/>
                  </a:cubicBezTo>
                  <a:close/>
                  <a:moveTo>
                    <a:pt x="141220" y="60174"/>
                  </a:moveTo>
                  <a:cubicBezTo>
                    <a:pt x="141518" y="60174"/>
                    <a:pt x="141792" y="60424"/>
                    <a:pt x="141792" y="60734"/>
                  </a:cubicBezTo>
                  <a:cubicBezTo>
                    <a:pt x="141792" y="61031"/>
                    <a:pt x="141530" y="61305"/>
                    <a:pt x="141220" y="61305"/>
                  </a:cubicBezTo>
                  <a:cubicBezTo>
                    <a:pt x="140911" y="61305"/>
                    <a:pt x="140661" y="61043"/>
                    <a:pt x="140661" y="60734"/>
                  </a:cubicBezTo>
                  <a:cubicBezTo>
                    <a:pt x="140661" y="60412"/>
                    <a:pt x="140911" y="60174"/>
                    <a:pt x="141220" y="60174"/>
                  </a:cubicBezTo>
                  <a:close/>
                  <a:moveTo>
                    <a:pt x="144947" y="60174"/>
                  </a:moveTo>
                  <a:cubicBezTo>
                    <a:pt x="145244" y="60174"/>
                    <a:pt x="145506" y="60424"/>
                    <a:pt x="145506" y="60734"/>
                  </a:cubicBezTo>
                  <a:cubicBezTo>
                    <a:pt x="145506" y="61031"/>
                    <a:pt x="145256" y="61305"/>
                    <a:pt x="144947" y="61305"/>
                  </a:cubicBezTo>
                  <a:cubicBezTo>
                    <a:pt x="144637" y="61305"/>
                    <a:pt x="144375" y="61043"/>
                    <a:pt x="144375" y="60734"/>
                  </a:cubicBezTo>
                  <a:cubicBezTo>
                    <a:pt x="144399" y="60412"/>
                    <a:pt x="144637" y="60174"/>
                    <a:pt x="144947" y="60174"/>
                  </a:cubicBezTo>
                  <a:close/>
                  <a:moveTo>
                    <a:pt x="148685" y="60174"/>
                  </a:moveTo>
                  <a:cubicBezTo>
                    <a:pt x="148983" y="60174"/>
                    <a:pt x="149245" y="60424"/>
                    <a:pt x="149245" y="60734"/>
                  </a:cubicBezTo>
                  <a:cubicBezTo>
                    <a:pt x="149245" y="61031"/>
                    <a:pt x="148995" y="61305"/>
                    <a:pt x="148685" y="61305"/>
                  </a:cubicBezTo>
                  <a:cubicBezTo>
                    <a:pt x="148364" y="61305"/>
                    <a:pt x="148114" y="61043"/>
                    <a:pt x="148114" y="60734"/>
                  </a:cubicBezTo>
                  <a:cubicBezTo>
                    <a:pt x="148114" y="60412"/>
                    <a:pt x="148364" y="60174"/>
                    <a:pt x="148685" y="60174"/>
                  </a:cubicBezTo>
                  <a:close/>
                  <a:moveTo>
                    <a:pt x="152400" y="60174"/>
                  </a:moveTo>
                  <a:cubicBezTo>
                    <a:pt x="152698" y="60174"/>
                    <a:pt x="152972" y="60424"/>
                    <a:pt x="152972" y="60734"/>
                  </a:cubicBezTo>
                  <a:cubicBezTo>
                    <a:pt x="152972" y="61031"/>
                    <a:pt x="152710" y="61305"/>
                    <a:pt x="152400" y="61305"/>
                  </a:cubicBezTo>
                  <a:cubicBezTo>
                    <a:pt x="152091" y="61305"/>
                    <a:pt x="151841" y="61043"/>
                    <a:pt x="151841" y="60734"/>
                  </a:cubicBezTo>
                  <a:cubicBezTo>
                    <a:pt x="151852" y="60412"/>
                    <a:pt x="152091" y="60174"/>
                    <a:pt x="152400" y="60174"/>
                  </a:cubicBezTo>
                  <a:close/>
                  <a:moveTo>
                    <a:pt x="156139" y="60174"/>
                  </a:moveTo>
                  <a:cubicBezTo>
                    <a:pt x="156436" y="60174"/>
                    <a:pt x="156698" y="60424"/>
                    <a:pt x="156698" y="60734"/>
                  </a:cubicBezTo>
                  <a:cubicBezTo>
                    <a:pt x="156698" y="61031"/>
                    <a:pt x="156448" y="61305"/>
                    <a:pt x="156139" y="61305"/>
                  </a:cubicBezTo>
                  <a:cubicBezTo>
                    <a:pt x="155829" y="61305"/>
                    <a:pt x="155567" y="61043"/>
                    <a:pt x="155567" y="60734"/>
                  </a:cubicBezTo>
                  <a:cubicBezTo>
                    <a:pt x="155567" y="60412"/>
                    <a:pt x="155829" y="60174"/>
                    <a:pt x="156139" y="60174"/>
                  </a:cubicBezTo>
                  <a:close/>
                  <a:moveTo>
                    <a:pt x="1548" y="61841"/>
                  </a:moveTo>
                  <a:cubicBezTo>
                    <a:pt x="1846" y="61841"/>
                    <a:pt x="2119" y="62091"/>
                    <a:pt x="2119" y="62401"/>
                  </a:cubicBezTo>
                  <a:cubicBezTo>
                    <a:pt x="2119" y="62722"/>
                    <a:pt x="1858" y="62972"/>
                    <a:pt x="1548" y="62972"/>
                  </a:cubicBezTo>
                  <a:cubicBezTo>
                    <a:pt x="1238" y="62972"/>
                    <a:pt x="988" y="62722"/>
                    <a:pt x="988" y="62401"/>
                  </a:cubicBezTo>
                  <a:cubicBezTo>
                    <a:pt x="988" y="62091"/>
                    <a:pt x="1238" y="61841"/>
                    <a:pt x="1548" y="61841"/>
                  </a:cubicBezTo>
                  <a:close/>
                  <a:moveTo>
                    <a:pt x="5287" y="61841"/>
                  </a:moveTo>
                  <a:cubicBezTo>
                    <a:pt x="5596" y="61841"/>
                    <a:pt x="5846" y="62091"/>
                    <a:pt x="5846" y="62401"/>
                  </a:cubicBezTo>
                  <a:cubicBezTo>
                    <a:pt x="5846" y="62722"/>
                    <a:pt x="5596" y="62972"/>
                    <a:pt x="5287" y="62972"/>
                  </a:cubicBezTo>
                  <a:cubicBezTo>
                    <a:pt x="4977" y="62972"/>
                    <a:pt x="4715" y="62722"/>
                    <a:pt x="4715" y="62401"/>
                  </a:cubicBezTo>
                  <a:cubicBezTo>
                    <a:pt x="4715" y="62079"/>
                    <a:pt x="4977" y="61841"/>
                    <a:pt x="5287" y="61841"/>
                  </a:cubicBezTo>
                  <a:close/>
                  <a:moveTo>
                    <a:pt x="9001" y="61841"/>
                  </a:moveTo>
                  <a:cubicBezTo>
                    <a:pt x="9299" y="61841"/>
                    <a:pt x="9573" y="62091"/>
                    <a:pt x="9573" y="62401"/>
                  </a:cubicBezTo>
                  <a:cubicBezTo>
                    <a:pt x="9573" y="62722"/>
                    <a:pt x="9323" y="62972"/>
                    <a:pt x="9001" y="62972"/>
                  </a:cubicBezTo>
                  <a:cubicBezTo>
                    <a:pt x="8704" y="62972"/>
                    <a:pt x="8442" y="62722"/>
                    <a:pt x="8442" y="62401"/>
                  </a:cubicBezTo>
                  <a:cubicBezTo>
                    <a:pt x="8442" y="62091"/>
                    <a:pt x="8692" y="61841"/>
                    <a:pt x="9001" y="61841"/>
                  </a:cubicBezTo>
                  <a:close/>
                  <a:moveTo>
                    <a:pt x="12728" y="61841"/>
                  </a:moveTo>
                  <a:cubicBezTo>
                    <a:pt x="13037" y="61841"/>
                    <a:pt x="13288" y="62091"/>
                    <a:pt x="13288" y="62401"/>
                  </a:cubicBezTo>
                  <a:cubicBezTo>
                    <a:pt x="13288" y="62722"/>
                    <a:pt x="13037" y="62972"/>
                    <a:pt x="12728" y="62972"/>
                  </a:cubicBezTo>
                  <a:cubicBezTo>
                    <a:pt x="12418" y="62972"/>
                    <a:pt x="12156" y="62722"/>
                    <a:pt x="12156" y="62401"/>
                  </a:cubicBezTo>
                  <a:cubicBezTo>
                    <a:pt x="12180" y="62079"/>
                    <a:pt x="12418" y="61841"/>
                    <a:pt x="12728" y="61841"/>
                  </a:cubicBezTo>
                  <a:close/>
                  <a:moveTo>
                    <a:pt x="16466" y="61841"/>
                  </a:moveTo>
                  <a:cubicBezTo>
                    <a:pt x="16764" y="61841"/>
                    <a:pt x="17026" y="62091"/>
                    <a:pt x="17026" y="62401"/>
                  </a:cubicBezTo>
                  <a:cubicBezTo>
                    <a:pt x="17026" y="62722"/>
                    <a:pt x="16776" y="62972"/>
                    <a:pt x="16466" y="62972"/>
                  </a:cubicBezTo>
                  <a:cubicBezTo>
                    <a:pt x="16169" y="62972"/>
                    <a:pt x="15895" y="62722"/>
                    <a:pt x="15895" y="62401"/>
                  </a:cubicBezTo>
                  <a:cubicBezTo>
                    <a:pt x="15895" y="62091"/>
                    <a:pt x="16145" y="61841"/>
                    <a:pt x="16466" y="61841"/>
                  </a:cubicBezTo>
                  <a:close/>
                  <a:moveTo>
                    <a:pt x="20181" y="61841"/>
                  </a:moveTo>
                  <a:cubicBezTo>
                    <a:pt x="20491" y="61841"/>
                    <a:pt x="20753" y="62091"/>
                    <a:pt x="20753" y="62401"/>
                  </a:cubicBezTo>
                  <a:cubicBezTo>
                    <a:pt x="20753" y="62722"/>
                    <a:pt x="20491" y="62972"/>
                    <a:pt x="20181" y="62972"/>
                  </a:cubicBezTo>
                  <a:cubicBezTo>
                    <a:pt x="19872" y="62972"/>
                    <a:pt x="19622" y="62722"/>
                    <a:pt x="19622" y="62401"/>
                  </a:cubicBezTo>
                  <a:cubicBezTo>
                    <a:pt x="19634" y="62079"/>
                    <a:pt x="19872" y="61841"/>
                    <a:pt x="20181" y="61841"/>
                  </a:cubicBezTo>
                  <a:close/>
                  <a:moveTo>
                    <a:pt x="23920" y="61841"/>
                  </a:moveTo>
                  <a:cubicBezTo>
                    <a:pt x="24217" y="61841"/>
                    <a:pt x="24479" y="62091"/>
                    <a:pt x="24479" y="62401"/>
                  </a:cubicBezTo>
                  <a:cubicBezTo>
                    <a:pt x="24479" y="62722"/>
                    <a:pt x="24229" y="62972"/>
                    <a:pt x="23920" y="62972"/>
                  </a:cubicBezTo>
                  <a:cubicBezTo>
                    <a:pt x="23610" y="62972"/>
                    <a:pt x="23348" y="62722"/>
                    <a:pt x="23348" y="62401"/>
                  </a:cubicBezTo>
                  <a:cubicBezTo>
                    <a:pt x="23348" y="62091"/>
                    <a:pt x="23610" y="61841"/>
                    <a:pt x="23920" y="61841"/>
                  </a:cubicBezTo>
                  <a:close/>
                  <a:moveTo>
                    <a:pt x="27635" y="61841"/>
                  </a:moveTo>
                  <a:cubicBezTo>
                    <a:pt x="27956" y="61841"/>
                    <a:pt x="28206" y="62091"/>
                    <a:pt x="28206" y="62401"/>
                  </a:cubicBezTo>
                  <a:cubicBezTo>
                    <a:pt x="28206" y="62722"/>
                    <a:pt x="27956" y="62972"/>
                    <a:pt x="27635" y="62972"/>
                  </a:cubicBezTo>
                  <a:cubicBezTo>
                    <a:pt x="27325" y="62972"/>
                    <a:pt x="27075" y="62722"/>
                    <a:pt x="27075" y="62401"/>
                  </a:cubicBezTo>
                  <a:cubicBezTo>
                    <a:pt x="27087" y="62079"/>
                    <a:pt x="27325" y="61841"/>
                    <a:pt x="27635" y="61841"/>
                  </a:cubicBezTo>
                  <a:close/>
                  <a:moveTo>
                    <a:pt x="31373" y="61841"/>
                  </a:moveTo>
                  <a:cubicBezTo>
                    <a:pt x="31671" y="61841"/>
                    <a:pt x="31945" y="62091"/>
                    <a:pt x="31945" y="62401"/>
                  </a:cubicBezTo>
                  <a:cubicBezTo>
                    <a:pt x="31945" y="62722"/>
                    <a:pt x="31683" y="62972"/>
                    <a:pt x="31373" y="62972"/>
                  </a:cubicBezTo>
                  <a:cubicBezTo>
                    <a:pt x="31064" y="62972"/>
                    <a:pt x="30814" y="62722"/>
                    <a:pt x="30814" y="62401"/>
                  </a:cubicBezTo>
                  <a:cubicBezTo>
                    <a:pt x="30814" y="62091"/>
                    <a:pt x="31064" y="61841"/>
                    <a:pt x="31373" y="61841"/>
                  </a:cubicBezTo>
                  <a:close/>
                  <a:moveTo>
                    <a:pt x="35100" y="61841"/>
                  </a:moveTo>
                  <a:cubicBezTo>
                    <a:pt x="35409" y="61841"/>
                    <a:pt x="35659" y="62091"/>
                    <a:pt x="35659" y="62401"/>
                  </a:cubicBezTo>
                  <a:cubicBezTo>
                    <a:pt x="35659" y="62722"/>
                    <a:pt x="35409" y="62972"/>
                    <a:pt x="35100" y="62972"/>
                  </a:cubicBezTo>
                  <a:cubicBezTo>
                    <a:pt x="34778" y="62972"/>
                    <a:pt x="34528" y="62722"/>
                    <a:pt x="34528" y="62401"/>
                  </a:cubicBezTo>
                  <a:cubicBezTo>
                    <a:pt x="34540" y="62079"/>
                    <a:pt x="34778" y="61841"/>
                    <a:pt x="35100" y="61841"/>
                  </a:cubicBezTo>
                  <a:close/>
                  <a:moveTo>
                    <a:pt x="38815" y="61841"/>
                  </a:moveTo>
                  <a:cubicBezTo>
                    <a:pt x="39112" y="61841"/>
                    <a:pt x="39386" y="62091"/>
                    <a:pt x="39386" y="62401"/>
                  </a:cubicBezTo>
                  <a:cubicBezTo>
                    <a:pt x="39386" y="62722"/>
                    <a:pt x="39124" y="62972"/>
                    <a:pt x="38815" y="62972"/>
                  </a:cubicBezTo>
                  <a:cubicBezTo>
                    <a:pt x="38517" y="62972"/>
                    <a:pt x="38255" y="62722"/>
                    <a:pt x="38255" y="62401"/>
                  </a:cubicBezTo>
                  <a:cubicBezTo>
                    <a:pt x="38267" y="62091"/>
                    <a:pt x="38505" y="61841"/>
                    <a:pt x="38815" y="61841"/>
                  </a:cubicBezTo>
                  <a:close/>
                  <a:moveTo>
                    <a:pt x="42553" y="61841"/>
                  </a:moveTo>
                  <a:cubicBezTo>
                    <a:pt x="42863" y="61841"/>
                    <a:pt x="43113" y="62091"/>
                    <a:pt x="43113" y="62401"/>
                  </a:cubicBezTo>
                  <a:cubicBezTo>
                    <a:pt x="43113" y="62722"/>
                    <a:pt x="42863" y="62972"/>
                    <a:pt x="42553" y="62972"/>
                  </a:cubicBezTo>
                  <a:cubicBezTo>
                    <a:pt x="42232" y="62972"/>
                    <a:pt x="41982" y="62722"/>
                    <a:pt x="41982" y="62401"/>
                  </a:cubicBezTo>
                  <a:cubicBezTo>
                    <a:pt x="41982" y="62079"/>
                    <a:pt x="42244" y="61841"/>
                    <a:pt x="42553" y="61841"/>
                  </a:cubicBezTo>
                  <a:close/>
                  <a:moveTo>
                    <a:pt x="46268" y="61841"/>
                  </a:moveTo>
                  <a:cubicBezTo>
                    <a:pt x="46565" y="61841"/>
                    <a:pt x="46839" y="62091"/>
                    <a:pt x="46839" y="62401"/>
                  </a:cubicBezTo>
                  <a:cubicBezTo>
                    <a:pt x="46839" y="62722"/>
                    <a:pt x="46589" y="62972"/>
                    <a:pt x="46268" y="62972"/>
                  </a:cubicBezTo>
                  <a:cubicBezTo>
                    <a:pt x="45970" y="62972"/>
                    <a:pt x="45708" y="62722"/>
                    <a:pt x="45708" y="62401"/>
                  </a:cubicBezTo>
                  <a:cubicBezTo>
                    <a:pt x="45720" y="62091"/>
                    <a:pt x="45958" y="61841"/>
                    <a:pt x="46268" y="61841"/>
                  </a:cubicBezTo>
                  <a:close/>
                  <a:moveTo>
                    <a:pt x="50006" y="61841"/>
                  </a:moveTo>
                  <a:cubicBezTo>
                    <a:pt x="50316" y="61841"/>
                    <a:pt x="50578" y="62091"/>
                    <a:pt x="50578" y="62401"/>
                  </a:cubicBezTo>
                  <a:cubicBezTo>
                    <a:pt x="50578" y="62722"/>
                    <a:pt x="50316" y="62972"/>
                    <a:pt x="50006" y="62972"/>
                  </a:cubicBezTo>
                  <a:cubicBezTo>
                    <a:pt x="49697" y="62972"/>
                    <a:pt x="49447" y="62722"/>
                    <a:pt x="49447" y="62401"/>
                  </a:cubicBezTo>
                  <a:cubicBezTo>
                    <a:pt x="49447" y="62079"/>
                    <a:pt x="49697" y="61841"/>
                    <a:pt x="50006" y="61841"/>
                  </a:cubicBezTo>
                  <a:close/>
                  <a:moveTo>
                    <a:pt x="53733" y="61841"/>
                  </a:moveTo>
                  <a:cubicBezTo>
                    <a:pt x="54031" y="61841"/>
                    <a:pt x="54293" y="62091"/>
                    <a:pt x="54293" y="62401"/>
                  </a:cubicBezTo>
                  <a:cubicBezTo>
                    <a:pt x="54293" y="62722"/>
                    <a:pt x="54043" y="62972"/>
                    <a:pt x="53733" y="62972"/>
                  </a:cubicBezTo>
                  <a:cubicBezTo>
                    <a:pt x="53412" y="62972"/>
                    <a:pt x="53162" y="62722"/>
                    <a:pt x="53162" y="62401"/>
                  </a:cubicBezTo>
                  <a:cubicBezTo>
                    <a:pt x="53173" y="62091"/>
                    <a:pt x="53412" y="61841"/>
                    <a:pt x="53733" y="61841"/>
                  </a:cubicBezTo>
                  <a:close/>
                  <a:moveTo>
                    <a:pt x="57460" y="61841"/>
                  </a:moveTo>
                  <a:cubicBezTo>
                    <a:pt x="57781" y="61841"/>
                    <a:pt x="58031" y="62091"/>
                    <a:pt x="58031" y="62401"/>
                  </a:cubicBezTo>
                  <a:cubicBezTo>
                    <a:pt x="58031" y="62722"/>
                    <a:pt x="57781" y="62972"/>
                    <a:pt x="57460" y="62972"/>
                  </a:cubicBezTo>
                  <a:cubicBezTo>
                    <a:pt x="57150" y="62972"/>
                    <a:pt x="56900" y="62722"/>
                    <a:pt x="56900" y="62401"/>
                  </a:cubicBezTo>
                  <a:cubicBezTo>
                    <a:pt x="56900" y="62079"/>
                    <a:pt x="57150" y="61841"/>
                    <a:pt x="57460" y="61841"/>
                  </a:cubicBezTo>
                  <a:close/>
                  <a:moveTo>
                    <a:pt x="61186" y="61841"/>
                  </a:moveTo>
                  <a:cubicBezTo>
                    <a:pt x="61484" y="61841"/>
                    <a:pt x="61746" y="62091"/>
                    <a:pt x="61746" y="62401"/>
                  </a:cubicBezTo>
                  <a:cubicBezTo>
                    <a:pt x="61746" y="62722"/>
                    <a:pt x="61496" y="62972"/>
                    <a:pt x="61186" y="62972"/>
                  </a:cubicBezTo>
                  <a:cubicBezTo>
                    <a:pt x="60877" y="62972"/>
                    <a:pt x="60615" y="62722"/>
                    <a:pt x="60615" y="62401"/>
                  </a:cubicBezTo>
                  <a:cubicBezTo>
                    <a:pt x="60639" y="62091"/>
                    <a:pt x="60877" y="61841"/>
                    <a:pt x="61186" y="61841"/>
                  </a:cubicBezTo>
                  <a:close/>
                  <a:moveTo>
                    <a:pt x="64925" y="61841"/>
                  </a:moveTo>
                  <a:cubicBezTo>
                    <a:pt x="65234" y="61841"/>
                    <a:pt x="65485" y="62091"/>
                    <a:pt x="65485" y="62401"/>
                  </a:cubicBezTo>
                  <a:cubicBezTo>
                    <a:pt x="65485" y="62722"/>
                    <a:pt x="65234" y="62972"/>
                    <a:pt x="64925" y="62972"/>
                  </a:cubicBezTo>
                  <a:cubicBezTo>
                    <a:pt x="64603" y="62972"/>
                    <a:pt x="64353" y="62722"/>
                    <a:pt x="64353" y="62401"/>
                  </a:cubicBezTo>
                  <a:cubicBezTo>
                    <a:pt x="64353" y="62079"/>
                    <a:pt x="64603" y="61841"/>
                    <a:pt x="64925" y="61841"/>
                  </a:cubicBezTo>
                  <a:close/>
                  <a:moveTo>
                    <a:pt x="68640" y="61841"/>
                  </a:moveTo>
                  <a:cubicBezTo>
                    <a:pt x="68937" y="61841"/>
                    <a:pt x="69211" y="62091"/>
                    <a:pt x="69211" y="62401"/>
                  </a:cubicBezTo>
                  <a:cubicBezTo>
                    <a:pt x="69211" y="62722"/>
                    <a:pt x="68949" y="62972"/>
                    <a:pt x="68640" y="62972"/>
                  </a:cubicBezTo>
                  <a:cubicBezTo>
                    <a:pt x="68330" y="62972"/>
                    <a:pt x="68080" y="62722"/>
                    <a:pt x="68080" y="62401"/>
                  </a:cubicBezTo>
                  <a:cubicBezTo>
                    <a:pt x="68092" y="62091"/>
                    <a:pt x="68330" y="61841"/>
                    <a:pt x="68640" y="61841"/>
                  </a:cubicBezTo>
                  <a:close/>
                  <a:moveTo>
                    <a:pt x="72366" y="61841"/>
                  </a:moveTo>
                  <a:cubicBezTo>
                    <a:pt x="72676" y="61841"/>
                    <a:pt x="72926" y="62091"/>
                    <a:pt x="72926" y="62401"/>
                  </a:cubicBezTo>
                  <a:cubicBezTo>
                    <a:pt x="72926" y="62722"/>
                    <a:pt x="72676" y="62972"/>
                    <a:pt x="72366" y="62972"/>
                  </a:cubicBezTo>
                  <a:cubicBezTo>
                    <a:pt x="72045" y="62972"/>
                    <a:pt x="71795" y="62722"/>
                    <a:pt x="71795" y="62401"/>
                  </a:cubicBezTo>
                  <a:cubicBezTo>
                    <a:pt x="71807" y="62079"/>
                    <a:pt x="72069" y="61841"/>
                    <a:pt x="72366" y="61841"/>
                  </a:cubicBezTo>
                  <a:close/>
                  <a:moveTo>
                    <a:pt x="76093" y="61841"/>
                  </a:moveTo>
                  <a:cubicBezTo>
                    <a:pt x="76391" y="61841"/>
                    <a:pt x="76664" y="62091"/>
                    <a:pt x="76664" y="62401"/>
                  </a:cubicBezTo>
                  <a:cubicBezTo>
                    <a:pt x="76664" y="62722"/>
                    <a:pt x="76403" y="62972"/>
                    <a:pt x="76093" y="62972"/>
                  </a:cubicBezTo>
                  <a:cubicBezTo>
                    <a:pt x="75795" y="62972"/>
                    <a:pt x="75533" y="62722"/>
                    <a:pt x="75533" y="62401"/>
                  </a:cubicBezTo>
                  <a:cubicBezTo>
                    <a:pt x="75533" y="62091"/>
                    <a:pt x="75783" y="61841"/>
                    <a:pt x="76093" y="61841"/>
                  </a:cubicBezTo>
                  <a:close/>
                  <a:moveTo>
                    <a:pt x="79712" y="61841"/>
                  </a:moveTo>
                  <a:cubicBezTo>
                    <a:pt x="80010" y="61841"/>
                    <a:pt x="80284" y="62091"/>
                    <a:pt x="80284" y="62401"/>
                  </a:cubicBezTo>
                  <a:cubicBezTo>
                    <a:pt x="80284" y="62722"/>
                    <a:pt x="80022" y="62972"/>
                    <a:pt x="79712" y="62972"/>
                  </a:cubicBezTo>
                  <a:cubicBezTo>
                    <a:pt x="79403" y="62972"/>
                    <a:pt x="79153" y="62722"/>
                    <a:pt x="79153" y="62401"/>
                  </a:cubicBezTo>
                  <a:cubicBezTo>
                    <a:pt x="79165" y="62091"/>
                    <a:pt x="79403" y="61841"/>
                    <a:pt x="79712" y="61841"/>
                  </a:cubicBezTo>
                  <a:close/>
                  <a:moveTo>
                    <a:pt x="83451" y="61841"/>
                  </a:moveTo>
                  <a:cubicBezTo>
                    <a:pt x="83761" y="61841"/>
                    <a:pt x="84011" y="62091"/>
                    <a:pt x="84011" y="62401"/>
                  </a:cubicBezTo>
                  <a:cubicBezTo>
                    <a:pt x="84011" y="62722"/>
                    <a:pt x="83761" y="62972"/>
                    <a:pt x="83451" y="62972"/>
                  </a:cubicBezTo>
                  <a:cubicBezTo>
                    <a:pt x="83141" y="62972"/>
                    <a:pt x="82880" y="62722"/>
                    <a:pt x="82880" y="62401"/>
                  </a:cubicBezTo>
                  <a:cubicBezTo>
                    <a:pt x="82880" y="62079"/>
                    <a:pt x="83141" y="61841"/>
                    <a:pt x="83451" y="61841"/>
                  </a:cubicBezTo>
                  <a:close/>
                  <a:moveTo>
                    <a:pt x="87166" y="61841"/>
                  </a:moveTo>
                  <a:cubicBezTo>
                    <a:pt x="87463" y="61841"/>
                    <a:pt x="87737" y="62091"/>
                    <a:pt x="87737" y="62401"/>
                  </a:cubicBezTo>
                  <a:cubicBezTo>
                    <a:pt x="87737" y="62722"/>
                    <a:pt x="87475" y="62972"/>
                    <a:pt x="87166" y="62972"/>
                  </a:cubicBezTo>
                  <a:cubicBezTo>
                    <a:pt x="86856" y="62972"/>
                    <a:pt x="86606" y="62722"/>
                    <a:pt x="86606" y="62401"/>
                  </a:cubicBezTo>
                  <a:cubicBezTo>
                    <a:pt x="86618" y="62091"/>
                    <a:pt x="86856" y="61841"/>
                    <a:pt x="87166" y="61841"/>
                  </a:cubicBezTo>
                  <a:close/>
                  <a:moveTo>
                    <a:pt x="90904" y="61841"/>
                  </a:moveTo>
                  <a:cubicBezTo>
                    <a:pt x="91214" y="61841"/>
                    <a:pt x="91464" y="62091"/>
                    <a:pt x="91464" y="62401"/>
                  </a:cubicBezTo>
                  <a:cubicBezTo>
                    <a:pt x="91464" y="62722"/>
                    <a:pt x="91214" y="62972"/>
                    <a:pt x="90904" y="62972"/>
                  </a:cubicBezTo>
                  <a:cubicBezTo>
                    <a:pt x="90595" y="62972"/>
                    <a:pt x="90345" y="62722"/>
                    <a:pt x="90345" y="62401"/>
                  </a:cubicBezTo>
                  <a:cubicBezTo>
                    <a:pt x="90345" y="62079"/>
                    <a:pt x="90595" y="61841"/>
                    <a:pt x="90904" y="61841"/>
                  </a:cubicBezTo>
                  <a:close/>
                  <a:moveTo>
                    <a:pt x="94631" y="61841"/>
                  </a:moveTo>
                  <a:cubicBezTo>
                    <a:pt x="94929" y="61841"/>
                    <a:pt x="95191" y="62091"/>
                    <a:pt x="95191" y="62401"/>
                  </a:cubicBezTo>
                  <a:cubicBezTo>
                    <a:pt x="95191" y="62722"/>
                    <a:pt x="94941" y="62972"/>
                    <a:pt x="94631" y="62972"/>
                  </a:cubicBezTo>
                  <a:cubicBezTo>
                    <a:pt x="94310" y="62972"/>
                    <a:pt x="94060" y="62722"/>
                    <a:pt x="94060" y="62401"/>
                  </a:cubicBezTo>
                  <a:cubicBezTo>
                    <a:pt x="94071" y="62091"/>
                    <a:pt x="94310" y="61841"/>
                    <a:pt x="94631" y="61841"/>
                  </a:cubicBezTo>
                  <a:close/>
                  <a:moveTo>
                    <a:pt x="98346" y="61841"/>
                  </a:moveTo>
                  <a:cubicBezTo>
                    <a:pt x="98655" y="61841"/>
                    <a:pt x="98905" y="62091"/>
                    <a:pt x="98905" y="62401"/>
                  </a:cubicBezTo>
                  <a:cubicBezTo>
                    <a:pt x="98905" y="62722"/>
                    <a:pt x="98655" y="62972"/>
                    <a:pt x="98346" y="62972"/>
                  </a:cubicBezTo>
                  <a:cubicBezTo>
                    <a:pt x="98036" y="62972"/>
                    <a:pt x="97786" y="62722"/>
                    <a:pt x="97786" y="62401"/>
                  </a:cubicBezTo>
                  <a:cubicBezTo>
                    <a:pt x="97798" y="62079"/>
                    <a:pt x="98036" y="61841"/>
                    <a:pt x="98346" y="61841"/>
                  </a:cubicBezTo>
                  <a:close/>
                  <a:moveTo>
                    <a:pt x="102084" y="61841"/>
                  </a:moveTo>
                  <a:cubicBezTo>
                    <a:pt x="102382" y="61841"/>
                    <a:pt x="102644" y="62091"/>
                    <a:pt x="102644" y="62401"/>
                  </a:cubicBezTo>
                  <a:cubicBezTo>
                    <a:pt x="102644" y="62722"/>
                    <a:pt x="102394" y="62972"/>
                    <a:pt x="102084" y="62972"/>
                  </a:cubicBezTo>
                  <a:cubicBezTo>
                    <a:pt x="101787" y="62972"/>
                    <a:pt x="101513" y="62722"/>
                    <a:pt x="101513" y="62401"/>
                  </a:cubicBezTo>
                  <a:cubicBezTo>
                    <a:pt x="101513" y="62091"/>
                    <a:pt x="101775" y="61841"/>
                    <a:pt x="102084" y="61841"/>
                  </a:cubicBezTo>
                  <a:close/>
                  <a:moveTo>
                    <a:pt x="105799" y="61841"/>
                  </a:moveTo>
                  <a:cubicBezTo>
                    <a:pt x="106121" y="61841"/>
                    <a:pt x="106371" y="62091"/>
                    <a:pt x="106371" y="62401"/>
                  </a:cubicBezTo>
                  <a:cubicBezTo>
                    <a:pt x="106371" y="62722"/>
                    <a:pt x="106109" y="62972"/>
                    <a:pt x="105799" y="62972"/>
                  </a:cubicBezTo>
                  <a:cubicBezTo>
                    <a:pt x="105490" y="62972"/>
                    <a:pt x="105239" y="62722"/>
                    <a:pt x="105239" y="62401"/>
                  </a:cubicBezTo>
                  <a:cubicBezTo>
                    <a:pt x="105251" y="62079"/>
                    <a:pt x="105490" y="61841"/>
                    <a:pt x="105799" y="61841"/>
                  </a:cubicBezTo>
                  <a:close/>
                  <a:moveTo>
                    <a:pt x="109538" y="61841"/>
                  </a:moveTo>
                  <a:cubicBezTo>
                    <a:pt x="109835" y="61841"/>
                    <a:pt x="110109" y="62091"/>
                    <a:pt x="110109" y="62401"/>
                  </a:cubicBezTo>
                  <a:cubicBezTo>
                    <a:pt x="110109" y="62722"/>
                    <a:pt x="109847" y="62972"/>
                    <a:pt x="109538" y="62972"/>
                  </a:cubicBezTo>
                  <a:cubicBezTo>
                    <a:pt x="109228" y="62972"/>
                    <a:pt x="108978" y="62722"/>
                    <a:pt x="108978" y="62401"/>
                  </a:cubicBezTo>
                  <a:cubicBezTo>
                    <a:pt x="108978" y="62091"/>
                    <a:pt x="109228" y="61841"/>
                    <a:pt x="109538" y="61841"/>
                  </a:cubicBezTo>
                  <a:close/>
                  <a:moveTo>
                    <a:pt x="113264" y="61841"/>
                  </a:moveTo>
                  <a:cubicBezTo>
                    <a:pt x="113574" y="61841"/>
                    <a:pt x="113824" y="62091"/>
                    <a:pt x="113824" y="62401"/>
                  </a:cubicBezTo>
                  <a:cubicBezTo>
                    <a:pt x="113824" y="62722"/>
                    <a:pt x="113574" y="62972"/>
                    <a:pt x="113264" y="62972"/>
                  </a:cubicBezTo>
                  <a:cubicBezTo>
                    <a:pt x="112943" y="62972"/>
                    <a:pt x="112693" y="62722"/>
                    <a:pt x="112693" y="62401"/>
                  </a:cubicBezTo>
                  <a:cubicBezTo>
                    <a:pt x="112705" y="62079"/>
                    <a:pt x="112943" y="61841"/>
                    <a:pt x="113264" y="61841"/>
                  </a:cubicBezTo>
                  <a:close/>
                  <a:moveTo>
                    <a:pt x="116991" y="61841"/>
                  </a:moveTo>
                  <a:cubicBezTo>
                    <a:pt x="117289" y="61841"/>
                    <a:pt x="117562" y="62091"/>
                    <a:pt x="117562" y="62401"/>
                  </a:cubicBezTo>
                  <a:cubicBezTo>
                    <a:pt x="117562" y="62722"/>
                    <a:pt x="117312" y="62972"/>
                    <a:pt x="116991" y="62972"/>
                  </a:cubicBezTo>
                  <a:cubicBezTo>
                    <a:pt x="116681" y="62972"/>
                    <a:pt x="116431" y="62722"/>
                    <a:pt x="116431" y="62401"/>
                  </a:cubicBezTo>
                  <a:cubicBezTo>
                    <a:pt x="116431" y="62091"/>
                    <a:pt x="116681" y="61841"/>
                    <a:pt x="116991" y="61841"/>
                  </a:cubicBezTo>
                  <a:close/>
                  <a:moveTo>
                    <a:pt x="120718" y="61841"/>
                  </a:moveTo>
                  <a:cubicBezTo>
                    <a:pt x="121027" y="61841"/>
                    <a:pt x="121277" y="62091"/>
                    <a:pt x="121277" y="62401"/>
                  </a:cubicBezTo>
                  <a:cubicBezTo>
                    <a:pt x="121277" y="62722"/>
                    <a:pt x="121027" y="62972"/>
                    <a:pt x="120718" y="62972"/>
                  </a:cubicBezTo>
                  <a:cubicBezTo>
                    <a:pt x="120408" y="62972"/>
                    <a:pt x="120146" y="62722"/>
                    <a:pt x="120146" y="62401"/>
                  </a:cubicBezTo>
                  <a:cubicBezTo>
                    <a:pt x="120170" y="62079"/>
                    <a:pt x="120420" y="61841"/>
                    <a:pt x="120718" y="61841"/>
                  </a:cubicBezTo>
                  <a:close/>
                  <a:moveTo>
                    <a:pt x="124456" y="61841"/>
                  </a:moveTo>
                  <a:cubicBezTo>
                    <a:pt x="124754" y="61841"/>
                    <a:pt x="125016" y="62091"/>
                    <a:pt x="125016" y="62401"/>
                  </a:cubicBezTo>
                  <a:cubicBezTo>
                    <a:pt x="125016" y="62722"/>
                    <a:pt x="124766" y="62972"/>
                    <a:pt x="124456" y="62972"/>
                  </a:cubicBezTo>
                  <a:cubicBezTo>
                    <a:pt x="124135" y="62972"/>
                    <a:pt x="123885" y="62722"/>
                    <a:pt x="123885" y="62401"/>
                  </a:cubicBezTo>
                  <a:cubicBezTo>
                    <a:pt x="123885" y="62091"/>
                    <a:pt x="124135" y="61841"/>
                    <a:pt x="124456" y="61841"/>
                  </a:cubicBezTo>
                  <a:close/>
                  <a:moveTo>
                    <a:pt x="128171" y="61841"/>
                  </a:moveTo>
                  <a:cubicBezTo>
                    <a:pt x="128480" y="61841"/>
                    <a:pt x="128742" y="62091"/>
                    <a:pt x="128742" y="62401"/>
                  </a:cubicBezTo>
                  <a:cubicBezTo>
                    <a:pt x="128742" y="62722"/>
                    <a:pt x="128480" y="62972"/>
                    <a:pt x="128171" y="62972"/>
                  </a:cubicBezTo>
                  <a:cubicBezTo>
                    <a:pt x="127861" y="62972"/>
                    <a:pt x="127611" y="62722"/>
                    <a:pt x="127611" y="62401"/>
                  </a:cubicBezTo>
                  <a:cubicBezTo>
                    <a:pt x="127611" y="62079"/>
                    <a:pt x="127861" y="61841"/>
                    <a:pt x="128171" y="61841"/>
                  </a:cubicBezTo>
                  <a:close/>
                  <a:moveTo>
                    <a:pt x="131898" y="61841"/>
                  </a:moveTo>
                  <a:cubicBezTo>
                    <a:pt x="132195" y="61841"/>
                    <a:pt x="132457" y="62091"/>
                    <a:pt x="132457" y="62401"/>
                  </a:cubicBezTo>
                  <a:cubicBezTo>
                    <a:pt x="132457" y="62722"/>
                    <a:pt x="132207" y="62972"/>
                    <a:pt x="131898" y="62972"/>
                  </a:cubicBezTo>
                  <a:cubicBezTo>
                    <a:pt x="131600" y="62972"/>
                    <a:pt x="131326" y="62722"/>
                    <a:pt x="131326" y="62401"/>
                  </a:cubicBezTo>
                  <a:cubicBezTo>
                    <a:pt x="131338" y="62091"/>
                    <a:pt x="131576" y="61841"/>
                    <a:pt x="131898" y="61841"/>
                  </a:cubicBezTo>
                  <a:close/>
                  <a:moveTo>
                    <a:pt x="135624" y="61841"/>
                  </a:moveTo>
                  <a:cubicBezTo>
                    <a:pt x="135946" y="61841"/>
                    <a:pt x="136196" y="62091"/>
                    <a:pt x="136196" y="62401"/>
                  </a:cubicBezTo>
                  <a:cubicBezTo>
                    <a:pt x="136196" y="62722"/>
                    <a:pt x="135934" y="62972"/>
                    <a:pt x="135624" y="62972"/>
                  </a:cubicBezTo>
                  <a:cubicBezTo>
                    <a:pt x="135315" y="62972"/>
                    <a:pt x="135065" y="62722"/>
                    <a:pt x="135065" y="62401"/>
                  </a:cubicBezTo>
                  <a:cubicBezTo>
                    <a:pt x="135065" y="62079"/>
                    <a:pt x="135315" y="61841"/>
                    <a:pt x="135624" y="61841"/>
                  </a:cubicBezTo>
                  <a:close/>
                  <a:moveTo>
                    <a:pt x="139351" y="61841"/>
                  </a:moveTo>
                  <a:cubicBezTo>
                    <a:pt x="139649" y="61841"/>
                    <a:pt x="139910" y="62091"/>
                    <a:pt x="139910" y="62401"/>
                  </a:cubicBezTo>
                  <a:cubicBezTo>
                    <a:pt x="139910" y="62722"/>
                    <a:pt x="139660" y="62972"/>
                    <a:pt x="139351" y="62972"/>
                  </a:cubicBezTo>
                  <a:cubicBezTo>
                    <a:pt x="139053" y="62972"/>
                    <a:pt x="138779" y="62722"/>
                    <a:pt x="138779" y="62401"/>
                  </a:cubicBezTo>
                  <a:cubicBezTo>
                    <a:pt x="138803" y="62091"/>
                    <a:pt x="139041" y="61841"/>
                    <a:pt x="139351" y="61841"/>
                  </a:cubicBezTo>
                  <a:close/>
                  <a:moveTo>
                    <a:pt x="143089" y="61841"/>
                  </a:moveTo>
                  <a:cubicBezTo>
                    <a:pt x="143399" y="61841"/>
                    <a:pt x="143649" y="62091"/>
                    <a:pt x="143649" y="62401"/>
                  </a:cubicBezTo>
                  <a:cubicBezTo>
                    <a:pt x="143649" y="62722"/>
                    <a:pt x="143399" y="62972"/>
                    <a:pt x="143089" y="62972"/>
                  </a:cubicBezTo>
                  <a:cubicBezTo>
                    <a:pt x="142768" y="62972"/>
                    <a:pt x="142518" y="62722"/>
                    <a:pt x="142518" y="62401"/>
                  </a:cubicBezTo>
                  <a:cubicBezTo>
                    <a:pt x="142518" y="62079"/>
                    <a:pt x="142768" y="61841"/>
                    <a:pt x="143089" y="61841"/>
                  </a:cubicBezTo>
                  <a:close/>
                  <a:moveTo>
                    <a:pt x="146804" y="61841"/>
                  </a:moveTo>
                  <a:cubicBezTo>
                    <a:pt x="147102" y="61841"/>
                    <a:pt x="147376" y="62091"/>
                    <a:pt x="147376" y="62401"/>
                  </a:cubicBezTo>
                  <a:cubicBezTo>
                    <a:pt x="147376" y="62722"/>
                    <a:pt x="147114" y="62972"/>
                    <a:pt x="146804" y="62972"/>
                  </a:cubicBezTo>
                  <a:cubicBezTo>
                    <a:pt x="146495" y="62972"/>
                    <a:pt x="146245" y="62722"/>
                    <a:pt x="146245" y="62401"/>
                  </a:cubicBezTo>
                  <a:cubicBezTo>
                    <a:pt x="146257" y="62091"/>
                    <a:pt x="146495" y="61841"/>
                    <a:pt x="146804" y="61841"/>
                  </a:cubicBezTo>
                  <a:close/>
                  <a:moveTo>
                    <a:pt x="150543" y="61841"/>
                  </a:moveTo>
                  <a:cubicBezTo>
                    <a:pt x="150852" y="61841"/>
                    <a:pt x="151102" y="62091"/>
                    <a:pt x="151102" y="62401"/>
                  </a:cubicBezTo>
                  <a:cubicBezTo>
                    <a:pt x="151102" y="62722"/>
                    <a:pt x="150852" y="62972"/>
                    <a:pt x="150543" y="62972"/>
                  </a:cubicBezTo>
                  <a:cubicBezTo>
                    <a:pt x="150233" y="62972"/>
                    <a:pt x="149971" y="62722"/>
                    <a:pt x="149971" y="62401"/>
                  </a:cubicBezTo>
                  <a:cubicBezTo>
                    <a:pt x="149971" y="62079"/>
                    <a:pt x="150233" y="61841"/>
                    <a:pt x="150543" y="61841"/>
                  </a:cubicBezTo>
                  <a:close/>
                  <a:moveTo>
                    <a:pt x="154258" y="61841"/>
                  </a:moveTo>
                  <a:cubicBezTo>
                    <a:pt x="154555" y="61841"/>
                    <a:pt x="154829" y="62091"/>
                    <a:pt x="154829" y="62401"/>
                  </a:cubicBezTo>
                  <a:cubicBezTo>
                    <a:pt x="154829" y="62722"/>
                    <a:pt x="154567" y="62972"/>
                    <a:pt x="154258" y="62972"/>
                  </a:cubicBezTo>
                  <a:cubicBezTo>
                    <a:pt x="153948" y="62972"/>
                    <a:pt x="153698" y="62722"/>
                    <a:pt x="153698" y="62401"/>
                  </a:cubicBezTo>
                  <a:cubicBezTo>
                    <a:pt x="153710" y="62091"/>
                    <a:pt x="153948" y="61841"/>
                    <a:pt x="154258" y="61841"/>
                  </a:cubicBezTo>
                  <a:close/>
                  <a:moveTo>
                    <a:pt x="3405" y="63698"/>
                  </a:moveTo>
                  <a:cubicBezTo>
                    <a:pt x="3703" y="63698"/>
                    <a:pt x="3977" y="63948"/>
                    <a:pt x="3977" y="64270"/>
                  </a:cubicBezTo>
                  <a:cubicBezTo>
                    <a:pt x="3977" y="64568"/>
                    <a:pt x="3727" y="64829"/>
                    <a:pt x="3405" y="64829"/>
                  </a:cubicBezTo>
                  <a:cubicBezTo>
                    <a:pt x="3096" y="64829"/>
                    <a:pt x="2846" y="64579"/>
                    <a:pt x="2846" y="64270"/>
                  </a:cubicBezTo>
                  <a:cubicBezTo>
                    <a:pt x="2858" y="63937"/>
                    <a:pt x="3096" y="63698"/>
                    <a:pt x="3405" y="63698"/>
                  </a:cubicBezTo>
                  <a:close/>
                  <a:moveTo>
                    <a:pt x="7132" y="63698"/>
                  </a:moveTo>
                  <a:cubicBezTo>
                    <a:pt x="7430" y="63698"/>
                    <a:pt x="7692" y="63948"/>
                    <a:pt x="7692" y="64270"/>
                  </a:cubicBezTo>
                  <a:cubicBezTo>
                    <a:pt x="7692" y="64568"/>
                    <a:pt x="7442" y="64829"/>
                    <a:pt x="7132" y="64829"/>
                  </a:cubicBezTo>
                  <a:cubicBezTo>
                    <a:pt x="6834" y="64829"/>
                    <a:pt x="6560" y="64579"/>
                    <a:pt x="6560" y="64270"/>
                  </a:cubicBezTo>
                  <a:cubicBezTo>
                    <a:pt x="6584" y="63937"/>
                    <a:pt x="6822" y="63698"/>
                    <a:pt x="7132" y="63698"/>
                  </a:cubicBezTo>
                  <a:close/>
                  <a:moveTo>
                    <a:pt x="10871" y="63698"/>
                  </a:moveTo>
                  <a:cubicBezTo>
                    <a:pt x="11168" y="63698"/>
                    <a:pt x="11430" y="63948"/>
                    <a:pt x="11430" y="64270"/>
                  </a:cubicBezTo>
                  <a:cubicBezTo>
                    <a:pt x="11430" y="64568"/>
                    <a:pt x="11180" y="64829"/>
                    <a:pt x="10871" y="64829"/>
                  </a:cubicBezTo>
                  <a:cubicBezTo>
                    <a:pt x="10573" y="64829"/>
                    <a:pt x="10299" y="64579"/>
                    <a:pt x="10299" y="64270"/>
                  </a:cubicBezTo>
                  <a:cubicBezTo>
                    <a:pt x="10299" y="63937"/>
                    <a:pt x="10549" y="63698"/>
                    <a:pt x="10871" y="63698"/>
                  </a:cubicBezTo>
                  <a:close/>
                  <a:moveTo>
                    <a:pt x="14585" y="63698"/>
                  </a:moveTo>
                  <a:cubicBezTo>
                    <a:pt x="14883" y="63698"/>
                    <a:pt x="15157" y="63948"/>
                    <a:pt x="15157" y="64270"/>
                  </a:cubicBezTo>
                  <a:cubicBezTo>
                    <a:pt x="15157" y="64568"/>
                    <a:pt x="14895" y="64829"/>
                    <a:pt x="14585" y="64829"/>
                  </a:cubicBezTo>
                  <a:cubicBezTo>
                    <a:pt x="14288" y="64829"/>
                    <a:pt x="14014" y="64579"/>
                    <a:pt x="14014" y="64270"/>
                  </a:cubicBezTo>
                  <a:cubicBezTo>
                    <a:pt x="14038" y="63937"/>
                    <a:pt x="14276" y="63698"/>
                    <a:pt x="14585" y="63698"/>
                  </a:cubicBezTo>
                  <a:close/>
                  <a:moveTo>
                    <a:pt x="18324" y="63698"/>
                  </a:moveTo>
                  <a:cubicBezTo>
                    <a:pt x="18622" y="63698"/>
                    <a:pt x="18883" y="63948"/>
                    <a:pt x="18883" y="64270"/>
                  </a:cubicBezTo>
                  <a:cubicBezTo>
                    <a:pt x="18883" y="64568"/>
                    <a:pt x="18633" y="64829"/>
                    <a:pt x="18324" y="64829"/>
                  </a:cubicBezTo>
                  <a:cubicBezTo>
                    <a:pt x="18026" y="64829"/>
                    <a:pt x="17752" y="64579"/>
                    <a:pt x="17752" y="64270"/>
                  </a:cubicBezTo>
                  <a:cubicBezTo>
                    <a:pt x="17752" y="63937"/>
                    <a:pt x="18014" y="63698"/>
                    <a:pt x="18324" y="63698"/>
                  </a:cubicBezTo>
                  <a:close/>
                  <a:moveTo>
                    <a:pt x="22039" y="63698"/>
                  </a:moveTo>
                  <a:cubicBezTo>
                    <a:pt x="22336" y="63698"/>
                    <a:pt x="22610" y="63948"/>
                    <a:pt x="22610" y="64270"/>
                  </a:cubicBezTo>
                  <a:cubicBezTo>
                    <a:pt x="22610" y="64568"/>
                    <a:pt x="22360" y="64829"/>
                    <a:pt x="22039" y="64829"/>
                  </a:cubicBezTo>
                  <a:cubicBezTo>
                    <a:pt x="21729" y="64829"/>
                    <a:pt x="21479" y="64579"/>
                    <a:pt x="21479" y="64270"/>
                  </a:cubicBezTo>
                  <a:cubicBezTo>
                    <a:pt x="21491" y="63937"/>
                    <a:pt x="21729" y="63698"/>
                    <a:pt x="22039" y="63698"/>
                  </a:cubicBezTo>
                  <a:close/>
                  <a:moveTo>
                    <a:pt x="25777" y="63698"/>
                  </a:moveTo>
                  <a:cubicBezTo>
                    <a:pt x="26075" y="63698"/>
                    <a:pt x="26349" y="63948"/>
                    <a:pt x="26349" y="64270"/>
                  </a:cubicBezTo>
                  <a:cubicBezTo>
                    <a:pt x="26349" y="64568"/>
                    <a:pt x="26087" y="64829"/>
                    <a:pt x="25777" y="64829"/>
                  </a:cubicBezTo>
                  <a:cubicBezTo>
                    <a:pt x="25468" y="64829"/>
                    <a:pt x="25206" y="64579"/>
                    <a:pt x="25206" y="64270"/>
                  </a:cubicBezTo>
                  <a:cubicBezTo>
                    <a:pt x="25218" y="63937"/>
                    <a:pt x="25468" y="63698"/>
                    <a:pt x="25777" y="63698"/>
                  </a:cubicBezTo>
                  <a:close/>
                  <a:moveTo>
                    <a:pt x="29504" y="63698"/>
                  </a:moveTo>
                  <a:cubicBezTo>
                    <a:pt x="29801" y="63698"/>
                    <a:pt x="30063" y="63948"/>
                    <a:pt x="30063" y="64270"/>
                  </a:cubicBezTo>
                  <a:cubicBezTo>
                    <a:pt x="30063" y="64568"/>
                    <a:pt x="29813" y="64829"/>
                    <a:pt x="29504" y="64829"/>
                  </a:cubicBezTo>
                  <a:cubicBezTo>
                    <a:pt x="29182" y="64829"/>
                    <a:pt x="28932" y="64579"/>
                    <a:pt x="28932" y="64270"/>
                  </a:cubicBezTo>
                  <a:cubicBezTo>
                    <a:pt x="28944" y="63937"/>
                    <a:pt x="29182" y="63698"/>
                    <a:pt x="29504" y="63698"/>
                  </a:cubicBezTo>
                  <a:close/>
                  <a:moveTo>
                    <a:pt x="33230" y="63698"/>
                  </a:moveTo>
                  <a:cubicBezTo>
                    <a:pt x="33528" y="63698"/>
                    <a:pt x="33802" y="63948"/>
                    <a:pt x="33802" y="64270"/>
                  </a:cubicBezTo>
                  <a:cubicBezTo>
                    <a:pt x="33802" y="64568"/>
                    <a:pt x="33552" y="64829"/>
                    <a:pt x="33230" y="64829"/>
                  </a:cubicBezTo>
                  <a:cubicBezTo>
                    <a:pt x="32921" y="64829"/>
                    <a:pt x="32671" y="64579"/>
                    <a:pt x="32671" y="64270"/>
                  </a:cubicBezTo>
                  <a:cubicBezTo>
                    <a:pt x="32671" y="63937"/>
                    <a:pt x="32921" y="63698"/>
                    <a:pt x="33230" y="63698"/>
                  </a:cubicBezTo>
                  <a:close/>
                  <a:moveTo>
                    <a:pt x="36957" y="63698"/>
                  </a:moveTo>
                  <a:cubicBezTo>
                    <a:pt x="37255" y="63698"/>
                    <a:pt x="37517" y="63948"/>
                    <a:pt x="37517" y="64270"/>
                  </a:cubicBezTo>
                  <a:cubicBezTo>
                    <a:pt x="37517" y="64568"/>
                    <a:pt x="37267" y="64829"/>
                    <a:pt x="36957" y="64829"/>
                  </a:cubicBezTo>
                  <a:cubicBezTo>
                    <a:pt x="36648" y="64829"/>
                    <a:pt x="36386" y="64579"/>
                    <a:pt x="36386" y="64270"/>
                  </a:cubicBezTo>
                  <a:cubicBezTo>
                    <a:pt x="36409" y="63937"/>
                    <a:pt x="36648" y="63698"/>
                    <a:pt x="36957" y="63698"/>
                  </a:cubicBezTo>
                  <a:close/>
                  <a:moveTo>
                    <a:pt x="40672" y="63698"/>
                  </a:moveTo>
                  <a:cubicBezTo>
                    <a:pt x="40970" y="63698"/>
                    <a:pt x="41243" y="63948"/>
                    <a:pt x="41243" y="64270"/>
                  </a:cubicBezTo>
                  <a:cubicBezTo>
                    <a:pt x="41243" y="64568"/>
                    <a:pt x="40993" y="64829"/>
                    <a:pt x="40672" y="64829"/>
                  </a:cubicBezTo>
                  <a:cubicBezTo>
                    <a:pt x="40374" y="64829"/>
                    <a:pt x="40112" y="64579"/>
                    <a:pt x="40112" y="64270"/>
                  </a:cubicBezTo>
                  <a:cubicBezTo>
                    <a:pt x="40124" y="63937"/>
                    <a:pt x="40362" y="63698"/>
                    <a:pt x="40672" y="63698"/>
                  </a:cubicBezTo>
                  <a:close/>
                  <a:moveTo>
                    <a:pt x="44410" y="63698"/>
                  </a:moveTo>
                  <a:cubicBezTo>
                    <a:pt x="44708" y="63698"/>
                    <a:pt x="44982" y="63948"/>
                    <a:pt x="44982" y="64270"/>
                  </a:cubicBezTo>
                  <a:cubicBezTo>
                    <a:pt x="44982" y="64568"/>
                    <a:pt x="44720" y="64829"/>
                    <a:pt x="44410" y="64829"/>
                  </a:cubicBezTo>
                  <a:cubicBezTo>
                    <a:pt x="44113" y="64829"/>
                    <a:pt x="43851" y="64579"/>
                    <a:pt x="43851" y="64270"/>
                  </a:cubicBezTo>
                  <a:cubicBezTo>
                    <a:pt x="43851" y="63937"/>
                    <a:pt x="44101" y="63698"/>
                    <a:pt x="44410" y="63698"/>
                  </a:cubicBezTo>
                  <a:close/>
                  <a:moveTo>
                    <a:pt x="48137" y="63698"/>
                  </a:moveTo>
                  <a:cubicBezTo>
                    <a:pt x="48435" y="63698"/>
                    <a:pt x="48697" y="63948"/>
                    <a:pt x="48697" y="64270"/>
                  </a:cubicBezTo>
                  <a:cubicBezTo>
                    <a:pt x="48697" y="64568"/>
                    <a:pt x="48447" y="64829"/>
                    <a:pt x="48137" y="64829"/>
                  </a:cubicBezTo>
                  <a:cubicBezTo>
                    <a:pt x="47839" y="64829"/>
                    <a:pt x="47566" y="64579"/>
                    <a:pt x="47566" y="64270"/>
                  </a:cubicBezTo>
                  <a:cubicBezTo>
                    <a:pt x="47578" y="63937"/>
                    <a:pt x="47839" y="63698"/>
                    <a:pt x="48137" y="63698"/>
                  </a:cubicBezTo>
                  <a:close/>
                  <a:moveTo>
                    <a:pt x="51864" y="63698"/>
                  </a:moveTo>
                  <a:cubicBezTo>
                    <a:pt x="52161" y="63698"/>
                    <a:pt x="52435" y="63948"/>
                    <a:pt x="52435" y="64270"/>
                  </a:cubicBezTo>
                  <a:cubicBezTo>
                    <a:pt x="52435" y="64568"/>
                    <a:pt x="52185" y="64829"/>
                    <a:pt x="51864" y="64829"/>
                  </a:cubicBezTo>
                  <a:cubicBezTo>
                    <a:pt x="51566" y="64829"/>
                    <a:pt x="51304" y="64579"/>
                    <a:pt x="51304" y="64270"/>
                  </a:cubicBezTo>
                  <a:cubicBezTo>
                    <a:pt x="51304" y="63937"/>
                    <a:pt x="51554" y="63698"/>
                    <a:pt x="51864" y="63698"/>
                  </a:cubicBezTo>
                  <a:close/>
                  <a:moveTo>
                    <a:pt x="55602" y="63698"/>
                  </a:moveTo>
                  <a:cubicBezTo>
                    <a:pt x="55900" y="63698"/>
                    <a:pt x="56174" y="63948"/>
                    <a:pt x="56174" y="64270"/>
                  </a:cubicBezTo>
                  <a:cubicBezTo>
                    <a:pt x="56174" y="64568"/>
                    <a:pt x="55912" y="64829"/>
                    <a:pt x="55602" y="64829"/>
                  </a:cubicBezTo>
                  <a:cubicBezTo>
                    <a:pt x="55293" y="64829"/>
                    <a:pt x="55043" y="64579"/>
                    <a:pt x="55043" y="64270"/>
                  </a:cubicBezTo>
                  <a:cubicBezTo>
                    <a:pt x="55043" y="63937"/>
                    <a:pt x="55293" y="63698"/>
                    <a:pt x="55602" y="63698"/>
                  </a:cubicBezTo>
                  <a:close/>
                  <a:moveTo>
                    <a:pt x="59329" y="63698"/>
                  </a:moveTo>
                  <a:cubicBezTo>
                    <a:pt x="59627" y="63698"/>
                    <a:pt x="59889" y="63948"/>
                    <a:pt x="59889" y="64270"/>
                  </a:cubicBezTo>
                  <a:cubicBezTo>
                    <a:pt x="59889" y="64568"/>
                    <a:pt x="59639" y="64829"/>
                    <a:pt x="59329" y="64829"/>
                  </a:cubicBezTo>
                  <a:cubicBezTo>
                    <a:pt x="59008" y="64829"/>
                    <a:pt x="58757" y="64579"/>
                    <a:pt x="58757" y="64270"/>
                  </a:cubicBezTo>
                  <a:cubicBezTo>
                    <a:pt x="58757" y="63937"/>
                    <a:pt x="59008" y="63698"/>
                    <a:pt x="59329" y="63698"/>
                  </a:cubicBezTo>
                  <a:close/>
                  <a:moveTo>
                    <a:pt x="63056" y="63698"/>
                  </a:moveTo>
                  <a:cubicBezTo>
                    <a:pt x="63353" y="63698"/>
                    <a:pt x="63627" y="63948"/>
                    <a:pt x="63627" y="64270"/>
                  </a:cubicBezTo>
                  <a:cubicBezTo>
                    <a:pt x="63627" y="64568"/>
                    <a:pt x="63377" y="64829"/>
                    <a:pt x="63056" y="64829"/>
                  </a:cubicBezTo>
                  <a:cubicBezTo>
                    <a:pt x="62746" y="64829"/>
                    <a:pt x="62496" y="64579"/>
                    <a:pt x="62496" y="64270"/>
                  </a:cubicBezTo>
                  <a:cubicBezTo>
                    <a:pt x="62496" y="63937"/>
                    <a:pt x="62746" y="63698"/>
                    <a:pt x="63056" y="63698"/>
                  </a:cubicBezTo>
                  <a:close/>
                  <a:moveTo>
                    <a:pt x="66782" y="63698"/>
                  </a:moveTo>
                  <a:cubicBezTo>
                    <a:pt x="67080" y="63698"/>
                    <a:pt x="67342" y="63948"/>
                    <a:pt x="67342" y="64270"/>
                  </a:cubicBezTo>
                  <a:cubicBezTo>
                    <a:pt x="67342" y="64568"/>
                    <a:pt x="67092" y="64829"/>
                    <a:pt x="66782" y="64829"/>
                  </a:cubicBezTo>
                  <a:cubicBezTo>
                    <a:pt x="66473" y="64829"/>
                    <a:pt x="66211" y="64579"/>
                    <a:pt x="66211" y="64270"/>
                  </a:cubicBezTo>
                  <a:cubicBezTo>
                    <a:pt x="66235" y="63937"/>
                    <a:pt x="66473" y="63698"/>
                    <a:pt x="66782" y="63698"/>
                  </a:cubicBezTo>
                  <a:close/>
                  <a:moveTo>
                    <a:pt x="70509" y="63698"/>
                  </a:moveTo>
                  <a:cubicBezTo>
                    <a:pt x="70807" y="63698"/>
                    <a:pt x="71080" y="63948"/>
                    <a:pt x="71080" y="64270"/>
                  </a:cubicBezTo>
                  <a:cubicBezTo>
                    <a:pt x="71080" y="64568"/>
                    <a:pt x="70830" y="64829"/>
                    <a:pt x="70509" y="64829"/>
                  </a:cubicBezTo>
                  <a:cubicBezTo>
                    <a:pt x="70199" y="64829"/>
                    <a:pt x="69949" y="64579"/>
                    <a:pt x="69949" y="64270"/>
                  </a:cubicBezTo>
                  <a:cubicBezTo>
                    <a:pt x="69949" y="63937"/>
                    <a:pt x="70199" y="63698"/>
                    <a:pt x="70509" y="63698"/>
                  </a:cubicBezTo>
                  <a:close/>
                  <a:moveTo>
                    <a:pt x="74236" y="63698"/>
                  </a:moveTo>
                  <a:cubicBezTo>
                    <a:pt x="74533" y="63698"/>
                    <a:pt x="74795" y="63948"/>
                    <a:pt x="74795" y="64270"/>
                  </a:cubicBezTo>
                  <a:cubicBezTo>
                    <a:pt x="74795" y="64568"/>
                    <a:pt x="74545" y="64829"/>
                    <a:pt x="74236" y="64829"/>
                  </a:cubicBezTo>
                  <a:cubicBezTo>
                    <a:pt x="73938" y="64829"/>
                    <a:pt x="73676" y="64579"/>
                    <a:pt x="73676" y="64270"/>
                  </a:cubicBezTo>
                  <a:cubicBezTo>
                    <a:pt x="73676" y="63937"/>
                    <a:pt x="73926" y="63698"/>
                    <a:pt x="74236" y="63698"/>
                  </a:cubicBezTo>
                  <a:close/>
                  <a:moveTo>
                    <a:pt x="77855" y="63698"/>
                  </a:moveTo>
                  <a:cubicBezTo>
                    <a:pt x="78153" y="63698"/>
                    <a:pt x="78415" y="63948"/>
                    <a:pt x="78415" y="64270"/>
                  </a:cubicBezTo>
                  <a:cubicBezTo>
                    <a:pt x="78415" y="64568"/>
                    <a:pt x="78165" y="64829"/>
                    <a:pt x="77855" y="64829"/>
                  </a:cubicBezTo>
                  <a:cubicBezTo>
                    <a:pt x="77546" y="64829"/>
                    <a:pt x="77284" y="64579"/>
                    <a:pt x="77284" y="64270"/>
                  </a:cubicBezTo>
                  <a:cubicBezTo>
                    <a:pt x="77284" y="63937"/>
                    <a:pt x="77546" y="63698"/>
                    <a:pt x="77855" y="63698"/>
                  </a:cubicBezTo>
                  <a:close/>
                  <a:moveTo>
                    <a:pt x="81570" y="63698"/>
                  </a:moveTo>
                  <a:cubicBezTo>
                    <a:pt x="81868" y="63698"/>
                    <a:pt x="82141" y="63948"/>
                    <a:pt x="82141" y="64270"/>
                  </a:cubicBezTo>
                  <a:cubicBezTo>
                    <a:pt x="82141" y="64568"/>
                    <a:pt x="81879" y="64829"/>
                    <a:pt x="81570" y="64829"/>
                  </a:cubicBezTo>
                  <a:cubicBezTo>
                    <a:pt x="81260" y="64829"/>
                    <a:pt x="81010" y="64579"/>
                    <a:pt x="81010" y="64270"/>
                  </a:cubicBezTo>
                  <a:cubicBezTo>
                    <a:pt x="81022" y="63937"/>
                    <a:pt x="81260" y="63698"/>
                    <a:pt x="81570" y="63698"/>
                  </a:cubicBezTo>
                  <a:close/>
                  <a:moveTo>
                    <a:pt x="85308" y="63698"/>
                  </a:moveTo>
                  <a:cubicBezTo>
                    <a:pt x="85606" y="63698"/>
                    <a:pt x="85880" y="63948"/>
                    <a:pt x="85880" y="64270"/>
                  </a:cubicBezTo>
                  <a:cubicBezTo>
                    <a:pt x="85880" y="64568"/>
                    <a:pt x="85618" y="64829"/>
                    <a:pt x="85308" y="64829"/>
                  </a:cubicBezTo>
                  <a:cubicBezTo>
                    <a:pt x="84999" y="64829"/>
                    <a:pt x="84749" y="64579"/>
                    <a:pt x="84749" y="64270"/>
                  </a:cubicBezTo>
                  <a:cubicBezTo>
                    <a:pt x="84749" y="63937"/>
                    <a:pt x="84999" y="63698"/>
                    <a:pt x="85308" y="63698"/>
                  </a:cubicBezTo>
                  <a:close/>
                  <a:moveTo>
                    <a:pt x="89035" y="63698"/>
                  </a:moveTo>
                  <a:cubicBezTo>
                    <a:pt x="89333" y="63698"/>
                    <a:pt x="89595" y="63948"/>
                    <a:pt x="89595" y="64270"/>
                  </a:cubicBezTo>
                  <a:cubicBezTo>
                    <a:pt x="89595" y="64568"/>
                    <a:pt x="89345" y="64829"/>
                    <a:pt x="89035" y="64829"/>
                  </a:cubicBezTo>
                  <a:cubicBezTo>
                    <a:pt x="88714" y="64829"/>
                    <a:pt x="88464" y="64579"/>
                    <a:pt x="88464" y="64270"/>
                  </a:cubicBezTo>
                  <a:cubicBezTo>
                    <a:pt x="88475" y="63937"/>
                    <a:pt x="88714" y="63698"/>
                    <a:pt x="89035" y="63698"/>
                  </a:cubicBezTo>
                  <a:close/>
                  <a:moveTo>
                    <a:pt x="92762" y="63698"/>
                  </a:moveTo>
                  <a:cubicBezTo>
                    <a:pt x="93059" y="63698"/>
                    <a:pt x="93333" y="63948"/>
                    <a:pt x="93333" y="64270"/>
                  </a:cubicBezTo>
                  <a:cubicBezTo>
                    <a:pt x="93333" y="64568"/>
                    <a:pt x="93071" y="64829"/>
                    <a:pt x="92762" y="64829"/>
                  </a:cubicBezTo>
                  <a:cubicBezTo>
                    <a:pt x="92452" y="64829"/>
                    <a:pt x="92202" y="64579"/>
                    <a:pt x="92202" y="64270"/>
                  </a:cubicBezTo>
                  <a:cubicBezTo>
                    <a:pt x="92202" y="63937"/>
                    <a:pt x="92452" y="63698"/>
                    <a:pt x="92762" y="63698"/>
                  </a:cubicBezTo>
                  <a:close/>
                  <a:moveTo>
                    <a:pt x="96488" y="63698"/>
                  </a:moveTo>
                  <a:cubicBezTo>
                    <a:pt x="96786" y="63698"/>
                    <a:pt x="97048" y="63948"/>
                    <a:pt x="97048" y="64270"/>
                  </a:cubicBezTo>
                  <a:cubicBezTo>
                    <a:pt x="97048" y="64568"/>
                    <a:pt x="96798" y="64829"/>
                    <a:pt x="96488" y="64829"/>
                  </a:cubicBezTo>
                  <a:cubicBezTo>
                    <a:pt x="96191" y="64829"/>
                    <a:pt x="95917" y="64579"/>
                    <a:pt x="95917" y="64270"/>
                  </a:cubicBezTo>
                  <a:cubicBezTo>
                    <a:pt x="95917" y="63937"/>
                    <a:pt x="96179" y="63698"/>
                    <a:pt x="96488" y="63698"/>
                  </a:cubicBezTo>
                  <a:close/>
                  <a:moveTo>
                    <a:pt x="100203" y="63698"/>
                  </a:moveTo>
                  <a:cubicBezTo>
                    <a:pt x="100501" y="63698"/>
                    <a:pt x="100775" y="63948"/>
                    <a:pt x="100775" y="64270"/>
                  </a:cubicBezTo>
                  <a:cubicBezTo>
                    <a:pt x="100775" y="64568"/>
                    <a:pt x="100513" y="64829"/>
                    <a:pt x="100203" y="64829"/>
                  </a:cubicBezTo>
                  <a:cubicBezTo>
                    <a:pt x="99905" y="64829"/>
                    <a:pt x="99644" y="64579"/>
                    <a:pt x="99644" y="64270"/>
                  </a:cubicBezTo>
                  <a:cubicBezTo>
                    <a:pt x="99655" y="63937"/>
                    <a:pt x="99894" y="63698"/>
                    <a:pt x="100203" y="63698"/>
                  </a:cubicBezTo>
                  <a:close/>
                  <a:moveTo>
                    <a:pt x="103942" y="63698"/>
                  </a:moveTo>
                  <a:cubicBezTo>
                    <a:pt x="104239" y="63698"/>
                    <a:pt x="104513" y="63948"/>
                    <a:pt x="104513" y="64270"/>
                  </a:cubicBezTo>
                  <a:cubicBezTo>
                    <a:pt x="104513" y="64568"/>
                    <a:pt x="104251" y="64829"/>
                    <a:pt x="103942" y="64829"/>
                  </a:cubicBezTo>
                  <a:cubicBezTo>
                    <a:pt x="103644" y="64829"/>
                    <a:pt x="103382" y="64579"/>
                    <a:pt x="103382" y="64270"/>
                  </a:cubicBezTo>
                  <a:cubicBezTo>
                    <a:pt x="103382" y="63937"/>
                    <a:pt x="103632" y="63698"/>
                    <a:pt x="103942" y="63698"/>
                  </a:cubicBezTo>
                  <a:close/>
                  <a:moveTo>
                    <a:pt x="107668" y="63698"/>
                  </a:moveTo>
                  <a:cubicBezTo>
                    <a:pt x="107966" y="63698"/>
                    <a:pt x="108228" y="63948"/>
                    <a:pt x="108228" y="64270"/>
                  </a:cubicBezTo>
                  <a:cubicBezTo>
                    <a:pt x="108228" y="64568"/>
                    <a:pt x="107978" y="64829"/>
                    <a:pt x="107668" y="64829"/>
                  </a:cubicBezTo>
                  <a:cubicBezTo>
                    <a:pt x="107371" y="64829"/>
                    <a:pt x="107097" y="64579"/>
                    <a:pt x="107097" y="64270"/>
                  </a:cubicBezTo>
                  <a:cubicBezTo>
                    <a:pt x="107109" y="63937"/>
                    <a:pt x="107347" y="63698"/>
                    <a:pt x="107668" y="63698"/>
                  </a:cubicBezTo>
                  <a:close/>
                  <a:moveTo>
                    <a:pt x="111395" y="63698"/>
                  </a:moveTo>
                  <a:cubicBezTo>
                    <a:pt x="111693" y="63698"/>
                    <a:pt x="111967" y="63948"/>
                    <a:pt x="111967" y="64270"/>
                  </a:cubicBezTo>
                  <a:cubicBezTo>
                    <a:pt x="111967" y="64568"/>
                    <a:pt x="111705" y="64829"/>
                    <a:pt x="111395" y="64829"/>
                  </a:cubicBezTo>
                  <a:cubicBezTo>
                    <a:pt x="111085" y="64829"/>
                    <a:pt x="110835" y="64579"/>
                    <a:pt x="110835" y="64270"/>
                  </a:cubicBezTo>
                  <a:cubicBezTo>
                    <a:pt x="110835" y="63937"/>
                    <a:pt x="111085" y="63698"/>
                    <a:pt x="111395" y="63698"/>
                  </a:cubicBezTo>
                  <a:close/>
                  <a:moveTo>
                    <a:pt x="115122" y="63698"/>
                  </a:moveTo>
                  <a:cubicBezTo>
                    <a:pt x="115419" y="63698"/>
                    <a:pt x="115681" y="63948"/>
                    <a:pt x="115681" y="64270"/>
                  </a:cubicBezTo>
                  <a:cubicBezTo>
                    <a:pt x="115681" y="64568"/>
                    <a:pt x="115431" y="64829"/>
                    <a:pt x="115122" y="64829"/>
                  </a:cubicBezTo>
                  <a:cubicBezTo>
                    <a:pt x="114812" y="64829"/>
                    <a:pt x="114550" y="64579"/>
                    <a:pt x="114550" y="64270"/>
                  </a:cubicBezTo>
                  <a:cubicBezTo>
                    <a:pt x="114574" y="63937"/>
                    <a:pt x="114812" y="63698"/>
                    <a:pt x="115122" y="63698"/>
                  </a:cubicBezTo>
                  <a:close/>
                  <a:moveTo>
                    <a:pt x="118860" y="63698"/>
                  </a:moveTo>
                  <a:cubicBezTo>
                    <a:pt x="119158" y="63698"/>
                    <a:pt x="119420" y="63948"/>
                    <a:pt x="119420" y="64270"/>
                  </a:cubicBezTo>
                  <a:cubicBezTo>
                    <a:pt x="119420" y="64568"/>
                    <a:pt x="119170" y="64829"/>
                    <a:pt x="118860" y="64829"/>
                  </a:cubicBezTo>
                  <a:cubicBezTo>
                    <a:pt x="118539" y="64829"/>
                    <a:pt x="118289" y="64579"/>
                    <a:pt x="118289" y="64270"/>
                  </a:cubicBezTo>
                  <a:cubicBezTo>
                    <a:pt x="118289" y="63937"/>
                    <a:pt x="118539" y="63698"/>
                    <a:pt x="118860" y="63698"/>
                  </a:cubicBezTo>
                  <a:close/>
                  <a:moveTo>
                    <a:pt x="122575" y="63698"/>
                  </a:moveTo>
                  <a:cubicBezTo>
                    <a:pt x="122873" y="63698"/>
                    <a:pt x="123146" y="63948"/>
                    <a:pt x="123146" y="64270"/>
                  </a:cubicBezTo>
                  <a:cubicBezTo>
                    <a:pt x="123146" y="64568"/>
                    <a:pt x="122885" y="64829"/>
                    <a:pt x="122575" y="64829"/>
                  </a:cubicBezTo>
                  <a:cubicBezTo>
                    <a:pt x="122265" y="64829"/>
                    <a:pt x="122015" y="64579"/>
                    <a:pt x="122015" y="64270"/>
                  </a:cubicBezTo>
                  <a:cubicBezTo>
                    <a:pt x="122027" y="63937"/>
                    <a:pt x="122277" y="63698"/>
                    <a:pt x="122575" y="63698"/>
                  </a:cubicBezTo>
                  <a:close/>
                  <a:moveTo>
                    <a:pt x="126314" y="63698"/>
                  </a:moveTo>
                  <a:cubicBezTo>
                    <a:pt x="126611" y="63698"/>
                    <a:pt x="126873" y="63948"/>
                    <a:pt x="126873" y="64270"/>
                  </a:cubicBezTo>
                  <a:cubicBezTo>
                    <a:pt x="126873" y="64568"/>
                    <a:pt x="126623" y="64829"/>
                    <a:pt x="126314" y="64829"/>
                  </a:cubicBezTo>
                  <a:cubicBezTo>
                    <a:pt x="126004" y="64829"/>
                    <a:pt x="125742" y="64579"/>
                    <a:pt x="125742" y="64270"/>
                  </a:cubicBezTo>
                  <a:cubicBezTo>
                    <a:pt x="125742" y="63937"/>
                    <a:pt x="126004" y="63698"/>
                    <a:pt x="126314" y="63698"/>
                  </a:cubicBezTo>
                  <a:close/>
                  <a:moveTo>
                    <a:pt x="130028" y="63698"/>
                  </a:moveTo>
                  <a:cubicBezTo>
                    <a:pt x="130326" y="63698"/>
                    <a:pt x="130600" y="63948"/>
                    <a:pt x="130600" y="64270"/>
                  </a:cubicBezTo>
                  <a:cubicBezTo>
                    <a:pt x="130600" y="64568"/>
                    <a:pt x="130350" y="64829"/>
                    <a:pt x="130028" y="64829"/>
                  </a:cubicBezTo>
                  <a:cubicBezTo>
                    <a:pt x="129731" y="64829"/>
                    <a:pt x="129469" y="64579"/>
                    <a:pt x="129469" y="64270"/>
                  </a:cubicBezTo>
                  <a:cubicBezTo>
                    <a:pt x="129469" y="63937"/>
                    <a:pt x="129719" y="63698"/>
                    <a:pt x="130028" y="63698"/>
                  </a:cubicBezTo>
                  <a:close/>
                  <a:moveTo>
                    <a:pt x="133767" y="63698"/>
                  </a:moveTo>
                  <a:cubicBezTo>
                    <a:pt x="134065" y="63698"/>
                    <a:pt x="134326" y="63948"/>
                    <a:pt x="134326" y="64270"/>
                  </a:cubicBezTo>
                  <a:cubicBezTo>
                    <a:pt x="134326" y="64568"/>
                    <a:pt x="134076" y="64829"/>
                    <a:pt x="133767" y="64829"/>
                  </a:cubicBezTo>
                  <a:cubicBezTo>
                    <a:pt x="133469" y="64829"/>
                    <a:pt x="133207" y="64579"/>
                    <a:pt x="133207" y="64270"/>
                  </a:cubicBezTo>
                  <a:cubicBezTo>
                    <a:pt x="133207" y="63937"/>
                    <a:pt x="133457" y="63698"/>
                    <a:pt x="133767" y="63698"/>
                  </a:cubicBezTo>
                  <a:close/>
                  <a:moveTo>
                    <a:pt x="137494" y="63698"/>
                  </a:moveTo>
                  <a:cubicBezTo>
                    <a:pt x="137791" y="63698"/>
                    <a:pt x="138053" y="63948"/>
                    <a:pt x="138053" y="64270"/>
                  </a:cubicBezTo>
                  <a:cubicBezTo>
                    <a:pt x="138053" y="64568"/>
                    <a:pt x="137803" y="64829"/>
                    <a:pt x="137494" y="64829"/>
                  </a:cubicBezTo>
                  <a:cubicBezTo>
                    <a:pt x="137196" y="64829"/>
                    <a:pt x="136922" y="64579"/>
                    <a:pt x="136922" y="64270"/>
                  </a:cubicBezTo>
                  <a:cubicBezTo>
                    <a:pt x="136934" y="63937"/>
                    <a:pt x="137172" y="63698"/>
                    <a:pt x="137494" y="63698"/>
                  </a:cubicBezTo>
                  <a:close/>
                  <a:moveTo>
                    <a:pt x="141220" y="63698"/>
                  </a:moveTo>
                  <a:cubicBezTo>
                    <a:pt x="141518" y="63698"/>
                    <a:pt x="141792" y="63948"/>
                    <a:pt x="141792" y="64270"/>
                  </a:cubicBezTo>
                  <a:cubicBezTo>
                    <a:pt x="141792" y="64568"/>
                    <a:pt x="141530" y="64829"/>
                    <a:pt x="141220" y="64829"/>
                  </a:cubicBezTo>
                  <a:cubicBezTo>
                    <a:pt x="140911" y="64829"/>
                    <a:pt x="140661" y="64579"/>
                    <a:pt x="140661" y="64270"/>
                  </a:cubicBezTo>
                  <a:cubicBezTo>
                    <a:pt x="140661" y="63937"/>
                    <a:pt x="140911" y="63698"/>
                    <a:pt x="141220" y="63698"/>
                  </a:cubicBezTo>
                  <a:close/>
                  <a:moveTo>
                    <a:pt x="144947" y="63698"/>
                  </a:moveTo>
                  <a:cubicBezTo>
                    <a:pt x="145244" y="63698"/>
                    <a:pt x="145506" y="63948"/>
                    <a:pt x="145506" y="64270"/>
                  </a:cubicBezTo>
                  <a:cubicBezTo>
                    <a:pt x="145506" y="64568"/>
                    <a:pt x="145256" y="64829"/>
                    <a:pt x="144947" y="64829"/>
                  </a:cubicBezTo>
                  <a:cubicBezTo>
                    <a:pt x="144637" y="64829"/>
                    <a:pt x="144375" y="64579"/>
                    <a:pt x="144375" y="64270"/>
                  </a:cubicBezTo>
                  <a:cubicBezTo>
                    <a:pt x="144399" y="63937"/>
                    <a:pt x="144637" y="63698"/>
                    <a:pt x="144947" y="63698"/>
                  </a:cubicBezTo>
                  <a:close/>
                  <a:moveTo>
                    <a:pt x="148685" y="63698"/>
                  </a:moveTo>
                  <a:cubicBezTo>
                    <a:pt x="148983" y="63698"/>
                    <a:pt x="149245" y="63948"/>
                    <a:pt x="149245" y="64270"/>
                  </a:cubicBezTo>
                  <a:cubicBezTo>
                    <a:pt x="149245" y="64568"/>
                    <a:pt x="148995" y="64829"/>
                    <a:pt x="148685" y="64829"/>
                  </a:cubicBezTo>
                  <a:cubicBezTo>
                    <a:pt x="148364" y="64829"/>
                    <a:pt x="148114" y="64579"/>
                    <a:pt x="148114" y="64270"/>
                  </a:cubicBezTo>
                  <a:cubicBezTo>
                    <a:pt x="148114" y="63937"/>
                    <a:pt x="148364" y="63698"/>
                    <a:pt x="148685" y="63698"/>
                  </a:cubicBezTo>
                  <a:close/>
                  <a:moveTo>
                    <a:pt x="152400" y="63698"/>
                  </a:moveTo>
                  <a:cubicBezTo>
                    <a:pt x="152698" y="63698"/>
                    <a:pt x="152972" y="63948"/>
                    <a:pt x="152972" y="64270"/>
                  </a:cubicBezTo>
                  <a:cubicBezTo>
                    <a:pt x="152972" y="64568"/>
                    <a:pt x="152710" y="64829"/>
                    <a:pt x="152400" y="64829"/>
                  </a:cubicBezTo>
                  <a:cubicBezTo>
                    <a:pt x="152091" y="64829"/>
                    <a:pt x="151841" y="64579"/>
                    <a:pt x="151841" y="64270"/>
                  </a:cubicBezTo>
                  <a:cubicBezTo>
                    <a:pt x="151852" y="63937"/>
                    <a:pt x="152091" y="63698"/>
                    <a:pt x="152400" y="63698"/>
                  </a:cubicBezTo>
                  <a:close/>
                  <a:moveTo>
                    <a:pt x="156139" y="63698"/>
                  </a:moveTo>
                  <a:cubicBezTo>
                    <a:pt x="156436" y="63698"/>
                    <a:pt x="156698" y="63948"/>
                    <a:pt x="156698" y="64270"/>
                  </a:cubicBezTo>
                  <a:cubicBezTo>
                    <a:pt x="156698" y="64568"/>
                    <a:pt x="156448" y="64829"/>
                    <a:pt x="156139" y="64829"/>
                  </a:cubicBezTo>
                  <a:cubicBezTo>
                    <a:pt x="155829" y="64829"/>
                    <a:pt x="155567" y="64579"/>
                    <a:pt x="155567" y="64270"/>
                  </a:cubicBezTo>
                  <a:cubicBezTo>
                    <a:pt x="155567" y="63937"/>
                    <a:pt x="155829" y="63698"/>
                    <a:pt x="156139" y="63698"/>
                  </a:cubicBezTo>
                  <a:close/>
                  <a:moveTo>
                    <a:pt x="1548" y="65556"/>
                  </a:moveTo>
                  <a:cubicBezTo>
                    <a:pt x="1846" y="65556"/>
                    <a:pt x="2119" y="65818"/>
                    <a:pt x="2119" y="66127"/>
                  </a:cubicBezTo>
                  <a:cubicBezTo>
                    <a:pt x="2119" y="66425"/>
                    <a:pt x="1858" y="66687"/>
                    <a:pt x="1548" y="66687"/>
                  </a:cubicBezTo>
                  <a:cubicBezTo>
                    <a:pt x="1238" y="66687"/>
                    <a:pt x="988" y="66437"/>
                    <a:pt x="988" y="66127"/>
                  </a:cubicBezTo>
                  <a:cubicBezTo>
                    <a:pt x="988" y="65818"/>
                    <a:pt x="1238" y="65556"/>
                    <a:pt x="1548" y="65556"/>
                  </a:cubicBezTo>
                  <a:close/>
                  <a:moveTo>
                    <a:pt x="5287" y="65556"/>
                  </a:moveTo>
                  <a:cubicBezTo>
                    <a:pt x="5596" y="65556"/>
                    <a:pt x="5846" y="65818"/>
                    <a:pt x="5846" y="66127"/>
                  </a:cubicBezTo>
                  <a:cubicBezTo>
                    <a:pt x="5846" y="66437"/>
                    <a:pt x="5596" y="66687"/>
                    <a:pt x="5287" y="66687"/>
                  </a:cubicBezTo>
                  <a:cubicBezTo>
                    <a:pt x="4977" y="66687"/>
                    <a:pt x="4715" y="66437"/>
                    <a:pt x="4715" y="66127"/>
                  </a:cubicBezTo>
                  <a:cubicBezTo>
                    <a:pt x="4715" y="65818"/>
                    <a:pt x="4977" y="65556"/>
                    <a:pt x="5287" y="65556"/>
                  </a:cubicBezTo>
                  <a:close/>
                  <a:moveTo>
                    <a:pt x="9001" y="65556"/>
                  </a:moveTo>
                  <a:cubicBezTo>
                    <a:pt x="9299" y="65556"/>
                    <a:pt x="9573" y="65818"/>
                    <a:pt x="9573" y="66127"/>
                  </a:cubicBezTo>
                  <a:cubicBezTo>
                    <a:pt x="9573" y="66425"/>
                    <a:pt x="9323" y="66687"/>
                    <a:pt x="9001" y="66687"/>
                  </a:cubicBezTo>
                  <a:cubicBezTo>
                    <a:pt x="8704" y="66687"/>
                    <a:pt x="8442" y="66437"/>
                    <a:pt x="8442" y="66127"/>
                  </a:cubicBezTo>
                  <a:cubicBezTo>
                    <a:pt x="8442" y="65818"/>
                    <a:pt x="8692" y="65556"/>
                    <a:pt x="9001" y="65556"/>
                  </a:cubicBezTo>
                  <a:close/>
                  <a:moveTo>
                    <a:pt x="12728" y="65556"/>
                  </a:moveTo>
                  <a:cubicBezTo>
                    <a:pt x="13037" y="65556"/>
                    <a:pt x="13288" y="65818"/>
                    <a:pt x="13288" y="66127"/>
                  </a:cubicBezTo>
                  <a:cubicBezTo>
                    <a:pt x="13288" y="66437"/>
                    <a:pt x="13037" y="66687"/>
                    <a:pt x="12728" y="66687"/>
                  </a:cubicBezTo>
                  <a:cubicBezTo>
                    <a:pt x="12418" y="66687"/>
                    <a:pt x="12156" y="66437"/>
                    <a:pt x="12156" y="66127"/>
                  </a:cubicBezTo>
                  <a:cubicBezTo>
                    <a:pt x="12156" y="65818"/>
                    <a:pt x="12418" y="65556"/>
                    <a:pt x="12728" y="65556"/>
                  </a:cubicBezTo>
                  <a:close/>
                  <a:moveTo>
                    <a:pt x="16466" y="65556"/>
                  </a:moveTo>
                  <a:cubicBezTo>
                    <a:pt x="16764" y="65556"/>
                    <a:pt x="17026" y="65818"/>
                    <a:pt x="17026" y="66127"/>
                  </a:cubicBezTo>
                  <a:cubicBezTo>
                    <a:pt x="17026" y="66425"/>
                    <a:pt x="16776" y="66687"/>
                    <a:pt x="16466" y="66687"/>
                  </a:cubicBezTo>
                  <a:cubicBezTo>
                    <a:pt x="16169" y="66687"/>
                    <a:pt x="15895" y="66437"/>
                    <a:pt x="15895" y="66127"/>
                  </a:cubicBezTo>
                  <a:cubicBezTo>
                    <a:pt x="15895" y="65818"/>
                    <a:pt x="16145" y="65556"/>
                    <a:pt x="16466" y="65556"/>
                  </a:cubicBezTo>
                  <a:close/>
                  <a:moveTo>
                    <a:pt x="20181" y="65556"/>
                  </a:moveTo>
                  <a:cubicBezTo>
                    <a:pt x="20491" y="65556"/>
                    <a:pt x="20753" y="65818"/>
                    <a:pt x="20753" y="66127"/>
                  </a:cubicBezTo>
                  <a:cubicBezTo>
                    <a:pt x="20753" y="66437"/>
                    <a:pt x="20491" y="66687"/>
                    <a:pt x="20181" y="66687"/>
                  </a:cubicBezTo>
                  <a:cubicBezTo>
                    <a:pt x="19872" y="66687"/>
                    <a:pt x="19622" y="66437"/>
                    <a:pt x="19622" y="66127"/>
                  </a:cubicBezTo>
                  <a:cubicBezTo>
                    <a:pt x="19622" y="65818"/>
                    <a:pt x="19872" y="65556"/>
                    <a:pt x="20181" y="65556"/>
                  </a:cubicBezTo>
                  <a:close/>
                  <a:moveTo>
                    <a:pt x="23920" y="65556"/>
                  </a:moveTo>
                  <a:cubicBezTo>
                    <a:pt x="24217" y="65556"/>
                    <a:pt x="24479" y="65818"/>
                    <a:pt x="24479" y="66127"/>
                  </a:cubicBezTo>
                  <a:cubicBezTo>
                    <a:pt x="24479" y="66425"/>
                    <a:pt x="24229" y="66687"/>
                    <a:pt x="23920" y="66687"/>
                  </a:cubicBezTo>
                  <a:cubicBezTo>
                    <a:pt x="23610" y="66687"/>
                    <a:pt x="23348" y="66437"/>
                    <a:pt x="23348" y="66127"/>
                  </a:cubicBezTo>
                  <a:cubicBezTo>
                    <a:pt x="23348" y="65818"/>
                    <a:pt x="23610" y="65556"/>
                    <a:pt x="23920" y="65556"/>
                  </a:cubicBezTo>
                  <a:close/>
                  <a:moveTo>
                    <a:pt x="27635" y="65556"/>
                  </a:moveTo>
                  <a:cubicBezTo>
                    <a:pt x="27956" y="65556"/>
                    <a:pt x="28206" y="65818"/>
                    <a:pt x="28206" y="66127"/>
                  </a:cubicBezTo>
                  <a:cubicBezTo>
                    <a:pt x="28206" y="66437"/>
                    <a:pt x="27956" y="66687"/>
                    <a:pt x="27635" y="66687"/>
                  </a:cubicBezTo>
                  <a:cubicBezTo>
                    <a:pt x="27325" y="66687"/>
                    <a:pt x="27075" y="66437"/>
                    <a:pt x="27075" y="66127"/>
                  </a:cubicBezTo>
                  <a:cubicBezTo>
                    <a:pt x="27075" y="65818"/>
                    <a:pt x="27325" y="65556"/>
                    <a:pt x="27635" y="65556"/>
                  </a:cubicBezTo>
                  <a:close/>
                  <a:moveTo>
                    <a:pt x="31373" y="65556"/>
                  </a:moveTo>
                  <a:cubicBezTo>
                    <a:pt x="31671" y="65556"/>
                    <a:pt x="31945" y="65818"/>
                    <a:pt x="31945" y="66127"/>
                  </a:cubicBezTo>
                  <a:cubicBezTo>
                    <a:pt x="31945" y="66425"/>
                    <a:pt x="31683" y="66687"/>
                    <a:pt x="31373" y="66687"/>
                  </a:cubicBezTo>
                  <a:cubicBezTo>
                    <a:pt x="31064" y="66687"/>
                    <a:pt x="30814" y="66437"/>
                    <a:pt x="30814" y="66127"/>
                  </a:cubicBezTo>
                  <a:cubicBezTo>
                    <a:pt x="30814" y="65818"/>
                    <a:pt x="31064" y="65556"/>
                    <a:pt x="31373" y="65556"/>
                  </a:cubicBezTo>
                  <a:close/>
                  <a:moveTo>
                    <a:pt x="35100" y="65556"/>
                  </a:moveTo>
                  <a:cubicBezTo>
                    <a:pt x="35409" y="65556"/>
                    <a:pt x="35659" y="65818"/>
                    <a:pt x="35659" y="66127"/>
                  </a:cubicBezTo>
                  <a:cubicBezTo>
                    <a:pt x="35659" y="66437"/>
                    <a:pt x="35409" y="66687"/>
                    <a:pt x="35100" y="66687"/>
                  </a:cubicBezTo>
                  <a:cubicBezTo>
                    <a:pt x="34778" y="66687"/>
                    <a:pt x="34528" y="66437"/>
                    <a:pt x="34528" y="66127"/>
                  </a:cubicBezTo>
                  <a:cubicBezTo>
                    <a:pt x="34528" y="65818"/>
                    <a:pt x="34778" y="65556"/>
                    <a:pt x="35100" y="65556"/>
                  </a:cubicBezTo>
                  <a:close/>
                  <a:moveTo>
                    <a:pt x="38815" y="65556"/>
                  </a:moveTo>
                  <a:cubicBezTo>
                    <a:pt x="39112" y="65556"/>
                    <a:pt x="39386" y="65818"/>
                    <a:pt x="39386" y="66127"/>
                  </a:cubicBezTo>
                  <a:cubicBezTo>
                    <a:pt x="39386" y="66425"/>
                    <a:pt x="39124" y="66687"/>
                    <a:pt x="38815" y="66687"/>
                  </a:cubicBezTo>
                  <a:cubicBezTo>
                    <a:pt x="38517" y="66687"/>
                    <a:pt x="38255" y="66437"/>
                    <a:pt x="38255" y="66127"/>
                  </a:cubicBezTo>
                  <a:cubicBezTo>
                    <a:pt x="38255" y="65818"/>
                    <a:pt x="38505" y="65556"/>
                    <a:pt x="38815" y="65556"/>
                  </a:cubicBezTo>
                  <a:close/>
                  <a:moveTo>
                    <a:pt x="42553" y="65556"/>
                  </a:moveTo>
                  <a:cubicBezTo>
                    <a:pt x="42863" y="65556"/>
                    <a:pt x="43113" y="65818"/>
                    <a:pt x="43113" y="66127"/>
                  </a:cubicBezTo>
                  <a:cubicBezTo>
                    <a:pt x="43113" y="66437"/>
                    <a:pt x="42863" y="66687"/>
                    <a:pt x="42553" y="66687"/>
                  </a:cubicBezTo>
                  <a:cubicBezTo>
                    <a:pt x="42232" y="66687"/>
                    <a:pt x="41982" y="66437"/>
                    <a:pt x="41982" y="66127"/>
                  </a:cubicBezTo>
                  <a:cubicBezTo>
                    <a:pt x="41982" y="65818"/>
                    <a:pt x="42244" y="65556"/>
                    <a:pt x="42553" y="65556"/>
                  </a:cubicBezTo>
                  <a:close/>
                  <a:moveTo>
                    <a:pt x="46268" y="65556"/>
                  </a:moveTo>
                  <a:cubicBezTo>
                    <a:pt x="46565" y="65556"/>
                    <a:pt x="46839" y="65818"/>
                    <a:pt x="46839" y="66127"/>
                  </a:cubicBezTo>
                  <a:cubicBezTo>
                    <a:pt x="46839" y="66425"/>
                    <a:pt x="46589" y="66687"/>
                    <a:pt x="46268" y="66687"/>
                  </a:cubicBezTo>
                  <a:cubicBezTo>
                    <a:pt x="45970" y="66687"/>
                    <a:pt x="45708" y="66437"/>
                    <a:pt x="45708" y="66127"/>
                  </a:cubicBezTo>
                  <a:cubicBezTo>
                    <a:pt x="45708" y="65818"/>
                    <a:pt x="45958" y="65556"/>
                    <a:pt x="46268" y="65556"/>
                  </a:cubicBezTo>
                  <a:close/>
                  <a:moveTo>
                    <a:pt x="50006" y="65556"/>
                  </a:moveTo>
                  <a:cubicBezTo>
                    <a:pt x="50316" y="65556"/>
                    <a:pt x="50578" y="65818"/>
                    <a:pt x="50578" y="66127"/>
                  </a:cubicBezTo>
                  <a:cubicBezTo>
                    <a:pt x="50578" y="66437"/>
                    <a:pt x="50316" y="66687"/>
                    <a:pt x="50006" y="66687"/>
                  </a:cubicBezTo>
                  <a:cubicBezTo>
                    <a:pt x="49697" y="66687"/>
                    <a:pt x="49447" y="66437"/>
                    <a:pt x="49447" y="66127"/>
                  </a:cubicBezTo>
                  <a:cubicBezTo>
                    <a:pt x="49447" y="65818"/>
                    <a:pt x="49697" y="65556"/>
                    <a:pt x="50006" y="65556"/>
                  </a:cubicBezTo>
                  <a:close/>
                  <a:moveTo>
                    <a:pt x="53733" y="65556"/>
                  </a:moveTo>
                  <a:cubicBezTo>
                    <a:pt x="54031" y="65556"/>
                    <a:pt x="54293" y="65818"/>
                    <a:pt x="54293" y="66127"/>
                  </a:cubicBezTo>
                  <a:cubicBezTo>
                    <a:pt x="54293" y="66425"/>
                    <a:pt x="54043" y="66687"/>
                    <a:pt x="53733" y="66687"/>
                  </a:cubicBezTo>
                  <a:cubicBezTo>
                    <a:pt x="53412" y="66687"/>
                    <a:pt x="53162" y="66437"/>
                    <a:pt x="53162" y="66127"/>
                  </a:cubicBezTo>
                  <a:cubicBezTo>
                    <a:pt x="53162" y="65818"/>
                    <a:pt x="53412" y="65556"/>
                    <a:pt x="53733" y="65556"/>
                  </a:cubicBezTo>
                  <a:close/>
                  <a:moveTo>
                    <a:pt x="57460" y="65556"/>
                  </a:moveTo>
                  <a:cubicBezTo>
                    <a:pt x="57781" y="65556"/>
                    <a:pt x="58031" y="65818"/>
                    <a:pt x="58031" y="66127"/>
                  </a:cubicBezTo>
                  <a:cubicBezTo>
                    <a:pt x="58031" y="66437"/>
                    <a:pt x="57781" y="66687"/>
                    <a:pt x="57460" y="66687"/>
                  </a:cubicBezTo>
                  <a:cubicBezTo>
                    <a:pt x="57150" y="66687"/>
                    <a:pt x="56900" y="66437"/>
                    <a:pt x="56900" y="66127"/>
                  </a:cubicBezTo>
                  <a:cubicBezTo>
                    <a:pt x="56900" y="65818"/>
                    <a:pt x="57150" y="65556"/>
                    <a:pt x="57460" y="65556"/>
                  </a:cubicBezTo>
                  <a:close/>
                  <a:moveTo>
                    <a:pt x="61186" y="65556"/>
                  </a:moveTo>
                  <a:cubicBezTo>
                    <a:pt x="61484" y="65556"/>
                    <a:pt x="61746" y="65818"/>
                    <a:pt x="61746" y="66127"/>
                  </a:cubicBezTo>
                  <a:cubicBezTo>
                    <a:pt x="61746" y="66425"/>
                    <a:pt x="61496" y="66687"/>
                    <a:pt x="61186" y="66687"/>
                  </a:cubicBezTo>
                  <a:cubicBezTo>
                    <a:pt x="60877" y="66687"/>
                    <a:pt x="60615" y="66437"/>
                    <a:pt x="60615" y="66127"/>
                  </a:cubicBezTo>
                  <a:cubicBezTo>
                    <a:pt x="60615" y="65818"/>
                    <a:pt x="60877" y="65556"/>
                    <a:pt x="61186" y="65556"/>
                  </a:cubicBezTo>
                  <a:close/>
                  <a:moveTo>
                    <a:pt x="64925" y="65556"/>
                  </a:moveTo>
                  <a:cubicBezTo>
                    <a:pt x="65234" y="65556"/>
                    <a:pt x="65485" y="65818"/>
                    <a:pt x="65485" y="66127"/>
                  </a:cubicBezTo>
                  <a:cubicBezTo>
                    <a:pt x="65485" y="66437"/>
                    <a:pt x="65234" y="66687"/>
                    <a:pt x="64925" y="66687"/>
                  </a:cubicBezTo>
                  <a:cubicBezTo>
                    <a:pt x="64603" y="66687"/>
                    <a:pt x="64353" y="66437"/>
                    <a:pt x="64353" y="66127"/>
                  </a:cubicBezTo>
                  <a:cubicBezTo>
                    <a:pt x="64353" y="65818"/>
                    <a:pt x="64603" y="65556"/>
                    <a:pt x="64925" y="65556"/>
                  </a:cubicBezTo>
                  <a:close/>
                  <a:moveTo>
                    <a:pt x="68640" y="65556"/>
                  </a:moveTo>
                  <a:cubicBezTo>
                    <a:pt x="68937" y="65556"/>
                    <a:pt x="69211" y="65818"/>
                    <a:pt x="69211" y="66127"/>
                  </a:cubicBezTo>
                  <a:cubicBezTo>
                    <a:pt x="69211" y="66425"/>
                    <a:pt x="68949" y="66687"/>
                    <a:pt x="68640" y="66687"/>
                  </a:cubicBezTo>
                  <a:cubicBezTo>
                    <a:pt x="68330" y="66687"/>
                    <a:pt x="68080" y="66437"/>
                    <a:pt x="68080" y="66127"/>
                  </a:cubicBezTo>
                  <a:cubicBezTo>
                    <a:pt x="68092" y="65818"/>
                    <a:pt x="68330" y="65556"/>
                    <a:pt x="68640" y="65556"/>
                  </a:cubicBezTo>
                  <a:close/>
                  <a:moveTo>
                    <a:pt x="72366" y="65556"/>
                  </a:moveTo>
                  <a:cubicBezTo>
                    <a:pt x="72676" y="65556"/>
                    <a:pt x="72926" y="65818"/>
                    <a:pt x="72926" y="66127"/>
                  </a:cubicBezTo>
                  <a:cubicBezTo>
                    <a:pt x="72926" y="66437"/>
                    <a:pt x="72676" y="66687"/>
                    <a:pt x="72366" y="66687"/>
                  </a:cubicBezTo>
                  <a:cubicBezTo>
                    <a:pt x="72045" y="66687"/>
                    <a:pt x="71795" y="66437"/>
                    <a:pt x="71795" y="66127"/>
                  </a:cubicBezTo>
                  <a:cubicBezTo>
                    <a:pt x="71795" y="65818"/>
                    <a:pt x="72069" y="65556"/>
                    <a:pt x="72366" y="65556"/>
                  </a:cubicBezTo>
                  <a:close/>
                  <a:moveTo>
                    <a:pt x="76093" y="65556"/>
                  </a:moveTo>
                  <a:cubicBezTo>
                    <a:pt x="76391" y="65556"/>
                    <a:pt x="76664" y="65818"/>
                    <a:pt x="76664" y="66127"/>
                  </a:cubicBezTo>
                  <a:cubicBezTo>
                    <a:pt x="76664" y="66425"/>
                    <a:pt x="76403" y="66687"/>
                    <a:pt x="76093" y="66687"/>
                  </a:cubicBezTo>
                  <a:cubicBezTo>
                    <a:pt x="75795" y="66687"/>
                    <a:pt x="75533" y="66437"/>
                    <a:pt x="75533" y="66127"/>
                  </a:cubicBezTo>
                  <a:cubicBezTo>
                    <a:pt x="75533" y="65818"/>
                    <a:pt x="75783" y="65556"/>
                    <a:pt x="76093" y="65556"/>
                  </a:cubicBezTo>
                  <a:close/>
                  <a:moveTo>
                    <a:pt x="79712" y="65556"/>
                  </a:moveTo>
                  <a:cubicBezTo>
                    <a:pt x="80010" y="65556"/>
                    <a:pt x="80284" y="65818"/>
                    <a:pt x="80284" y="66127"/>
                  </a:cubicBezTo>
                  <a:cubicBezTo>
                    <a:pt x="80284" y="66425"/>
                    <a:pt x="80022" y="66687"/>
                    <a:pt x="79712" y="66687"/>
                  </a:cubicBezTo>
                  <a:cubicBezTo>
                    <a:pt x="79403" y="66687"/>
                    <a:pt x="79153" y="66437"/>
                    <a:pt x="79153" y="66127"/>
                  </a:cubicBezTo>
                  <a:cubicBezTo>
                    <a:pt x="79153" y="65818"/>
                    <a:pt x="79403" y="65556"/>
                    <a:pt x="79712" y="65556"/>
                  </a:cubicBezTo>
                  <a:close/>
                  <a:moveTo>
                    <a:pt x="83451" y="65556"/>
                  </a:moveTo>
                  <a:cubicBezTo>
                    <a:pt x="83761" y="65556"/>
                    <a:pt x="84011" y="65818"/>
                    <a:pt x="84011" y="66127"/>
                  </a:cubicBezTo>
                  <a:cubicBezTo>
                    <a:pt x="84011" y="66437"/>
                    <a:pt x="83761" y="66687"/>
                    <a:pt x="83451" y="66687"/>
                  </a:cubicBezTo>
                  <a:cubicBezTo>
                    <a:pt x="83141" y="66687"/>
                    <a:pt x="82880" y="66437"/>
                    <a:pt x="82880" y="66127"/>
                  </a:cubicBezTo>
                  <a:cubicBezTo>
                    <a:pt x="82880" y="65818"/>
                    <a:pt x="83141" y="65556"/>
                    <a:pt x="83451" y="65556"/>
                  </a:cubicBezTo>
                  <a:close/>
                  <a:moveTo>
                    <a:pt x="87166" y="65556"/>
                  </a:moveTo>
                  <a:cubicBezTo>
                    <a:pt x="87463" y="65556"/>
                    <a:pt x="87737" y="65818"/>
                    <a:pt x="87737" y="66127"/>
                  </a:cubicBezTo>
                  <a:cubicBezTo>
                    <a:pt x="87737" y="66425"/>
                    <a:pt x="87475" y="66687"/>
                    <a:pt x="87166" y="66687"/>
                  </a:cubicBezTo>
                  <a:cubicBezTo>
                    <a:pt x="86856" y="66687"/>
                    <a:pt x="86606" y="66437"/>
                    <a:pt x="86606" y="66127"/>
                  </a:cubicBezTo>
                  <a:cubicBezTo>
                    <a:pt x="86606" y="65818"/>
                    <a:pt x="86856" y="65556"/>
                    <a:pt x="87166" y="65556"/>
                  </a:cubicBezTo>
                  <a:close/>
                  <a:moveTo>
                    <a:pt x="90904" y="65556"/>
                  </a:moveTo>
                  <a:cubicBezTo>
                    <a:pt x="91214" y="65556"/>
                    <a:pt x="91464" y="65818"/>
                    <a:pt x="91464" y="66127"/>
                  </a:cubicBezTo>
                  <a:cubicBezTo>
                    <a:pt x="91464" y="66437"/>
                    <a:pt x="91214" y="66687"/>
                    <a:pt x="90904" y="66687"/>
                  </a:cubicBezTo>
                  <a:cubicBezTo>
                    <a:pt x="90595" y="66687"/>
                    <a:pt x="90345" y="66437"/>
                    <a:pt x="90345" y="66127"/>
                  </a:cubicBezTo>
                  <a:cubicBezTo>
                    <a:pt x="90345" y="65818"/>
                    <a:pt x="90595" y="65556"/>
                    <a:pt x="90904" y="65556"/>
                  </a:cubicBezTo>
                  <a:close/>
                  <a:moveTo>
                    <a:pt x="94631" y="65556"/>
                  </a:moveTo>
                  <a:cubicBezTo>
                    <a:pt x="94929" y="65556"/>
                    <a:pt x="95191" y="65818"/>
                    <a:pt x="95191" y="66127"/>
                  </a:cubicBezTo>
                  <a:cubicBezTo>
                    <a:pt x="95191" y="66425"/>
                    <a:pt x="94941" y="66687"/>
                    <a:pt x="94631" y="66687"/>
                  </a:cubicBezTo>
                  <a:cubicBezTo>
                    <a:pt x="94310" y="66687"/>
                    <a:pt x="94060" y="66437"/>
                    <a:pt x="94060" y="66127"/>
                  </a:cubicBezTo>
                  <a:cubicBezTo>
                    <a:pt x="94071" y="65818"/>
                    <a:pt x="94310" y="65556"/>
                    <a:pt x="94631" y="65556"/>
                  </a:cubicBezTo>
                  <a:close/>
                  <a:moveTo>
                    <a:pt x="98346" y="65556"/>
                  </a:moveTo>
                  <a:cubicBezTo>
                    <a:pt x="98655" y="65556"/>
                    <a:pt x="98905" y="65818"/>
                    <a:pt x="98905" y="66127"/>
                  </a:cubicBezTo>
                  <a:cubicBezTo>
                    <a:pt x="98905" y="66437"/>
                    <a:pt x="98655" y="66687"/>
                    <a:pt x="98346" y="66687"/>
                  </a:cubicBezTo>
                  <a:cubicBezTo>
                    <a:pt x="98036" y="66687"/>
                    <a:pt x="97786" y="66437"/>
                    <a:pt x="97786" y="66127"/>
                  </a:cubicBezTo>
                  <a:cubicBezTo>
                    <a:pt x="97786" y="65818"/>
                    <a:pt x="98036" y="65556"/>
                    <a:pt x="98346" y="65556"/>
                  </a:cubicBezTo>
                  <a:close/>
                  <a:moveTo>
                    <a:pt x="102084" y="65556"/>
                  </a:moveTo>
                  <a:cubicBezTo>
                    <a:pt x="102382" y="65556"/>
                    <a:pt x="102644" y="65818"/>
                    <a:pt x="102644" y="66127"/>
                  </a:cubicBezTo>
                  <a:cubicBezTo>
                    <a:pt x="102644" y="66425"/>
                    <a:pt x="102394" y="66687"/>
                    <a:pt x="102084" y="66687"/>
                  </a:cubicBezTo>
                  <a:cubicBezTo>
                    <a:pt x="101787" y="66687"/>
                    <a:pt x="101513" y="66437"/>
                    <a:pt x="101513" y="66127"/>
                  </a:cubicBezTo>
                  <a:cubicBezTo>
                    <a:pt x="101513" y="65818"/>
                    <a:pt x="101775" y="65556"/>
                    <a:pt x="102084" y="65556"/>
                  </a:cubicBezTo>
                  <a:close/>
                  <a:moveTo>
                    <a:pt x="105799" y="65556"/>
                  </a:moveTo>
                  <a:cubicBezTo>
                    <a:pt x="106121" y="65556"/>
                    <a:pt x="106371" y="65818"/>
                    <a:pt x="106371" y="66127"/>
                  </a:cubicBezTo>
                  <a:cubicBezTo>
                    <a:pt x="106371" y="66437"/>
                    <a:pt x="106109" y="66687"/>
                    <a:pt x="105799" y="66687"/>
                  </a:cubicBezTo>
                  <a:cubicBezTo>
                    <a:pt x="105490" y="66687"/>
                    <a:pt x="105239" y="66437"/>
                    <a:pt x="105239" y="66127"/>
                  </a:cubicBezTo>
                  <a:cubicBezTo>
                    <a:pt x="105239" y="65818"/>
                    <a:pt x="105490" y="65556"/>
                    <a:pt x="105799" y="65556"/>
                  </a:cubicBezTo>
                  <a:close/>
                  <a:moveTo>
                    <a:pt x="109538" y="65556"/>
                  </a:moveTo>
                  <a:cubicBezTo>
                    <a:pt x="109835" y="65556"/>
                    <a:pt x="110109" y="65818"/>
                    <a:pt x="110109" y="66127"/>
                  </a:cubicBezTo>
                  <a:cubicBezTo>
                    <a:pt x="110109" y="66425"/>
                    <a:pt x="109847" y="66687"/>
                    <a:pt x="109538" y="66687"/>
                  </a:cubicBezTo>
                  <a:cubicBezTo>
                    <a:pt x="109228" y="66687"/>
                    <a:pt x="108978" y="66437"/>
                    <a:pt x="108978" y="66127"/>
                  </a:cubicBezTo>
                  <a:cubicBezTo>
                    <a:pt x="108978" y="65818"/>
                    <a:pt x="109228" y="65556"/>
                    <a:pt x="109538" y="65556"/>
                  </a:cubicBezTo>
                  <a:close/>
                  <a:moveTo>
                    <a:pt x="113264" y="65556"/>
                  </a:moveTo>
                  <a:cubicBezTo>
                    <a:pt x="113574" y="65556"/>
                    <a:pt x="113824" y="65818"/>
                    <a:pt x="113824" y="66127"/>
                  </a:cubicBezTo>
                  <a:cubicBezTo>
                    <a:pt x="113824" y="66437"/>
                    <a:pt x="113574" y="66687"/>
                    <a:pt x="113264" y="66687"/>
                  </a:cubicBezTo>
                  <a:cubicBezTo>
                    <a:pt x="112943" y="66687"/>
                    <a:pt x="112693" y="66437"/>
                    <a:pt x="112693" y="66127"/>
                  </a:cubicBezTo>
                  <a:cubicBezTo>
                    <a:pt x="112693" y="65818"/>
                    <a:pt x="112943" y="65556"/>
                    <a:pt x="113264" y="65556"/>
                  </a:cubicBezTo>
                  <a:close/>
                  <a:moveTo>
                    <a:pt x="116991" y="65556"/>
                  </a:moveTo>
                  <a:cubicBezTo>
                    <a:pt x="117289" y="65556"/>
                    <a:pt x="117562" y="65818"/>
                    <a:pt x="117562" y="66127"/>
                  </a:cubicBezTo>
                  <a:cubicBezTo>
                    <a:pt x="117562" y="66425"/>
                    <a:pt x="117312" y="66687"/>
                    <a:pt x="116991" y="66687"/>
                  </a:cubicBezTo>
                  <a:cubicBezTo>
                    <a:pt x="116681" y="66687"/>
                    <a:pt x="116431" y="66437"/>
                    <a:pt x="116431" y="66127"/>
                  </a:cubicBezTo>
                  <a:cubicBezTo>
                    <a:pt x="116431" y="65818"/>
                    <a:pt x="116681" y="65556"/>
                    <a:pt x="116991" y="65556"/>
                  </a:cubicBezTo>
                  <a:close/>
                  <a:moveTo>
                    <a:pt x="120718" y="65556"/>
                  </a:moveTo>
                  <a:cubicBezTo>
                    <a:pt x="121027" y="65556"/>
                    <a:pt x="121277" y="65818"/>
                    <a:pt x="121277" y="66127"/>
                  </a:cubicBezTo>
                  <a:cubicBezTo>
                    <a:pt x="121277" y="66437"/>
                    <a:pt x="121027" y="66687"/>
                    <a:pt x="120718" y="66687"/>
                  </a:cubicBezTo>
                  <a:cubicBezTo>
                    <a:pt x="120408" y="66687"/>
                    <a:pt x="120146" y="66437"/>
                    <a:pt x="120146" y="66127"/>
                  </a:cubicBezTo>
                  <a:cubicBezTo>
                    <a:pt x="120146" y="65818"/>
                    <a:pt x="120420" y="65556"/>
                    <a:pt x="120718" y="65556"/>
                  </a:cubicBezTo>
                  <a:close/>
                  <a:moveTo>
                    <a:pt x="124456" y="65556"/>
                  </a:moveTo>
                  <a:cubicBezTo>
                    <a:pt x="124754" y="65556"/>
                    <a:pt x="125016" y="65818"/>
                    <a:pt x="125016" y="66127"/>
                  </a:cubicBezTo>
                  <a:cubicBezTo>
                    <a:pt x="125016" y="66425"/>
                    <a:pt x="124766" y="66687"/>
                    <a:pt x="124456" y="66687"/>
                  </a:cubicBezTo>
                  <a:cubicBezTo>
                    <a:pt x="124135" y="66687"/>
                    <a:pt x="123885" y="66437"/>
                    <a:pt x="123885" y="66127"/>
                  </a:cubicBezTo>
                  <a:cubicBezTo>
                    <a:pt x="123885" y="65818"/>
                    <a:pt x="124135" y="65556"/>
                    <a:pt x="124456" y="65556"/>
                  </a:cubicBezTo>
                  <a:close/>
                  <a:moveTo>
                    <a:pt x="128171" y="65556"/>
                  </a:moveTo>
                  <a:cubicBezTo>
                    <a:pt x="128480" y="65556"/>
                    <a:pt x="128742" y="65818"/>
                    <a:pt x="128742" y="66127"/>
                  </a:cubicBezTo>
                  <a:cubicBezTo>
                    <a:pt x="128742" y="66437"/>
                    <a:pt x="128480" y="66687"/>
                    <a:pt x="128171" y="66687"/>
                  </a:cubicBezTo>
                  <a:cubicBezTo>
                    <a:pt x="127861" y="66687"/>
                    <a:pt x="127611" y="66437"/>
                    <a:pt x="127611" y="66127"/>
                  </a:cubicBezTo>
                  <a:cubicBezTo>
                    <a:pt x="127611" y="65818"/>
                    <a:pt x="127861" y="65556"/>
                    <a:pt x="128171" y="65556"/>
                  </a:cubicBezTo>
                  <a:close/>
                  <a:moveTo>
                    <a:pt x="131898" y="65556"/>
                  </a:moveTo>
                  <a:cubicBezTo>
                    <a:pt x="132195" y="65556"/>
                    <a:pt x="132457" y="65818"/>
                    <a:pt x="132457" y="66127"/>
                  </a:cubicBezTo>
                  <a:cubicBezTo>
                    <a:pt x="132457" y="66425"/>
                    <a:pt x="132207" y="66687"/>
                    <a:pt x="131898" y="66687"/>
                  </a:cubicBezTo>
                  <a:cubicBezTo>
                    <a:pt x="131600" y="66687"/>
                    <a:pt x="131326" y="66437"/>
                    <a:pt x="131326" y="66127"/>
                  </a:cubicBezTo>
                  <a:cubicBezTo>
                    <a:pt x="131338" y="65818"/>
                    <a:pt x="131576" y="65556"/>
                    <a:pt x="131898" y="65556"/>
                  </a:cubicBezTo>
                  <a:close/>
                  <a:moveTo>
                    <a:pt x="135624" y="65556"/>
                  </a:moveTo>
                  <a:cubicBezTo>
                    <a:pt x="135946" y="65556"/>
                    <a:pt x="136196" y="65818"/>
                    <a:pt x="136196" y="66127"/>
                  </a:cubicBezTo>
                  <a:cubicBezTo>
                    <a:pt x="136196" y="66437"/>
                    <a:pt x="135934" y="66687"/>
                    <a:pt x="135624" y="66687"/>
                  </a:cubicBezTo>
                  <a:cubicBezTo>
                    <a:pt x="135315" y="66687"/>
                    <a:pt x="135065" y="66437"/>
                    <a:pt x="135065" y="66127"/>
                  </a:cubicBezTo>
                  <a:cubicBezTo>
                    <a:pt x="135065" y="65818"/>
                    <a:pt x="135315" y="65556"/>
                    <a:pt x="135624" y="65556"/>
                  </a:cubicBezTo>
                  <a:close/>
                  <a:moveTo>
                    <a:pt x="139351" y="65556"/>
                  </a:moveTo>
                  <a:cubicBezTo>
                    <a:pt x="139649" y="65556"/>
                    <a:pt x="139910" y="65818"/>
                    <a:pt x="139910" y="66127"/>
                  </a:cubicBezTo>
                  <a:cubicBezTo>
                    <a:pt x="139910" y="66425"/>
                    <a:pt x="139660" y="66687"/>
                    <a:pt x="139351" y="66687"/>
                  </a:cubicBezTo>
                  <a:cubicBezTo>
                    <a:pt x="139053" y="66687"/>
                    <a:pt x="138779" y="66437"/>
                    <a:pt x="138779" y="66127"/>
                  </a:cubicBezTo>
                  <a:cubicBezTo>
                    <a:pt x="138779" y="65818"/>
                    <a:pt x="139041" y="65556"/>
                    <a:pt x="139351" y="65556"/>
                  </a:cubicBezTo>
                  <a:close/>
                  <a:moveTo>
                    <a:pt x="143089" y="65556"/>
                  </a:moveTo>
                  <a:cubicBezTo>
                    <a:pt x="143399" y="65556"/>
                    <a:pt x="143649" y="65818"/>
                    <a:pt x="143649" y="66127"/>
                  </a:cubicBezTo>
                  <a:cubicBezTo>
                    <a:pt x="143649" y="66437"/>
                    <a:pt x="143399" y="66687"/>
                    <a:pt x="143089" y="66687"/>
                  </a:cubicBezTo>
                  <a:cubicBezTo>
                    <a:pt x="142768" y="66687"/>
                    <a:pt x="142518" y="66437"/>
                    <a:pt x="142518" y="66127"/>
                  </a:cubicBezTo>
                  <a:cubicBezTo>
                    <a:pt x="142518" y="65818"/>
                    <a:pt x="142768" y="65556"/>
                    <a:pt x="143089" y="65556"/>
                  </a:cubicBezTo>
                  <a:close/>
                  <a:moveTo>
                    <a:pt x="146804" y="65556"/>
                  </a:moveTo>
                  <a:cubicBezTo>
                    <a:pt x="147102" y="65556"/>
                    <a:pt x="147376" y="65818"/>
                    <a:pt x="147376" y="66127"/>
                  </a:cubicBezTo>
                  <a:cubicBezTo>
                    <a:pt x="147376" y="66425"/>
                    <a:pt x="147114" y="66687"/>
                    <a:pt x="146804" y="66687"/>
                  </a:cubicBezTo>
                  <a:cubicBezTo>
                    <a:pt x="146495" y="66687"/>
                    <a:pt x="146245" y="66437"/>
                    <a:pt x="146245" y="66127"/>
                  </a:cubicBezTo>
                  <a:cubicBezTo>
                    <a:pt x="146257" y="65818"/>
                    <a:pt x="146495" y="65556"/>
                    <a:pt x="146804" y="65556"/>
                  </a:cubicBezTo>
                  <a:close/>
                  <a:moveTo>
                    <a:pt x="150543" y="65556"/>
                  </a:moveTo>
                  <a:cubicBezTo>
                    <a:pt x="150852" y="65556"/>
                    <a:pt x="151102" y="65818"/>
                    <a:pt x="151102" y="66127"/>
                  </a:cubicBezTo>
                  <a:cubicBezTo>
                    <a:pt x="151102" y="66437"/>
                    <a:pt x="150852" y="66687"/>
                    <a:pt x="150543" y="66687"/>
                  </a:cubicBezTo>
                  <a:cubicBezTo>
                    <a:pt x="150233" y="66687"/>
                    <a:pt x="149971" y="66437"/>
                    <a:pt x="149971" y="66127"/>
                  </a:cubicBezTo>
                  <a:cubicBezTo>
                    <a:pt x="149971" y="65818"/>
                    <a:pt x="150233" y="65556"/>
                    <a:pt x="150543" y="65556"/>
                  </a:cubicBezTo>
                  <a:close/>
                  <a:moveTo>
                    <a:pt x="154258" y="65556"/>
                  </a:moveTo>
                  <a:cubicBezTo>
                    <a:pt x="154555" y="65556"/>
                    <a:pt x="154829" y="65818"/>
                    <a:pt x="154829" y="66127"/>
                  </a:cubicBezTo>
                  <a:cubicBezTo>
                    <a:pt x="154829" y="66425"/>
                    <a:pt x="154567" y="66687"/>
                    <a:pt x="154258" y="66687"/>
                  </a:cubicBezTo>
                  <a:cubicBezTo>
                    <a:pt x="153948" y="66687"/>
                    <a:pt x="153698" y="66437"/>
                    <a:pt x="153698" y="66127"/>
                  </a:cubicBezTo>
                  <a:cubicBezTo>
                    <a:pt x="153698" y="65818"/>
                    <a:pt x="153948" y="65556"/>
                    <a:pt x="154258" y="65556"/>
                  </a:cubicBezTo>
                  <a:close/>
                  <a:moveTo>
                    <a:pt x="157996" y="65556"/>
                  </a:moveTo>
                  <a:cubicBezTo>
                    <a:pt x="158306" y="65556"/>
                    <a:pt x="158556" y="65818"/>
                    <a:pt x="158556" y="66127"/>
                  </a:cubicBezTo>
                  <a:cubicBezTo>
                    <a:pt x="158556" y="66437"/>
                    <a:pt x="158306" y="66687"/>
                    <a:pt x="157996" y="66687"/>
                  </a:cubicBezTo>
                  <a:cubicBezTo>
                    <a:pt x="157687" y="66687"/>
                    <a:pt x="157436" y="66437"/>
                    <a:pt x="157436" y="66127"/>
                  </a:cubicBezTo>
                  <a:cubicBezTo>
                    <a:pt x="157436" y="65818"/>
                    <a:pt x="157687" y="65556"/>
                    <a:pt x="157996" y="65556"/>
                  </a:cubicBezTo>
                  <a:close/>
                  <a:moveTo>
                    <a:pt x="3405" y="67425"/>
                  </a:moveTo>
                  <a:cubicBezTo>
                    <a:pt x="3703" y="67425"/>
                    <a:pt x="3977" y="67675"/>
                    <a:pt x="3977" y="67985"/>
                  </a:cubicBezTo>
                  <a:cubicBezTo>
                    <a:pt x="3977" y="68282"/>
                    <a:pt x="3727" y="68556"/>
                    <a:pt x="3405" y="68556"/>
                  </a:cubicBezTo>
                  <a:cubicBezTo>
                    <a:pt x="3096" y="68556"/>
                    <a:pt x="2846" y="68294"/>
                    <a:pt x="2846" y="67985"/>
                  </a:cubicBezTo>
                  <a:cubicBezTo>
                    <a:pt x="2858" y="67675"/>
                    <a:pt x="3096" y="67425"/>
                    <a:pt x="3405" y="67425"/>
                  </a:cubicBezTo>
                  <a:close/>
                  <a:moveTo>
                    <a:pt x="7132" y="67425"/>
                  </a:moveTo>
                  <a:cubicBezTo>
                    <a:pt x="7430" y="67425"/>
                    <a:pt x="7692" y="67675"/>
                    <a:pt x="7692" y="67985"/>
                  </a:cubicBezTo>
                  <a:cubicBezTo>
                    <a:pt x="7692" y="68282"/>
                    <a:pt x="7442" y="68556"/>
                    <a:pt x="7132" y="68556"/>
                  </a:cubicBezTo>
                  <a:cubicBezTo>
                    <a:pt x="6834" y="68556"/>
                    <a:pt x="6560" y="68294"/>
                    <a:pt x="6560" y="67985"/>
                  </a:cubicBezTo>
                  <a:cubicBezTo>
                    <a:pt x="6584" y="67675"/>
                    <a:pt x="6822" y="67425"/>
                    <a:pt x="7132" y="67425"/>
                  </a:cubicBezTo>
                  <a:close/>
                  <a:moveTo>
                    <a:pt x="10871" y="67425"/>
                  </a:moveTo>
                  <a:cubicBezTo>
                    <a:pt x="11168" y="67425"/>
                    <a:pt x="11430" y="67675"/>
                    <a:pt x="11430" y="67985"/>
                  </a:cubicBezTo>
                  <a:cubicBezTo>
                    <a:pt x="11430" y="68282"/>
                    <a:pt x="11180" y="68556"/>
                    <a:pt x="10871" y="68556"/>
                  </a:cubicBezTo>
                  <a:cubicBezTo>
                    <a:pt x="10573" y="68556"/>
                    <a:pt x="10299" y="68294"/>
                    <a:pt x="10299" y="67985"/>
                  </a:cubicBezTo>
                  <a:cubicBezTo>
                    <a:pt x="10299" y="67675"/>
                    <a:pt x="10549" y="67425"/>
                    <a:pt x="10871" y="67425"/>
                  </a:cubicBezTo>
                  <a:close/>
                  <a:moveTo>
                    <a:pt x="14585" y="67425"/>
                  </a:moveTo>
                  <a:cubicBezTo>
                    <a:pt x="14883" y="67425"/>
                    <a:pt x="15157" y="67675"/>
                    <a:pt x="15157" y="67985"/>
                  </a:cubicBezTo>
                  <a:cubicBezTo>
                    <a:pt x="15157" y="68282"/>
                    <a:pt x="14895" y="68556"/>
                    <a:pt x="14585" y="68556"/>
                  </a:cubicBezTo>
                  <a:cubicBezTo>
                    <a:pt x="14288" y="68556"/>
                    <a:pt x="14014" y="68294"/>
                    <a:pt x="14014" y="67985"/>
                  </a:cubicBezTo>
                  <a:cubicBezTo>
                    <a:pt x="14038" y="67675"/>
                    <a:pt x="14276" y="67425"/>
                    <a:pt x="14585" y="67425"/>
                  </a:cubicBezTo>
                  <a:close/>
                  <a:moveTo>
                    <a:pt x="18324" y="67425"/>
                  </a:moveTo>
                  <a:cubicBezTo>
                    <a:pt x="18622" y="67425"/>
                    <a:pt x="18883" y="67675"/>
                    <a:pt x="18883" y="67985"/>
                  </a:cubicBezTo>
                  <a:cubicBezTo>
                    <a:pt x="18883" y="68282"/>
                    <a:pt x="18633" y="68556"/>
                    <a:pt x="18324" y="68556"/>
                  </a:cubicBezTo>
                  <a:cubicBezTo>
                    <a:pt x="18026" y="68556"/>
                    <a:pt x="17752" y="68294"/>
                    <a:pt x="17752" y="67985"/>
                  </a:cubicBezTo>
                  <a:cubicBezTo>
                    <a:pt x="17752" y="67675"/>
                    <a:pt x="18014" y="67425"/>
                    <a:pt x="18324" y="67425"/>
                  </a:cubicBezTo>
                  <a:close/>
                  <a:moveTo>
                    <a:pt x="22039" y="67425"/>
                  </a:moveTo>
                  <a:cubicBezTo>
                    <a:pt x="22336" y="67425"/>
                    <a:pt x="22610" y="67675"/>
                    <a:pt x="22610" y="67985"/>
                  </a:cubicBezTo>
                  <a:cubicBezTo>
                    <a:pt x="22610" y="68282"/>
                    <a:pt x="22360" y="68556"/>
                    <a:pt x="22039" y="68556"/>
                  </a:cubicBezTo>
                  <a:cubicBezTo>
                    <a:pt x="21729" y="68556"/>
                    <a:pt x="21479" y="68294"/>
                    <a:pt x="21479" y="67985"/>
                  </a:cubicBezTo>
                  <a:cubicBezTo>
                    <a:pt x="21491" y="67675"/>
                    <a:pt x="21729" y="67425"/>
                    <a:pt x="22039" y="67425"/>
                  </a:cubicBezTo>
                  <a:close/>
                  <a:moveTo>
                    <a:pt x="25777" y="67425"/>
                  </a:moveTo>
                  <a:cubicBezTo>
                    <a:pt x="26075" y="67425"/>
                    <a:pt x="26349" y="67675"/>
                    <a:pt x="26349" y="67985"/>
                  </a:cubicBezTo>
                  <a:cubicBezTo>
                    <a:pt x="26349" y="68282"/>
                    <a:pt x="26087" y="68556"/>
                    <a:pt x="25777" y="68556"/>
                  </a:cubicBezTo>
                  <a:cubicBezTo>
                    <a:pt x="25468" y="68556"/>
                    <a:pt x="25206" y="68294"/>
                    <a:pt x="25206" y="67985"/>
                  </a:cubicBezTo>
                  <a:cubicBezTo>
                    <a:pt x="25218" y="67675"/>
                    <a:pt x="25468" y="67425"/>
                    <a:pt x="25777" y="67425"/>
                  </a:cubicBezTo>
                  <a:close/>
                  <a:moveTo>
                    <a:pt x="29504" y="67425"/>
                  </a:moveTo>
                  <a:cubicBezTo>
                    <a:pt x="29801" y="67425"/>
                    <a:pt x="30063" y="67675"/>
                    <a:pt x="30063" y="67985"/>
                  </a:cubicBezTo>
                  <a:cubicBezTo>
                    <a:pt x="30063" y="68282"/>
                    <a:pt x="29813" y="68556"/>
                    <a:pt x="29504" y="68556"/>
                  </a:cubicBezTo>
                  <a:cubicBezTo>
                    <a:pt x="29182" y="68556"/>
                    <a:pt x="28932" y="68294"/>
                    <a:pt x="28932" y="67985"/>
                  </a:cubicBezTo>
                  <a:cubicBezTo>
                    <a:pt x="28944" y="67675"/>
                    <a:pt x="29182" y="67425"/>
                    <a:pt x="29504" y="67425"/>
                  </a:cubicBezTo>
                  <a:close/>
                  <a:moveTo>
                    <a:pt x="33230" y="67425"/>
                  </a:moveTo>
                  <a:cubicBezTo>
                    <a:pt x="33528" y="67425"/>
                    <a:pt x="33802" y="67675"/>
                    <a:pt x="33802" y="67985"/>
                  </a:cubicBezTo>
                  <a:cubicBezTo>
                    <a:pt x="33802" y="68282"/>
                    <a:pt x="33552" y="68556"/>
                    <a:pt x="33230" y="68556"/>
                  </a:cubicBezTo>
                  <a:cubicBezTo>
                    <a:pt x="32921" y="68556"/>
                    <a:pt x="32671" y="68294"/>
                    <a:pt x="32671" y="67985"/>
                  </a:cubicBezTo>
                  <a:cubicBezTo>
                    <a:pt x="32671" y="67675"/>
                    <a:pt x="32921" y="67425"/>
                    <a:pt x="33230" y="67425"/>
                  </a:cubicBezTo>
                  <a:close/>
                  <a:moveTo>
                    <a:pt x="36957" y="67425"/>
                  </a:moveTo>
                  <a:cubicBezTo>
                    <a:pt x="37255" y="67425"/>
                    <a:pt x="37517" y="67675"/>
                    <a:pt x="37517" y="67985"/>
                  </a:cubicBezTo>
                  <a:cubicBezTo>
                    <a:pt x="37517" y="68282"/>
                    <a:pt x="37267" y="68556"/>
                    <a:pt x="36957" y="68556"/>
                  </a:cubicBezTo>
                  <a:cubicBezTo>
                    <a:pt x="36648" y="68556"/>
                    <a:pt x="36386" y="68294"/>
                    <a:pt x="36386" y="67985"/>
                  </a:cubicBezTo>
                  <a:cubicBezTo>
                    <a:pt x="36409" y="67675"/>
                    <a:pt x="36648" y="67425"/>
                    <a:pt x="36957" y="67425"/>
                  </a:cubicBezTo>
                  <a:close/>
                  <a:moveTo>
                    <a:pt x="40672" y="67425"/>
                  </a:moveTo>
                  <a:cubicBezTo>
                    <a:pt x="40970" y="67425"/>
                    <a:pt x="41243" y="67675"/>
                    <a:pt x="41243" y="67985"/>
                  </a:cubicBezTo>
                  <a:cubicBezTo>
                    <a:pt x="41243" y="68282"/>
                    <a:pt x="40993" y="68556"/>
                    <a:pt x="40672" y="68556"/>
                  </a:cubicBezTo>
                  <a:cubicBezTo>
                    <a:pt x="40374" y="68556"/>
                    <a:pt x="40112" y="68294"/>
                    <a:pt x="40112" y="67985"/>
                  </a:cubicBezTo>
                  <a:cubicBezTo>
                    <a:pt x="40124" y="67675"/>
                    <a:pt x="40362" y="67425"/>
                    <a:pt x="40672" y="67425"/>
                  </a:cubicBezTo>
                  <a:close/>
                  <a:moveTo>
                    <a:pt x="44410" y="67425"/>
                  </a:moveTo>
                  <a:cubicBezTo>
                    <a:pt x="44708" y="67425"/>
                    <a:pt x="44982" y="67675"/>
                    <a:pt x="44982" y="67985"/>
                  </a:cubicBezTo>
                  <a:cubicBezTo>
                    <a:pt x="44982" y="68282"/>
                    <a:pt x="44720" y="68556"/>
                    <a:pt x="44410" y="68556"/>
                  </a:cubicBezTo>
                  <a:cubicBezTo>
                    <a:pt x="44113" y="68556"/>
                    <a:pt x="43851" y="68294"/>
                    <a:pt x="43851" y="67985"/>
                  </a:cubicBezTo>
                  <a:cubicBezTo>
                    <a:pt x="43851" y="67675"/>
                    <a:pt x="44101" y="67425"/>
                    <a:pt x="44410" y="67425"/>
                  </a:cubicBezTo>
                  <a:close/>
                  <a:moveTo>
                    <a:pt x="48137" y="67425"/>
                  </a:moveTo>
                  <a:cubicBezTo>
                    <a:pt x="48435" y="67425"/>
                    <a:pt x="48697" y="67675"/>
                    <a:pt x="48697" y="67985"/>
                  </a:cubicBezTo>
                  <a:cubicBezTo>
                    <a:pt x="48697" y="68282"/>
                    <a:pt x="48447" y="68556"/>
                    <a:pt x="48137" y="68556"/>
                  </a:cubicBezTo>
                  <a:cubicBezTo>
                    <a:pt x="47839" y="68556"/>
                    <a:pt x="47566" y="68294"/>
                    <a:pt x="47566" y="67985"/>
                  </a:cubicBezTo>
                  <a:cubicBezTo>
                    <a:pt x="47578" y="67675"/>
                    <a:pt x="47839" y="67425"/>
                    <a:pt x="48137" y="67425"/>
                  </a:cubicBezTo>
                  <a:close/>
                  <a:moveTo>
                    <a:pt x="51864" y="67425"/>
                  </a:moveTo>
                  <a:cubicBezTo>
                    <a:pt x="52161" y="67425"/>
                    <a:pt x="52435" y="67675"/>
                    <a:pt x="52435" y="67985"/>
                  </a:cubicBezTo>
                  <a:cubicBezTo>
                    <a:pt x="52435" y="68282"/>
                    <a:pt x="52185" y="68556"/>
                    <a:pt x="51864" y="68556"/>
                  </a:cubicBezTo>
                  <a:cubicBezTo>
                    <a:pt x="51566" y="68556"/>
                    <a:pt x="51304" y="68294"/>
                    <a:pt x="51304" y="67985"/>
                  </a:cubicBezTo>
                  <a:cubicBezTo>
                    <a:pt x="51304" y="67675"/>
                    <a:pt x="51554" y="67425"/>
                    <a:pt x="51864" y="67425"/>
                  </a:cubicBezTo>
                  <a:close/>
                  <a:moveTo>
                    <a:pt x="55602" y="67425"/>
                  </a:moveTo>
                  <a:cubicBezTo>
                    <a:pt x="55900" y="67425"/>
                    <a:pt x="56174" y="67675"/>
                    <a:pt x="56174" y="67985"/>
                  </a:cubicBezTo>
                  <a:cubicBezTo>
                    <a:pt x="56174" y="68282"/>
                    <a:pt x="55912" y="68556"/>
                    <a:pt x="55602" y="68556"/>
                  </a:cubicBezTo>
                  <a:cubicBezTo>
                    <a:pt x="55293" y="68556"/>
                    <a:pt x="55043" y="68294"/>
                    <a:pt x="55043" y="67985"/>
                  </a:cubicBezTo>
                  <a:cubicBezTo>
                    <a:pt x="55043" y="67675"/>
                    <a:pt x="55293" y="67425"/>
                    <a:pt x="55602" y="67425"/>
                  </a:cubicBezTo>
                  <a:close/>
                  <a:moveTo>
                    <a:pt x="59329" y="67425"/>
                  </a:moveTo>
                  <a:cubicBezTo>
                    <a:pt x="59627" y="67425"/>
                    <a:pt x="59889" y="67675"/>
                    <a:pt x="59889" y="67985"/>
                  </a:cubicBezTo>
                  <a:cubicBezTo>
                    <a:pt x="59889" y="68282"/>
                    <a:pt x="59639" y="68556"/>
                    <a:pt x="59329" y="68556"/>
                  </a:cubicBezTo>
                  <a:cubicBezTo>
                    <a:pt x="59008" y="68556"/>
                    <a:pt x="58757" y="68294"/>
                    <a:pt x="58757" y="67985"/>
                  </a:cubicBezTo>
                  <a:cubicBezTo>
                    <a:pt x="58757" y="67675"/>
                    <a:pt x="59008" y="67425"/>
                    <a:pt x="59329" y="67425"/>
                  </a:cubicBezTo>
                  <a:close/>
                  <a:moveTo>
                    <a:pt x="63056" y="67425"/>
                  </a:moveTo>
                  <a:cubicBezTo>
                    <a:pt x="63353" y="67425"/>
                    <a:pt x="63627" y="67675"/>
                    <a:pt x="63627" y="67985"/>
                  </a:cubicBezTo>
                  <a:cubicBezTo>
                    <a:pt x="63627" y="68282"/>
                    <a:pt x="63377" y="68556"/>
                    <a:pt x="63056" y="68556"/>
                  </a:cubicBezTo>
                  <a:cubicBezTo>
                    <a:pt x="62746" y="68556"/>
                    <a:pt x="62496" y="68294"/>
                    <a:pt x="62496" y="67985"/>
                  </a:cubicBezTo>
                  <a:cubicBezTo>
                    <a:pt x="62496" y="67675"/>
                    <a:pt x="62746" y="67425"/>
                    <a:pt x="63056" y="67425"/>
                  </a:cubicBezTo>
                  <a:close/>
                  <a:moveTo>
                    <a:pt x="66782" y="67425"/>
                  </a:moveTo>
                  <a:cubicBezTo>
                    <a:pt x="67080" y="67425"/>
                    <a:pt x="67342" y="67675"/>
                    <a:pt x="67342" y="67985"/>
                  </a:cubicBezTo>
                  <a:cubicBezTo>
                    <a:pt x="67342" y="68282"/>
                    <a:pt x="67092" y="68556"/>
                    <a:pt x="66782" y="68556"/>
                  </a:cubicBezTo>
                  <a:cubicBezTo>
                    <a:pt x="66473" y="68556"/>
                    <a:pt x="66211" y="68294"/>
                    <a:pt x="66211" y="67985"/>
                  </a:cubicBezTo>
                  <a:cubicBezTo>
                    <a:pt x="66235" y="67675"/>
                    <a:pt x="66473" y="67425"/>
                    <a:pt x="66782" y="67425"/>
                  </a:cubicBezTo>
                  <a:close/>
                  <a:moveTo>
                    <a:pt x="70509" y="67425"/>
                  </a:moveTo>
                  <a:cubicBezTo>
                    <a:pt x="70807" y="67425"/>
                    <a:pt x="71080" y="67675"/>
                    <a:pt x="71080" y="67985"/>
                  </a:cubicBezTo>
                  <a:cubicBezTo>
                    <a:pt x="71080" y="68282"/>
                    <a:pt x="70830" y="68556"/>
                    <a:pt x="70509" y="68556"/>
                  </a:cubicBezTo>
                  <a:cubicBezTo>
                    <a:pt x="70199" y="68556"/>
                    <a:pt x="69949" y="68294"/>
                    <a:pt x="69949" y="67985"/>
                  </a:cubicBezTo>
                  <a:cubicBezTo>
                    <a:pt x="69949" y="67675"/>
                    <a:pt x="70199" y="67425"/>
                    <a:pt x="70509" y="67425"/>
                  </a:cubicBezTo>
                  <a:close/>
                  <a:moveTo>
                    <a:pt x="74236" y="67425"/>
                  </a:moveTo>
                  <a:cubicBezTo>
                    <a:pt x="74533" y="67425"/>
                    <a:pt x="74795" y="67675"/>
                    <a:pt x="74795" y="67985"/>
                  </a:cubicBezTo>
                  <a:cubicBezTo>
                    <a:pt x="74795" y="68282"/>
                    <a:pt x="74545" y="68556"/>
                    <a:pt x="74236" y="68556"/>
                  </a:cubicBezTo>
                  <a:cubicBezTo>
                    <a:pt x="73938" y="68556"/>
                    <a:pt x="73676" y="68294"/>
                    <a:pt x="73676" y="67985"/>
                  </a:cubicBezTo>
                  <a:cubicBezTo>
                    <a:pt x="73676" y="67675"/>
                    <a:pt x="73926" y="67425"/>
                    <a:pt x="74236" y="67425"/>
                  </a:cubicBezTo>
                  <a:close/>
                  <a:moveTo>
                    <a:pt x="77855" y="67425"/>
                  </a:moveTo>
                  <a:cubicBezTo>
                    <a:pt x="78153" y="67425"/>
                    <a:pt x="78415" y="67675"/>
                    <a:pt x="78415" y="67985"/>
                  </a:cubicBezTo>
                  <a:cubicBezTo>
                    <a:pt x="78415" y="68282"/>
                    <a:pt x="78165" y="68556"/>
                    <a:pt x="77855" y="68556"/>
                  </a:cubicBezTo>
                  <a:cubicBezTo>
                    <a:pt x="77546" y="68556"/>
                    <a:pt x="77284" y="68294"/>
                    <a:pt x="77284" y="67985"/>
                  </a:cubicBezTo>
                  <a:cubicBezTo>
                    <a:pt x="77284" y="67675"/>
                    <a:pt x="77546" y="67425"/>
                    <a:pt x="77855" y="67425"/>
                  </a:cubicBezTo>
                  <a:close/>
                  <a:moveTo>
                    <a:pt x="81570" y="67425"/>
                  </a:moveTo>
                  <a:cubicBezTo>
                    <a:pt x="81868" y="67425"/>
                    <a:pt x="82141" y="67675"/>
                    <a:pt x="82141" y="67985"/>
                  </a:cubicBezTo>
                  <a:cubicBezTo>
                    <a:pt x="82141" y="68282"/>
                    <a:pt x="81879" y="68556"/>
                    <a:pt x="81570" y="68556"/>
                  </a:cubicBezTo>
                  <a:cubicBezTo>
                    <a:pt x="81260" y="68556"/>
                    <a:pt x="81010" y="68294"/>
                    <a:pt x="81010" y="67985"/>
                  </a:cubicBezTo>
                  <a:cubicBezTo>
                    <a:pt x="81022" y="67675"/>
                    <a:pt x="81260" y="67425"/>
                    <a:pt x="81570" y="67425"/>
                  </a:cubicBezTo>
                  <a:close/>
                  <a:moveTo>
                    <a:pt x="85308" y="67425"/>
                  </a:moveTo>
                  <a:cubicBezTo>
                    <a:pt x="85606" y="67425"/>
                    <a:pt x="85880" y="67675"/>
                    <a:pt x="85880" y="67985"/>
                  </a:cubicBezTo>
                  <a:cubicBezTo>
                    <a:pt x="85880" y="68282"/>
                    <a:pt x="85618" y="68556"/>
                    <a:pt x="85308" y="68556"/>
                  </a:cubicBezTo>
                  <a:cubicBezTo>
                    <a:pt x="84999" y="68556"/>
                    <a:pt x="84749" y="68294"/>
                    <a:pt x="84749" y="67985"/>
                  </a:cubicBezTo>
                  <a:cubicBezTo>
                    <a:pt x="84749" y="67675"/>
                    <a:pt x="84999" y="67425"/>
                    <a:pt x="85308" y="67425"/>
                  </a:cubicBezTo>
                  <a:close/>
                  <a:moveTo>
                    <a:pt x="89035" y="67425"/>
                  </a:moveTo>
                  <a:cubicBezTo>
                    <a:pt x="89333" y="67425"/>
                    <a:pt x="89595" y="67675"/>
                    <a:pt x="89595" y="67985"/>
                  </a:cubicBezTo>
                  <a:cubicBezTo>
                    <a:pt x="89595" y="68282"/>
                    <a:pt x="89345" y="68556"/>
                    <a:pt x="89035" y="68556"/>
                  </a:cubicBezTo>
                  <a:cubicBezTo>
                    <a:pt x="88714" y="68556"/>
                    <a:pt x="88464" y="68294"/>
                    <a:pt x="88464" y="67985"/>
                  </a:cubicBezTo>
                  <a:cubicBezTo>
                    <a:pt x="88475" y="67675"/>
                    <a:pt x="88714" y="67425"/>
                    <a:pt x="89035" y="67425"/>
                  </a:cubicBezTo>
                  <a:close/>
                  <a:moveTo>
                    <a:pt x="92762" y="67425"/>
                  </a:moveTo>
                  <a:cubicBezTo>
                    <a:pt x="93059" y="67425"/>
                    <a:pt x="93333" y="67675"/>
                    <a:pt x="93333" y="67985"/>
                  </a:cubicBezTo>
                  <a:cubicBezTo>
                    <a:pt x="93333" y="68282"/>
                    <a:pt x="93071" y="68556"/>
                    <a:pt x="92762" y="68556"/>
                  </a:cubicBezTo>
                  <a:cubicBezTo>
                    <a:pt x="92452" y="68556"/>
                    <a:pt x="92202" y="68294"/>
                    <a:pt x="92202" y="67985"/>
                  </a:cubicBezTo>
                  <a:cubicBezTo>
                    <a:pt x="92202" y="67675"/>
                    <a:pt x="92452" y="67425"/>
                    <a:pt x="92762" y="67425"/>
                  </a:cubicBezTo>
                  <a:close/>
                  <a:moveTo>
                    <a:pt x="96488" y="67425"/>
                  </a:moveTo>
                  <a:cubicBezTo>
                    <a:pt x="96786" y="67425"/>
                    <a:pt x="97048" y="67675"/>
                    <a:pt x="97048" y="67985"/>
                  </a:cubicBezTo>
                  <a:cubicBezTo>
                    <a:pt x="97048" y="68282"/>
                    <a:pt x="96798" y="68556"/>
                    <a:pt x="96488" y="68556"/>
                  </a:cubicBezTo>
                  <a:cubicBezTo>
                    <a:pt x="96191" y="68556"/>
                    <a:pt x="95917" y="68294"/>
                    <a:pt x="95917" y="67985"/>
                  </a:cubicBezTo>
                  <a:cubicBezTo>
                    <a:pt x="95917" y="67675"/>
                    <a:pt x="96179" y="67425"/>
                    <a:pt x="96488" y="67425"/>
                  </a:cubicBezTo>
                  <a:close/>
                  <a:moveTo>
                    <a:pt x="100203" y="67425"/>
                  </a:moveTo>
                  <a:cubicBezTo>
                    <a:pt x="100501" y="67425"/>
                    <a:pt x="100775" y="67675"/>
                    <a:pt x="100775" y="67985"/>
                  </a:cubicBezTo>
                  <a:cubicBezTo>
                    <a:pt x="100775" y="68282"/>
                    <a:pt x="100513" y="68556"/>
                    <a:pt x="100203" y="68556"/>
                  </a:cubicBezTo>
                  <a:cubicBezTo>
                    <a:pt x="99905" y="68556"/>
                    <a:pt x="99644" y="68294"/>
                    <a:pt x="99644" y="67985"/>
                  </a:cubicBezTo>
                  <a:cubicBezTo>
                    <a:pt x="99655" y="67675"/>
                    <a:pt x="99894" y="67425"/>
                    <a:pt x="100203" y="67425"/>
                  </a:cubicBezTo>
                  <a:close/>
                  <a:moveTo>
                    <a:pt x="103942" y="67425"/>
                  </a:moveTo>
                  <a:cubicBezTo>
                    <a:pt x="104239" y="67425"/>
                    <a:pt x="104513" y="67675"/>
                    <a:pt x="104513" y="67985"/>
                  </a:cubicBezTo>
                  <a:cubicBezTo>
                    <a:pt x="104513" y="68282"/>
                    <a:pt x="104251" y="68556"/>
                    <a:pt x="103942" y="68556"/>
                  </a:cubicBezTo>
                  <a:cubicBezTo>
                    <a:pt x="103644" y="68556"/>
                    <a:pt x="103382" y="68294"/>
                    <a:pt x="103382" y="67985"/>
                  </a:cubicBezTo>
                  <a:cubicBezTo>
                    <a:pt x="103382" y="67675"/>
                    <a:pt x="103632" y="67425"/>
                    <a:pt x="103942" y="67425"/>
                  </a:cubicBezTo>
                  <a:close/>
                  <a:moveTo>
                    <a:pt x="107668" y="67425"/>
                  </a:moveTo>
                  <a:cubicBezTo>
                    <a:pt x="107966" y="67425"/>
                    <a:pt x="108228" y="67675"/>
                    <a:pt x="108228" y="67985"/>
                  </a:cubicBezTo>
                  <a:cubicBezTo>
                    <a:pt x="108228" y="68282"/>
                    <a:pt x="107978" y="68556"/>
                    <a:pt x="107668" y="68556"/>
                  </a:cubicBezTo>
                  <a:cubicBezTo>
                    <a:pt x="107371" y="68556"/>
                    <a:pt x="107097" y="68294"/>
                    <a:pt x="107097" y="67985"/>
                  </a:cubicBezTo>
                  <a:cubicBezTo>
                    <a:pt x="107109" y="67675"/>
                    <a:pt x="107347" y="67425"/>
                    <a:pt x="107668" y="67425"/>
                  </a:cubicBezTo>
                  <a:close/>
                  <a:moveTo>
                    <a:pt x="111395" y="67425"/>
                  </a:moveTo>
                  <a:cubicBezTo>
                    <a:pt x="111693" y="67425"/>
                    <a:pt x="111967" y="67675"/>
                    <a:pt x="111967" y="67985"/>
                  </a:cubicBezTo>
                  <a:cubicBezTo>
                    <a:pt x="111967" y="68282"/>
                    <a:pt x="111705" y="68556"/>
                    <a:pt x="111395" y="68556"/>
                  </a:cubicBezTo>
                  <a:cubicBezTo>
                    <a:pt x="111085" y="68556"/>
                    <a:pt x="110835" y="68294"/>
                    <a:pt x="110835" y="67985"/>
                  </a:cubicBezTo>
                  <a:cubicBezTo>
                    <a:pt x="110835" y="67675"/>
                    <a:pt x="111085" y="67425"/>
                    <a:pt x="111395" y="67425"/>
                  </a:cubicBezTo>
                  <a:close/>
                  <a:moveTo>
                    <a:pt x="115122" y="67425"/>
                  </a:moveTo>
                  <a:cubicBezTo>
                    <a:pt x="115419" y="67425"/>
                    <a:pt x="115681" y="67675"/>
                    <a:pt x="115681" y="67985"/>
                  </a:cubicBezTo>
                  <a:cubicBezTo>
                    <a:pt x="115681" y="68282"/>
                    <a:pt x="115431" y="68556"/>
                    <a:pt x="115122" y="68556"/>
                  </a:cubicBezTo>
                  <a:cubicBezTo>
                    <a:pt x="114812" y="68556"/>
                    <a:pt x="114550" y="68294"/>
                    <a:pt x="114550" y="67985"/>
                  </a:cubicBezTo>
                  <a:cubicBezTo>
                    <a:pt x="114574" y="67675"/>
                    <a:pt x="114812" y="67425"/>
                    <a:pt x="115122" y="67425"/>
                  </a:cubicBezTo>
                  <a:close/>
                  <a:moveTo>
                    <a:pt x="118860" y="67425"/>
                  </a:moveTo>
                  <a:cubicBezTo>
                    <a:pt x="119158" y="67425"/>
                    <a:pt x="119420" y="67675"/>
                    <a:pt x="119420" y="67985"/>
                  </a:cubicBezTo>
                  <a:cubicBezTo>
                    <a:pt x="119420" y="68282"/>
                    <a:pt x="119170" y="68556"/>
                    <a:pt x="118860" y="68556"/>
                  </a:cubicBezTo>
                  <a:cubicBezTo>
                    <a:pt x="118539" y="68556"/>
                    <a:pt x="118289" y="68294"/>
                    <a:pt x="118289" y="67985"/>
                  </a:cubicBezTo>
                  <a:cubicBezTo>
                    <a:pt x="118289" y="67675"/>
                    <a:pt x="118539" y="67425"/>
                    <a:pt x="118860" y="67425"/>
                  </a:cubicBezTo>
                  <a:close/>
                  <a:moveTo>
                    <a:pt x="122575" y="67425"/>
                  </a:moveTo>
                  <a:cubicBezTo>
                    <a:pt x="122873" y="67425"/>
                    <a:pt x="123146" y="67675"/>
                    <a:pt x="123146" y="67985"/>
                  </a:cubicBezTo>
                  <a:cubicBezTo>
                    <a:pt x="123146" y="68282"/>
                    <a:pt x="122885" y="68556"/>
                    <a:pt x="122575" y="68556"/>
                  </a:cubicBezTo>
                  <a:cubicBezTo>
                    <a:pt x="122265" y="68556"/>
                    <a:pt x="122015" y="68294"/>
                    <a:pt x="122015" y="67985"/>
                  </a:cubicBezTo>
                  <a:cubicBezTo>
                    <a:pt x="122027" y="67675"/>
                    <a:pt x="122277" y="67425"/>
                    <a:pt x="122575" y="67425"/>
                  </a:cubicBezTo>
                  <a:close/>
                  <a:moveTo>
                    <a:pt x="126314" y="67425"/>
                  </a:moveTo>
                  <a:cubicBezTo>
                    <a:pt x="126611" y="67425"/>
                    <a:pt x="126873" y="67675"/>
                    <a:pt x="126873" y="67985"/>
                  </a:cubicBezTo>
                  <a:cubicBezTo>
                    <a:pt x="126873" y="68282"/>
                    <a:pt x="126623" y="68556"/>
                    <a:pt x="126314" y="68556"/>
                  </a:cubicBezTo>
                  <a:cubicBezTo>
                    <a:pt x="126004" y="68556"/>
                    <a:pt x="125742" y="68294"/>
                    <a:pt x="125742" y="67985"/>
                  </a:cubicBezTo>
                  <a:cubicBezTo>
                    <a:pt x="125742" y="67675"/>
                    <a:pt x="126004" y="67425"/>
                    <a:pt x="126314" y="67425"/>
                  </a:cubicBezTo>
                  <a:close/>
                  <a:moveTo>
                    <a:pt x="130028" y="67425"/>
                  </a:moveTo>
                  <a:cubicBezTo>
                    <a:pt x="130326" y="67425"/>
                    <a:pt x="130600" y="67675"/>
                    <a:pt x="130600" y="67985"/>
                  </a:cubicBezTo>
                  <a:cubicBezTo>
                    <a:pt x="130600" y="68282"/>
                    <a:pt x="130350" y="68556"/>
                    <a:pt x="130028" y="68556"/>
                  </a:cubicBezTo>
                  <a:cubicBezTo>
                    <a:pt x="129731" y="68556"/>
                    <a:pt x="129469" y="68294"/>
                    <a:pt x="129469" y="67985"/>
                  </a:cubicBezTo>
                  <a:cubicBezTo>
                    <a:pt x="129469" y="67675"/>
                    <a:pt x="129719" y="67425"/>
                    <a:pt x="130028" y="67425"/>
                  </a:cubicBezTo>
                  <a:close/>
                  <a:moveTo>
                    <a:pt x="133767" y="67425"/>
                  </a:moveTo>
                  <a:cubicBezTo>
                    <a:pt x="134065" y="67425"/>
                    <a:pt x="134326" y="67675"/>
                    <a:pt x="134326" y="67985"/>
                  </a:cubicBezTo>
                  <a:cubicBezTo>
                    <a:pt x="134326" y="68282"/>
                    <a:pt x="134076" y="68556"/>
                    <a:pt x="133767" y="68556"/>
                  </a:cubicBezTo>
                  <a:cubicBezTo>
                    <a:pt x="133469" y="68556"/>
                    <a:pt x="133207" y="68294"/>
                    <a:pt x="133207" y="67985"/>
                  </a:cubicBezTo>
                  <a:cubicBezTo>
                    <a:pt x="133207" y="67675"/>
                    <a:pt x="133457" y="67425"/>
                    <a:pt x="133767" y="67425"/>
                  </a:cubicBezTo>
                  <a:close/>
                  <a:moveTo>
                    <a:pt x="137494" y="67425"/>
                  </a:moveTo>
                  <a:cubicBezTo>
                    <a:pt x="137791" y="67425"/>
                    <a:pt x="138053" y="67675"/>
                    <a:pt x="138053" y="67985"/>
                  </a:cubicBezTo>
                  <a:cubicBezTo>
                    <a:pt x="138053" y="68282"/>
                    <a:pt x="137803" y="68556"/>
                    <a:pt x="137494" y="68556"/>
                  </a:cubicBezTo>
                  <a:cubicBezTo>
                    <a:pt x="137196" y="68556"/>
                    <a:pt x="136922" y="68294"/>
                    <a:pt x="136922" y="67985"/>
                  </a:cubicBezTo>
                  <a:cubicBezTo>
                    <a:pt x="136934" y="67675"/>
                    <a:pt x="137172" y="67425"/>
                    <a:pt x="137494" y="67425"/>
                  </a:cubicBezTo>
                  <a:close/>
                  <a:moveTo>
                    <a:pt x="141220" y="67425"/>
                  </a:moveTo>
                  <a:cubicBezTo>
                    <a:pt x="141518" y="67425"/>
                    <a:pt x="141792" y="67675"/>
                    <a:pt x="141792" y="67985"/>
                  </a:cubicBezTo>
                  <a:cubicBezTo>
                    <a:pt x="141792" y="68282"/>
                    <a:pt x="141530" y="68556"/>
                    <a:pt x="141220" y="68556"/>
                  </a:cubicBezTo>
                  <a:cubicBezTo>
                    <a:pt x="140911" y="68556"/>
                    <a:pt x="140661" y="68294"/>
                    <a:pt x="140661" y="67985"/>
                  </a:cubicBezTo>
                  <a:cubicBezTo>
                    <a:pt x="140661" y="67675"/>
                    <a:pt x="140911" y="67425"/>
                    <a:pt x="141220" y="67425"/>
                  </a:cubicBezTo>
                  <a:close/>
                  <a:moveTo>
                    <a:pt x="144947" y="67425"/>
                  </a:moveTo>
                  <a:cubicBezTo>
                    <a:pt x="145244" y="67425"/>
                    <a:pt x="145506" y="67675"/>
                    <a:pt x="145506" y="67985"/>
                  </a:cubicBezTo>
                  <a:cubicBezTo>
                    <a:pt x="145506" y="68282"/>
                    <a:pt x="145256" y="68556"/>
                    <a:pt x="144947" y="68556"/>
                  </a:cubicBezTo>
                  <a:cubicBezTo>
                    <a:pt x="144637" y="68556"/>
                    <a:pt x="144375" y="68294"/>
                    <a:pt x="144375" y="67985"/>
                  </a:cubicBezTo>
                  <a:cubicBezTo>
                    <a:pt x="144399" y="67675"/>
                    <a:pt x="144637" y="67425"/>
                    <a:pt x="144947" y="67425"/>
                  </a:cubicBezTo>
                  <a:close/>
                  <a:moveTo>
                    <a:pt x="148685" y="67425"/>
                  </a:moveTo>
                  <a:cubicBezTo>
                    <a:pt x="148983" y="67425"/>
                    <a:pt x="149245" y="67675"/>
                    <a:pt x="149245" y="67985"/>
                  </a:cubicBezTo>
                  <a:cubicBezTo>
                    <a:pt x="149245" y="68282"/>
                    <a:pt x="148995" y="68556"/>
                    <a:pt x="148685" y="68556"/>
                  </a:cubicBezTo>
                  <a:cubicBezTo>
                    <a:pt x="148364" y="68556"/>
                    <a:pt x="148114" y="68294"/>
                    <a:pt x="148114" y="67985"/>
                  </a:cubicBezTo>
                  <a:cubicBezTo>
                    <a:pt x="148114" y="67675"/>
                    <a:pt x="148364" y="67425"/>
                    <a:pt x="148685" y="67425"/>
                  </a:cubicBezTo>
                  <a:close/>
                  <a:moveTo>
                    <a:pt x="152400" y="67425"/>
                  </a:moveTo>
                  <a:cubicBezTo>
                    <a:pt x="152698" y="67425"/>
                    <a:pt x="152972" y="67675"/>
                    <a:pt x="152972" y="67985"/>
                  </a:cubicBezTo>
                  <a:cubicBezTo>
                    <a:pt x="152972" y="68282"/>
                    <a:pt x="152710" y="68556"/>
                    <a:pt x="152400" y="68556"/>
                  </a:cubicBezTo>
                  <a:cubicBezTo>
                    <a:pt x="152091" y="68556"/>
                    <a:pt x="151841" y="68294"/>
                    <a:pt x="151841" y="67985"/>
                  </a:cubicBezTo>
                  <a:cubicBezTo>
                    <a:pt x="151852" y="67675"/>
                    <a:pt x="152091" y="67425"/>
                    <a:pt x="152400" y="67425"/>
                  </a:cubicBezTo>
                  <a:close/>
                  <a:moveTo>
                    <a:pt x="156139" y="67425"/>
                  </a:moveTo>
                  <a:cubicBezTo>
                    <a:pt x="156436" y="67425"/>
                    <a:pt x="156698" y="67675"/>
                    <a:pt x="156698" y="67985"/>
                  </a:cubicBezTo>
                  <a:cubicBezTo>
                    <a:pt x="156698" y="68282"/>
                    <a:pt x="156448" y="68556"/>
                    <a:pt x="156139" y="68556"/>
                  </a:cubicBezTo>
                  <a:cubicBezTo>
                    <a:pt x="155829" y="68556"/>
                    <a:pt x="155567" y="68294"/>
                    <a:pt x="155567" y="67985"/>
                  </a:cubicBezTo>
                  <a:cubicBezTo>
                    <a:pt x="155567" y="67675"/>
                    <a:pt x="155829" y="67425"/>
                    <a:pt x="156139" y="67425"/>
                  </a:cubicBezTo>
                  <a:close/>
                  <a:moveTo>
                    <a:pt x="159853" y="67425"/>
                  </a:moveTo>
                  <a:cubicBezTo>
                    <a:pt x="160151" y="67425"/>
                    <a:pt x="160425" y="67675"/>
                    <a:pt x="160425" y="67985"/>
                  </a:cubicBezTo>
                  <a:cubicBezTo>
                    <a:pt x="160425" y="68282"/>
                    <a:pt x="160163" y="68556"/>
                    <a:pt x="159853" y="68556"/>
                  </a:cubicBezTo>
                  <a:cubicBezTo>
                    <a:pt x="159544" y="68556"/>
                    <a:pt x="159294" y="68294"/>
                    <a:pt x="159294" y="67985"/>
                  </a:cubicBezTo>
                  <a:cubicBezTo>
                    <a:pt x="159306" y="67675"/>
                    <a:pt x="159544" y="67425"/>
                    <a:pt x="159853" y="67425"/>
                  </a:cubicBezTo>
                  <a:close/>
                  <a:moveTo>
                    <a:pt x="1548" y="69294"/>
                  </a:moveTo>
                  <a:cubicBezTo>
                    <a:pt x="1846" y="69294"/>
                    <a:pt x="2119" y="69544"/>
                    <a:pt x="2119" y="69866"/>
                  </a:cubicBezTo>
                  <a:cubicBezTo>
                    <a:pt x="2119" y="70163"/>
                    <a:pt x="1858" y="70425"/>
                    <a:pt x="1548" y="70425"/>
                  </a:cubicBezTo>
                  <a:cubicBezTo>
                    <a:pt x="1238" y="70425"/>
                    <a:pt x="988" y="70175"/>
                    <a:pt x="988" y="69866"/>
                  </a:cubicBezTo>
                  <a:cubicBezTo>
                    <a:pt x="988" y="69544"/>
                    <a:pt x="1238" y="69294"/>
                    <a:pt x="1548" y="69294"/>
                  </a:cubicBezTo>
                  <a:close/>
                  <a:moveTo>
                    <a:pt x="5287" y="69294"/>
                  </a:moveTo>
                  <a:cubicBezTo>
                    <a:pt x="5596" y="69294"/>
                    <a:pt x="5846" y="69544"/>
                    <a:pt x="5846" y="69866"/>
                  </a:cubicBezTo>
                  <a:cubicBezTo>
                    <a:pt x="5846" y="70175"/>
                    <a:pt x="5596" y="70425"/>
                    <a:pt x="5287" y="70425"/>
                  </a:cubicBezTo>
                  <a:cubicBezTo>
                    <a:pt x="4977" y="70425"/>
                    <a:pt x="4715" y="70175"/>
                    <a:pt x="4715" y="69866"/>
                  </a:cubicBezTo>
                  <a:cubicBezTo>
                    <a:pt x="4715" y="69532"/>
                    <a:pt x="4977" y="69294"/>
                    <a:pt x="5287" y="69294"/>
                  </a:cubicBezTo>
                  <a:close/>
                  <a:moveTo>
                    <a:pt x="9001" y="69294"/>
                  </a:moveTo>
                  <a:cubicBezTo>
                    <a:pt x="9299" y="69294"/>
                    <a:pt x="9573" y="69544"/>
                    <a:pt x="9573" y="69866"/>
                  </a:cubicBezTo>
                  <a:cubicBezTo>
                    <a:pt x="9573" y="70163"/>
                    <a:pt x="9323" y="70425"/>
                    <a:pt x="9001" y="70425"/>
                  </a:cubicBezTo>
                  <a:cubicBezTo>
                    <a:pt x="8704" y="70425"/>
                    <a:pt x="8442" y="70175"/>
                    <a:pt x="8442" y="69866"/>
                  </a:cubicBezTo>
                  <a:cubicBezTo>
                    <a:pt x="8442" y="69544"/>
                    <a:pt x="8692" y="69294"/>
                    <a:pt x="9001" y="69294"/>
                  </a:cubicBezTo>
                  <a:close/>
                  <a:moveTo>
                    <a:pt x="12728" y="69294"/>
                  </a:moveTo>
                  <a:cubicBezTo>
                    <a:pt x="13037" y="69294"/>
                    <a:pt x="13288" y="69544"/>
                    <a:pt x="13288" y="69866"/>
                  </a:cubicBezTo>
                  <a:cubicBezTo>
                    <a:pt x="13288" y="70175"/>
                    <a:pt x="13037" y="70425"/>
                    <a:pt x="12728" y="70425"/>
                  </a:cubicBezTo>
                  <a:cubicBezTo>
                    <a:pt x="12418" y="70425"/>
                    <a:pt x="12156" y="70175"/>
                    <a:pt x="12156" y="69866"/>
                  </a:cubicBezTo>
                  <a:cubicBezTo>
                    <a:pt x="12180" y="69532"/>
                    <a:pt x="12418" y="69294"/>
                    <a:pt x="12728" y="69294"/>
                  </a:cubicBezTo>
                  <a:close/>
                  <a:moveTo>
                    <a:pt x="16466" y="69294"/>
                  </a:moveTo>
                  <a:cubicBezTo>
                    <a:pt x="16764" y="69294"/>
                    <a:pt x="17026" y="69544"/>
                    <a:pt x="17026" y="69866"/>
                  </a:cubicBezTo>
                  <a:cubicBezTo>
                    <a:pt x="17026" y="70163"/>
                    <a:pt x="16776" y="70425"/>
                    <a:pt x="16466" y="70425"/>
                  </a:cubicBezTo>
                  <a:cubicBezTo>
                    <a:pt x="16169" y="70425"/>
                    <a:pt x="15895" y="70175"/>
                    <a:pt x="15895" y="69866"/>
                  </a:cubicBezTo>
                  <a:cubicBezTo>
                    <a:pt x="15895" y="69544"/>
                    <a:pt x="16145" y="69294"/>
                    <a:pt x="16466" y="69294"/>
                  </a:cubicBezTo>
                  <a:close/>
                  <a:moveTo>
                    <a:pt x="20181" y="69294"/>
                  </a:moveTo>
                  <a:cubicBezTo>
                    <a:pt x="20491" y="69294"/>
                    <a:pt x="20753" y="69544"/>
                    <a:pt x="20753" y="69866"/>
                  </a:cubicBezTo>
                  <a:cubicBezTo>
                    <a:pt x="20753" y="70175"/>
                    <a:pt x="20491" y="70425"/>
                    <a:pt x="20181" y="70425"/>
                  </a:cubicBezTo>
                  <a:cubicBezTo>
                    <a:pt x="19872" y="70425"/>
                    <a:pt x="19622" y="70175"/>
                    <a:pt x="19622" y="69866"/>
                  </a:cubicBezTo>
                  <a:cubicBezTo>
                    <a:pt x="19634" y="69532"/>
                    <a:pt x="19872" y="69294"/>
                    <a:pt x="20181" y="69294"/>
                  </a:cubicBezTo>
                  <a:close/>
                  <a:moveTo>
                    <a:pt x="23920" y="69294"/>
                  </a:moveTo>
                  <a:cubicBezTo>
                    <a:pt x="24217" y="69294"/>
                    <a:pt x="24479" y="69544"/>
                    <a:pt x="24479" y="69866"/>
                  </a:cubicBezTo>
                  <a:cubicBezTo>
                    <a:pt x="24479" y="70163"/>
                    <a:pt x="24229" y="70425"/>
                    <a:pt x="23920" y="70425"/>
                  </a:cubicBezTo>
                  <a:cubicBezTo>
                    <a:pt x="23610" y="70425"/>
                    <a:pt x="23348" y="70175"/>
                    <a:pt x="23348" y="69866"/>
                  </a:cubicBezTo>
                  <a:cubicBezTo>
                    <a:pt x="23348" y="69544"/>
                    <a:pt x="23610" y="69294"/>
                    <a:pt x="23920" y="69294"/>
                  </a:cubicBezTo>
                  <a:close/>
                  <a:moveTo>
                    <a:pt x="27635" y="69294"/>
                  </a:moveTo>
                  <a:cubicBezTo>
                    <a:pt x="27956" y="69294"/>
                    <a:pt x="28206" y="69544"/>
                    <a:pt x="28206" y="69866"/>
                  </a:cubicBezTo>
                  <a:cubicBezTo>
                    <a:pt x="28206" y="70175"/>
                    <a:pt x="27956" y="70425"/>
                    <a:pt x="27635" y="70425"/>
                  </a:cubicBezTo>
                  <a:cubicBezTo>
                    <a:pt x="27325" y="70425"/>
                    <a:pt x="27075" y="70175"/>
                    <a:pt x="27075" y="69866"/>
                  </a:cubicBezTo>
                  <a:cubicBezTo>
                    <a:pt x="27087" y="69532"/>
                    <a:pt x="27325" y="69294"/>
                    <a:pt x="27635" y="69294"/>
                  </a:cubicBezTo>
                  <a:close/>
                  <a:moveTo>
                    <a:pt x="31373" y="69294"/>
                  </a:moveTo>
                  <a:cubicBezTo>
                    <a:pt x="31671" y="69294"/>
                    <a:pt x="31945" y="69544"/>
                    <a:pt x="31945" y="69866"/>
                  </a:cubicBezTo>
                  <a:cubicBezTo>
                    <a:pt x="31945" y="70163"/>
                    <a:pt x="31683" y="70425"/>
                    <a:pt x="31373" y="70425"/>
                  </a:cubicBezTo>
                  <a:cubicBezTo>
                    <a:pt x="31064" y="70425"/>
                    <a:pt x="30814" y="70175"/>
                    <a:pt x="30814" y="69866"/>
                  </a:cubicBezTo>
                  <a:cubicBezTo>
                    <a:pt x="30814" y="69544"/>
                    <a:pt x="31064" y="69294"/>
                    <a:pt x="31373" y="69294"/>
                  </a:cubicBezTo>
                  <a:close/>
                  <a:moveTo>
                    <a:pt x="35100" y="69294"/>
                  </a:moveTo>
                  <a:cubicBezTo>
                    <a:pt x="35409" y="69294"/>
                    <a:pt x="35659" y="69544"/>
                    <a:pt x="35659" y="69866"/>
                  </a:cubicBezTo>
                  <a:cubicBezTo>
                    <a:pt x="35659" y="70175"/>
                    <a:pt x="35409" y="70425"/>
                    <a:pt x="35100" y="70425"/>
                  </a:cubicBezTo>
                  <a:cubicBezTo>
                    <a:pt x="34778" y="70425"/>
                    <a:pt x="34528" y="70175"/>
                    <a:pt x="34528" y="69866"/>
                  </a:cubicBezTo>
                  <a:cubicBezTo>
                    <a:pt x="34540" y="69532"/>
                    <a:pt x="34778" y="69294"/>
                    <a:pt x="35100" y="69294"/>
                  </a:cubicBezTo>
                  <a:close/>
                  <a:moveTo>
                    <a:pt x="38815" y="69294"/>
                  </a:moveTo>
                  <a:cubicBezTo>
                    <a:pt x="39112" y="69294"/>
                    <a:pt x="39386" y="69544"/>
                    <a:pt x="39386" y="69866"/>
                  </a:cubicBezTo>
                  <a:cubicBezTo>
                    <a:pt x="39386" y="70163"/>
                    <a:pt x="39124" y="70425"/>
                    <a:pt x="38815" y="70425"/>
                  </a:cubicBezTo>
                  <a:cubicBezTo>
                    <a:pt x="38517" y="70425"/>
                    <a:pt x="38255" y="70175"/>
                    <a:pt x="38255" y="69866"/>
                  </a:cubicBezTo>
                  <a:cubicBezTo>
                    <a:pt x="38267" y="69544"/>
                    <a:pt x="38505" y="69294"/>
                    <a:pt x="38815" y="69294"/>
                  </a:cubicBezTo>
                  <a:close/>
                  <a:moveTo>
                    <a:pt x="42553" y="69294"/>
                  </a:moveTo>
                  <a:cubicBezTo>
                    <a:pt x="42863" y="69294"/>
                    <a:pt x="43113" y="69544"/>
                    <a:pt x="43113" y="69866"/>
                  </a:cubicBezTo>
                  <a:cubicBezTo>
                    <a:pt x="43113" y="70175"/>
                    <a:pt x="42863" y="70425"/>
                    <a:pt x="42553" y="70425"/>
                  </a:cubicBezTo>
                  <a:cubicBezTo>
                    <a:pt x="42232" y="70425"/>
                    <a:pt x="41982" y="70175"/>
                    <a:pt x="41982" y="69866"/>
                  </a:cubicBezTo>
                  <a:cubicBezTo>
                    <a:pt x="41982" y="69532"/>
                    <a:pt x="42244" y="69294"/>
                    <a:pt x="42553" y="69294"/>
                  </a:cubicBezTo>
                  <a:close/>
                  <a:moveTo>
                    <a:pt x="46268" y="69294"/>
                  </a:moveTo>
                  <a:cubicBezTo>
                    <a:pt x="46565" y="69294"/>
                    <a:pt x="46839" y="69544"/>
                    <a:pt x="46839" y="69866"/>
                  </a:cubicBezTo>
                  <a:cubicBezTo>
                    <a:pt x="46839" y="70163"/>
                    <a:pt x="46589" y="70425"/>
                    <a:pt x="46268" y="70425"/>
                  </a:cubicBezTo>
                  <a:cubicBezTo>
                    <a:pt x="45970" y="70425"/>
                    <a:pt x="45708" y="70175"/>
                    <a:pt x="45708" y="69866"/>
                  </a:cubicBezTo>
                  <a:cubicBezTo>
                    <a:pt x="45720" y="69544"/>
                    <a:pt x="45958" y="69294"/>
                    <a:pt x="46268" y="69294"/>
                  </a:cubicBezTo>
                  <a:close/>
                  <a:moveTo>
                    <a:pt x="50006" y="69294"/>
                  </a:moveTo>
                  <a:cubicBezTo>
                    <a:pt x="50316" y="69294"/>
                    <a:pt x="50578" y="69544"/>
                    <a:pt x="50578" y="69866"/>
                  </a:cubicBezTo>
                  <a:cubicBezTo>
                    <a:pt x="50578" y="70175"/>
                    <a:pt x="50316" y="70425"/>
                    <a:pt x="50006" y="70425"/>
                  </a:cubicBezTo>
                  <a:cubicBezTo>
                    <a:pt x="49697" y="70425"/>
                    <a:pt x="49447" y="70175"/>
                    <a:pt x="49447" y="69866"/>
                  </a:cubicBezTo>
                  <a:cubicBezTo>
                    <a:pt x="49447" y="69532"/>
                    <a:pt x="49697" y="69294"/>
                    <a:pt x="50006" y="69294"/>
                  </a:cubicBezTo>
                  <a:close/>
                  <a:moveTo>
                    <a:pt x="53733" y="69294"/>
                  </a:moveTo>
                  <a:cubicBezTo>
                    <a:pt x="54031" y="69294"/>
                    <a:pt x="54293" y="69544"/>
                    <a:pt x="54293" y="69866"/>
                  </a:cubicBezTo>
                  <a:cubicBezTo>
                    <a:pt x="54293" y="70163"/>
                    <a:pt x="54043" y="70425"/>
                    <a:pt x="53733" y="70425"/>
                  </a:cubicBezTo>
                  <a:cubicBezTo>
                    <a:pt x="53412" y="70425"/>
                    <a:pt x="53162" y="70175"/>
                    <a:pt x="53162" y="69866"/>
                  </a:cubicBezTo>
                  <a:cubicBezTo>
                    <a:pt x="53173" y="69544"/>
                    <a:pt x="53412" y="69294"/>
                    <a:pt x="53733" y="69294"/>
                  </a:cubicBezTo>
                  <a:close/>
                  <a:moveTo>
                    <a:pt x="57460" y="69294"/>
                  </a:moveTo>
                  <a:cubicBezTo>
                    <a:pt x="57781" y="69294"/>
                    <a:pt x="58031" y="69544"/>
                    <a:pt x="58031" y="69866"/>
                  </a:cubicBezTo>
                  <a:cubicBezTo>
                    <a:pt x="58031" y="70175"/>
                    <a:pt x="57781" y="70425"/>
                    <a:pt x="57460" y="70425"/>
                  </a:cubicBezTo>
                  <a:cubicBezTo>
                    <a:pt x="57150" y="70425"/>
                    <a:pt x="56900" y="70175"/>
                    <a:pt x="56900" y="69866"/>
                  </a:cubicBezTo>
                  <a:cubicBezTo>
                    <a:pt x="56900" y="69532"/>
                    <a:pt x="57150" y="69294"/>
                    <a:pt x="57460" y="69294"/>
                  </a:cubicBezTo>
                  <a:close/>
                  <a:moveTo>
                    <a:pt x="61186" y="69294"/>
                  </a:moveTo>
                  <a:cubicBezTo>
                    <a:pt x="61484" y="69294"/>
                    <a:pt x="61746" y="69544"/>
                    <a:pt x="61746" y="69866"/>
                  </a:cubicBezTo>
                  <a:cubicBezTo>
                    <a:pt x="61746" y="70163"/>
                    <a:pt x="61496" y="70425"/>
                    <a:pt x="61186" y="70425"/>
                  </a:cubicBezTo>
                  <a:cubicBezTo>
                    <a:pt x="60877" y="70425"/>
                    <a:pt x="60615" y="70175"/>
                    <a:pt x="60615" y="69866"/>
                  </a:cubicBezTo>
                  <a:cubicBezTo>
                    <a:pt x="60639" y="69544"/>
                    <a:pt x="60877" y="69294"/>
                    <a:pt x="61186" y="69294"/>
                  </a:cubicBezTo>
                  <a:close/>
                  <a:moveTo>
                    <a:pt x="64925" y="69294"/>
                  </a:moveTo>
                  <a:cubicBezTo>
                    <a:pt x="65234" y="69294"/>
                    <a:pt x="65485" y="69544"/>
                    <a:pt x="65485" y="69866"/>
                  </a:cubicBezTo>
                  <a:cubicBezTo>
                    <a:pt x="65485" y="70175"/>
                    <a:pt x="65234" y="70425"/>
                    <a:pt x="64925" y="70425"/>
                  </a:cubicBezTo>
                  <a:cubicBezTo>
                    <a:pt x="64603" y="70425"/>
                    <a:pt x="64353" y="70175"/>
                    <a:pt x="64353" y="69866"/>
                  </a:cubicBezTo>
                  <a:cubicBezTo>
                    <a:pt x="64353" y="69532"/>
                    <a:pt x="64603" y="69294"/>
                    <a:pt x="64925" y="69294"/>
                  </a:cubicBezTo>
                  <a:close/>
                  <a:moveTo>
                    <a:pt x="68640" y="69294"/>
                  </a:moveTo>
                  <a:cubicBezTo>
                    <a:pt x="68937" y="69294"/>
                    <a:pt x="69211" y="69544"/>
                    <a:pt x="69211" y="69866"/>
                  </a:cubicBezTo>
                  <a:cubicBezTo>
                    <a:pt x="69211" y="70163"/>
                    <a:pt x="68949" y="70425"/>
                    <a:pt x="68640" y="70425"/>
                  </a:cubicBezTo>
                  <a:cubicBezTo>
                    <a:pt x="68330" y="70425"/>
                    <a:pt x="68080" y="70175"/>
                    <a:pt x="68080" y="69866"/>
                  </a:cubicBezTo>
                  <a:cubicBezTo>
                    <a:pt x="68092" y="69544"/>
                    <a:pt x="68330" y="69294"/>
                    <a:pt x="68640" y="69294"/>
                  </a:cubicBezTo>
                  <a:close/>
                  <a:moveTo>
                    <a:pt x="72366" y="69294"/>
                  </a:moveTo>
                  <a:cubicBezTo>
                    <a:pt x="72676" y="69294"/>
                    <a:pt x="72926" y="69544"/>
                    <a:pt x="72926" y="69866"/>
                  </a:cubicBezTo>
                  <a:cubicBezTo>
                    <a:pt x="72926" y="70175"/>
                    <a:pt x="72676" y="70425"/>
                    <a:pt x="72366" y="70425"/>
                  </a:cubicBezTo>
                  <a:cubicBezTo>
                    <a:pt x="72045" y="70425"/>
                    <a:pt x="71795" y="70175"/>
                    <a:pt x="71795" y="69866"/>
                  </a:cubicBezTo>
                  <a:cubicBezTo>
                    <a:pt x="71807" y="69532"/>
                    <a:pt x="72069" y="69294"/>
                    <a:pt x="72366" y="69294"/>
                  </a:cubicBezTo>
                  <a:close/>
                  <a:moveTo>
                    <a:pt x="76093" y="69294"/>
                  </a:moveTo>
                  <a:cubicBezTo>
                    <a:pt x="76391" y="69294"/>
                    <a:pt x="76664" y="69544"/>
                    <a:pt x="76664" y="69866"/>
                  </a:cubicBezTo>
                  <a:cubicBezTo>
                    <a:pt x="76664" y="70163"/>
                    <a:pt x="76403" y="70425"/>
                    <a:pt x="76093" y="70425"/>
                  </a:cubicBezTo>
                  <a:cubicBezTo>
                    <a:pt x="75795" y="70425"/>
                    <a:pt x="75533" y="70175"/>
                    <a:pt x="75533" y="69866"/>
                  </a:cubicBezTo>
                  <a:cubicBezTo>
                    <a:pt x="75533" y="69544"/>
                    <a:pt x="75783" y="69294"/>
                    <a:pt x="76093" y="69294"/>
                  </a:cubicBezTo>
                  <a:close/>
                  <a:moveTo>
                    <a:pt x="79712" y="69294"/>
                  </a:moveTo>
                  <a:cubicBezTo>
                    <a:pt x="80010" y="69294"/>
                    <a:pt x="80284" y="69544"/>
                    <a:pt x="80284" y="69866"/>
                  </a:cubicBezTo>
                  <a:cubicBezTo>
                    <a:pt x="80284" y="70163"/>
                    <a:pt x="80022" y="70425"/>
                    <a:pt x="79712" y="70425"/>
                  </a:cubicBezTo>
                  <a:cubicBezTo>
                    <a:pt x="79403" y="70425"/>
                    <a:pt x="79153" y="70175"/>
                    <a:pt x="79153" y="69866"/>
                  </a:cubicBezTo>
                  <a:cubicBezTo>
                    <a:pt x="79165" y="69544"/>
                    <a:pt x="79403" y="69294"/>
                    <a:pt x="79712" y="69294"/>
                  </a:cubicBezTo>
                  <a:close/>
                  <a:moveTo>
                    <a:pt x="83451" y="69294"/>
                  </a:moveTo>
                  <a:cubicBezTo>
                    <a:pt x="83761" y="69294"/>
                    <a:pt x="84011" y="69544"/>
                    <a:pt x="84011" y="69866"/>
                  </a:cubicBezTo>
                  <a:cubicBezTo>
                    <a:pt x="84011" y="70175"/>
                    <a:pt x="83761" y="70425"/>
                    <a:pt x="83451" y="70425"/>
                  </a:cubicBezTo>
                  <a:cubicBezTo>
                    <a:pt x="83141" y="70425"/>
                    <a:pt x="82880" y="70175"/>
                    <a:pt x="82880" y="69866"/>
                  </a:cubicBezTo>
                  <a:cubicBezTo>
                    <a:pt x="82880" y="69532"/>
                    <a:pt x="83141" y="69294"/>
                    <a:pt x="83451" y="69294"/>
                  </a:cubicBezTo>
                  <a:close/>
                  <a:moveTo>
                    <a:pt x="87166" y="69294"/>
                  </a:moveTo>
                  <a:cubicBezTo>
                    <a:pt x="87463" y="69294"/>
                    <a:pt x="87737" y="69544"/>
                    <a:pt x="87737" y="69866"/>
                  </a:cubicBezTo>
                  <a:cubicBezTo>
                    <a:pt x="87737" y="70163"/>
                    <a:pt x="87475" y="70425"/>
                    <a:pt x="87166" y="70425"/>
                  </a:cubicBezTo>
                  <a:cubicBezTo>
                    <a:pt x="86856" y="70425"/>
                    <a:pt x="86606" y="70175"/>
                    <a:pt x="86606" y="69866"/>
                  </a:cubicBezTo>
                  <a:cubicBezTo>
                    <a:pt x="86618" y="69544"/>
                    <a:pt x="86856" y="69294"/>
                    <a:pt x="87166" y="69294"/>
                  </a:cubicBezTo>
                  <a:close/>
                  <a:moveTo>
                    <a:pt x="90904" y="69294"/>
                  </a:moveTo>
                  <a:cubicBezTo>
                    <a:pt x="91214" y="69294"/>
                    <a:pt x="91464" y="69544"/>
                    <a:pt x="91464" y="69866"/>
                  </a:cubicBezTo>
                  <a:cubicBezTo>
                    <a:pt x="91464" y="70175"/>
                    <a:pt x="91214" y="70425"/>
                    <a:pt x="90904" y="70425"/>
                  </a:cubicBezTo>
                  <a:cubicBezTo>
                    <a:pt x="90595" y="70425"/>
                    <a:pt x="90345" y="70175"/>
                    <a:pt x="90345" y="69866"/>
                  </a:cubicBezTo>
                  <a:cubicBezTo>
                    <a:pt x="90345" y="69532"/>
                    <a:pt x="90595" y="69294"/>
                    <a:pt x="90904" y="69294"/>
                  </a:cubicBezTo>
                  <a:close/>
                  <a:moveTo>
                    <a:pt x="94631" y="69294"/>
                  </a:moveTo>
                  <a:cubicBezTo>
                    <a:pt x="94929" y="69294"/>
                    <a:pt x="95191" y="69544"/>
                    <a:pt x="95191" y="69866"/>
                  </a:cubicBezTo>
                  <a:cubicBezTo>
                    <a:pt x="95191" y="70163"/>
                    <a:pt x="94941" y="70425"/>
                    <a:pt x="94631" y="70425"/>
                  </a:cubicBezTo>
                  <a:cubicBezTo>
                    <a:pt x="94310" y="70425"/>
                    <a:pt x="94060" y="70175"/>
                    <a:pt x="94060" y="69866"/>
                  </a:cubicBezTo>
                  <a:cubicBezTo>
                    <a:pt x="94071" y="69544"/>
                    <a:pt x="94310" y="69294"/>
                    <a:pt x="94631" y="69294"/>
                  </a:cubicBezTo>
                  <a:close/>
                  <a:moveTo>
                    <a:pt x="98346" y="69294"/>
                  </a:moveTo>
                  <a:cubicBezTo>
                    <a:pt x="98655" y="69294"/>
                    <a:pt x="98905" y="69544"/>
                    <a:pt x="98905" y="69866"/>
                  </a:cubicBezTo>
                  <a:cubicBezTo>
                    <a:pt x="98905" y="70175"/>
                    <a:pt x="98655" y="70425"/>
                    <a:pt x="98346" y="70425"/>
                  </a:cubicBezTo>
                  <a:cubicBezTo>
                    <a:pt x="98036" y="70425"/>
                    <a:pt x="97786" y="70175"/>
                    <a:pt x="97786" y="69866"/>
                  </a:cubicBezTo>
                  <a:cubicBezTo>
                    <a:pt x="97798" y="69532"/>
                    <a:pt x="98036" y="69294"/>
                    <a:pt x="98346" y="69294"/>
                  </a:cubicBezTo>
                  <a:close/>
                  <a:moveTo>
                    <a:pt x="102084" y="69294"/>
                  </a:moveTo>
                  <a:cubicBezTo>
                    <a:pt x="102382" y="69294"/>
                    <a:pt x="102644" y="69544"/>
                    <a:pt x="102644" y="69866"/>
                  </a:cubicBezTo>
                  <a:cubicBezTo>
                    <a:pt x="102644" y="70163"/>
                    <a:pt x="102394" y="70425"/>
                    <a:pt x="102084" y="70425"/>
                  </a:cubicBezTo>
                  <a:cubicBezTo>
                    <a:pt x="101787" y="70425"/>
                    <a:pt x="101513" y="70175"/>
                    <a:pt x="101513" y="69866"/>
                  </a:cubicBezTo>
                  <a:cubicBezTo>
                    <a:pt x="101513" y="69544"/>
                    <a:pt x="101775" y="69294"/>
                    <a:pt x="102084" y="69294"/>
                  </a:cubicBezTo>
                  <a:close/>
                  <a:moveTo>
                    <a:pt x="105799" y="69294"/>
                  </a:moveTo>
                  <a:cubicBezTo>
                    <a:pt x="106121" y="69294"/>
                    <a:pt x="106371" y="69544"/>
                    <a:pt x="106371" y="69866"/>
                  </a:cubicBezTo>
                  <a:cubicBezTo>
                    <a:pt x="106371" y="70175"/>
                    <a:pt x="106109" y="70425"/>
                    <a:pt x="105799" y="70425"/>
                  </a:cubicBezTo>
                  <a:cubicBezTo>
                    <a:pt x="105490" y="70425"/>
                    <a:pt x="105239" y="70175"/>
                    <a:pt x="105239" y="69866"/>
                  </a:cubicBezTo>
                  <a:cubicBezTo>
                    <a:pt x="105251" y="69532"/>
                    <a:pt x="105490" y="69294"/>
                    <a:pt x="105799" y="69294"/>
                  </a:cubicBezTo>
                  <a:close/>
                  <a:moveTo>
                    <a:pt x="109538" y="69294"/>
                  </a:moveTo>
                  <a:cubicBezTo>
                    <a:pt x="109835" y="69294"/>
                    <a:pt x="110109" y="69544"/>
                    <a:pt x="110109" y="69866"/>
                  </a:cubicBezTo>
                  <a:cubicBezTo>
                    <a:pt x="110109" y="70163"/>
                    <a:pt x="109847" y="70425"/>
                    <a:pt x="109538" y="70425"/>
                  </a:cubicBezTo>
                  <a:cubicBezTo>
                    <a:pt x="109228" y="70425"/>
                    <a:pt x="108978" y="70175"/>
                    <a:pt x="108978" y="69866"/>
                  </a:cubicBezTo>
                  <a:cubicBezTo>
                    <a:pt x="108978" y="69544"/>
                    <a:pt x="109228" y="69294"/>
                    <a:pt x="109538" y="69294"/>
                  </a:cubicBezTo>
                  <a:close/>
                  <a:moveTo>
                    <a:pt x="113264" y="69294"/>
                  </a:moveTo>
                  <a:cubicBezTo>
                    <a:pt x="113574" y="69294"/>
                    <a:pt x="113824" y="69544"/>
                    <a:pt x="113824" y="69866"/>
                  </a:cubicBezTo>
                  <a:cubicBezTo>
                    <a:pt x="113824" y="70175"/>
                    <a:pt x="113574" y="70425"/>
                    <a:pt x="113264" y="70425"/>
                  </a:cubicBezTo>
                  <a:cubicBezTo>
                    <a:pt x="112943" y="70425"/>
                    <a:pt x="112693" y="70175"/>
                    <a:pt x="112693" y="69866"/>
                  </a:cubicBezTo>
                  <a:cubicBezTo>
                    <a:pt x="112705" y="69532"/>
                    <a:pt x="112943" y="69294"/>
                    <a:pt x="113264" y="69294"/>
                  </a:cubicBezTo>
                  <a:close/>
                  <a:moveTo>
                    <a:pt x="116991" y="69294"/>
                  </a:moveTo>
                  <a:cubicBezTo>
                    <a:pt x="117289" y="69294"/>
                    <a:pt x="117562" y="69544"/>
                    <a:pt x="117562" y="69866"/>
                  </a:cubicBezTo>
                  <a:cubicBezTo>
                    <a:pt x="117562" y="70163"/>
                    <a:pt x="117312" y="70425"/>
                    <a:pt x="116991" y="70425"/>
                  </a:cubicBezTo>
                  <a:cubicBezTo>
                    <a:pt x="116681" y="70425"/>
                    <a:pt x="116431" y="70175"/>
                    <a:pt x="116431" y="69866"/>
                  </a:cubicBezTo>
                  <a:cubicBezTo>
                    <a:pt x="116431" y="69544"/>
                    <a:pt x="116681" y="69294"/>
                    <a:pt x="116991" y="69294"/>
                  </a:cubicBezTo>
                  <a:close/>
                  <a:moveTo>
                    <a:pt x="120718" y="69294"/>
                  </a:moveTo>
                  <a:cubicBezTo>
                    <a:pt x="121027" y="69294"/>
                    <a:pt x="121277" y="69544"/>
                    <a:pt x="121277" y="69866"/>
                  </a:cubicBezTo>
                  <a:cubicBezTo>
                    <a:pt x="121277" y="70175"/>
                    <a:pt x="121027" y="70425"/>
                    <a:pt x="120718" y="70425"/>
                  </a:cubicBezTo>
                  <a:cubicBezTo>
                    <a:pt x="120408" y="70425"/>
                    <a:pt x="120146" y="70175"/>
                    <a:pt x="120146" y="69866"/>
                  </a:cubicBezTo>
                  <a:cubicBezTo>
                    <a:pt x="120170" y="69532"/>
                    <a:pt x="120420" y="69294"/>
                    <a:pt x="120718" y="69294"/>
                  </a:cubicBezTo>
                  <a:close/>
                  <a:moveTo>
                    <a:pt x="124456" y="69294"/>
                  </a:moveTo>
                  <a:cubicBezTo>
                    <a:pt x="124754" y="69294"/>
                    <a:pt x="125016" y="69544"/>
                    <a:pt x="125016" y="69866"/>
                  </a:cubicBezTo>
                  <a:cubicBezTo>
                    <a:pt x="125016" y="70163"/>
                    <a:pt x="124766" y="70425"/>
                    <a:pt x="124456" y="70425"/>
                  </a:cubicBezTo>
                  <a:cubicBezTo>
                    <a:pt x="124135" y="70425"/>
                    <a:pt x="123885" y="70175"/>
                    <a:pt x="123885" y="69866"/>
                  </a:cubicBezTo>
                  <a:cubicBezTo>
                    <a:pt x="123885" y="69544"/>
                    <a:pt x="124135" y="69294"/>
                    <a:pt x="124456" y="69294"/>
                  </a:cubicBezTo>
                  <a:close/>
                  <a:moveTo>
                    <a:pt x="128171" y="69294"/>
                  </a:moveTo>
                  <a:cubicBezTo>
                    <a:pt x="128480" y="69294"/>
                    <a:pt x="128742" y="69544"/>
                    <a:pt x="128742" y="69866"/>
                  </a:cubicBezTo>
                  <a:cubicBezTo>
                    <a:pt x="128742" y="70175"/>
                    <a:pt x="128480" y="70425"/>
                    <a:pt x="128171" y="70425"/>
                  </a:cubicBezTo>
                  <a:cubicBezTo>
                    <a:pt x="127861" y="70425"/>
                    <a:pt x="127611" y="70175"/>
                    <a:pt x="127611" y="69866"/>
                  </a:cubicBezTo>
                  <a:cubicBezTo>
                    <a:pt x="127611" y="69532"/>
                    <a:pt x="127861" y="69294"/>
                    <a:pt x="128171" y="69294"/>
                  </a:cubicBezTo>
                  <a:close/>
                  <a:moveTo>
                    <a:pt x="131898" y="69294"/>
                  </a:moveTo>
                  <a:cubicBezTo>
                    <a:pt x="132195" y="69294"/>
                    <a:pt x="132457" y="69544"/>
                    <a:pt x="132457" y="69866"/>
                  </a:cubicBezTo>
                  <a:cubicBezTo>
                    <a:pt x="132457" y="70163"/>
                    <a:pt x="132207" y="70425"/>
                    <a:pt x="131898" y="70425"/>
                  </a:cubicBezTo>
                  <a:cubicBezTo>
                    <a:pt x="131600" y="70425"/>
                    <a:pt x="131326" y="70175"/>
                    <a:pt x="131326" y="69866"/>
                  </a:cubicBezTo>
                  <a:cubicBezTo>
                    <a:pt x="131338" y="69544"/>
                    <a:pt x="131576" y="69294"/>
                    <a:pt x="131898" y="69294"/>
                  </a:cubicBezTo>
                  <a:close/>
                  <a:moveTo>
                    <a:pt x="135624" y="69294"/>
                  </a:moveTo>
                  <a:cubicBezTo>
                    <a:pt x="135946" y="69294"/>
                    <a:pt x="136196" y="69544"/>
                    <a:pt x="136196" y="69866"/>
                  </a:cubicBezTo>
                  <a:cubicBezTo>
                    <a:pt x="136196" y="70175"/>
                    <a:pt x="135934" y="70425"/>
                    <a:pt x="135624" y="70425"/>
                  </a:cubicBezTo>
                  <a:cubicBezTo>
                    <a:pt x="135315" y="70425"/>
                    <a:pt x="135065" y="70175"/>
                    <a:pt x="135065" y="69866"/>
                  </a:cubicBezTo>
                  <a:cubicBezTo>
                    <a:pt x="135065" y="69532"/>
                    <a:pt x="135315" y="69294"/>
                    <a:pt x="135624" y="69294"/>
                  </a:cubicBezTo>
                  <a:close/>
                  <a:moveTo>
                    <a:pt x="139351" y="69294"/>
                  </a:moveTo>
                  <a:cubicBezTo>
                    <a:pt x="139649" y="69294"/>
                    <a:pt x="139910" y="69544"/>
                    <a:pt x="139910" y="69866"/>
                  </a:cubicBezTo>
                  <a:cubicBezTo>
                    <a:pt x="139910" y="70163"/>
                    <a:pt x="139660" y="70425"/>
                    <a:pt x="139351" y="70425"/>
                  </a:cubicBezTo>
                  <a:cubicBezTo>
                    <a:pt x="139053" y="70425"/>
                    <a:pt x="138779" y="70175"/>
                    <a:pt x="138779" y="69866"/>
                  </a:cubicBezTo>
                  <a:cubicBezTo>
                    <a:pt x="138803" y="69544"/>
                    <a:pt x="139041" y="69294"/>
                    <a:pt x="139351" y="69294"/>
                  </a:cubicBezTo>
                  <a:close/>
                  <a:moveTo>
                    <a:pt x="143089" y="69294"/>
                  </a:moveTo>
                  <a:cubicBezTo>
                    <a:pt x="143399" y="69294"/>
                    <a:pt x="143649" y="69544"/>
                    <a:pt x="143649" y="69866"/>
                  </a:cubicBezTo>
                  <a:cubicBezTo>
                    <a:pt x="143649" y="70175"/>
                    <a:pt x="143399" y="70425"/>
                    <a:pt x="143089" y="70425"/>
                  </a:cubicBezTo>
                  <a:cubicBezTo>
                    <a:pt x="142768" y="70425"/>
                    <a:pt x="142518" y="70175"/>
                    <a:pt x="142518" y="69866"/>
                  </a:cubicBezTo>
                  <a:cubicBezTo>
                    <a:pt x="142518" y="69532"/>
                    <a:pt x="142768" y="69294"/>
                    <a:pt x="143089" y="69294"/>
                  </a:cubicBezTo>
                  <a:close/>
                  <a:moveTo>
                    <a:pt x="146804" y="69294"/>
                  </a:moveTo>
                  <a:cubicBezTo>
                    <a:pt x="147102" y="69294"/>
                    <a:pt x="147376" y="69544"/>
                    <a:pt x="147376" y="69866"/>
                  </a:cubicBezTo>
                  <a:cubicBezTo>
                    <a:pt x="147376" y="70163"/>
                    <a:pt x="147114" y="70425"/>
                    <a:pt x="146804" y="70425"/>
                  </a:cubicBezTo>
                  <a:cubicBezTo>
                    <a:pt x="146495" y="70425"/>
                    <a:pt x="146245" y="70175"/>
                    <a:pt x="146245" y="69866"/>
                  </a:cubicBezTo>
                  <a:cubicBezTo>
                    <a:pt x="146257" y="69544"/>
                    <a:pt x="146495" y="69294"/>
                    <a:pt x="146804" y="69294"/>
                  </a:cubicBezTo>
                  <a:close/>
                  <a:moveTo>
                    <a:pt x="150543" y="69294"/>
                  </a:moveTo>
                  <a:cubicBezTo>
                    <a:pt x="150852" y="69294"/>
                    <a:pt x="151102" y="69544"/>
                    <a:pt x="151102" y="69866"/>
                  </a:cubicBezTo>
                  <a:cubicBezTo>
                    <a:pt x="151102" y="70175"/>
                    <a:pt x="150852" y="70425"/>
                    <a:pt x="150543" y="70425"/>
                  </a:cubicBezTo>
                  <a:cubicBezTo>
                    <a:pt x="150233" y="70425"/>
                    <a:pt x="149971" y="70175"/>
                    <a:pt x="149971" y="69866"/>
                  </a:cubicBezTo>
                  <a:cubicBezTo>
                    <a:pt x="149971" y="69532"/>
                    <a:pt x="150233" y="69294"/>
                    <a:pt x="150543" y="69294"/>
                  </a:cubicBezTo>
                  <a:close/>
                  <a:moveTo>
                    <a:pt x="154258" y="69294"/>
                  </a:moveTo>
                  <a:cubicBezTo>
                    <a:pt x="154555" y="69294"/>
                    <a:pt x="154829" y="69544"/>
                    <a:pt x="154829" y="69866"/>
                  </a:cubicBezTo>
                  <a:cubicBezTo>
                    <a:pt x="154829" y="70163"/>
                    <a:pt x="154567" y="70425"/>
                    <a:pt x="154258" y="70425"/>
                  </a:cubicBezTo>
                  <a:cubicBezTo>
                    <a:pt x="153948" y="70425"/>
                    <a:pt x="153698" y="70175"/>
                    <a:pt x="153698" y="69866"/>
                  </a:cubicBezTo>
                  <a:cubicBezTo>
                    <a:pt x="153710" y="69544"/>
                    <a:pt x="153948" y="69294"/>
                    <a:pt x="154258" y="69294"/>
                  </a:cubicBezTo>
                  <a:close/>
                  <a:moveTo>
                    <a:pt x="157996" y="69294"/>
                  </a:moveTo>
                  <a:cubicBezTo>
                    <a:pt x="158306" y="69294"/>
                    <a:pt x="158556" y="69544"/>
                    <a:pt x="158556" y="69866"/>
                  </a:cubicBezTo>
                  <a:cubicBezTo>
                    <a:pt x="158556" y="70175"/>
                    <a:pt x="158306" y="70425"/>
                    <a:pt x="157996" y="70425"/>
                  </a:cubicBezTo>
                  <a:cubicBezTo>
                    <a:pt x="157687" y="70425"/>
                    <a:pt x="157436" y="70175"/>
                    <a:pt x="157436" y="69866"/>
                  </a:cubicBezTo>
                  <a:cubicBezTo>
                    <a:pt x="157436" y="69532"/>
                    <a:pt x="157687" y="69294"/>
                    <a:pt x="157996" y="69294"/>
                  </a:cubicBezTo>
                  <a:close/>
                  <a:moveTo>
                    <a:pt x="3405" y="71152"/>
                  </a:moveTo>
                  <a:cubicBezTo>
                    <a:pt x="3703" y="71152"/>
                    <a:pt x="3977" y="71414"/>
                    <a:pt x="3977" y="71723"/>
                  </a:cubicBezTo>
                  <a:cubicBezTo>
                    <a:pt x="3977" y="72021"/>
                    <a:pt x="3727" y="72283"/>
                    <a:pt x="3405" y="72283"/>
                  </a:cubicBezTo>
                  <a:cubicBezTo>
                    <a:pt x="3096" y="72283"/>
                    <a:pt x="2846" y="72033"/>
                    <a:pt x="2846" y="71723"/>
                  </a:cubicBezTo>
                  <a:cubicBezTo>
                    <a:pt x="2858" y="71414"/>
                    <a:pt x="3096" y="71152"/>
                    <a:pt x="3405" y="71152"/>
                  </a:cubicBezTo>
                  <a:close/>
                  <a:moveTo>
                    <a:pt x="7132" y="71152"/>
                  </a:moveTo>
                  <a:cubicBezTo>
                    <a:pt x="7430" y="71152"/>
                    <a:pt x="7692" y="71414"/>
                    <a:pt x="7692" y="71723"/>
                  </a:cubicBezTo>
                  <a:cubicBezTo>
                    <a:pt x="7692" y="72021"/>
                    <a:pt x="7442" y="72283"/>
                    <a:pt x="7132" y="72283"/>
                  </a:cubicBezTo>
                  <a:cubicBezTo>
                    <a:pt x="6834" y="72283"/>
                    <a:pt x="6560" y="72033"/>
                    <a:pt x="6560" y="71723"/>
                  </a:cubicBezTo>
                  <a:cubicBezTo>
                    <a:pt x="6560" y="71414"/>
                    <a:pt x="6822" y="71152"/>
                    <a:pt x="7132" y="71152"/>
                  </a:cubicBezTo>
                  <a:close/>
                  <a:moveTo>
                    <a:pt x="10871" y="71152"/>
                  </a:moveTo>
                  <a:cubicBezTo>
                    <a:pt x="11168" y="71152"/>
                    <a:pt x="11430" y="71414"/>
                    <a:pt x="11430" y="71723"/>
                  </a:cubicBezTo>
                  <a:cubicBezTo>
                    <a:pt x="11430" y="72021"/>
                    <a:pt x="11180" y="72283"/>
                    <a:pt x="10871" y="72283"/>
                  </a:cubicBezTo>
                  <a:cubicBezTo>
                    <a:pt x="10573" y="72283"/>
                    <a:pt x="10299" y="72033"/>
                    <a:pt x="10299" y="71723"/>
                  </a:cubicBezTo>
                  <a:cubicBezTo>
                    <a:pt x="10299" y="71414"/>
                    <a:pt x="10549" y="71152"/>
                    <a:pt x="10871" y="71152"/>
                  </a:cubicBezTo>
                  <a:close/>
                  <a:moveTo>
                    <a:pt x="14585" y="71152"/>
                  </a:moveTo>
                  <a:cubicBezTo>
                    <a:pt x="14883" y="71152"/>
                    <a:pt x="15157" y="71414"/>
                    <a:pt x="15157" y="71723"/>
                  </a:cubicBezTo>
                  <a:cubicBezTo>
                    <a:pt x="15157" y="72021"/>
                    <a:pt x="14895" y="72283"/>
                    <a:pt x="14585" y="72283"/>
                  </a:cubicBezTo>
                  <a:cubicBezTo>
                    <a:pt x="14288" y="72283"/>
                    <a:pt x="14014" y="72033"/>
                    <a:pt x="14014" y="71723"/>
                  </a:cubicBezTo>
                  <a:cubicBezTo>
                    <a:pt x="14014" y="71414"/>
                    <a:pt x="14276" y="71152"/>
                    <a:pt x="14585" y="71152"/>
                  </a:cubicBezTo>
                  <a:close/>
                  <a:moveTo>
                    <a:pt x="18324" y="71152"/>
                  </a:moveTo>
                  <a:cubicBezTo>
                    <a:pt x="18622" y="71152"/>
                    <a:pt x="18883" y="71414"/>
                    <a:pt x="18883" y="71723"/>
                  </a:cubicBezTo>
                  <a:cubicBezTo>
                    <a:pt x="18883" y="72021"/>
                    <a:pt x="18633" y="72283"/>
                    <a:pt x="18324" y="72283"/>
                  </a:cubicBezTo>
                  <a:cubicBezTo>
                    <a:pt x="18026" y="72283"/>
                    <a:pt x="17752" y="72033"/>
                    <a:pt x="17752" y="71723"/>
                  </a:cubicBezTo>
                  <a:cubicBezTo>
                    <a:pt x="17752" y="71414"/>
                    <a:pt x="18014" y="71152"/>
                    <a:pt x="18324" y="71152"/>
                  </a:cubicBezTo>
                  <a:close/>
                  <a:moveTo>
                    <a:pt x="22039" y="71152"/>
                  </a:moveTo>
                  <a:cubicBezTo>
                    <a:pt x="22336" y="71152"/>
                    <a:pt x="22610" y="71414"/>
                    <a:pt x="22610" y="71723"/>
                  </a:cubicBezTo>
                  <a:cubicBezTo>
                    <a:pt x="22610" y="72021"/>
                    <a:pt x="22360" y="72283"/>
                    <a:pt x="22039" y="72283"/>
                  </a:cubicBezTo>
                  <a:cubicBezTo>
                    <a:pt x="21729" y="72283"/>
                    <a:pt x="21479" y="72033"/>
                    <a:pt x="21479" y="71723"/>
                  </a:cubicBezTo>
                  <a:cubicBezTo>
                    <a:pt x="21479" y="71414"/>
                    <a:pt x="21729" y="71152"/>
                    <a:pt x="22039" y="71152"/>
                  </a:cubicBezTo>
                  <a:close/>
                  <a:moveTo>
                    <a:pt x="25777" y="71152"/>
                  </a:moveTo>
                  <a:cubicBezTo>
                    <a:pt x="26075" y="71152"/>
                    <a:pt x="26349" y="71414"/>
                    <a:pt x="26349" y="71723"/>
                  </a:cubicBezTo>
                  <a:cubicBezTo>
                    <a:pt x="26349" y="72021"/>
                    <a:pt x="26087" y="72283"/>
                    <a:pt x="25777" y="72283"/>
                  </a:cubicBezTo>
                  <a:cubicBezTo>
                    <a:pt x="25468" y="72283"/>
                    <a:pt x="25206" y="72033"/>
                    <a:pt x="25206" y="71723"/>
                  </a:cubicBezTo>
                  <a:cubicBezTo>
                    <a:pt x="25206" y="71414"/>
                    <a:pt x="25468" y="71152"/>
                    <a:pt x="25777" y="71152"/>
                  </a:cubicBezTo>
                  <a:close/>
                  <a:moveTo>
                    <a:pt x="29504" y="71152"/>
                  </a:moveTo>
                  <a:cubicBezTo>
                    <a:pt x="29801" y="71152"/>
                    <a:pt x="30063" y="71414"/>
                    <a:pt x="30063" y="71723"/>
                  </a:cubicBezTo>
                  <a:cubicBezTo>
                    <a:pt x="30063" y="72021"/>
                    <a:pt x="29813" y="72283"/>
                    <a:pt x="29504" y="72283"/>
                  </a:cubicBezTo>
                  <a:cubicBezTo>
                    <a:pt x="29182" y="72283"/>
                    <a:pt x="28932" y="72033"/>
                    <a:pt x="28932" y="71723"/>
                  </a:cubicBezTo>
                  <a:cubicBezTo>
                    <a:pt x="28932" y="71414"/>
                    <a:pt x="29182" y="71152"/>
                    <a:pt x="29504" y="71152"/>
                  </a:cubicBezTo>
                  <a:close/>
                  <a:moveTo>
                    <a:pt x="33230" y="71152"/>
                  </a:moveTo>
                  <a:cubicBezTo>
                    <a:pt x="33528" y="71152"/>
                    <a:pt x="33802" y="71414"/>
                    <a:pt x="33802" y="71723"/>
                  </a:cubicBezTo>
                  <a:cubicBezTo>
                    <a:pt x="33802" y="72021"/>
                    <a:pt x="33552" y="72283"/>
                    <a:pt x="33230" y="72283"/>
                  </a:cubicBezTo>
                  <a:cubicBezTo>
                    <a:pt x="32921" y="72283"/>
                    <a:pt x="32671" y="72033"/>
                    <a:pt x="32671" y="71723"/>
                  </a:cubicBezTo>
                  <a:cubicBezTo>
                    <a:pt x="32671" y="71414"/>
                    <a:pt x="32921" y="71152"/>
                    <a:pt x="33230" y="71152"/>
                  </a:cubicBezTo>
                  <a:close/>
                  <a:moveTo>
                    <a:pt x="36957" y="71152"/>
                  </a:moveTo>
                  <a:cubicBezTo>
                    <a:pt x="37255" y="71152"/>
                    <a:pt x="37517" y="71414"/>
                    <a:pt x="37517" y="71723"/>
                  </a:cubicBezTo>
                  <a:cubicBezTo>
                    <a:pt x="37517" y="72021"/>
                    <a:pt x="37267" y="72283"/>
                    <a:pt x="36957" y="72283"/>
                  </a:cubicBezTo>
                  <a:cubicBezTo>
                    <a:pt x="36648" y="72283"/>
                    <a:pt x="36386" y="72033"/>
                    <a:pt x="36386" y="71723"/>
                  </a:cubicBezTo>
                  <a:cubicBezTo>
                    <a:pt x="36409" y="71414"/>
                    <a:pt x="36648" y="71152"/>
                    <a:pt x="36957" y="71152"/>
                  </a:cubicBezTo>
                  <a:close/>
                  <a:moveTo>
                    <a:pt x="40672" y="71152"/>
                  </a:moveTo>
                  <a:cubicBezTo>
                    <a:pt x="40970" y="71152"/>
                    <a:pt x="41243" y="71414"/>
                    <a:pt x="41243" y="71723"/>
                  </a:cubicBezTo>
                  <a:cubicBezTo>
                    <a:pt x="41243" y="72021"/>
                    <a:pt x="40993" y="72283"/>
                    <a:pt x="40672" y="72283"/>
                  </a:cubicBezTo>
                  <a:cubicBezTo>
                    <a:pt x="40374" y="72283"/>
                    <a:pt x="40112" y="72033"/>
                    <a:pt x="40112" y="71723"/>
                  </a:cubicBezTo>
                  <a:cubicBezTo>
                    <a:pt x="40112" y="71414"/>
                    <a:pt x="40362" y="71152"/>
                    <a:pt x="40672" y="71152"/>
                  </a:cubicBezTo>
                  <a:close/>
                  <a:moveTo>
                    <a:pt x="44410" y="71152"/>
                  </a:moveTo>
                  <a:cubicBezTo>
                    <a:pt x="44708" y="71152"/>
                    <a:pt x="44982" y="71414"/>
                    <a:pt x="44982" y="71723"/>
                  </a:cubicBezTo>
                  <a:cubicBezTo>
                    <a:pt x="44982" y="72021"/>
                    <a:pt x="44720" y="72283"/>
                    <a:pt x="44410" y="72283"/>
                  </a:cubicBezTo>
                  <a:cubicBezTo>
                    <a:pt x="44113" y="72283"/>
                    <a:pt x="43851" y="72033"/>
                    <a:pt x="43851" y="71723"/>
                  </a:cubicBezTo>
                  <a:cubicBezTo>
                    <a:pt x="43851" y="71414"/>
                    <a:pt x="44101" y="71152"/>
                    <a:pt x="44410" y="71152"/>
                  </a:cubicBezTo>
                  <a:close/>
                  <a:moveTo>
                    <a:pt x="48137" y="71152"/>
                  </a:moveTo>
                  <a:cubicBezTo>
                    <a:pt x="48435" y="71152"/>
                    <a:pt x="48697" y="71414"/>
                    <a:pt x="48697" y="71723"/>
                  </a:cubicBezTo>
                  <a:cubicBezTo>
                    <a:pt x="48697" y="72021"/>
                    <a:pt x="48447" y="72283"/>
                    <a:pt x="48137" y="72283"/>
                  </a:cubicBezTo>
                  <a:cubicBezTo>
                    <a:pt x="47839" y="72283"/>
                    <a:pt x="47566" y="72033"/>
                    <a:pt x="47566" y="71723"/>
                  </a:cubicBezTo>
                  <a:cubicBezTo>
                    <a:pt x="47566" y="71414"/>
                    <a:pt x="47839" y="71152"/>
                    <a:pt x="48137" y="71152"/>
                  </a:cubicBezTo>
                  <a:close/>
                  <a:moveTo>
                    <a:pt x="51864" y="71152"/>
                  </a:moveTo>
                  <a:cubicBezTo>
                    <a:pt x="52161" y="71152"/>
                    <a:pt x="52435" y="71414"/>
                    <a:pt x="52435" y="71723"/>
                  </a:cubicBezTo>
                  <a:cubicBezTo>
                    <a:pt x="52435" y="72021"/>
                    <a:pt x="52185" y="72283"/>
                    <a:pt x="51864" y="72283"/>
                  </a:cubicBezTo>
                  <a:cubicBezTo>
                    <a:pt x="51566" y="72283"/>
                    <a:pt x="51304" y="72033"/>
                    <a:pt x="51304" y="71723"/>
                  </a:cubicBezTo>
                  <a:cubicBezTo>
                    <a:pt x="51304" y="71414"/>
                    <a:pt x="51554" y="71152"/>
                    <a:pt x="51864" y="71152"/>
                  </a:cubicBezTo>
                  <a:close/>
                  <a:moveTo>
                    <a:pt x="55602" y="71152"/>
                  </a:moveTo>
                  <a:cubicBezTo>
                    <a:pt x="55900" y="71152"/>
                    <a:pt x="56174" y="71414"/>
                    <a:pt x="56174" y="71723"/>
                  </a:cubicBezTo>
                  <a:cubicBezTo>
                    <a:pt x="56174" y="72021"/>
                    <a:pt x="55912" y="72283"/>
                    <a:pt x="55602" y="72283"/>
                  </a:cubicBezTo>
                  <a:cubicBezTo>
                    <a:pt x="55293" y="72283"/>
                    <a:pt x="55043" y="72033"/>
                    <a:pt x="55043" y="71723"/>
                  </a:cubicBezTo>
                  <a:cubicBezTo>
                    <a:pt x="55043" y="71414"/>
                    <a:pt x="55293" y="71152"/>
                    <a:pt x="55602" y="71152"/>
                  </a:cubicBezTo>
                  <a:close/>
                  <a:moveTo>
                    <a:pt x="59329" y="71152"/>
                  </a:moveTo>
                  <a:cubicBezTo>
                    <a:pt x="59627" y="71152"/>
                    <a:pt x="59889" y="71414"/>
                    <a:pt x="59889" y="71723"/>
                  </a:cubicBezTo>
                  <a:cubicBezTo>
                    <a:pt x="59889" y="72021"/>
                    <a:pt x="59639" y="72283"/>
                    <a:pt x="59329" y="72283"/>
                  </a:cubicBezTo>
                  <a:cubicBezTo>
                    <a:pt x="59008" y="72283"/>
                    <a:pt x="58757" y="72033"/>
                    <a:pt x="58757" y="71723"/>
                  </a:cubicBezTo>
                  <a:cubicBezTo>
                    <a:pt x="58757" y="71414"/>
                    <a:pt x="59008" y="71152"/>
                    <a:pt x="59329" y="71152"/>
                  </a:cubicBezTo>
                  <a:close/>
                  <a:moveTo>
                    <a:pt x="63056" y="71152"/>
                  </a:moveTo>
                  <a:cubicBezTo>
                    <a:pt x="63353" y="71152"/>
                    <a:pt x="63627" y="71414"/>
                    <a:pt x="63627" y="71723"/>
                  </a:cubicBezTo>
                  <a:cubicBezTo>
                    <a:pt x="63627" y="72021"/>
                    <a:pt x="63377" y="72283"/>
                    <a:pt x="63056" y="72283"/>
                  </a:cubicBezTo>
                  <a:cubicBezTo>
                    <a:pt x="62746" y="72283"/>
                    <a:pt x="62496" y="72033"/>
                    <a:pt x="62496" y="71723"/>
                  </a:cubicBezTo>
                  <a:cubicBezTo>
                    <a:pt x="62496" y="71414"/>
                    <a:pt x="62746" y="71152"/>
                    <a:pt x="63056" y="71152"/>
                  </a:cubicBezTo>
                  <a:close/>
                  <a:moveTo>
                    <a:pt x="66782" y="71152"/>
                  </a:moveTo>
                  <a:cubicBezTo>
                    <a:pt x="67080" y="71152"/>
                    <a:pt x="67342" y="71414"/>
                    <a:pt x="67342" y="71723"/>
                  </a:cubicBezTo>
                  <a:cubicBezTo>
                    <a:pt x="67342" y="72021"/>
                    <a:pt x="67092" y="72283"/>
                    <a:pt x="66782" y="72283"/>
                  </a:cubicBezTo>
                  <a:cubicBezTo>
                    <a:pt x="66473" y="72283"/>
                    <a:pt x="66211" y="72033"/>
                    <a:pt x="66211" y="71723"/>
                  </a:cubicBezTo>
                  <a:cubicBezTo>
                    <a:pt x="66211" y="71414"/>
                    <a:pt x="66473" y="71152"/>
                    <a:pt x="66782" y="71152"/>
                  </a:cubicBezTo>
                  <a:close/>
                  <a:moveTo>
                    <a:pt x="70509" y="71152"/>
                  </a:moveTo>
                  <a:cubicBezTo>
                    <a:pt x="70807" y="71152"/>
                    <a:pt x="71080" y="71414"/>
                    <a:pt x="71080" y="71723"/>
                  </a:cubicBezTo>
                  <a:cubicBezTo>
                    <a:pt x="71080" y="72021"/>
                    <a:pt x="70830" y="72283"/>
                    <a:pt x="70509" y="72283"/>
                  </a:cubicBezTo>
                  <a:cubicBezTo>
                    <a:pt x="70199" y="72283"/>
                    <a:pt x="69949" y="72033"/>
                    <a:pt x="69949" y="71723"/>
                  </a:cubicBezTo>
                  <a:cubicBezTo>
                    <a:pt x="69949" y="71414"/>
                    <a:pt x="70199" y="71152"/>
                    <a:pt x="70509" y="71152"/>
                  </a:cubicBezTo>
                  <a:close/>
                  <a:moveTo>
                    <a:pt x="74236" y="71152"/>
                  </a:moveTo>
                  <a:cubicBezTo>
                    <a:pt x="74533" y="71152"/>
                    <a:pt x="74795" y="71414"/>
                    <a:pt x="74795" y="71723"/>
                  </a:cubicBezTo>
                  <a:cubicBezTo>
                    <a:pt x="74795" y="72021"/>
                    <a:pt x="74545" y="72283"/>
                    <a:pt x="74236" y="72283"/>
                  </a:cubicBezTo>
                  <a:cubicBezTo>
                    <a:pt x="73938" y="72283"/>
                    <a:pt x="73676" y="72033"/>
                    <a:pt x="73676" y="71723"/>
                  </a:cubicBezTo>
                  <a:cubicBezTo>
                    <a:pt x="73676" y="71414"/>
                    <a:pt x="73926" y="71152"/>
                    <a:pt x="74236" y="71152"/>
                  </a:cubicBezTo>
                  <a:close/>
                  <a:moveTo>
                    <a:pt x="77855" y="71152"/>
                  </a:moveTo>
                  <a:cubicBezTo>
                    <a:pt x="78153" y="71152"/>
                    <a:pt x="78415" y="71414"/>
                    <a:pt x="78415" y="71723"/>
                  </a:cubicBezTo>
                  <a:cubicBezTo>
                    <a:pt x="78415" y="72021"/>
                    <a:pt x="78165" y="72283"/>
                    <a:pt x="77855" y="72283"/>
                  </a:cubicBezTo>
                  <a:cubicBezTo>
                    <a:pt x="77546" y="72283"/>
                    <a:pt x="77284" y="72033"/>
                    <a:pt x="77284" y="71723"/>
                  </a:cubicBezTo>
                  <a:cubicBezTo>
                    <a:pt x="77284" y="71414"/>
                    <a:pt x="77546" y="71152"/>
                    <a:pt x="77855" y="71152"/>
                  </a:cubicBezTo>
                  <a:close/>
                  <a:moveTo>
                    <a:pt x="81570" y="71152"/>
                  </a:moveTo>
                  <a:cubicBezTo>
                    <a:pt x="81868" y="71152"/>
                    <a:pt x="82141" y="71414"/>
                    <a:pt x="82141" y="71723"/>
                  </a:cubicBezTo>
                  <a:cubicBezTo>
                    <a:pt x="82141" y="72021"/>
                    <a:pt x="81879" y="72283"/>
                    <a:pt x="81570" y="72283"/>
                  </a:cubicBezTo>
                  <a:cubicBezTo>
                    <a:pt x="81260" y="72283"/>
                    <a:pt x="81010" y="72033"/>
                    <a:pt x="81010" y="71723"/>
                  </a:cubicBezTo>
                  <a:cubicBezTo>
                    <a:pt x="81010" y="71414"/>
                    <a:pt x="81260" y="71152"/>
                    <a:pt x="81570" y="71152"/>
                  </a:cubicBezTo>
                  <a:close/>
                  <a:moveTo>
                    <a:pt x="85308" y="71152"/>
                  </a:moveTo>
                  <a:cubicBezTo>
                    <a:pt x="85606" y="71152"/>
                    <a:pt x="85880" y="71414"/>
                    <a:pt x="85880" y="71723"/>
                  </a:cubicBezTo>
                  <a:cubicBezTo>
                    <a:pt x="85880" y="72021"/>
                    <a:pt x="85618" y="72283"/>
                    <a:pt x="85308" y="72283"/>
                  </a:cubicBezTo>
                  <a:cubicBezTo>
                    <a:pt x="84999" y="72283"/>
                    <a:pt x="84749" y="72033"/>
                    <a:pt x="84749" y="71723"/>
                  </a:cubicBezTo>
                  <a:cubicBezTo>
                    <a:pt x="84749" y="71414"/>
                    <a:pt x="84999" y="71152"/>
                    <a:pt x="85308" y="71152"/>
                  </a:cubicBezTo>
                  <a:close/>
                  <a:moveTo>
                    <a:pt x="89035" y="71152"/>
                  </a:moveTo>
                  <a:cubicBezTo>
                    <a:pt x="89333" y="71152"/>
                    <a:pt x="89595" y="71414"/>
                    <a:pt x="89595" y="71723"/>
                  </a:cubicBezTo>
                  <a:cubicBezTo>
                    <a:pt x="89595" y="72021"/>
                    <a:pt x="89345" y="72283"/>
                    <a:pt x="89035" y="72283"/>
                  </a:cubicBezTo>
                  <a:cubicBezTo>
                    <a:pt x="88714" y="72283"/>
                    <a:pt x="88464" y="72033"/>
                    <a:pt x="88464" y="71723"/>
                  </a:cubicBezTo>
                  <a:cubicBezTo>
                    <a:pt x="88464" y="71414"/>
                    <a:pt x="88714" y="71152"/>
                    <a:pt x="89035" y="71152"/>
                  </a:cubicBezTo>
                  <a:close/>
                  <a:moveTo>
                    <a:pt x="92762" y="71152"/>
                  </a:moveTo>
                  <a:cubicBezTo>
                    <a:pt x="93059" y="71152"/>
                    <a:pt x="93333" y="71414"/>
                    <a:pt x="93333" y="71723"/>
                  </a:cubicBezTo>
                  <a:cubicBezTo>
                    <a:pt x="93333" y="72021"/>
                    <a:pt x="93071" y="72283"/>
                    <a:pt x="92762" y="72283"/>
                  </a:cubicBezTo>
                  <a:cubicBezTo>
                    <a:pt x="92452" y="72283"/>
                    <a:pt x="92202" y="72033"/>
                    <a:pt x="92202" y="71723"/>
                  </a:cubicBezTo>
                  <a:cubicBezTo>
                    <a:pt x="92202" y="71414"/>
                    <a:pt x="92452" y="71152"/>
                    <a:pt x="92762" y="71152"/>
                  </a:cubicBezTo>
                  <a:close/>
                  <a:moveTo>
                    <a:pt x="96488" y="71152"/>
                  </a:moveTo>
                  <a:cubicBezTo>
                    <a:pt x="96786" y="71152"/>
                    <a:pt x="97048" y="71414"/>
                    <a:pt x="97048" y="71723"/>
                  </a:cubicBezTo>
                  <a:cubicBezTo>
                    <a:pt x="97048" y="72021"/>
                    <a:pt x="96798" y="72283"/>
                    <a:pt x="96488" y="72283"/>
                  </a:cubicBezTo>
                  <a:cubicBezTo>
                    <a:pt x="96191" y="72283"/>
                    <a:pt x="95917" y="72033"/>
                    <a:pt x="95917" y="71723"/>
                  </a:cubicBezTo>
                  <a:cubicBezTo>
                    <a:pt x="95917" y="71414"/>
                    <a:pt x="96179" y="71152"/>
                    <a:pt x="96488" y="71152"/>
                  </a:cubicBezTo>
                  <a:close/>
                  <a:moveTo>
                    <a:pt x="100203" y="71152"/>
                  </a:moveTo>
                  <a:cubicBezTo>
                    <a:pt x="100501" y="71152"/>
                    <a:pt x="100775" y="71414"/>
                    <a:pt x="100775" y="71723"/>
                  </a:cubicBezTo>
                  <a:cubicBezTo>
                    <a:pt x="100775" y="72021"/>
                    <a:pt x="100513" y="72283"/>
                    <a:pt x="100203" y="72283"/>
                  </a:cubicBezTo>
                  <a:cubicBezTo>
                    <a:pt x="99905" y="72283"/>
                    <a:pt x="99644" y="72033"/>
                    <a:pt x="99644" y="71723"/>
                  </a:cubicBezTo>
                  <a:cubicBezTo>
                    <a:pt x="99644" y="71414"/>
                    <a:pt x="99894" y="71152"/>
                    <a:pt x="100203" y="71152"/>
                  </a:cubicBezTo>
                  <a:close/>
                  <a:moveTo>
                    <a:pt x="103942" y="71152"/>
                  </a:moveTo>
                  <a:cubicBezTo>
                    <a:pt x="104239" y="71152"/>
                    <a:pt x="104513" y="71414"/>
                    <a:pt x="104513" y="71723"/>
                  </a:cubicBezTo>
                  <a:cubicBezTo>
                    <a:pt x="104513" y="72021"/>
                    <a:pt x="104251" y="72283"/>
                    <a:pt x="103942" y="72283"/>
                  </a:cubicBezTo>
                  <a:cubicBezTo>
                    <a:pt x="103644" y="72283"/>
                    <a:pt x="103382" y="72033"/>
                    <a:pt x="103382" y="71723"/>
                  </a:cubicBezTo>
                  <a:cubicBezTo>
                    <a:pt x="103382" y="71414"/>
                    <a:pt x="103632" y="71152"/>
                    <a:pt x="103942" y="71152"/>
                  </a:cubicBezTo>
                  <a:close/>
                  <a:moveTo>
                    <a:pt x="107668" y="71152"/>
                  </a:moveTo>
                  <a:cubicBezTo>
                    <a:pt x="107966" y="71152"/>
                    <a:pt x="108228" y="71414"/>
                    <a:pt x="108228" y="71723"/>
                  </a:cubicBezTo>
                  <a:cubicBezTo>
                    <a:pt x="108228" y="72021"/>
                    <a:pt x="107978" y="72283"/>
                    <a:pt x="107668" y="72283"/>
                  </a:cubicBezTo>
                  <a:cubicBezTo>
                    <a:pt x="107371" y="72283"/>
                    <a:pt x="107097" y="72033"/>
                    <a:pt x="107097" y="71723"/>
                  </a:cubicBezTo>
                  <a:cubicBezTo>
                    <a:pt x="107097" y="71414"/>
                    <a:pt x="107347" y="71152"/>
                    <a:pt x="107668" y="71152"/>
                  </a:cubicBezTo>
                  <a:close/>
                  <a:moveTo>
                    <a:pt x="111395" y="71152"/>
                  </a:moveTo>
                  <a:cubicBezTo>
                    <a:pt x="111693" y="71152"/>
                    <a:pt x="111967" y="71414"/>
                    <a:pt x="111967" y="71723"/>
                  </a:cubicBezTo>
                  <a:cubicBezTo>
                    <a:pt x="111967" y="72021"/>
                    <a:pt x="111705" y="72283"/>
                    <a:pt x="111395" y="72283"/>
                  </a:cubicBezTo>
                  <a:cubicBezTo>
                    <a:pt x="111085" y="72283"/>
                    <a:pt x="110835" y="72033"/>
                    <a:pt x="110835" y="71723"/>
                  </a:cubicBezTo>
                  <a:cubicBezTo>
                    <a:pt x="110835" y="71414"/>
                    <a:pt x="111085" y="71152"/>
                    <a:pt x="111395" y="71152"/>
                  </a:cubicBezTo>
                  <a:close/>
                  <a:moveTo>
                    <a:pt x="115122" y="71152"/>
                  </a:moveTo>
                  <a:cubicBezTo>
                    <a:pt x="115419" y="71152"/>
                    <a:pt x="115681" y="71414"/>
                    <a:pt x="115681" y="71723"/>
                  </a:cubicBezTo>
                  <a:cubicBezTo>
                    <a:pt x="115681" y="72021"/>
                    <a:pt x="115431" y="72283"/>
                    <a:pt x="115122" y="72283"/>
                  </a:cubicBezTo>
                  <a:cubicBezTo>
                    <a:pt x="114812" y="72283"/>
                    <a:pt x="114550" y="72033"/>
                    <a:pt x="114550" y="71723"/>
                  </a:cubicBezTo>
                  <a:cubicBezTo>
                    <a:pt x="114550" y="71414"/>
                    <a:pt x="114812" y="71152"/>
                    <a:pt x="115122" y="71152"/>
                  </a:cubicBezTo>
                  <a:close/>
                  <a:moveTo>
                    <a:pt x="118860" y="71152"/>
                  </a:moveTo>
                  <a:cubicBezTo>
                    <a:pt x="119158" y="71152"/>
                    <a:pt x="119420" y="71414"/>
                    <a:pt x="119420" y="71723"/>
                  </a:cubicBezTo>
                  <a:cubicBezTo>
                    <a:pt x="119420" y="72021"/>
                    <a:pt x="119170" y="72283"/>
                    <a:pt x="118860" y="72283"/>
                  </a:cubicBezTo>
                  <a:cubicBezTo>
                    <a:pt x="118539" y="72283"/>
                    <a:pt x="118289" y="72033"/>
                    <a:pt x="118289" y="71723"/>
                  </a:cubicBezTo>
                  <a:cubicBezTo>
                    <a:pt x="118289" y="71414"/>
                    <a:pt x="118539" y="71152"/>
                    <a:pt x="118860" y="71152"/>
                  </a:cubicBezTo>
                  <a:close/>
                  <a:moveTo>
                    <a:pt x="122575" y="71152"/>
                  </a:moveTo>
                  <a:cubicBezTo>
                    <a:pt x="122873" y="71152"/>
                    <a:pt x="123146" y="71414"/>
                    <a:pt x="123146" y="71723"/>
                  </a:cubicBezTo>
                  <a:cubicBezTo>
                    <a:pt x="123146" y="72021"/>
                    <a:pt x="122885" y="72283"/>
                    <a:pt x="122575" y="72283"/>
                  </a:cubicBezTo>
                  <a:cubicBezTo>
                    <a:pt x="122265" y="72283"/>
                    <a:pt x="122015" y="72033"/>
                    <a:pt x="122015" y="71723"/>
                  </a:cubicBezTo>
                  <a:cubicBezTo>
                    <a:pt x="122027" y="71414"/>
                    <a:pt x="122277" y="71152"/>
                    <a:pt x="122575" y="71152"/>
                  </a:cubicBezTo>
                  <a:close/>
                  <a:moveTo>
                    <a:pt x="126314" y="71152"/>
                  </a:moveTo>
                  <a:cubicBezTo>
                    <a:pt x="126611" y="71152"/>
                    <a:pt x="126873" y="71414"/>
                    <a:pt x="126873" y="71723"/>
                  </a:cubicBezTo>
                  <a:cubicBezTo>
                    <a:pt x="126873" y="72021"/>
                    <a:pt x="126623" y="72283"/>
                    <a:pt x="126314" y="72283"/>
                  </a:cubicBezTo>
                  <a:cubicBezTo>
                    <a:pt x="126004" y="72283"/>
                    <a:pt x="125742" y="72033"/>
                    <a:pt x="125742" y="71723"/>
                  </a:cubicBezTo>
                  <a:cubicBezTo>
                    <a:pt x="125742" y="71414"/>
                    <a:pt x="126004" y="71152"/>
                    <a:pt x="126314" y="71152"/>
                  </a:cubicBezTo>
                  <a:close/>
                  <a:moveTo>
                    <a:pt x="130028" y="71152"/>
                  </a:moveTo>
                  <a:cubicBezTo>
                    <a:pt x="130326" y="71152"/>
                    <a:pt x="130600" y="71414"/>
                    <a:pt x="130600" y="71723"/>
                  </a:cubicBezTo>
                  <a:cubicBezTo>
                    <a:pt x="130600" y="72021"/>
                    <a:pt x="130350" y="72283"/>
                    <a:pt x="130028" y="72283"/>
                  </a:cubicBezTo>
                  <a:cubicBezTo>
                    <a:pt x="129731" y="72283"/>
                    <a:pt x="129469" y="72033"/>
                    <a:pt x="129469" y="71723"/>
                  </a:cubicBezTo>
                  <a:cubicBezTo>
                    <a:pt x="129469" y="71414"/>
                    <a:pt x="129719" y="71152"/>
                    <a:pt x="130028" y="71152"/>
                  </a:cubicBezTo>
                  <a:close/>
                  <a:moveTo>
                    <a:pt x="133767" y="71152"/>
                  </a:moveTo>
                  <a:cubicBezTo>
                    <a:pt x="134065" y="71152"/>
                    <a:pt x="134326" y="71414"/>
                    <a:pt x="134326" y="71723"/>
                  </a:cubicBezTo>
                  <a:cubicBezTo>
                    <a:pt x="134326" y="72021"/>
                    <a:pt x="134076" y="72283"/>
                    <a:pt x="133767" y="72283"/>
                  </a:cubicBezTo>
                  <a:cubicBezTo>
                    <a:pt x="133469" y="72283"/>
                    <a:pt x="133207" y="72033"/>
                    <a:pt x="133207" y="71723"/>
                  </a:cubicBezTo>
                  <a:cubicBezTo>
                    <a:pt x="133207" y="71414"/>
                    <a:pt x="133457" y="71152"/>
                    <a:pt x="133767" y="71152"/>
                  </a:cubicBezTo>
                  <a:close/>
                  <a:moveTo>
                    <a:pt x="137494" y="71152"/>
                  </a:moveTo>
                  <a:cubicBezTo>
                    <a:pt x="137791" y="71152"/>
                    <a:pt x="138053" y="71414"/>
                    <a:pt x="138053" y="71723"/>
                  </a:cubicBezTo>
                  <a:cubicBezTo>
                    <a:pt x="138053" y="72021"/>
                    <a:pt x="137803" y="72283"/>
                    <a:pt x="137494" y="72283"/>
                  </a:cubicBezTo>
                  <a:cubicBezTo>
                    <a:pt x="137196" y="72283"/>
                    <a:pt x="136922" y="72033"/>
                    <a:pt x="136922" y="71723"/>
                  </a:cubicBezTo>
                  <a:cubicBezTo>
                    <a:pt x="136934" y="71414"/>
                    <a:pt x="137172" y="71152"/>
                    <a:pt x="137494" y="71152"/>
                  </a:cubicBezTo>
                  <a:close/>
                  <a:moveTo>
                    <a:pt x="141220" y="71152"/>
                  </a:moveTo>
                  <a:cubicBezTo>
                    <a:pt x="141518" y="71152"/>
                    <a:pt x="141792" y="71414"/>
                    <a:pt x="141792" y="71723"/>
                  </a:cubicBezTo>
                  <a:cubicBezTo>
                    <a:pt x="141792" y="72021"/>
                    <a:pt x="141530" y="72283"/>
                    <a:pt x="141220" y="72283"/>
                  </a:cubicBezTo>
                  <a:cubicBezTo>
                    <a:pt x="140911" y="72283"/>
                    <a:pt x="140661" y="72033"/>
                    <a:pt x="140661" y="71723"/>
                  </a:cubicBezTo>
                  <a:cubicBezTo>
                    <a:pt x="140661" y="71414"/>
                    <a:pt x="140911" y="71152"/>
                    <a:pt x="141220" y="71152"/>
                  </a:cubicBezTo>
                  <a:close/>
                  <a:moveTo>
                    <a:pt x="144947" y="71152"/>
                  </a:moveTo>
                  <a:cubicBezTo>
                    <a:pt x="145244" y="71152"/>
                    <a:pt x="145506" y="71414"/>
                    <a:pt x="145506" y="71723"/>
                  </a:cubicBezTo>
                  <a:cubicBezTo>
                    <a:pt x="145506" y="72021"/>
                    <a:pt x="145256" y="72283"/>
                    <a:pt x="144947" y="72283"/>
                  </a:cubicBezTo>
                  <a:cubicBezTo>
                    <a:pt x="144637" y="72283"/>
                    <a:pt x="144375" y="72033"/>
                    <a:pt x="144375" y="71723"/>
                  </a:cubicBezTo>
                  <a:cubicBezTo>
                    <a:pt x="144375" y="71414"/>
                    <a:pt x="144637" y="71152"/>
                    <a:pt x="144947" y="71152"/>
                  </a:cubicBezTo>
                  <a:close/>
                  <a:moveTo>
                    <a:pt x="148685" y="71152"/>
                  </a:moveTo>
                  <a:cubicBezTo>
                    <a:pt x="148983" y="71152"/>
                    <a:pt x="149245" y="71414"/>
                    <a:pt x="149245" y="71723"/>
                  </a:cubicBezTo>
                  <a:cubicBezTo>
                    <a:pt x="149245" y="72021"/>
                    <a:pt x="148995" y="72283"/>
                    <a:pt x="148685" y="72283"/>
                  </a:cubicBezTo>
                  <a:cubicBezTo>
                    <a:pt x="148364" y="72283"/>
                    <a:pt x="148114" y="72033"/>
                    <a:pt x="148114" y="71723"/>
                  </a:cubicBezTo>
                  <a:cubicBezTo>
                    <a:pt x="148114" y="71414"/>
                    <a:pt x="148364" y="71152"/>
                    <a:pt x="148685" y="71152"/>
                  </a:cubicBezTo>
                  <a:close/>
                  <a:moveTo>
                    <a:pt x="152400" y="71152"/>
                  </a:moveTo>
                  <a:cubicBezTo>
                    <a:pt x="152698" y="71152"/>
                    <a:pt x="152972" y="71414"/>
                    <a:pt x="152972" y="71723"/>
                  </a:cubicBezTo>
                  <a:cubicBezTo>
                    <a:pt x="152972" y="72021"/>
                    <a:pt x="152710" y="72283"/>
                    <a:pt x="152400" y="72283"/>
                  </a:cubicBezTo>
                  <a:cubicBezTo>
                    <a:pt x="152091" y="72283"/>
                    <a:pt x="151841" y="72033"/>
                    <a:pt x="151841" y="71723"/>
                  </a:cubicBezTo>
                  <a:cubicBezTo>
                    <a:pt x="151841" y="71414"/>
                    <a:pt x="152091" y="71152"/>
                    <a:pt x="152400" y="71152"/>
                  </a:cubicBezTo>
                  <a:close/>
                  <a:moveTo>
                    <a:pt x="156139" y="71152"/>
                  </a:moveTo>
                  <a:cubicBezTo>
                    <a:pt x="156436" y="71152"/>
                    <a:pt x="156698" y="71414"/>
                    <a:pt x="156698" y="71723"/>
                  </a:cubicBezTo>
                  <a:cubicBezTo>
                    <a:pt x="156698" y="72021"/>
                    <a:pt x="156448" y="72283"/>
                    <a:pt x="156139" y="72283"/>
                  </a:cubicBezTo>
                  <a:cubicBezTo>
                    <a:pt x="155829" y="72283"/>
                    <a:pt x="155567" y="72033"/>
                    <a:pt x="155567" y="71723"/>
                  </a:cubicBezTo>
                  <a:cubicBezTo>
                    <a:pt x="155567" y="71414"/>
                    <a:pt x="155829" y="71152"/>
                    <a:pt x="156139" y="71152"/>
                  </a:cubicBezTo>
                  <a:close/>
                  <a:moveTo>
                    <a:pt x="159853" y="71152"/>
                  </a:moveTo>
                  <a:cubicBezTo>
                    <a:pt x="160151" y="71152"/>
                    <a:pt x="160425" y="71414"/>
                    <a:pt x="160425" y="71723"/>
                  </a:cubicBezTo>
                  <a:cubicBezTo>
                    <a:pt x="160425" y="72021"/>
                    <a:pt x="160163" y="72283"/>
                    <a:pt x="159853" y="72283"/>
                  </a:cubicBezTo>
                  <a:cubicBezTo>
                    <a:pt x="159544" y="72283"/>
                    <a:pt x="159294" y="72033"/>
                    <a:pt x="159294" y="71723"/>
                  </a:cubicBezTo>
                  <a:cubicBezTo>
                    <a:pt x="159306" y="71414"/>
                    <a:pt x="159544" y="71152"/>
                    <a:pt x="159853" y="71152"/>
                  </a:cubicBezTo>
                  <a:close/>
                  <a:moveTo>
                    <a:pt x="0" y="0"/>
                  </a:moveTo>
                  <a:lnTo>
                    <a:pt x="0" y="631"/>
                  </a:lnTo>
                  <a:cubicBezTo>
                    <a:pt x="155" y="726"/>
                    <a:pt x="238" y="893"/>
                    <a:pt x="238" y="1084"/>
                  </a:cubicBezTo>
                  <a:cubicBezTo>
                    <a:pt x="238" y="1274"/>
                    <a:pt x="155" y="1441"/>
                    <a:pt x="0" y="1548"/>
                  </a:cubicBezTo>
                  <a:lnTo>
                    <a:pt x="0" y="4346"/>
                  </a:lnTo>
                  <a:cubicBezTo>
                    <a:pt x="155" y="4453"/>
                    <a:pt x="238" y="4608"/>
                    <a:pt x="238" y="4810"/>
                  </a:cubicBezTo>
                  <a:cubicBezTo>
                    <a:pt x="238" y="5001"/>
                    <a:pt x="155" y="5167"/>
                    <a:pt x="0" y="5263"/>
                  </a:cubicBezTo>
                  <a:lnTo>
                    <a:pt x="0" y="8084"/>
                  </a:lnTo>
                  <a:cubicBezTo>
                    <a:pt x="155" y="8180"/>
                    <a:pt x="238" y="8346"/>
                    <a:pt x="238" y="8537"/>
                  </a:cubicBezTo>
                  <a:cubicBezTo>
                    <a:pt x="238" y="8739"/>
                    <a:pt x="155" y="8894"/>
                    <a:pt x="0" y="9001"/>
                  </a:cubicBezTo>
                  <a:lnTo>
                    <a:pt x="0" y="11811"/>
                  </a:lnTo>
                  <a:cubicBezTo>
                    <a:pt x="155" y="11918"/>
                    <a:pt x="238" y="12085"/>
                    <a:pt x="238" y="12275"/>
                  </a:cubicBezTo>
                  <a:cubicBezTo>
                    <a:pt x="238" y="12466"/>
                    <a:pt x="155" y="12633"/>
                    <a:pt x="0" y="12740"/>
                  </a:cubicBezTo>
                  <a:lnTo>
                    <a:pt x="0" y="15550"/>
                  </a:lnTo>
                  <a:cubicBezTo>
                    <a:pt x="155" y="15657"/>
                    <a:pt x="238" y="15823"/>
                    <a:pt x="238" y="16014"/>
                  </a:cubicBezTo>
                  <a:cubicBezTo>
                    <a:pt x="238" y="16204"/>
                    <a:pt x="155" y="16371"/>
                    <a:pt x="0" y="16478"/>
                  </a:cubicBezTo>
                  <a:lnTo>
                    <a:pt x="0" y="19288"/>
                  </a:lnTo>
                  <a:cubicBezTo>
                    <a:pt x="155" y="19395"/>
                    <a:pt x="238" y="19550"/>
                    <a:pt x="238" y="19753"/>
                  </a:cubicBezTo>
                  <a:cubicBezTo>
                    <a:pt x="238" y="19943"/>
                    <a:pt x="155" y="20110"/>
                    <a:pt x="0" y="20205"/>
                  </a:cubicBezTo>
                  <a:lnTo>
                    <a:pt x="0" y="23027"/>
                  </a:lnTo>
                  <a:cubicBezTo>
                    <a:pt x="155" y="23122"/>
                    <a:pt x="238" y="23289"/>
                    <a:pt x="238" y="23479"/>
                  </a:cubicBezTo>
                  <a:cubicBezTo>
                    <a:pt x="238" y="23682"/>
                    <a:pt x="155" y="23836"/>
                    <a:pt x="0" y="23944"/>
                  </a:cubicBezTo>
                  <a:lnTo>
                    <a:pt x="0" y="26753"/>
                  </a:lnTo>
                  <a:cubicBezTo>
                    <a:pt x="155" y="26861"/>
                    <a:pt x="238" y="27027"/>
                    <a:pt x="238" y="27218"/>
                  </a:cubicBezTo>
                  <a:cubicBezTo>
                    <a:pt x="238" y="27408"/>
                    <a:pt x="155" y="27575"/>
                    <a:pt x="0" y="27682"/>
                  </a:cubicBezTo>
                  <a:lnTo>
                    <a:pt x="0" y="30492"/>
                  </a:lnTo>
                  <a:cubicBezTo>
                    <a:pt x="155" y="30599"/>
                    <a:pt x="238" y="30766"/>
                    <a:pt x="238" y="30956"/>
                  </a:cubicBezTo>
                  <a:cubicBezTo>
                    <a:pt x="238" y="31147"/>
                    <a:pt x="155" y="31313"/>
                    <a:pt x="0" y="31421"/>
                  </a:cubicBezTo>
                  <a:lnTo>
                    <a:pt x="0" y="34219"/>
                  </a:lnTo>
                  <a:cubicBezTo>
                    <a:pt x="155" y="34314"/>
                    <a:pt x="238" y="34481"/>
                    <a:pt x="238" y="34671"/>
                  </a:cubicBezTo>
                  <a:cubicBezTo>
                    <a:pt x="238" y="34873"/>
                    <a:pt x="155" y="35028"/>
                    <a:pt x="0" y="35135"/>
                  </a:cubicBezTo>
                  <a:lnTo>
                    <a:pt x="0" y="37945"/>
                  </a:lnTo>
                  <a:cubicBezTo>
                    <a:pt x="155" y="38052"/>
                    <a:pt x="238" y="38219"/>
                    <a:pt x="238" y="38410"/>
                  </a:cubicBezTo>
                  <a:cubicBezTo>
                    <a:pt x="238" y="38600"/>
                    <a:pt x="155" y="38767"/>
                    <a:pt x="0" y="38874"/>
                  </a:cubicBezTo>
                  <a:lnTo>
                    <a:pt x="0" y="41684"/>
                  </a:lnTo>
                  <a:cubicBezTo>
                    <a:pt x="155" y="41791"/>
                    <a:pt x="238" y="41958"/>
                    <a:pt x="238" y="42148"/>
                  </a:cubicBezTo>
                  <a:cubicBezTo>
                    <a:pt x="238" y="42339"/>
                    <a:pt x="155" y="42505"/>
                    <a:pt x="0" y="42612"/>
                  </a:cubicBezTo>
                  <a:lnTo>
                    <a:pt x="0" y="45422"/>
                  </a:lnTo>
                  <a:cubicBezTo>
                    <a:pt x="155" y="45529"/>
                    <a:pt x="238" y="45684"/>
                    <a:pt x="238" y="45887"/>
                  </a:cubicBezTo>
                  <a:cubicBezTo>
                    <a:pt x="238" y="46077"/>
                    <a:pt x="155" y="46244"/>
                    <a:pt x="0" y="46339"/>
                  </a:cubicBezTo>
                  <a:lnTo>
                    <a:pt x="0" y="49161"/>
                  </a:lnTo>
                  <a:cubicBezTo>
                    <a:pt x="155" y="49256"/>
                    <a:pt x="238" y="49423"/>
                    <a:pt x="238" y="49613"/>
                  </a:cubicBezTo>
                  <a:cubicBezTo>
                    <a:pt x="238" y="49816"/>
                    <a:pt x="155" y="49971"/>
                    <a:pt x="0" y="50078"/>
                  </a:cubicBezTo>
                  <a:lnTo>
                    <a:pt x="0" y="52888"/>
                  </a:lnTo>
                  <a:cubicBezTo>
                    <a:pt x="155" y="52995"/>
                    <a:pt x="238" y="53161"/>
                    <a:pt x="238" y="53352"/>
                  </a:cubicBezTo>
                  <a:cubicBezTo>
                    <a:pt x="238" y="53542"/>
                    <a:pt x="155" y="53709"/>
                    <a:pt x="0" y="53816"/>
                  </a:cubicBezTo>
                  <a:lnTo>
                    <a:pt x="0" y="56626"/>
                  </a:lnTo>
                  <a:cubicBezTo>
                    <a:pt x="155" y="56733"/>
                    <a:pt x="238" y="56900"/>
                    <a:pt x="238" y="57090"/>
                  </a:cubicBezTo>
                  <a:cubicBezTo>
                    <a:pt x="238" y="57281"/>
                    <a:pt x="155" y="57448"/>
                    <a:pt x="0" y="57555"/>
                  </a:cubicBezTo>
                  <a:lnTo>
                    <a:pt x="0" y="60365"/>
                  </a:lnTo>
                  <a:cubicBezTo>
                    <a:pt x="155" y="60472"/>
                    <a:pt x="238" y="60627"/>
                    <a:pt x="238" y="60829"/>
                  </a:cubicBezTo>
                  <a:cubicBezTo>
                    <a:pt x="238" y="61019"/>
                    <a:pt x="155" y="61186"/>
                    <a:pt x="0" y="61281"/>
                  </a:cubicBezTo>
                  <a:lnTo>
                    <a:pt x="0" y="63901"/>
                  </a:lnTo>
                  <a:cubicBezTo>
                    <a:pt x="155" y="64008"/>
                    <a:pt x="238" y="64175"/>
                    <a:pt x="238" y="64365"/>
                  </a:cubicBezTo>
                  <a:cubicBezTo>
                    <a:pt x="238" y="64556"/>
                    <a:pt x="155" y="64722"/>
                    <a:pt x="0" y="64829"/>
                  </a:cubicBezTo>
                  <a:lnTo>
                    <a:pt x="0" y="67639"/>
                  </a:lnTo>
                  <a:cubicBezTo>
                    <a:pt x="155" y="67747"/>
                    <a:pt x="238" y="67913"/>
                    <a:pt x="238" y="68104"/>
                  </a:cubicBezTo>
                  <a:cubicBezTo>
                    <a:pt x="238" y="68294"/>
                    <a:pt x="155" y="68461"/>
                    <a:pt x="0" y="68568"/>
                  </a:cubicBezTo>
                  <a:lnTo>
                    <a:pt x="0" y="71378"/>
                  </a:lnTo>
                  <a:cubicBezTo>
                    <a:pt x="155" y="71485"/>
                    <a:pt x="238" y="71640"/>
                    <a:pt x="238" y="71842"/>
                  </a:cubicBezTo>
                  <a:cubicBezTo>
                    <a:pt x="238" y="72033"/>
                    <a:pt x="155" y="72199"/>
                    <a:pt x="0" y="72295"/>
                  </a:cubicBezTo>
                  <a:lnTo>
                    <a:pt x="0" y="73057"/>
                  </a:lnTo>
                  <a:lnTo>
                    <a:pt x="163116" y="73057"/>
                  </a:lnTo>
                  <a:lnTo>
                    <a:pt x="161937" y="70497"/>
                  </a:lnTo>
                  <a:cubicBezTo>
                    <a:pt x="161866" y="70533"/>
                    <a:pt x="161806" y="70544"/>
                    <a:pt x="161711" y="70544"/>
                  </a:cubicBezTo>
                  <a:cubicBezTo>
                    <a:pt x="161413" y="70544"/>
                    <a:pt x="161151" y="70294"/>
                    <a:pt x="161151" y="69973"/>
                  </a:cubicBezTo>
                  <a:cubicBezTo>
                    <a:pt x="161151" y="69759"/>
                    <a:pt x="161270" y="69580"/>
                    <a:pt x="161461" y="69485"/>
                  </a:cubicBezTo>
                  <a:lnTo>
                    <a:pt x="158413" y="62877"/>
                  </a:lnTo>
                  <a:cubicBezTo>
                    <a:pt x="158306" y="62996"/>
                    <a:pt x="158163" y="63091"/>
                    <a:pt x="157984" y="63091"/>
                  </a:cubicBezTo>
                  <a:cubicBezTo>
                    <a:pt x="157663" y="63091"/>
                    <a:pt x="157413" y="62829"/>
                    <a:pt x="157413" y="62520"/>
                  </a:cubicBezTo>
                  <a:cubicBezTo>
                    <a:pt x="157413" y="62210"/>
                    <a:pt x="157663" y="61960"/>
                    <a:pt x="157984" y="61960"/>
                  </a:cubicBezTo>
                  <a:lnTo>
                    <a:pt x="157996" y="61960"/>
                  </a:lnTo>
                  <a:lnTo>
                    <a:pt x="156020" y="57674"/>
                  </a:lnTo>
                  <a:cubicBezTo>
                    <a:pt x="155746" y="57626"/>
                    <a:pt x="155555" y="57388"/>
                    <a:pt x="155555" y="57114"/>
                  </a:cubicBezTo>
                  <a:cubicBezTo>
                    <a:pt x="155555" y="57019"/>
                    <a:pt x="155579" y="56924"/>
                    <a:pt x="155627" y="56840"/>
                  </a:cubicBezTo>
                  <a:lnTo>
                    <a:pt x="154828" y="55103"/>
                  </a:lnTo>
                  <a:lnTo>
                    <a:pt x="154828" y="55103"/>
                  </a:lnTo>
                  <a:cubicBezTo>
                    <a:pt x="154829" y="55114"/>
                    <a:pt x="154829" y="55126"/>
                    <a:pt x="154829" y="55138"/>
                  </a:cubicBezTo>
                  <a:cubicBezTo>
                    <a:pt x="154829" y="55435"/>
                    <a:pt x="154567" y="55709"/>
                    <a:pt x="154258" y="55709"/>
                  </a:cubicBezTo>
                  <a:cubicBezTo>
                    <a:pt x="153948" y="55709"/>
                    <a:pt x="153698" y="55459"/>
                    <a:pt x="153698" y="55138"/>
                  </a:cubicBezTo>
                  <a:cubicBezTo>
                    <a:pt x="153698" y="54828"/>
                    <a:pt x="153948" y="54578"/>
                    <a:pt x="154258" y="54578"/>
                  </a:cubicBezTo>
                  <a:cubicBezTo>
                    <a:pt x="154413" y="54578"/>
                    <a:pt x="154561" y="54646"/>
                    <a:pt x="154668" y="54755"/>
                  </a:cubicBezTo>
                  <a:lnTo>
                    <a:pt x="154668" y="54755"/>
                  </a:lnTo>
                  <a:lnTo>
                    <a:pt x="152567" y="50185"/>
                  </a:lnTo>
                  <a:cubicBezTo>
                    <a:pt x="152507" y="50197"/>
                    <a:pt x="152448" y="50209"/>
                    <a:pt x="152388" y="50209"/>
                  </a:cubicBezTo>
                  <a:cubicBezTo>
                    <a:pt x="152079" y="50209"/>
                    <a:pt x="151817" y="49959"/>
                    <a:pt x="151817" y="49649"/>
                  </a:cubicBezTo>
                  <a:cubicBezTo>
                    <a:pt x="151817" y="49435"/>
                    <a:pt x="151924" y="49256"/>
                    <a:pt x="152102" y="49173"/>
                  </a:cubicBezTo>
                  <a:lnTo>
                    <a:pt x="149066" y="42577"/>
                  </a:lnTo>
                  <a:cubicBezTo>
                    <a:pt x="148959" y="42684"/>
                    <a:pt x="148828" y="42755"/>
                    <a:pt x="148662" y="42755"/>
                  </a:cubicBezTo>
                  <a:cubicBezTo>
                    <a:pt x="148352" y="42755"/>
                    <a:pt x="148102" y="42505"/>
                    <a:pt x="148102" y="42196"/>
                  </a:cubicBezTo>
                  <a:cubicBezTo>
                    <a:pt x="148102" y="41898"/>
                    <a:pt x="148340" y="41660"/>
                    <a:pt x="148638" y="41636"/>
                  </a:cubicBezTo>
                  <a:lnTo>
                    <a:pt x="146530" y="37100"/>
                  </a:lnTo>
                  <a:cubicBezTo>
                    <a:pt x="146352" y="37017"/>
                    <a:pt x="146221" y="36814"/>
                    <a:pt x="146221" y="36612"/>
                  </a:cubicBezTo>
                  <a:cubicBezTo>
                    <a:pt x="146221" y="36564"/>
                    <a:pt x="146221" y="36516"/>
                    <a:pt x="146233" y="36481"/>
                  </a:cubicBezTo>
                  <a:lnTo>
                    <a:pt x="145459" y="34814"/>
                  </a:lnTo>
                  <a:cubicBezTo>
                    <a:pt x="145435" y="35088"/>
                    <a:pt x="145197" y="35302"/>
                    <a:pt x="144911" y="35302"/>
                  </a:cubicBezTo>
                  <a:cubicBezTo>
                    <a:pt x="144602" y="35302"/>
                    <a:pt x="144352" y="35052"/>
                    <a:pt x="144352" y="34731"/>
                  </a:cubicBezTo>
                  <a:cubicBezTo>
                    <a:pt x="144352" y="34421"/>
                    <a:pt x="144602" y="34171"/>
                    <a:pt x="144911" y="34171"/>
                  </a:cubicBezTo>
                  <a:cubicBezTo>
                    <a:pt x="145030" y="34171"/>
                    <a:pt x="145137" y="34195"/>
                    <a:pt x="145221" y="34254"/>
                  </a:cubicBezTo>
                  <a:lnTo>
                    <a:pt x="143125" y="29694"/>
                  </a:lnTo>
                  <a:lnTo>
                    <a:pt x="143054" y="29694"/>
                  </a:lnTo>
                  <a:cubicBezTo>
                    <a:pt x="142744" y="29694"/>
                    <a:pt x="142482" y="29432"/>
                    <a:pt x="142482" y="29123"/>
                  </a:cubicBezTo>
                  <a:cubicBezTo>
                    <a:pt x="142482" y="28956"/>
                    <a:pt x="142566" y="28813"/>
                    <a:pt x="142661" y="28706"/>
                  </a:cubicBezTo>
                  <a:lnTo>
                    <a:pt x="139637" y="22110"/>
                  </a:lnTo>
                  <a:cubicBezTo>
                    <a:pt x="139541" y="22169"/>
                    <a:pt x="139434" y="22217"/>
                    <a:pt x="139315" y="22217"/>
                  </a:cubicBezTo>
                  <a:cubicBezTo>
                    <a:pt x="139018" y="22217"/>
                    <a:pt x="138756" y="21967"/>
                    <a:pt x="138756" y="21658"/>
                  </a:cubicBezTo>
                  <a:cubicBezTo>
                    <a:pt x="138756" y="21396"/>
                    <a:pt x="138934" y="21181"/>
                    <a:pt x="139172" y="21122"/>
                  </a:cubicBezTo>
                  <a:lnTo>
                    <a:pt x="136982" y="16383"/>
                  </a:lnTo>
                  <a:cubicBezTo>
                    <a:pt x="136946" y="16335"/>
                    <a:pt x="136922" y="16276"/>
                    <a:pt x="136910" y="16216"/>
                  </a:cubicBezTo>
                  <a:lnTo>
                    <a:pt x="136089" y="14430"/>
                  </a:lnTo>
                  <a:cubicBezTo>
                    <a:pt x="135993" y="14633"/>
                    <a:pt x="135803" y="14764"/>
                    <a:pt x="135577" y="14764"/>
                  </a:cubicBezTo>
                  <a:cubicBezTo>
                    <a:pt x="135267" y="14764"/>
                    <a:pt x="135017" y="14514"/>
                    <a:pt x="135017" y="14192"/>
                  </a:cubicBezTo>
                  <a:cubicBezTo>
                    <a:pt x="135017" y="13883"/>
                    <a:pt x="135267" y="13633"/>
                    <a:pt x="135577" y="13633"/>
                  </a:cubicBezTo>
                  <a:cubicBezTo>
                    <a:pt x="135636" y="13633"/>
                    <a:pt x="135684" y="13645"/>
                    <a:pt x="135731" y="13657"/>
                  </a:cubicBezTo>
                  <a:lnTo>
                    <a:pt x="133660" y="9156"/>
                  </a:lnTo>
                  <a:cubicBezTo>
                    <a:pt x="133386" y="9120"/>
                    <a:pt x="133160" y="8882"/>
                    <a:pt x="133160" y="8596"/>
                  </a:cubicBezTo>
                  <a:cubicBezTo>
                    <a:pt x="133160" y="8477"/>
                    <a:pt x="133183" y="8382"/>
                    <a:pt x="133267" y="8287"/>
                  </a:cubicBezTo>
                  <a:lnTo>
                    <a:pt x="130207" y="1667"/>
                  </a:lnTo>
                  <a:cubicBezTo>
                    <a:pt x="130135" y="1691"/>
                    <a:pt x="130064" y="1715"/>
                    <a:pt x="129993" y="1715"/>
                  </a:cubicBezTo>
                  <a:cubicBezTo>
                    <a:pt x="129695" y="1715"/>
                    <a:pt x="129421" y="1453"/>
                    <a:pt x="129421" y="1143"/>
                  </a:cubicBezTo>
                  <a:cubicBezTo>
                    <a:pt x="129421" y="917"/>
                    <a:pt x="129552" y="738"/>
                    <a:pt x="129731" y="643"/>
                  </a:cubicBezTo>
                  <a:lnTo>
                    <a:pt x="129433" y="1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208952" y="2043611"/>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208952" y="1925382"/>
              <a:ext cx="15977" cy="28243"/>
            </a:xfrm>
            <a:custGeom>
              <a:avLst/>
              <a:gdLst/>
              <a:ahLst/>
              <a:cxnLst/>
              <a:rect l="l" t="t" r="r" b="b"/>
              <a:pathLst>
                <a:path w="465" h="822" extrusionOk="0">
                  <a:moveTo>
                    <a:pt x="84" y="0"/>
                  </a:moveTo>
                  <a:cubicBezTo>
                    <a:pt x="36" y="84"/>
                    <a:pt x="0" y="179"/>
                    <a:pt x="0" y="286"/>
                  </a:cubicBezTo>
                  <a:cubicBezTo>
                    <a:pt x="0" y="548"/>
                    <a:pt x="191" y="774"/>
                    <a:pt x="465" y="822"/>
                  </a:cubicBezTo>
                  <a:lnTo>
                    <a:pt x="8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952840" y="153100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952840" y="1403365"/>
              <a:ext cx="33191" cy="38104"/>
            </a:xfrm>
            <a:custGeom>
              <a:avLst/>
              <a:gdLst/>
              <a:ahLst/>
              <a:cxnLst/>
              <a:rect l="l" t="t" r="r" b="b"/>
              <a:pathLst>
                <a:path w="966" h="1109" extrusionOk="0">
                  <a:moveTo>
                    <a:pt x="537" y="1"/>
                  </a:moveTo>
                  <a:cubicBezTo>
                    <a:pt x="239" y="13"/>
                    <a:pt x="1" y="263"/>
                    <a:pt x="1" y="549"/>
                  </a:cubicBezTo>
                  <a:cubicBezTo>
                    <a:pt x="1" y="858"/>
                    <a:pt x="251" y="1108"/>
                    <a:pt x="572" y="1108"/>
                  </a:cubicBezTo>
                  <a:cubicBezTo>
                    <a:pt x="727" y="1108"/>
                    <a:pt x="870" y="1037"/>
                    <a:pt x="965" y="930"/>
                  </a:cubicBezTo>
                  <a:lnTo>
                    <a:pt x="537"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5016679"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952840" y="1787121"/>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5080896"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952840" y="1659065"/>
              <a:ext cx="38894" cy="38894"/>
            </a:xfrm>
            <a:custGeom>
              <a:avLst/>
              <a:gdLst/>
              <a:ahLst/>
              <a:cxnLst/>
              <a:rect l="l" t="t" r="r" b="b"/>
              <a:pathLst>
                <a:path w="1132"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5081309" y="1661917"/>
              <a:ext cx="25391" cy="36043"/>
            </a:xfrm>
            <a:custGeom>
              <a:avLst/>
              <a:gdLst/>
              <a:ahLst/>
              <a:cxnLst/>
              <a:rect l="l" t="t" r="r" b="b"/>
              <a:pathLst>
                <a:path w="739" h="1049" extrusionOk="0">
                  <a:moveTo>
                    <a:pt x="286" y="1"/>
                  </a:moveTo>
                  <a:cubicBezTo>
                    <a:pt x="108" y="108"/>
                    <a:pt x="0" y="286"/>
                    <a:pt x="0" y="477"/>
                  </a:cubicBezTo>
                  <a:cubicBezTo>
                    <a:pt x="0" y="775"/>
                    <a:pt x="250" y="1048"/>
                    <a:pt x="560" y="1048"/>
                  </a:cubicBezTo>
                  <a:cubicBezTo>
                    <a:pt x="620" y="1048"/>
                    <a:pt x="679" y="1025"/>
                    <a:pt x="739" y="1013"/>
                  </a:cubicBezTo>
                  <a:lnTo>
                    <a:pt x="286"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016679"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144701" y="1978982"/>
              <a:ext cx="38894" cy="38894"/>
            </a:xfrm>
            <a:custGeom>
              <a:avLst/>
              <a:gdLst/>
              <a:ahLst/>
              <a:cxnLst/>
              <a:rect l="l" t="t" r="r" b="b"/>
              <a:pathLst>
                <a:path w="1132" h="1132" extrusionOk="0">
                  <a:moveTo>
                    <a:pt x="561" y="0"/>
                  </a:moveTo>
                  <a:cubicBezTo>
                    <a:pt x="251" y="0"/>
                    <a:pt x="1" y="250"/>
                    <a:pt x="1" y="572"/>
                  </a:cubicBezTo>
                  <a:cubicBezTo>
                    <a:pt x="1" y="881"/>
                    <a:pt x="251" y="1131"/>
                    <a:pt x="561" y="1131"/>
                  </a:cubicBezTo>
                  <a:cubicBezTo>
                    <a:pt x="870" y="1131"/>
                    <a:pt x="1132" y="881"/>
                    <a:pt x="1132" y="572"/>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5016679"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952840" y="204361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5080896" y="2043611"/>
              <a:ext cx="38894" cy="38894"/>
            </a:xfrm>
            <a:custGeom>
              <a:avLst/>
              <a:gdLst/>
              <a:ahLst/>
              <a:cxnLst/>
              <a:rect l="l" t="t" r="r" b="b"/>
              <a:pathLst>
                <a:path w="1132" h="1132" extrusionOk="0">
                  <a:moveTo>
                    <a:pt x="560" y="0"/>
                  </a:moveTo>
                  <a:cubicBezTo>
                    <a:pt x="251" y="0"/>
                    <a:pt x="1" y="250"/>
                    <a:pt x="1" y="560"/>
                  </a:cubicBezTo>
                  <a:cubicBezTo>
                    <a:pt x="12"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952840" y="1915143"/>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5080896" y="1915143"/>
              <a:ext cx="38894" cy="38894"/>
            </a:xfrm>
            <a:custGeom>
              <a:avLst/>
              <a:gdLst/>
              <a:ahLst/>
              <a:cxnLst/>
              <a:rect l="l" t="t" r="r" b="b"/>
              <a:pathLst>
                <a:path w="1132" h="1132" extrusionOk="0">
                  <a:moveTo>
                    <a:pt x="560" y="1"/>
                  </a:moveTo>
                  <a:cubicBezTo>
                    <a:pt x="251" y="1"/>
                    <a:pt x="1" y="251"/>
                    <a:pt x="1" y="560"/>
                  </a:cubicBezTo>
                  <a:cubicBezTo>
                    <a:pt x="12"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5144701" y="1851338"/>
              <a:ext cx="38894" cy="38894"/>
            </a:xfrm>
            <a:custGeom>
              <a:avLst/>
              <a:gdLst/>
              <a:ahLst/>
              <a:cxnLst/>
              <a:rect l="l" t="t" r="r" b="b"/>
              <a:pathLst>
                <a:path w="1132" h="1132" extrusionOk="0">
                  <a:moveTo>
                    <a:pt x="561" y="0"/>
                  </a:moveTo>
                  <a:cubicBezTo>
                    <a:pt x="251" y="0"/>
                    <a:pt x="1" y="250"/>
                    <a:pt x="1" y="560"/>
                  </a:cubicBezTo>
                  <a:cubicBezTo>
                    <a:pt x="1"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5016679"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760568" y="960340"/>
              <a:ext cx="22127" cy="33156"/>
            </a:xfrm>
            <a:custGeom>
              <a:avLst/>
              <a:gdLst/>
              <a:ahLst/>
              <a:cxnLst/>
              <a:rect l="l" t="t" r="r" b="b"/>
              <a:pathLst>
                <a:path w="644" h="965" extrusionOk="0">
                  <a:moveTo>
                    <a:pt x="191" y="1"/>
                  </a:moveTo>
                  <a:cubicBezTo>
                    <a:pt x="72" y="96"/>
                    <a:pt x="1" y="239"/>
                    <a:pt x="1" y="405"/>
                  </a:cubicBezTo>
                  <a:cubicBezTo>
                    <a:pt x="1" y="715"/>
                    <a:pt x="251" y="965"/>
                    <a:pt x="572" y="965"/>
                  </a:cubicBezTo>
                  <a:lnTo>
                    <a:pt x="644" y="965"/>
                  </a:lnTo>
                  <a:lnTo>
                    <a:pt x="191"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696763"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696763"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889036" y="1225832"/>
              <a:ext cx="10273" cy="21303"/>
            </a:xfrm>
            <a:custGeom>
              <a:avLst/>
              <a:gdLst/>
              <a:ahLst/>
              <a:cxnLst/>
              <a:rect l="l" t="t" r="r" b="b"/>
              <a:pathLst>
                <a:path w="299" h="620" extrusionOk="0">
                  <a:moveTo>
                    <a:pt x="12" y="1"/>
                  </a:moveTo>
                  <a:cubicBezTo>
                    <a:pt x="1" y="48"/>
                    <a:pt x="1" y="84"/>
                    <a:pt x="1" y="132"/>
                  </a:cubicBezTo>
                  <a:cubicBezTo>
                    <a:pt x="1" y="346"/>
                    <a:pt x="120" y="536"/>
                    <a:pt x="298" y="620"/>
                  </a:cubicBezTo>
                  <a:lnTo>
                    <a:pt x="1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760568" y="1210714"/>
              <a:ext cx="38929" cy="38894"/>
            </a:xfrm>
            <a:custGeom>
              <a:avLst/>
              <a:gdLst/>
              <a:ahLst/>
              <a:cxnLst/>
              <a:rect l="l" t="t" r="r" b="b"/>
              <a:pathLst>
                <a:path w="1133"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696763"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82"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824407" y="1274519"/>
              <a:ext cx="38894" cy="38894"/>
            </a:xfrm>
            <a:custGeom>
              <a:avLst/>
              <a:gdLst/>
              <a:ahLst/>
              <a:cxnLst/>
              <a:rect l="l" t="t" r="r" b="b"/>
              <a:pathLst>
                <a:path w="1132" h="1132" extrusionOk="0">
                  <a:moveTo>
                    <a:pt x="572" y="1"/>
                  </a:moveTo>
                  <a:cubicBezTo>
                    <a:pt x="262" y="1"/>
                    <a:pt x="0" y="251"/>
                    <a:pt x="0" y="560"/>
                  </a:cubicBezTo>
                  <a:cubicBezTo>
                    <a:pt x="24" y="894"/>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4696763"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825231" y="1147631"/>
              <a:ext cx="38070" cy="37726"/>
            </a:xfrm>
            <a:custGeom>
              <a:avLst/>
              <a:gdLst/>
              <a:ahLst/>
              <a:cxnLst/>
              <a:rect l="l" t="t" r="r" b="b"/>
              <a:pathLst>
                <a:path w="1108" h="1098" extrusionOk="0">
                  <a:moveTo>
                    <a:pt x="516" y="1"/>
                  </a:moveTo>
                  <a:cubicBezTo>
                    <a:pt x="217" y="1"/>
                    <a:pt x="0" y="232"/>
                    <a:pt x="0" y="538"/>
                  </a:cubicBezTo>
                  <a:cubicBezTo>
                    <a:pt x="0" y="848"/>
                    <a:pt x="250" y="1098"/>
                    <a:pt x="560" y="1098"/>
                  </a:cubicBezTo>
                  <a:cubicBezTo>
                    <a:pt x="845" y="1098"/>
                    <a:pt x="1084" y="872"/>
                    <a:pt x="1107" y="610"/>
                  </a:cubicBezTo>
                  <a:lnTo>
                    <a:pt x="869" y="86"/>
                  </a:lnTo>
                  <a:cubicBezTo>
                    <a:pt x="786" y="26"/>
                    <a:pt x="679" y="3"/>
                    <a:pt x="560" y="3"/>
                  </a:cubicBezTo>
                  <a:cubicBezTo>
                    <a:pt x="545" y="2"/>
                    <a:pt x="530" y="1"/>
                    <a:pt x="51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4760568" y="1082659"/>
              <a:ext cx="38929" cy="38894"/>
            </a:xfrm>
            <a:custGeom>
              <a:avLst/>
              <a:gdLst/>
              <a:ahLst/>
              <a:cxnLst/>
              <a:rect l="l" t="t" r="r" b="b"/>
              <a:pathLst>
                <a:path w="1133" h="1132" extrusionOk="0">
                  <a:moveTo>
                    <a:pt x="572" y="1"/>
                  </a:moveTo>
                  <a:cubicBezTo>
                    <a:pt x="251" y="1"/>
                    <a:pt x="1" y="251"/>
                    <a:pt x="1" y="560"/>
                  </a:cubicBezTo>
                  <a:cubicBezTo>
                    <a:pt x="1" y="870"/>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4888624" y="1466792"/>
              <a:ext cx="38894" cy="38894"/>
            </a:xfrm>
            <a:custGeom>
              <a:avLst/>
              <a:gdLst/>
              <a:ahLst/>
              <a:cxnLst/>
              <a:rect l="l" t="t" r="r" b="b"/>
              <a:pathLst>
                <a:path w="1132" h="1132" extrusionOk="0">
                  <a:moveTo>
                    <a:pt x="560" y="0"/>
                  </a:moveTo>
                  <a:cubicBezTo>
                    <a:pt x="251" y="0"/>
                    <a:pt x="1" y="250"/>
                    <a:pt x="1" y="560"/>
                  </a:cubicBezTo>
                  <a:cubicBezTo>
                    <a:pt x="13" y="893"/>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4760568" y="1467204"/>
              <a:ext cx="38929" cy="38894"/>
            </a:xfrm>
            <a:custGeom>
              <a:avLst/>
              <a:gdLst/>
              <a:ahLst/>
              <a:cxnLst/>
              <a:rect l="l" t="t" r="r" b="b"/>
              <a:pathLst>
                <a:path w="1133"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696763"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824407" y="1531009"/>
              <a:ext cx="38894" cy="38894"/>
            </a:xfrm>
            <a:custGeom>
              <a:avLst/>
              <a:gdLst/>
              <a:ahLst/>
              <a:cxnLst/>
              <a:rect l="l" t="t" r="r" b="b"/>
              <a:pathLst>
                <a:path w="1132" h="1132" extrusionOk="0">
                  <a:moveTo>
                    <a:pt x="572" y="1"/>
                  </a:moveTo>
                  <a:cubicBezTo>
                    <a:pt x="262" y="1"/>
                    <a:pt x="0" y="251"/>
                    <a:pt x="0" y="572"/>
                  </a:cubicBezTo>
                  <a:cubicBezTo>
                    <a:pt x="24"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696763"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24407" y="1402575"/>
              <a:ext cx="38894" cy="38894"/>
            </a:xfrm>
            <a:custGeom>
              <a:avLst/>
              <a:gdLst/>
              <a:ahLst/>
              <a:cxnLst/>
              <a:rect l="l" t="t" r="r" b="b"/>
              <a:pathLst>
                <a:path w="1132" h="1132" extrusionOk="0">
                  <a:moveTo>
                    <a:pt x="572" y="0"/>
                  </a:moveTo>
                  <a:cubicBezTo>
                    <a:pt x="262" y="0"/>
                    <a:pt x="0" y="262"/>
                    <a:pt x="0" y="572"/>
                  </a:cubicBezTo>
                  <a:cubicBezTo>
                    <a:pt x="24"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888624" y="1338736"/>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760568" y="1338736"/>
              <a:ext cx="38929" cy="38894"/>
            </a:xfrm>
            <a:custGeom>
              <a:avLst/>
              <a:gdLst/>
              <a:ahLst/>
              <a:cxnLst/>
              <a:rect l="l" t="t" r="r" b="b"/>
              <a:pathLst>
                <a:path w="1133"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888624" y="1722870"/>
              <a:ext cx="38894" cy="38894"/>
            </a:xfrm>
            <a:custGeom>
              <a:avLst/>
              <a:gdLst/>
              <a:ahLst/>
              <a:cxnLst/>
              <a:rect l="l" t="t" r="r" b="b"/>
              <a:pathLst>
                <a:path w="1132" h="1132" extrusionOk="0">
                  <a:moveTo>
                    <a:pt x="560" y="1"/>
                  </a:moveTo>
                  <a:cubicBezTo>
                    <a:pt x="251" y="1"/>
                    <a:pt x="1" y="251"/>
                    <a:pt x="1" y="560"/>
                  </a:cubicBezTo>
                  <a:cubicBezTo>
                    <a:pt x="13"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760568" y="1723282"/>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696763" y="1787121"/>
              <a:ext cx="38894" cy="38894"/>
            </a:xfrm>
            <a:custGeom>
              <a:avLst/>
              <a:gdLst/>
              <a:ahLst/>
              <a:cxnLst/>
              <a:rect l="l" t="t" r="r" b="b"/>
              <a:pathLst>
                <a:path w="1132" h="1132" extrusionOk="0">
                  <a:moveTo>
                    <a:pt x="560" y="0"/>
                  </a:moveTo>
                  <a:cubicBezTo>
                    <a:pt x="251" y="0"/>
                    <a:pt x="1" y="262"/>
                    <a:pt x="1" y="572"/>
                  </a:cubicBezTo>
                  <a:cubicBezTo>
                    <a:pt x="1" y="869"/>
                    <a:pt x="251"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824407" y="1787121"/>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696763"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82"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824407" y="1659065"/>
              <a:ext cx="38894" cy="38894"/>
            </a:xfrm>
            <a:custGeom>
              <a:avLst/>
              <a:gdLst/>
              <a:ahLst/>
              <a:cxnLst/>
              <a:rect l="l" t="t" r="r" b="b"/>
              <a:pathLst>
                <a:path w="1132" h="1132" extrusionOk="0">
                  <a:moveTo>
                    <a:pt x="572" y="0"/>
                  </a:moveTo>
                  <a:cubicBezTo>
                    <a:pt x="262" y="0"/>
                    <a:pt x="0" y="250"/>
                    <a:pt x="0" y="560"/>
                  </a:cubicBezTo>
                  <a:cubicBezTo>
                    <a:pt x="24"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8624" y="1594848"/>
              <a:ext cx="38894" cy="38894"/>
            </a:xfrm>
            <a:custGeom>
              <a:avLst/>
              <a:gdLst/>
              <a:ahLst/>
              <a:cxnLst/>
              <a:rect l="l" t="t" r="r" b="b"/>
              <a:pathLst>
                <a:path w="1132" h="1132" extrusionOk="0">
                  <a:moveTo>
                    <a:pt x="560" y="0"/>
                  </a:moveTo>
                  <a:cubicBezTo>
                    <a:pt x="251" y="0"/>
                    <a:pt x="1" y="262"/>
                    <a:pt x="1" y="572"/>
                  </a:cubicBezTo>
                  <a:cubicBezTo>
                    <a:pt x="13"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60568" y="1594848"/>
              <a:ext cx="38929" cy="38894"/>
            </a:xfrm>
            <a:custGeom>
              <a:avLst/>
              <a:gdLst/>
              <a:ahLst/>
              <a:cxnLst/>
              <a:rect l="l" t="t" r="r" b="b"/>
              <a:pathLst>
                <a:path w="1133"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888624" y="1978982"/>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760568" y="1979359"/>
              <a:ext cx="38929" cy="38929"/>
            </a:xfrm>
            <a:custGeom>
              <a:avLst/>
              <a:gdLst/>
              <a:ahLst/>
              <a:cxnLst/>
              <a:rect l="l" t="t" r="r" b="b"/>
              <a:pathLst>
                <a:path w="1133" h="1133"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696763"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824407" y="2043611"/>
              <a:ext cx="38894" cy="38894"/>
            </a:xfrm>
            <a:custGeom>
              <a:avLst/>
              <a:gdLst/>
              <a:ahLst/>
              <a:cxnLst/>
              <a:rect l="l" t="t" r="r" b="b"/>
              <a:pathLst>
                <a:path w="1132" h="1132" extrusionOk="0">
                  <a:moveTo>
                    <a:pt x="572" y="0"/>
                  </a:moveTo>
                  <a:cubicBezTo>
                    <a:pt x="262" y="0"/>
                    <a:pt x="0" y="250"/>
                    <a:pt x="0" y="560"/>
                  </a:cubicBezTo>
                  <a:cubicBezTo>
                    <a:pt x="24"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696763"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824407" y="1915143"/>
              <a:ext cx="38894" cy="38894"/>
            </a:xfrm>
            <a:custGeom>
              <a:avLst/>
              <a:gdLst/>
              <a:ahLst/>
              <a:cxnLst/>
              <a:rect l="l" t="t" r="r" b="b"/>
              <a:pathLst>
                <a:path w="1132" h="1132" extrusionOk="0">
                  <a:moveTo>
                    <a:pt x="572" y="1"/>
                  </a:moveTo>
                  <a:cubicBezTo>
                    <a:pt x="262" y="1"/>
                    <a:pt x="0" y="251"/>
                    <a:pt x="0" y="560"/>
                  </a:cubicBezTo>
                  <a:cubicBezTo>
                    <a:pt x="24"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888624" y="1851338"/>
              <a:ext cx="38894" cy="38894"/>
            </a:xfrm>
            <a:custGeom>
              <a:avLst/>
              <a:gdLst/>
              <a:ahLst/>
              <a:cxnLst/>
              <a:rect l="l" t="t" r="r" b="b"/>
              <a:pathLst>
                <a:path w="1132" h="1132" extrusionOk="0">
                  <a:moveTo>
                    <a:pt x="560" y="0"/>
                  </a:moveTo>
                  <a:cubicBezTo>
                    <a:pt x="251" y="0"/>
                    <a:pt x="1" y="250"/>
                    <a:pt x="1" y="560"/>
                  </a:cubicBezTo>
                  <a:cubicBezTo>
                    <a:pt x="13"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760568" y="1851338"/>
              <a:ext cx="38929" cy="38894"/>
            </a:xfrm>
            <a:custGeom>
              <a:avLst/>
              <a:gdLst/>
              <a:ahLst/>
              <a:cxnLst/>
              <a:rect l="l" t="t" r="r" b="b"/>
              <a:pathLst>
                <a:path w="1133"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4440273" y="258352"/>
              <a:ext cx="17626" cy="30305"/>
            </a:xfrm>
            <a:custGeom>
              <a:avLst/>
              <a:gdLst/>
              <a:ahLst/>
              <a:cxnLst/>
              <a:rect l="l" t="t" r="r" b="b"/>
              <a:pathLst>
                <a:path w="513" h="882" extrusionOk="0">
                  <a:moveTo>
                    <a:pt x="108" y="0"/>
                  </a:moveTo>
                  <a:cubicBezTo>
                    <a:pt x="48" y="84"/>
                    <a:pt x="0" y="191"/>
                    <a:pt x="0" y="310"/>
                  </a:cubicBezTo>
                  <a:cubicBezTo>
                    <a:pt x="12" y="620"/>
                    <a:pt x="227" y="846"/>
                    <a:pt x="512" y="882"/>
                  </a:cubicBezTo>
                  <a:lnTo>
                    <a:pt x="108"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504490" y="442860"/>
              <a:ext cx="36867" cy="38482"/>
            </a:xfrm>
            <a:custGeom>
              <a:avLst/>
              <a:gdLst/>
              <a:ahLst/>
              <a:cxnLst/>
              <a:rect l="l" t="t" r="r" b="b"/>
              <a:pathLst>
                <a:path w="1073" h="1120" extrusionOk="0">
                  <a:moveTo>
                    <a:pt x="560" y="0"/>
                  </a:moveTo>
                  <a:cubicBezTo>
                    <a:pt x="251" y="0"/>
                    <a:pt x="1" y="238"/>
                    <a:pt x="1" y="548"/>
                  </a:cubicBezTo>
                  <a:cubicBezTo>
                    <a:pt x="1" y="869"/>
                    <a:pt x="251" y="1119"/>
                    <a:pt x="560" y="1119"/>
                  </a:cubicBezTo>
                  <a:cubicBezTo>
                    <a:pt x="786" y="1119"/>
                    <a:pt x="977" y="988"/>
                    <a:pt x="1072" y="786"/>
                  </a:cubicBezTo>
                  <a:lnTo>
                    <a:pt x="715" y="36"/>
                  </a:lnTo>
                  <a:cubicBezTo>
                    <a:pt x="667" y="12"/>
                    <a:pt x="608"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440685" y="506252"/>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4569532" y="531197"/>
              <a:ext cx="2508" cy="5772"/>
            </a:xfrm>
            <a:custGeom>
              <a:avLst/>
              <a:gdLst/>
              <a:ahLst/>
              <a:cxnLst/>
              <a:rect l="l" t="t" r="r" b="b"/>
              <a:pathLst>
                <a:path w="73" h="168" extrusionOk="0">
                  <a:moveTo>
                    <a:pt x="1" y="1"/>
                  </a:moveTo>
                  <a:cubicBezTo>
                    <a:pt x="13" y="60"/>
                    <a:pt x="36" y="120"/>
                    <a:pt x="72" y="168"/>
                  </a:cubicBezTo>
                  <a:lnTo>
                    <a:pt x="1"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4440685" y="377818"/>
              <a:ext cx="38482" cy="38894"/>
            </a:xfrm>
            <a:custGeom>
              <a:avLst/>
              <a:gdLst/>
              <a:ahLst/>
              <a:cxnLst/>
              <a:rect l="l" t="t" r="r" b="b"/>
              <a:pathLst>
                <a:path w="1120" h="1132" extrusionOk="0">
                  <a:moveTo>
                    <a:pt x="560" y="0"/>
                  </a:moveTo>
                  <a:cubicBezTo>
                    <a:pt x="250" y="0"/>
                    <a:pt x="0" y="262"/>
                    <a:pt x="0" y="572"/>
                  </a:cubicBezTo>
                  <a:cubicBezTo>
                    <a:pt x="0" y="893"/>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4632958" y="699350"/>
              <a:ext cx="29892" cy="38070"/>
            </a:xfrm>
            <a:custGeom>
              <a:avLst/>
              <a:gdLst/>
              <a:ahLst/>
              <a:cxnLst/>
              <a:rect l="l" t="t" r="r" b="b"/>
              <a:pathLst>
                <a:path w="870" h="1108" extrusionOk="0">
                  <a:moveTo>
                    <a:pt x="417" y="0"/>
                  </a:moveTo>
                  <a:cubicBezTo>
                    <a:pt x="179" y="72"/>
                    <a:pt x="0" y="286"/>
                    <a:pt x="0" y="548"/>
                  </a:cubicBezTo>
                  <a:cubicBezTo>
                    <a:pt x="0" y="846"/>
                    <a:pt x="250" y="1108"/>
                    <a:pt x="560" y="1108"/>
                  </a:cubicBezTo>
                  <a:cubicBezTo>
                    <a:pt x="679" y="1108"/>
                    <a:pt x="786" y="1060"/>
                    <a:pt x="869" y="1001"/>
                  </a:cubicBezTo>
                  <a:lnTo>
                    <a:pt x="41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4504490" y="698525"/>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4440685" y="762330"/>
              <a:ext cx="38482" cy="38929"/>
            </a:xfrm>
            <a:custGeom>
              <a:avLst/>
              <a:gdLst/>
              <a:ahLst/>
              <a:cxnLst/>
              <a:rect l="l" t="t" r="r" b="b"/>
              <a:pathLst>
                <a:path w="1120" h="1133" extrusionOk="0">
                  <a:moveTo>
                    <a:pt x="560" y="1"/>
                  </a:moveTo>
                  <a:cubicBezTo>
                    <a:pt x="250" y="1"/>
                    <a:pt x="0" y="263"/>
                    <a:pt x="0" y="572"/>
                  </a:cubicBezTo>
                  <a:cubicBezTo>
                    <a:pt x="0" y="882"/>
                    <a:pt x="250" y="1132"/>
                    <a:pt x="560" y="1132"/>
                  </a:cubicBezTo>
                  <a:cubicBezTo>
                    <a:pt x="869" y="1132"/>
                    <a:pt x="1119" y="882"/>
                    <a:pt x="1119" y="572"/>
                  </a:cubicBezTo>
                  <a:cubicBezTo>
                    <a:pt x="1119"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4568329" y="762330"/>
              <a:ext cx="38894" cy="38929"/>
            </a:xfrm>
            <a:custGeom>
              <a:avLst/>
              <a:gdLst/>
              <a:ahLst/>
              <a:cxnLst/>
              <a:rect l="l" t="t" r="r" b="b"/>
              <a:pathLst>
                <a:path w="1132" h="1133" extrusionOk="0">
                  <a:moveTo>
                    <a:pt x="572" y="1"/>
                  </a:moveTo>
                  <a:cubicBezTo>
                    <a:pt x="250" y="1"/>
                    <a:pt x="0" y="263"/>
                    <a:pt x="0" y="572"/>
                  </a:cubicBezTo>
                  <a:cubicBezTo>
                    <a:pt x="12" y="882"/>
                    <a:pt x="274"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440685" y="634308"/>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4568329" y="634308"/>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4504490" y="570881"/>
              <a:ext cx="38894" cy="38482"/>
            </a:xfrm>
            <a:custGeom>
              <a:avLst/>
              <a:gdLst/>
              <a:ahLst/>
              <a:cxnLst/>
              <a:rect l="l" t="t" r="r" b="b"/>
              <a:pathLst>
                <a:path w="1132" h="1120" extrusionOk="0">
                  <a:moveTo>
                    <a:pt x="560" y="1"/>
                  </a:moveTo>
                  <a:cubicBezTo>
                    <a:pt x="251" y="1"/>
                    <a:pt x="1" y="251"/>
                    <a:pt x="1" y="560"/>
                  </a:cubicBezTo>
                  <a:cubicBezTo>
                    <a:pt x="1" y="870"/>
                    <a:pt x="251" y="1120"/>
                    <a:pt x="560" y="1120"/>
                  </a:cubicBezTo>
                  <a:cubicBezTo>
                    <a:pt x="870" y="1120"/>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4632134" y="954603"/>
              <a:ext cx="38894" cy="38894"/>
            </a:xfrm>
            <a:custGeom>
              <a:avLst/>
              <a:gdLst/>
              <a:ahLst/>
              <a:cxnLst/>
              <a:rect l="l" t="t" r="r" b="b"/>
              <a:pathLst>
                <a:path w="1132" h="1132" extrusionOk="0">
                  <a:moveTo>
                    <a:pt x="572" y="1"/>
                  </a:moveTo>
                  <a:cubicBezTo>
                    <a:pt x="262" y="1"/>
                    <a:pt x="0" y="263"/>
                    <a:pt x="0" y="572"/>
                  </a:cubicBezTo>
                  <a:cubicBezTo>
                    <a:pt x="24" y="882"/>
                    <a:pt x="274"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4504490" y="954603"/>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440685" y="1018854"/>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4568329" y="1018854"/>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4440685" y="890386"/>
              <a:ext cx="38482" cy="38894"/>
            </a:xfrm>
            <a:custGeom>
              <a:avLst/>
              <a:gdLst/>
              <a:ahLst/>
              <a:cxnLst/>
              <a:rect l="l" t="t" r="r" b="b"/>
              <a:pathLst>
                <a:path w="1120" h="1132" extrusionOk="0">
                  <a:moveTo>
                    <a:pt x="560" y="1"/>
                  </a:moveTo>
                  <a:cubicBezTo>
                    <a:pt x="250" y="1"/>
                    <a:pt x="0" y="251"/>
                    <a:pt x="0" y="560"/>
                  </a:cubicBezTo>
                  <a:cubicBezTo>
                    <a:pt x="0" y="882"/>
                    <a:pt x="250" y="1132"/>
                    <a:pt x="560" y="1132"/>
                  </a:cubicBezTo>
                  <a:cubicBezTo>
                    <a:pt x="869" y="1132"/>
                    <a:pt x="1119" y="882"/>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4568329" y="890386"/>
              <a:ext cx="38894" cy="38894"/>
            </a:xfrm>
            <a:custGeom>
              <a:avLst/>
              <a:gdLst/>
              <a:ahLst/>
              <a:cxnLst/>
              <a:rect l="l" t="t" r="r" b="b"/>
              <a:pathLst>
                <a:path w="1132" h="1132" extrusionOk="0">
                  <a:moveTo>
                    <a:pt x="572" y="1"/>
                  </a:moveTo>
                  <a:cubicBezTo>
                    <a:pt x="250" y="1"/>
                    <a:pt x="0" y="251"/>
                    <a:pt x="0" y="560"/>
                  </a:cubicBezTo>
                  <a:cubicBezTo>
                    <a:pt x="12"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4632134" y="826581"/>
              <a:ext cx="38894" cy="38894"/>
            </a:xfrm>
            <a:custGeom>
              <a:avLst/>
              <a:gdLst/>
              <a:ahLst/>
              <a:cxnLst/>
              <a:rect l="l" t="t" r="r" b="b"/>
              <a:pathLst>
                <a:path w="1132" h="1132" extrusionOk="0">
                  <a:moveTo>
                    <a:pt x="572" y="0"/>
                  </a:moveTo>
                  <a:cubicBezTo>
                    <a:pt x="262" y="0"/>
                    <a:pt x="0" y="250"/>
                    <a:pt x="0" y="560"/>
                  </a:cubicBezTo>
                  <a:cubicBezTo>
                    <a:pt x="0"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4504490" y="82699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4632134" y="1210302"/>
              <a:ext cx="38894" cy="38894"/>
            </a:xfrm>
            <a:custGeom>
              <a:avLst/>
              <a:gdLst/>
              <a:ahLst/>
              <a:cxnLst/>
              <a:rect l="l" t="t" r="r" b="b"/>
              <a:pathLst>
                <a:path w="1132" h="1132" extrusionOk="0">
                  <a:moveTo>
                    <a:pt x="572" y="0"/>
                  </a:moveTo>
                  <a:cubicBezTo>
                    <a:pt x="262" y="0"/>
                    <a:pt x="0" y="262"/>
                    <a:pt x="0" y="572"/>
                  </a:cubicBezTo>
                  <a:cubicBezTo>
                    <a:pt x="24" y="893"/>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504490" y="1210714"/>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4440685" y="1274519"/>
              <a:ext cx="38482" cy="38894"/>
            </a:xfrm>
            <a:custGeom>
              <a:avLst/>
              <a:gdLst/>
              <a:ahLst/>
              <a:cxnLst/>
              <a:rect l="l" t="t" r="r" b="b"/>
              <a:pathLst>
                <a:path w="1120" h="1132" extrusionOk="0">
                  <a:moveTo>
                    <a:pt x="560" y="1"/>
                  </a:moveTo>
                  <a:cubicBezTo>
                    <a:pt x="250" y="1"/>
                    <a:pt x="0" y="251"/>
                    <a:pt x="0" y="560"/>
                  </a:cubicBezTo>
                  <a:cubicBezTo>
                    <a:pt x="0" y="894"/>
                    <a:pt x="250" y="1132"/>
                    <a:pt x="560" y="1132"/>
                  </a:cubicBezTo>
                  <a:cubicBezTo>
                    <a:pt x="869" y="1132"/>
                    <a:pt x="1119" y="870"/>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568329" y="1274519"/>
              <a:ext cx="38894" cy="38894"/>
            </a:xfrm>
            <a:custGeom>
              <a:avLst/>
              <a:gdLst/>
              <a:ahLst/>
              <a:cxnLst/>
              <a:rect l="l" t="t" r="r" b="b"/>
              <a:pathLst>
                <a:path w="1132" h="1132" extrusionOk="0">
                  <a:moveTo>
                    <a:pt x="572" y="1"/>
                  </a:moveTo>
                  <a:cubicBezTo>
                    <a:pt x="250" y="1"/>
                    <a:pt x="0" y="251"/>
                    <a:pt x="0" y="560"/>
                  </a:cubicBezTo>
                  <a:cubicBezTo>
                    <a:pt x="12" y="894"/>
                    <a:pt x="274"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4440685" y="1146463"/>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568329" y="1146463"/>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4632134" y="1082659"/>
              <a:ext cx="38894" cy="38894"/>
            </a:xfrm>
            <a:custGeom>
              <a:avLst/>
              <a:gdLst/>
              <a:ahLst/>
              <a:cxnLst/>
              <a:rect l="l" t="t" r="r" b="b"/>
              <a:pathLst>
                <a:path w="1132" h="1132" extrusionOk="0">
                  <a:moveTo>
                    <a:pt x="572" y="1"/>
                  </a:moveTo>
                  <a:cubicBezTo>
                    <a:pt x="262" y="1"/>
                    <a:pt x="0" y="251"/>
                    <a:pt x="0" y="560"/>
                  </a:cubicBezTo>
                  <a:cubicBezTo>
                    <a:pt x="0"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4504490" y="1082659"/>
              <a:ext cx="38894" cy="38894"/>
            </a:xfrm>
            <a:custGeom>
              <a:avLst/>
              <a:gdLst/>
              <a:ahLst/>
              <a:cxnLst/>
              <a:rect l="l" t="t" r="r" b="b"/>
              <a:pathLst>
                <a:path w="1132" h="1132" extrusionOk="0">
                  <a:moveTo>
                    <a:pt x="560" y="1"/>
                  </a:moveTo>
                  <a:cubicBezTo>
                    <a:pt x="251" y="1"/>
                    <a:pt x="1" y="251"/>
                    <a:pt x="1" y="560"/>
                  </a:cubicBezTo>
                  <a:cubicBezTo>
                    <a:pt x="1" y="870"/>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4632134" y="1466792"/>
              <a:ext cx="38894" cy="38894"/>
            </a:xfrm>
            <a:custGeom>
              <a:avLst/>
              <a:gdLst/>
              <a:ahLst/>
              <a:cxnLst/>
              <a:rect l="l" t="t" r="r" b="b"/>
              <a:pathLst>
                <a:path w="1132" h="1132" extrusionOk="0">
                  <a:moveTo>
                    <a:pt x="572" y="0"/>
                  </a:moveTo>
                  <a:cubicBezTo>
                    <a:pt x="262" y="0"/>
                    <a:pt x="0" y="250"/>
                    <a:pt x="0" y="560"/>
                  </a:cubicBezTo>
                  <a:cubicBezTo>
                    <a:pt x="24" y="893"/>
                    <a:pt x="274"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4504490" y="1467204"/>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4440685" y="1531009"/>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4568329" y="1531009"/>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4440685" y="1402575"/>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4568329" y="1402575"/>
              <a:ext cx="38894" cy="38894"/>
            </a:xfrm>
            <a:custGeom>
              <a:avLst/>
              <a:gdLst/>
              <a:ahLst/>
              <a:cxnLst/>
              <a:rect l="l" t="t" r="r" b="b"/>
              <a:pathLst>
                <a:path w="1132" h="1132" extrusionOk="0">
                  <a:moveTo>
                    <a:pt x="572" y="0"/>
                  </a:moveTo>
                  <a:cubicBezTo>
                    <a:pt x="250" y="0"/>
                    <a:pt x="0" y="262"/>
                    <a:pt x="0" y="572"/>
                  </a:cubicBezTo>
                  <a:cubicBezTo>
                    <a:pt x="12" y="881"/>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632134" y="1338736"/>
              <a:ext cx="38894" cy="38894"/>
            </a:xfrm>
            <a:custGeom>
              <a:avLst/>
              <a:gdLst/>
              <a:ahLst/>
              <a:cxnLst/>
              <a:rect l="l" t="t" r="r" b="b"/>
              <a:pathLst>
                <a:path w="1132" h="1132" extrusionOk="0">
                  <a:moveTo>
                    <a:pt x="572" y="1"/>
                  </a:moveTo>
                  <a:cubicBezTo>
                    <a:pt x="262" y="1"/>
                    <a:pt x="0" y="251"/>
                    <a:pt x="0" y="572"/>
                  </a:cubicBezTo>
                  <a:cubicBezTo>
                    <a:pt x="24" y="882"/>
                    <a:pt x="274"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04490" y="133873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32134" y="1722870"/>
              <a:ext cx="38894" cy="38894"/>
            </a:xfrm>
            <a:custGeom>
              <a:avLst/>
              <a:gdLst/>
              <a:ahLst/>
              <a:cxnLst/>
              <a:rect l="l" t="t" r="r" b="b"/>
              <a:pathLst>
                <a:path w="1132" h="1132" extrusionOk="0">
                  <a:moveTo>
                    <a:pt x="572" y="1"/>
                  </a:moveTo>
                  <a:cubicBezTo>
                    <a:pt x="262" y="1"/>
                    <a:pt x="0" y="251"/>
                    <a:pt x="0" y="560"/>
                  </a:cubicBezTo>
                  <a:cubicBezTo>
                    <a:pt x="24"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504490" y="172328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4440685" y="1787121"/>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4568329" y="1787121"/>
              <a:ext cx="38894" cy="38894"/>
            </a:xfrm>
            <a:custGeom>
              <a:avLst/>
              <a:gdLst/>
              <a:ahLst/>
              <a:cxnLst/>
              <a:rect l="l" t="t" r="r" b="b"/>
              <a:pathLst>
                <a:path w="1132" h="1132" extrusionOk="0">
                  <a:moveTo>
                    <a:pt x="572" y="0"/>
                  </a:moveTo>
                  <a:cubicBezTo>
                    <a:pt x="250" y="0"/>
                    <a:pt x="0" y="262"/>
                    <a:pt x="0" y="572"/>
                  </a:cubicBezTo>
                  <a:cubicBezTo>
                    <a:pt x="12" y="869"/>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4440685" y="1659065"/>
              <a:ext cx="38482" cy="38894"/>
            </a:xfrm>
            <a:custGeom>
              <a:avLst/>
              <a:gdLst/>
              <a:ahLst/>
              <a:cxnLst/>
              <a:rect l="l" t="t" r="r" b="b"/>
              <a:pathLst>
                <a:path w="1120" h="1132" extrusionOk="0">
                  <a:moveTo>
                    <a:pt x="560" y="0"/>
                  </a:moveTo>
                  <a:cubicBezTo>
                    <a:pt x="250" y="0"/>
                    <a:pt x="0" y="250"/>
                    <a:pt x="0" y="560"/>
                  </a:cubicBezTo>
                  <a:cubicBezTo>
                    <a:pt x="0" y="870"/>
                    <a:pt x="250" y="1131"/>
                    <a:pt x="560" y="1131"/>
                  </a:cubicBezTo>
                  <a:cubicBezTo>
                    <a:pt x="869" y="1131"/>
                    <a:pt x="1119" y="870"/>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4568329" y="1659065"/>
              <a:ext cx="38894" cy="38894"/>
            </a:xfrm>
            <a:custGeom>
              <a:avLst/>
              <a:gdLst/>
              <a:ahLst/>
              <a:cxnLst/>
              <a:rect l="l" t="t" r="r" b="b"/>
              <a:pathLst>
                <a:path w="1132" h="1132" extrusionOk="0">
                  <a:moveTo>
                    <a:pt x="572" y="0"/>
                  </a:moveTo>
                  <a:cubicBezTo>
                    <a:pt x="250" y="0"/>
                    <a:pt x="0" y="250"/>
                    <a:pt x="0" y="560"/>
                  </a:cubicBezTo>
                  <a:cubicBezTo>
                    <a:pt x="12" y="870"/>
                    <a:pt x="274"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4632134" y="1594848"/>
              <a:ext cx="38894" cy="38894"/>
            </a:xfrm>
            <a:custGeom>
              <a:avLst/>
              <a:gdLst/>
              <a:ahLst/>
              <a:cxnLst/>
              <a:rect l="l" t="t" r="r" b="b"/>
              <a:pathLst>
                <a:path w="1132" h="1132" extrusionOk="0">
                  <a:moveTo>
                    <a:pt x="572" y="0"/>
                  </a:moveTo>
                  <a:cubicBezTo>
                    <a:pt x="262" y="0"/>
                    <a:pt x="0" y="262"/>
                    <a:pt x="0" y="572"/>
                  </a:cubicBezTo>
                  <a:cubicBezTo>
                    <a:pt x="24" y="881"/>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4504490" y="1594848"/>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4632134" y="1978982"/>
              <a:ext cx="38894" cy="38894"/>
            </a:xfrm>
            <a:custGeom>
              <a:avLst/>
              <a:gdLst/>
              <a:ahLst/>
              <a:cxnLst/>
              <a:rect l="l" t="t" r="r" b="b"/>
              <a:pathLst>
                <a:path w="1132" h="1132" extrusionOk="0">
                  <a:moveTo>
                    <a:pt x="572" y="0"/>
                  </a:moveTo>
                  <a:cubicBezTo>
                    <a:pt x="262" y="0"/>
                    <a:pt x="0" y="250"/>
                    <a:pt x="0" y="572"/>
                  </a:cubicBezTo>
                  <a:cubicBezTo>
                    <a:pt x="0" y="881"/>
                    <a:pt x="274"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4504490" y="1979359"/>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4440685" y="2043611"/>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4568329" y="2043611"/>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4440685" y="1915143"/>
              <a:ext cx="38482" cy="38894"/>
            </a:xfrm>
            <a:custGeom>
              <a:avLst/>
              <a:gdLst/>
              <a:ahLst/>
              <a:cxnLst/>
              <a:rect l="l" t="t" r="r" b="b"/>
              <a:pathLst>
                <a:path w="1120" h="1132" extrusionOk="0">
                  <a:moveTo>
                    <a:pt x="560" y="1"/>
                  </a:moveTo>
                  <a:cubicBezTo>
                    <a:pt x="250" y="1"/>
                    <a:pt x="0" y="251"/>
                    <a:pt x="0" y="560"/>
                  </a:cubicBezTo>
                  <a:cubicBezTo>
                    <a:pt x="0" y="882"/>
                    <a:pt x="250" y="1132"/>
                    <a:pt x="560" y="1132"/>
                  </a:cubicBezTo>
                  <a:cubicBezTo>
                    <a:pt x="869" y="1132"/>
                    <a:pt x="1119" y="882"/>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4568329" y="1915143"/>
              <a:ext cx="38894" cy="38894"/>
            </a:xfrm>
            <a:custGeom>
              <a:avLst/>
              <a:gdLst/>
              <a:ahLst/>
              <a:cxnLst/>
              <a:rect l="l" t="t" r="r" b="b"/>
              <a:pathLst>
                <a:path w="1132" h="1132" extrusionOk="0">
                  <a:moveTo>
                    <a:pt x="572" y="1"/>
                  </a:moveTo>
                  <a:cubicBezTo>
                    <a:pt x="250" y="1"/>
                    <a:pt x="0" y="251"/>
                    <a:pt x="0" y="560"/>
                  </a:cubicBezTo>
                  <a:cubicBezTo>
                    <a:pt x="12"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4632134" y="1851338"/>
              <a:ext cx="38894" cy="38894"/>
            </a:xfrm>
            <a:custGeom>
              <a:avLst/>
              <a:gdLst/>
              <a:ahLst/>
              <a:cxnLst/>
              <a:rect l="l" t="t" r="r" b="b"/>
              <a:pathLst>
                <a:path w="1132" h="1132" extrusionOk="0">
                  <a:moveTo>
                    <a:pt x="572" y="0"/>
                  </a:moveTo>
                  <a:cubicBezTo>
                    <a:pt x="262" y="0"/>
                    <a:pt x="0" y="250"/>
                    <a:pt x="0" y="560"/>
                  </a:cubicBezTo>
                  <a:cubicBezTo>
                    <a:pt x="0"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4504490"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4184195" y="-590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4312217" y="-3051"/>
              <a:ext cx="27041" cy="36455"/>
            </a:xfrm>
            <a:custGeom>
              <a:avLst/>
              <a:gdLst/>
              <a:ahLst/>
              <a:cxnLst/>
              <a:rect l="l" t="t" r="r" b="b"/>
              <a:pathLst>
                <a:path w="787" h="1061" extrusionOk="0">
                  <a:moveTo>
                    <a:pt x="322" y="0"/>
                  </a:moveTo>
                  <a:cubicBezTo>
                    <a:pt x="132" y="72"/>
                    <a:pt x="1" y="274"/>
                    <a:pt x="1" y="489"/>
                  </a:cubicBezTo>
                  <a:cubicBezTo>
                    <a:pt x="1" y="786"/>
                    <a:pt x="251" y="1060"/>
                    <a:pt x="560" y="1060"/>
                  </a:cubicBezTo>
                  <a:cubicBezTo>
                    <a:pt x="644" y="1060"/>
                    <a:pt x="715" y="1048"/>
                    <a:pt x="787" y="1012"/>
                  </a:cubicBezTo>
                  <a:lnTo>
                    <a:pt x="322"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4376056" y="186335"/>
              <a:ext cx="38894" cy="38516"/>
            </a:xfrm>
            <a:custGeom>
              <a:avLst/>
              <a:gdLst/>
              <a:ahLst/>
              <a:cxnLst/>
              <a:rect l="l" t="t" r="r" b="b"/>
              <a:pathLst>
                <a:path w="1132" h="1121" extrusionOk="0">
                  <a:moveTo>
                    <a:pt x="572" y="1"/>
                  </a:moveTo>
                  <a:cubicBezTo>
                    <a:pt x="250" y="1"/>
                    <a:pt x="0" y="251"/>
                    <a:pt x="0" y="561"/>
                  </a:cubicBezTo>
                  <a:cubicBezTo>
                    <a:pt x="0" y="870"/>
                    <a:pt x="274" y="1120"/>
                    <a:pt x="572" y="1120"/>
                  </a:cubicBezTo>
                  <a:cubicBezTo>
                    <a:pt x="881" y="1120"/>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4248412" y="186335"/>
              <a:ext cx="38894" cy="38929"/>
            </a:xfrm>
            <a:custGeom>
              <a:avLst/>
              <a:gdLst/>
              <a:ahLst/>
              <a:cxnLst/>
              <a:rect l="l" t="t" r="r" b="b"/>
              <a:pathLst>
                <a:path w="1132" h="1133" extrusionOk="0">
                  <a:moveTo>
                    <a:pt x="560" y="1"/>
                  </a:moveTo>
                  <a:cubicBezTo>
                    <a:pt x="250" y="1"/>
                    <a:pt x="0" y="251"/>
                    <a:pt x="0" y="561"/>
                  </a:cubicBezTo>
                  <a:cubicBezTo>
                    <a:pt x="0" y="870"/>
                    <a:pt x="250" y="1132"/>
                    <a:pt x="560" y="1132"/>
                  </a:cubicBezTo>
                  <a:cubicBezTo>
                    <a:pt x="869" y="1132"/>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4184195" y="250174"/>
              <a:ext cx="38894" cy="38894"/>
            </a:xfrm>
            <a:custGeom>
              <a:avLst/>
              <a:gdLst/>
              <a:ahLst/>
              <a:cxnLst/>
              <a:rect l="l" t="t" r="r" b="b"/>
              <a:pathLst>
                <a:path w="1132" h="1132" extrusionOk="0">
                  <a:moveTo>
                    <a:pt x="572" y="0"/>
                  </a:moveTo>
                  <a:cubicBezTo>
                    <a:pt x="262" y="0"/>
                    <a:pt x="0" y="250"/>
                    <a:pt x="0" y="560"/>
                  </a:cubicBezTo>
                  <a:cubicBezTo>
                    <a:pt x="0" y="881"/>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4312217" y="250174"/>
              <a:ext cx="38894" cy="38894"/>
            </a:xfrm>
            <a:custGeom>
              <a:avLst/>
              <a:gdLst/>
              <a:ahLst/>
              <a:cxnLst/>
              <a:rect l="l" t="t" r="r" b="b"/>
              <a:pathLst>
                <a:path w="1132" h="1132" extrusionOk="0">
                  <a:moveTo>
                    <a:pt x="560" y="0"/>
                  </a:moveTo>
                  <a:cubicBezTo>
                    <a:pt x="251" y="0"/>
                    <a:pt x="1" y="250"/>
                    <a:pt x="1" y="560"/>
                  </a:cubicBezTo>
                  <a:cubicBezTo>
                    <a:pt x="1" y="881"/>
                    <a:pt x="263"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4184195" y="121706"/>
              <a:ext cx="38894" cy="38894"/>
            </a:xfrm>
            <a:custGeom>
              <a:avLst/>
              <a:gdLst/>
              <a:ahLst/>
              <a:cxnLst/>
              <a:rect l="l" t="t" r="r" b="b"/>
              <a:pathLst>
                <a:path w="1132" h="1132" extrusionOk="0">
                  <a:moveTo>
                    <a:pt x="572" y="1"/>
                  </a:moveTo>
                  <a:cubicBezTo>
                    <a:pt x="262" y="1"/>
                    <a:pt x="0" y="251"/>
                    <a:pt x="0" y="572"/>
                  </a:cubicBezTo>
                  <a:cubicBezTo>
                    <a:pt x="0" y="894"/>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4312217" y="121706"/>
              <a:ext cx="38894" cy="38894"/>
            </a:xfrm>
            <a:custGeom>
              <a:avLst/>
              <a:gdLst/>
              <a:ahLst/>
              <a:cxnLst/>
              <a:rect l="l" t="t" r="r" b="b"/>
              <a:pathLst>
                <a:path w="1132" h="1132" extrusionOk="0">
                  <a:moveTo>
                    <a:pt x="560" y="1"/>
                  </a:moveTo>
                  <a:cubicBezTo>
                    <a:pt x="251" y="1"/>
                    <a:pt x="1" y="251"/>
                    <a:pt x="1" y="572"/>
                  </a:cubicBezTo>
                  <a:cubicBezTo>
                    <a:pt x="1" y="894"/>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4248412"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4376056" y="442447"/>
              <a:ext cx="38894" cy="38894"/>
            </a:xfrm>
            <a:custGeom>
              <a:avLst/>
              <a:gdLst/>
              <a:ahLst/>
              <a:cxnLst/>
              <a:rect l="l" t="t" r="r" b="b"/>
              <a:pathLst>
                <a:path w="1132" h="1132" extrusionOk="0">
                  <a:moveTo>
                    <a:pt x="572" y="0"/>
                  </a:moveTo>
                  <a:cubicBezTo>
                    <a:pt x="250" y="0"/>
                    <a:pt x="0" y="250"/>
                    <a:pt x="0" y="560"/>
                  </a:cubicBezTo>
                  <a:cubicBezTo>
                    <a:pt x="12" y="881"/>
                    <a:pt x="274" y="1131"/>
                    <a:pt x="572" y="1131"/>
                  </a:cubicBezTo>
                  <a:cubicBezTo>
                    <a:pt x="881" y="1131"/>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4248412" y="44244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4184195" y="50625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4312217" y="506252"/>
              <a:ext cx="38894" cy="38894"/>
            </a:xfrm>
            <a:custGeom>
              <a:avLst/>
              <a:gdLst/>
              <a:ahLst/>
              <a:cxnLst/>
              <a:rect l="l" t="t" r="r" b="b"/>
              <a:pathLst>
                <a:path w="1132" h="1132" extrusionOk="0">
                  <a:moveTo>
                    <a:pt x="560" y="1"/>
                  </a:moveTo>
                  <a:cubicBezTo>
                    <a:pt x="251" y="1"/>
                    <a:pt x="1" y="251"/>
                    <a:pt x="1" y="572"/>
                  </a:cubicBezTo>
                  <a:cubicBezTo>
                    <a:pt x="1" y="882"/>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4184195" y="377818"/>
              <a:ext cx="38894" cy="38894"/>
            </a:xfrm>
            <a:custGeom>
              <a:avLst/>
              <a:gdLst/>
              <a:ahLst/>
              <a:cxnLst/>
              <a:rect l="l" t="t" r="r" b="b"/>
              <a:pathLst>
                <a:path w="1132" h="1132" extrusionOk="0">
                  <a:moveTo>
                    <a:pt x="572" y="0"/>
                  </a:moveTo>
                  <a:cubicBezTo>
                    <a:pt x="262" y="0"/>
                    <a:pt x="0" y="262"/>
                    <a:pt x="0" y="572"/>
                  </a:cubicBezTo>
                  <a:cubicBezTo>
                    <a:pt x="0"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4312217" y="377818"/>
              <a:ext cx="38894" cy="38894"/>
            </a:xfrm>
            <a:custGeom>
              <a:avLst/>
              <a:gdLst/>
              <a:ahLst/>
              <a:cxnLst/>
              <a:rect l="l" t="t" r="r" b="b"/>
              <a:pathLst>
                <a:path w="1132" h="1132" extrusionOk="0">
                  <a:moveTo>
                    <a:pt x="560" y="0"/>
                  </a:moveTo>
                  <a:cubicBezTo>
                    <a:pt x="251" y="0"/>
                    <a:pt x="1" y="262"/>
                    <a:pt x="1" y="572"/>
                  </a:cubicBezTo>
                  <a:cubicBezTo>
                    <a:pt x="1" y="893"/>
                    <a:pt x="263"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4376056" y="313979"/>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4248412" y="314391"/>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4376056" y="698525"/>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4248412"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4184195" y="762330"/>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4312217" y="762330"/>
              <a:ext cx="38894" cy="38929"/>
            </a:xfrm>
            <a:custGeom>
              <a:avLst/>
              <a:gdLst/>
              <a:ahLst/>
              <a:cxnLst/>
              <a:rect l="l" t="t" r="r" b="b"/>
              <a:pathLst>
                <a:path w="1132" h="1133" extrusionOk="0">
                  <a:moveTo>
                    <a:pt x="560" y="1"/>
                  </a:moveTo>
                  <a:cubicBezTo>
                    <a:pt x="251" y="1"/>
                    <a:pt x="1" y="263"/>
                    <a:pt x="1" y="572"/>
                  </a:cubicBezTo>
                  <a:cubicBezTo>
                    <a:pt x="1" y="882"/>
                    <a:pt x="263" y="1132"/>
                    <a:pt x="560" y="1132"/>
                  </a:cubicBezTo>
                  <a:cubicBezTo>
                    <a:pt x="882" y="1132"/>
                    <a:pt x="1132" y="882"/>
                    <a:pt x="1132" y="572"/>
                  </a:cubicBezTo>
                  <a:cubicBezTo>
                    <a:pt x="1132" y="263"/>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4184195" y="63430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4312217" y="634308"/>
              <a:ext cx="38894" cy="38894"/>
            </a:xfrm>
            <a:custGeom>
              <a:avLst/>
              <a:gdLst/>
              <a:ahLst/>
              <a:cxnLst/>
              <a:rect l="l" t="t" r="r" b="b"/>
              <a:pathLst>
                <a:path w="1132" h="1132" extrusionOk="0">
                  <a:moveTo>
                    <a:pt x="560" y="0"/>
                  </a:moveTo>
                  <a:cubicBezTo>
                    <a:pt x="251" y="0"/>
                    <a:pt x="1" y="250"/>
                    <a:pt x="1" y="560"/>
                  </a:cubicBezTo>
                  <a:cubicBezTo>
                    <a:pt x="1" y="869"/>
                    <a:pt x="263"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4376056" y="570091"/>
              <a:ext cx="38894" cy="38894"/>
            </a:xfrm>
            <a:custGeom>
              <a:avLst/>
              <a:gdLst/>
              <a:ahLst/>
              <a:cxnLst/>
              <a:rect l="l" t="t" r="r" b="b"/>
              <a:pathLst>
                <a:path w="1132" h="1132" extrusionOk="0">
                  <a:moveTo>
                    <a:pt x="572" y="0"/>
                  </a:moveTo>
                  <a:cubicBezTo>
                    <a:pt x="250" y="0"/>
                    <a:pt x="0" y="262"/>
                    <a:pt x="0" y="572"/>
                  </a:cubicBezTo>
                  <a:cubicBezTo>
                    <a:pt x="12" y="893"/>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4248412" y="570881"/>
              <a:ext cx="38894" cy="38482"/>
            </a:xfrm>
            <a:custGeom>
              <a:avLst/>
              <a:gdLst/>
              <a:ahLst/>
              <a:cxnLst/>
              <a:rect l="l" t="t" r="r" b="b"/>
              <a:pathLst>
                <a:path w="1132" h="1120" extrusionOk="0">
                  <a:moveTo>
                    <a:pt x="560" y="1"/>
                  </a:moveTo>
                  <a:cubicBezTo>
                    <a:pt x="250" y="1"/>
                    <a:pt x="0" y="251"/>
                    <a:pt x="0" y="560"/>
                  </a:cubicBezTo>
                  <a:cubicBezTo>
                    <a:pt x="0" y="870"/>
                    <a:pt x="250" y="1120"/>
                    <a:pt x="560" y="1120"/>
                  </a:cubicBezTo>
                  <a:cubicBezTo>
                    <a:pt x="869" y="1120"/>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4376056" y="954603"/>
              <a:ext cx="38894" cy="38894"/>
            </a:xfrm>
            <a:custGeom>
              <a:avLst/>
              <a:gdLst/>
              <a:ahLst/>
              <a:cxnLst/>
              <a:rect l="l" t="t" r="r" b="b"/>
              <a:pathLst>
                <a:path w="1132" h="1132" extrusionOk="0">
                  <a:moveTo>
                    <a:pt x="572" y="1"/>
                  </a:moveTo>
                  <a:cubicBezTo>
                    <a:pt x="250" y="1"/>
                    <a:pt x="0" y="263"/>
                    <a:pt x="0" y="572"/>
                  </a:cubicBezTo>
                  <a:cubicBezTo>
                    <a:pt x="12" y="882"/>
                    <a:pt x="274"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4248412"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4184195" y="1018854"/>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4312217" y="1018854"/>
              <a:ext cx="38894" cy="38894"/>
            </a:xfrm>
            <a:custGeom>
              <a:avLst/>
              <a:gdLst/>
              <a:ahLst/>
              <a:cxnLst/>
              <a:rect l="l" t="t" r="r" b="b"/>
              <a:pathLst>
                <a:path w="1132" h="1132" extrusionOk="0">
                  <a:moveTo>
                    <a:pt x="560" y="0"/>
                  </a:moveTo>
                  <a:cubicBezTo>
                    <a:pt x="251" y="0"/>
                    <a:pt x="1" y="250"/>
                    <a:pt x="1" y="560"/>
                  </a:cubicBezTo>
                  <a:cubicBezTo>
                    <a:pt x="1" y="869"/>
                    <a:pt x="263"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4184195" y="89038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4312217" y="890386"/>
              <a:ext cx="38894" cy="38894"/>
            </a:xfrm>
            <a:custGeom>
              <a:avLst/>
              <a:gdLst/>
              <a:ahLst/>
              <a:cxnLst/>
              <a:rect l="l" t="t" r="r" b="b"/>
              <a:pathLst>
                <a:path w="1132" h="1132" extrusionOk="0">
                  <a:moveTo>
                    <a:pt x="560" y="1"/>
                  </a:moveTo>
                  <a:cubicBezTo>
                    <a:pt x="251" y="1"/>
                    <a:pt x="1" y="251"/>
                    <a:pt x="1" y="560"/>
                  </a:cubicBezTo>
                  <a:cubicBezTo>
                    <a:pt x="1" y="882"/>
                    <a:pt x="263"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4376056" y="826581"/>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4248412" y="82699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4376056" y="1210302"/>
              <a:ext cx="38894" cy="38894"/>
            </a:xfrm>
            <a:custGeom>
              <a:avLst/>
              <a:gdLst/>
              <a:ahLst/>
              <a:cxnLst/>
              <a:rect l="l" t="t" r="r" b="b"/>
              <a:pathLst>
                <a:path w="1132" h="1132" extrusionOk="0">
                  <a:moveTo>
                    <a:pt x="572" y="0"/>
                  </a:moveTo>
                  <a:cubicBezTo>
                    <a:pt x="250" y="0"/>
                    <a:pt x="0" y="262"/>
                    <a:pt x="0" y="572"/>
                  </a:cubicBezTo>
                  <a:cubicBezTo>
                    <a:pt x="12" y="893"/>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4248412" y="1210714"/>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4184195" y="1274519"/>
              <a:ext cx="38894" cy="38894"/>
            </a:xfrm>
            <a:custGeom>
              <a:avLst/>
              <a:gdLst/>
              <a:ahLst/>
              <a:cxnLst/>
              <a:rect l="l" t="t" r="r" b="b"/>
              <a:pathLst>
                <a:path w="1132" h="1132" extrusionOk="0">
                  <a:moveTo>
                    <a:pt x="572" y="1"/>
                  </a:moveTo>
                  <a:cubicBezTo>
                    <a:pt x="262" y="1"/>
                    <a:pt x="0" y="251"/>
                    <a:pt x="0" y="560"/>
                  </a:cubicBezTo>
                  <a:cubicBezTo>
                    <a:pt x="0" y="894"/>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4312217" y="1274519"/>
              <a:ext cx="38894" cy="38894"/>
            </a:xfrm>
            <a:custGeom>
              <a:avLst/>
              <a:gdLst/>
              <a:ahLst/>
              <a:cxnLst/>
              <a:rect l="l" t="t" r="r" b="b"/>
              <a:pathLst>
                <a:path w="1132" h="1132" extrusionOk="0">
                  <a:moveTo>
                    <a:pt x="560" y="1"/>
                  </a:moveTo>
                  <a:cubicBezTo>
                    <a:pt x="251" y="1"/>
                    <a:pt x="1" y="251"/>
                    <a:pt x="1" y="560"/>
                  </a:cubicBezTo>
                  <a:cubicBezTo>
                    <a:pt x="1" y="894"/>
                    <a:pt x="263" y="1132"/>
                    <a:pt x="560" y="1132"/>
                  </a:cubicBezTo>
                  <a:cubicBezTo>
                    <a:pt x="882" y="1132"/>
                    <a:pt x="1132" y="870"/>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4184195" y="1146463"/>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4312217" y="1146463"/>
              <a:ext cx="38894" cy="38894"/>
            </a:xfrm>
            <a:custGeom>
              <a:avLst/>
              <a:gdLst/>
              <a:ahLst/>
              <a:cxnLst/>
              <a:rect l="l" t="t" r="r" b="b"/>
              <a:pathLst>
                <a:path w="1132" h="1132" extrusionOk="0">
                  <a:moveTo>
                    <a:pt x="560" y="1"/>
                  </a:moveTo>
                  <a:cubicBezTo>
                    <a:pt x="251" y="1"/>
                    <a:pt x="1" y="251"/>
                    <a:pt x="1" y="572"/>
                  </a:cubicBezTo>
                  <a:cubicBezTo>
                    <a:pt x="1" y="882"/>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4376056" y="1082659"/>
              <a:ext cx="38894" cy="38894"/>
            </a:xfrm>
            <a:custGeom>
              <a:avLst/>
              <a:gdLst/>
              <a:ahLst/>
              <a:cxnLst/>
              <a:rect l="l" t="t" r="r" b="b"/>
              <a:pathLst>
                <a:path w="1132" h="1132" extrusionOk="0">
                  <a:moveTo>
                    <a:pt x="572" y="1"/>
                  </a:moveTo>
                  <a:cubicBezTo>
                    <a:pt x="250" y="1"/>
                    <a:pt x="0" y="251"/>
                    <a:pt x="0" y="560"/>
                  </a:cubicBezTo>
                  <a:cubicBezTo>
                    <a:pt x="12"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4248412" y="1082659"/>
              <a:ext cx="38894" cy="38894"/>
            </a:xfrm>
            <a:custGeom>
              <a:avLst/>
              <a:gdLst/>
              <a:ahLst/>
              <a:cxnLst/>
              <a:rect l="l" t="t" r="r" b="b"/>
              <a:pathLst>
                <a:path w="1132" h="1132" extrusionOk="0">
                  <a:moveTo>
                    <a:pt x="560" y="1"/>
                  </a:moveTo>
                  <a:cubicBezTo>
                    <a:pt x="250" y="1"/>
                    <a:pt x="0" y="251"/>
                    <a:pt x="0" y="560"/>
                  </a:cubicBezTo>
                  <a:cubicBezTo>
                    <a:pt x="0" y="870"/>
                    <a:pt x="250" y="1132"/>
                    <a:pt x="560" y="1132"/>
                  </a:cubicBezTo>
                  <a:cubicBezTo>
                    <a:pt x="869"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4376056" y="1466792"/>
              <a:ext cx="38894" cy="38894"/>
            </a:xfrm>
            <a:custGeom>
              <a:avLst/>
              <a:gdLst/>
              <a:ahLst/>
              <a:cxnLst/>
              <a:rect l="l" t="t" r="r" b="b"/>
              <a:pathLst>
                <a:path w="1132" h="1132" extrusionOk="0">
                  <a:moveTo>
                    <a:pt x="572" y="0"/>
                  </a:moveTo>
                  <a:cubicBezTo>
                    <a:pt x="250" y="0"/>
                    <a:pt x="0" y="250"/>
                    <a:pt x="0" y="560"/>
                  </a:cubicBezTo>
                  <a:cubicBezTo>
                    <a:pt x="12" y="893"/>
                    <a:pt x="274"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4248412" y="1467204"/>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69"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4184195" y="153100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4312217" y="1531009"/>
              <a:ext cx="38894" cy="38894"/>
            </a:xfrm>
            <a:custGeom>
              <a:avLst/>
              <a:gdLst/>
              <a:ahLst/>
              <a:cxnLst/>
              <a:rect l="l" t="t" r="r" b="b"/>
              <a:pathLst>
                <a:path w="1132" h="1132" extrusionOk="0">
                  <a:moveTo>
                    <a:pt x="560" y="1"/>
                  </a:moveTo>
                  <a:cubicBezTo>
                    <a:pt x="251" y="1"/>
                    <a:pt x="1" y="251"/>
                    <a:pt x="1" y="572"/>
                  </a:cubicBezTo>
                  <a:cubicBezTo>
                    <a:pt x="1" y="882"/>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4184195" y="14025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4312217" y="1402575"/>
              <a:ext cx="38894" cy="38894"/>
            </a:xfrm>
            <a:custGeom>
              <a:avLst/>
              <a:gdLst/>
              <a:ahLst/>
              <a:cxnLst/>
              <a:rect l="l" t="t" r="r" b="b"/>
              <a:pathLst>
                <a:path w="1132" h="1132" extrusionOk="0">
                  <a:moveTo>
                    <a:pt x="560" y="0"/>
                  </a:moveTo>
                  <a:cubicBezTo>
                    <a:pt x="251" y="0"/>
                    <a:pt x="1" y="262"/>
                    <a:pt x="1" y="572"/>
                  </a:cubicBezTo>
                  <a:cubicBezTo>
                    <a:pt x="1" y="881"/>
                    <a:pt x="263"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4376056" y="1338736"/>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4248412" y="133873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4376056" y="1722870"/>
              <a:ext cx="38894" cy="38894"/>
            </a:xfrm>
            <a:custGeom>
              <a:avLst/>
              <a:gdLst/>
              <a:ahLst/>
              <a:cxnLst/>
              <a:rect l="l" t="t" r="r" b="b"/>
              <a:pathLst>
                <a:path w="1132" h="1132" extrusionOk="0">
                  <a:moveTo>
                    <a:pt x="572" y="1"/>
                  </a:moveTo>
                  <a:cubicBezTo>
                    <a:pt x="250" y="1"/>
                    <a:pt x="0" y="251"/>
                    <a:pt x="0" y="560"/>
                  </a:cubicBezTo>
                  <a:cubicBezTo>
                    <a:pt x="12"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4248412" y="172328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4184195" y="1787121"/>
              <a:ext cx="38894" cy="38894"/>
            </a:xfrm>
            <a:custGeom>
              <a:avLst/>
              <a:gdLst/>
              <a:ahLst/>
              <a:cxnLst/>
              <a:rect l="l" t="t" r="r" b="b"/>
              <a:pathLst>
                <a:path w="1132" h="1132" extrusionOk="0">
                  <a:moveTo>
                    <a:pt x="572" y="0"/>
                  </a:moveTo>
                  <a:cubicBezTo>
                    <a:pt x="262" y="0"/>
                    <a:pt x="0" y="262"/>
                    <a:pt x="0" y="572"/>
                  </a:cubicBezTo>
                  <a:cubicBezTo>
                    <a:pt x="0" y="869"/>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4312217" y="1787121"/>
              <a:ext cx="38894" cy="38894"/>
            </a:xfrm>
            <a:custGeom>
              <a:avLst/>
              <a:gdLst/>
              <a:ahLst/>
              <a:cxnLst/>
              <a:rect l="l" t="t" r="r" b="b"/>
              <a:pathLst>
                <a:path w="1132" h="1132" extrusionOk="0">
                  <a:moveTo>
                    <a:pt x="560" y="0"/>
                  </a:moveTo>
                  <a:cubicBezTo>
                    <a:pt x="251" y="0"/>
                    <a:pt x="1" y="262"/>
                    <a:pt x="1" y="572"/>
                  </a:cubicBezTo>
                  <a:cubicBezTo>
                    <a:pt x="1" y="881"/>
                    <a:pt x="263"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4184195" y="1659065"/>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4312217" y="1659065"/>
              <a:ext cx="38894" cy="38894"/>
            </a:xfrm>
            <a:custGeom>
              <a:avLst/>
              <a:gdLst/>
              <a:ahLst/>
              <a:cxnLst/>
              <a:rect l="l" t="t" r="r" b="b"/>
              <a:pathLst>
                <a:path w="1132" h="1132" extrusionOk="0">
                  <a:moveTo>
                    <a:pt x="560" y="0"/>
                  </a:moveTo>
                  <a:cubicBezTo>
                    <a:pt x="251" y="0"/>
                    <a:pt x="1" y="250"/>
                    <a:pt x="1" y="560"/>
                  </a:cubicBezTo>
                  <a:cubicBezTo>
                    <a:pt x="1" y="870"/>
                    <a:pt x="263"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4376056" y="1594848"/>
              <a:ext cx="38894" cy="38894"/>
            </a:xfrm>
            <a:custGeom>
              <a:avLst/>
              <a:gdLst/>
              <a:ahLst/>
              <a:cxnLst/>
              <a:rect l="l" t="t" r="r" b="b"/>
              <a:pathLst>
                <a:path w="1132" h="1132" extrusionOk="0">
                  <a:moveTo>
                    <a:pt x="572" y="0"/>
                  </a:moveTo>
                  <a:cubicBezTo>
                    <a:pt x="250" y="0"/>
                    <a:pt x="0" y="262"/>
                    <a:pt x="0" y="572"/>
                  </a:cubicBezTo>
                  <a:cubicBezTo>
                    <a:pt x="12" y="881"/>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4248412"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4376056" y="1978982"/>
              <a:ext cx="38894" cy="38894"/>
            </a:xfrm>
            <a:custGeom>
              <a:avLst/>
              <a:gdLst/>
              <a:ahLst/>
              <a:cxnLst/>
              <a:rect l="l" t="t" r="r" b="b"/>
              <a:pathLst>
                <a:path w="1132" h="1132" extrusionOk="0">
                  <a:moveTo>
                    <a:pt x="572" y="0"/>
                  </a:moveTo>
                  <a:cubicBezTo>
                    <a:pt x="250" y="0"/>
                    <a:pt x="0" y="250"/>
                    <a:pt x="0" y="572"/>
                  </a:cubicBezTo>
                  <a:cubicBezTo>
                    <a:pt x="0" y="881"/>
                    <a:pt x="274"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4248412" y="1979359"/>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4184195" y="2043611"/>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4312217" y="2043611"/>
              <a:ext cx="38894" cy="38894"/>
            </a:xfrm>
            <a:custGeom>
              <a:avLst/>
              <a:gdLst/>
              <a:ahLst/>
              <a:cxnLst/>
              <a:rect l="l" t="t" r="r" b="b"/>
              <a:pathLst>
                <a:path w="1132" h="1132" extrusionOk="0">
                  <a:moveTo>
                    <a:pt x="560" y="0"/>
                  </a:moveTo>
                  <a:cubicBezTo>
                    <a:pt x="251" y="0"/>
                    <a:pt x="1" y="250"/>
                    <a:pt x="1" y="560"/>
                  </a:cubicBezTo>
                  <a:cubicBezTo>
                    <a:pt x="1" y="869"/>
                    <a:pt x="263"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4184195" y="1915143"/>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4312217" y="1915143"/>
              <a:ext cx="38894" cy="38894"/>
            </a:xfrm>
            <a:custGeom>
              <a:avLst/>
              <a:gdLst/>
              <a:ahLst/>
              <a:cxnLst/>
              <a:rect l="l" t="t" r="r" b="b"/>
              <a:pathLst>
                <a:path w="1132" h="1132" extrusionOk="0">
                  <a:moveTo>
                    <a:pt x="560" y="1"/>
                  </a:moveTo>
                  <a:cubicBezTo>
                    <a:pt x="251" y="1"/>
                    <a:pt x="1" y="251"/>
                    <a:pt x="1" y="560"/>
                  </a:cubicBezTo>
                  <a:cubicBezTo>
                    <a:pt x="1" y="882"/>
                    <a:pt x="263"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4376056" y="1851338"/>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4248412"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3928084" y="-5903"/>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4056139" y="-5903"/>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4120356" y="186335"/>
              <a:ext cx="38894" cy="38516"/>
            </a:xfrm>
            <a:custGeom>
              <a:avLst/>
              <a:gdLst/>
              <a:ahLst/>
              <a:cxnLst/>
              <a:rect l="l" t="t" r="r" b="b"/>
              <a:pathLst>
                <a:path w="1132" h="1121" extrusionOk="0">
                  <a:moveTo>
                    <a:pt x="572" y="1"/>
                  </a:moveTo>
                  <a:cubicBezTo>
                    <a:pt x="251" y="1"/>
                    <a:pt x="1" y="251"/>
                    <a:pt x="1" y="561"/>
                  </a:cubicBezTo>
                  <a:cubicBezTo>
                    <a:pt x="1" y="870"/>
                    <a:pt x="251"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3991923" y="186335"/>
              <a:ext cx="38894" cy="38929"/>
            </a:xfrm>
            <a:custGeom>
              <a:avLst/>
              <a:gdLst/>
              <a:ahLst/>
              <a:cxnLst/>
              <a:rect l="l" t="t" r="r" b="b"/>
              <a:pathLst>
                <a:path w="1132" h="1133" extrusionOk="0">
                  <a:moveTo>
                    <a:pt x="572" y="1"/>
                  </a:moveTo>
                  <a:cubicBezTo>
                    <a:pt x="262" y="1"/>
                    <a:pt x="0" y="251"/>
                    <a:pt x="0" y="561"/>
                  </a:cubicBezTo>
                  <a:cubicBezTo>
                    <a:pt x="0" y="870"/>
                    <a:pt x="262" y="1132"/>
                    <a:pt x="572" y="1132"/>
                  </a:cubicBezTo>
                  <a:cubicBezTo>
                    <a:pt x="881" y="1132"/>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928084" y="250174"/>
              <a:ext cx="38894" cy="38894"/>
            </a:xfrm>
            <a:custGeom>
              <a:avLst/>
              <a:gdLst/>
              <a:ahLst/>
              <a:cxnLst/>
              <a:rect l="l" t="t" r="r" b="b"/>
              <a:pathLst>
                <a:path w="1132" h="1132" extrusionOk="0">
                  <a:moveTo>
                    <a:pt x="572" y="0"/>
                  </a:moveTo>
                  <a:cubicBezTo>
                    <a:pt x="251" y="0"/>
                    <a:pt x="1" y="250"/>
                    <a:pt x="1" y="560"/>
                  </a:cubicBezTo>
                  <a:cubicBezTo>
                    <a:pt x="1" y="881"/>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4056139" y="250174"/>
              <a:ext cx="38894" cy="38894"/>
            </a:xfrm>
            <a:custGeom>
              <a:avLst/>
              <a:gdLst/>
              <a:ahLst/>
              <a:cxnLst/>
              <a:rect l="l" t="t" r="r" b="b"/>
              <a:pathLst>
                <a:path w="1132" h="1132" extrusionOk="0">
                  <a:moveTo>
                    <a:pt x="560" y="0"/>
                  </a:moveTo>
                  <a:cubicBezTo>
                    <a:pt x="250" y="0"/>
                    <a:pt x="0" y="250"/>
                    <a:pt x="0" y="560"/>
                  </a:cubicBezTo>
                  <a:cubicBezTo>
                    <a:pt x="12" y="881"/>
                    <a:pt x="262" y="1131"/>
                    <a:pt x="560" y="1131"/>
                  </a:cubicBezTo>
                  <a:cubicBezTo>
                    <a:pt x="870" y="1131"/>
                    <a:pt x="1131" y="870"/>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3928084" y="121706"/>
              <a:ext cx="38894" cy="38894"/>
            </a:xfrm>
            <a:custGeom>
              <a:avLst/>
              <a:gdLst/>
              <a:ahLst/>
              <a:cxnLst/>
              <a:rect l="l" t="t" r="r" b="b"/>
              <a:pathLst>
                <a:path w="1132" h="1132" extrusionOk="0">
                  <a:moveTo>
                    <a:pt x="572" y="1"/>
                  </a:moveTo>
                  <a:cubicBezTo>
                    <a:pt x="251" y="1"/>
                    <a:pt x="1" y="251"/>
                    <a:pt x="1" y="572"/>
                  </a:cubicBezTo>
                  <a:cubicBezTo>
                    <a:pt x="1" y="894"/>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4056139" y="121706"/>
              <a:ext cx="38894" cy="38894"/>
            </a:xfrm>
            <a:custGeom>
              <a:avLst/>
              <a:gdLst/>
              <a:ahLst/>
              <a:cxnLst/>
              <a:rect l="l" t="t" r="r" b="b"/>
              <a:pathLst>
                <a:path w="1132" h="1132" extrusionOk="0">
                  <a:moveTo>
                    <a:pt x="560" y="1"/>
                  </a:moveTo>
                  <a:cubicBezTo>
                    <a:pt x="250" y="1"/>
                    <a:pt x="0" y="251"/>
                    <a:pt x="0" y="572"/>
                  </a:cubicBezTo>
                  <a:cubicBezTo>
                    <a:pt x="12" y="894"/>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4120356" y="58314"/>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3991923"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4120356" y="442447"/>
              <a:ext cx="38894" cy="38894"/>
            </a:xfrm>
            <a:custGeom>
              <a:avLst/>
              <a:gdLst/>
              <a:ahLst/>
              <a:cxnLst/>
              <a:rect l="l" t="t" r="r" b="b"/>
              <a:pathLst>
                <a:path w="1132" h="1132" extrusionOk="0">
                  <a:moveTo>
                    <a:pt x="572" y="0"/>
                  </a:moveTo>
                  <a:cubicBezTo>
                    <a:pt x="251" y="0"/>
                    <a:pt x="1" y="250"/>
                    <a:pt x="1" y="560"/>
                  </a:cubicBezTo>
                  <a:cubicBezTo>
                    <a:pt x="1" y="881"/>
                    <a:pt x="251"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3991923" y="44244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3928084" y="506252"/>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4056139" y="506252"/>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3928084" y="377818"/>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4056139" y="377818"/>
              <a:ext cx="38894" cy="38894"/>
            </a:xfrm>
            <a:custGeom>
              <a:avLst/>
              <a:gdLst/>
              <a:ahLst/>
              <a:cxnLst/>
              <a:rect l="l" t="t" r="r" b="b"/>
              <a:pathLst>
                <a:path w="1132" h="1132" extrusionOk="0">
                  <a:moveTo>
                    <a:pt x="560" y="0"/>
                  </a:moveTo>
                  <a:cubicBezTo>
                    <a:pt x="250" y="0"/>
                    <a:pt x="0" y="262"/>
                    <a:pt x="0" y="572"/>
                  </a:cubicBezTo>
                  <a:cubicBezTo>
                    <a:pt x="12" y="893"/>
                    <a:pt x="262"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4120356" y="31397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3991923" y="314391"/>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4120356" y="698525"/>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3991923"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3928084" y="762330"/>
              <a:ext cx="38894" cy="38929"/>
            </a:xfrm>
            <a:custGeom>
              <a:avLst/>
              <a:gdLst/>
              <a:ahLst/>
              <a:cxnLst/>
              <a:rect l="l" t="t" r="r" b="b"/>
              <a:pathLst>
                <a:path w="1132" h="1133"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4056139" y="762330"/>
              <a:ext cx="38894" cy="38929"/>
            </a:xfrm>
            <a:custGeom>
              <a:avLst/>
              <a:gdLst/>
              <a:ahLst/>
              <a:cxnLst/>
              <a:rect l="l" t="t" r="r" b="b"/>
              <a:pathLst>
                <a:path w="1132" h="1133" extrusionOk="0">
                  <a:moveTo>
                    <a:pt x="560" y="1"/>
                  </a:moveTo>
                  <a:cubicBezTo>
                    <a:pt x="250" y="1"/>
                    <a:pt x="0" y="263"/>
                    <a:pt x="0" y="572"/>
                  </a:cubicBezTo>
                  <a:cubicBezTo>
                    <a:pt x="12" y="882"/>
                    <a:pt x="262" y="1132"/>
                    <a:pt x="560" y="1132"/>
                  </a:cubicBezTo>
                  <a:cubicBezTo>
                    <a:pt x="870" y="1132"/>
                    <a:pt x="1131" y="882"/>
                    <a:pt x="1131" y="572"/>
                  </a:cubicBezTo>
                  <a:cubicBezTo>
                    <a:pt x="1131"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3928084" y="63430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4056139" y="634308"/>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4120356" y="570091"/>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3991923" y="570881"/>
              <a:ext cx="38894" cy="38482"/>
            </a:xfrm>
            <a:custGeom>
              <a:avLst/>
              <a:gdLst/>
              <a:ahLst/>
              <a:cxnLst/>
              <a:rect l="l" t="t" r="r" b="b"/>
              <a:pathLst>
                <a:path w="1132" h="1120" extrusionOk="0">
                  <a:moveTo>
                    <a:pt x="572" y="1"/>
                  </a:moveTo>
                  <a:cubicBezTo>
                    <a:pt x="262" y="1"/>
                    <a:pt x="0" y="251"/>
                    <a:pt x="0" y="560"/>
                  </a:cubicBezTo>
                  <a:cubicBezTo>
                    <a:pt x="0" y="870"/>
                    <a:pt x="262" y="1120"/>
                    <a:pt x="572" y="1120"/>
                  </a:cubicBezTo>
                  <a:cubicBezTo>
                    <a:pt x="881" y="1120"/>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4120356" y="954603"/>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991923"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928084" y="1018854"/>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4056139" y="1018854"/>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3928084" y="890386"/>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4056139" y="890386"/>
              <a:ext cx="38894" cy="38894"/>
            </a:xfrm>
            <a:custGeom>
              <a:avLst/>
              <a:gdLst/>
              <a:ahLst/>
              <a:cxnLst/>
              <a:rect l="l" t="t" r="r" b="b"/>
              <a:pathLst>
                <a:path w="1132" h="1132" extrusionOk="0">
                  <a:moveTo>
                    <a:pt x="560" y="1"/>
                  </a:moveTo>
                  <a:cubicBezTo>
                    <a:pt x="250" y="1"/>
                    <a:pt x="0" y="251"/>
                    <a:pt x="0" y="560"/>
                  </a:cubicBezTo>
                  <a:cubicBezTo>
                    <a:pt x="12" y="882"/>
                    <a:pt x="262" y="1132"/>
                    <a:pt x="560" y="1132"/>
                  </a:cubicBezTo>
                  <a:cubicBezTo>
                    <a:pt x="870"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4120356" y="82658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3991923" y="82699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4120356" y="1210302"/>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3991923" y="1210714"/>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3928084" y="1274519"/>
              <a:ext cx="38894" cy="38894"/>
            </a:xfrm>
            <a:custGeom>
              <a:avLst/>
              <a:gdLst/>
              <a:ahLst/>
              <a:cxnLst/>
              <a:rect l="l" t="t" r="r" b="b"/>
              <a:pathLst>
                <a:path w="1132" h="1132" extrusionOk="0">
                  <a:moveTo>
                    <a:pt x="572" y="1"/>
                  </a:moveTo>
                  <a:cubicBezTo>
                    <a:pt x="251" y="1"/>
                    <a:pt x="1" y="251"/>
                    <a:pt x="1" y="560"/>
                  </a:cubicBezTo>
                  <a:cubicBezTo>
                    <a:pt x="1" y="894"/>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4056139" y="1274519"/>
              <a:ext cx="38894" cy="38894"/>
            </a:xfrm>
            <a:custGeom>
              <a:avLst/>
              <a:gdLst/>
              <a:ahLst/>
              <a:cxnLst/>
              <a:rect l="l" t="t" r="r" b="b"/>
              <a:pathLst>
                <a:path w="1132" h="1132" extrusionOk="0">
                  <a:moveTo>
                    <a:pt x="560" y="1"/>
                  </a:moveTo>
                  <a:cubicBezTo>
                    <a:pt x="250" y="1"/>
                    <a:pt x="0" y="251"/>
                    <a:pt x="0" y="560"/>
                  </a:cubicBezTo>
                  <a:cubicBezTo>
                    <a:pt x="12" y="894"/>
                    <a:pt x="262" y="1132"/>
                    <a:pt x="560" y="1132"/>
                  </a:cubicBezTo>
                  <a:cubicBezTo>
                    <a:pt x="870" y="1132"/>
                    <a:pt x="1131" y="870"/>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3928084" y="1146463"/>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4056139" y="1146463"/>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4120356" y="1082659"/>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3991923" y="1082659"/>
              <a:ext cx="38894" cy="38894"/>
            </a:xfrm>
            <a:custGeom>
              <a:avLst/>
              <a:gdLst/>
              <a:ahLst/>
              <a:cxnLst/>
              <a:rect l="l" t="t" r="r" b="b"/>
              <a:pathLst>
                <a:path w="1132" h="1132" extrusionOk="0">
                  <a:moveTo>
                    <a:pt x="572" y="1"/>
                  </a:moveTo>
                  <a:cubicBezTo>
                    <a:pt x="262" y="1"/>
                    <a:pt x="0" y="251"/>
                    <a:pt x="0" y="560"/>
                  </a:cubicBezTo>
                  <a:cubicBezTo>
                    <a:pt x="0" y="870"/>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120356" y="1466792"/>
              <a:ext cx="38894" cy="38894"/>
            </a:xfrm>
            <a:custGeom>
              <a:avLst/>
              <a:gdLst/>
              <a:ahLst/>
              <a:cxnLst/>
              <a:rect l="l" t="t" r="r" b="b"/>
              <a:pathLst>
                <a:path w="1132" h="1132" extrusionOk="0">
                  <a:moveTo>
                    <a:pt x="572" y="0"/>
                  </a:moveTo>
                  <a:cubicBezTo>
                    <a:pt x="251" y="0"/>
                    <a:pt x="1" y="250"/>
                    <a:pt x="1" y="560"/>
                  </a:cubicBezTo>
                  <a:cubicBezTo>
                    <a:pt x="1" y="893"/>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3991923" y="1467204"/>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3928084" y="153100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056139" y="1531009"/>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3928084" y="1402575"/>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4056139" y="1402575"/>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4120356" y="1338736"/>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3991923" y="133873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120356" y="1722870"/>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3991923"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3928084" y="1787121"/>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4056139" y="1787121"/>
              <a:ext cx="38894" cy="38894"/>
            </a:xfrm>
            <a:custGeom>
              <a:avLst/>
              <a:gdLst/>
              <a:ahLst/>
              <a:cxnLst/>
              <a:rect l="l" t="t" r="r" b="b"/>
              <a:pathLst>
                <a:path w="1132" h="1132" extrusionOk="0">
                  <a:moveTo>
                    <a:pt x="560" y="0"/>
                  </a:moveTo>
                  <a:cubicBezTo>
                    <a:pt x="250" y="0"/>
                    <a:pt x="0" y="262"/>
                    <a:pt x="0" y="572"/>
                  </a:cubicBezTo>
                  <a:cubicBezTo>
                    <a:pt x="12" y="869"/>
                    <a:pt x="262"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3928084" y="1659065"/>
              <a:ext cx="38894" cy="38894"/>
            </a:xfrm>
            <a:custGeom>
              <a:avLst/>
              <a:gdLst/>
              <a:ahLst/>
              <a:cxnLst/>
              <a:rect l="l" t="t" r="r" b="b"/>
              <a:pathLst>
                <a:path w="1132"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4056139" y="1659065"/>
              <a:ext cx="38894" cy="38894"/>
            </a:xfrm>
            <a:custGeom>
              <a:avLst/>
              <a:gdLst/>
              <a:ahLst/>
              <a:cxnLst/>
              <a:rect l="l" t="t" r="r" b="b"/>
              <a:pathLst>
                <a:path w="1132" h="1132" extrusionOk="0">
                  <a:moveTo>
                    <a:pt x="560" y="0"/>
                  </a:moveTo>
                  <a:cubicBezTo>
                    <a:pt x="250" y="0"/>
                    <a:pt x="0" y="250"/>
                    <a:pt x="0" y="560"/>
                  </a:cubicBezTo>
                  <a:cubicBezTo>
                    <a:pt x="12" y="870"/>
                    <a:pt x="262" y="1131"/>
                    <a:pt x="560" y="1131"/>
                  </a:cubicBezTo>
                  <a:cubicBezTo>
                    <a:pt x="870" y="1131"/>
                    <a:pt x="1131" y="870"/>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4120356" y="1594848"/>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3991923"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4120356" y="1978982"/>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3991923"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3928084" y="204361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4056139" y="2043611"/>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
            <p:cNvSpPr/>
            <p:nvPr/>
          </p:nvSpPr>
          <p:spPr>
            <a:xfrm>
              <a:off x="3928084" y="1915143"/>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
            <p:cNvSpPr/>
            <p:nvPr/>
          </p:nvSpPr>
          <p:spPr>
            <a:xfrm>
              <a:off x="4056139" y="1915143"/>
              <a:ext cx="38894" cy="38894"/>
            </a:xfrm>
            <a:custGeom>
              <a:avLst/>
              <a:gdLst/>
              <a:ahLst/>
              <a:cxnLst/>
              <a:rect l="l" t="t" r="r" b="b"/>
              <a:pathLst>
                <a:path w="1132" h="1132" extrusionOk="0">
                  <a:moveTo>
                    <a:pt x="560" y="1"/>
                  </a:moveTo>
                  <a:cubicBezTo>
                    <a:pt x="250" y="1"/>
                    <a:pt x="0" y="251"/>
                    <a:pt x="0" y="560"/>
                  </a:cubicBezTo>
                  <a:cubicBezTo>
                    <a:pt x="12" y="882"/>
                    <a:pt x="262" y="1132"/>
                    <a:pt x="560" y="1132"/>
                  </a:cubicBezTo>
                  <a:cubicBezTo>
                    <a:pt x="870"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4120356"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3991923"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3672006"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3799650" y="-590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3864279"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81" y="1120"/>
                    <a:pt x="1131" y="870"/>
                    <a:pt x="1131" y="561"/>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3735811" y="186335"/>
              <a:ext cx="38894" cy="38929"/>
            </a:xfrm>
            <a:custGeom>
              <a:avLst/>
              <a:gdLst/>
              <a:ahLst/>
              <a:cxnLst/>
              <a:rect l="l" t="t" r="r" b="b"/>
              <a:pathLst>
                <a:path w="1132" h="1133" extrusionOk="0">
                  <a:moveTo>
                    <a:pt x="572" y="1"/>
                  </a:moveTo>
                  <a:cubicBezTo>
                    <a:pt x="251" y="1"/>
                    <a:pt x="1" y="251"/>
                    <a:pt x="1" y="561"/>
                  </a:cubicBezTo>
                  <a:cubicBezTo>
                    <a:pt x="1" y="870"/>
                    <a:pt x="251"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3672006"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3799650" y="250174"/>
              <a:ext cx="38894" cy="38894"/>
            </a:xfrm>
            <a:custGeom>
              <a:avLst/>
              <a:gdLst/>
              <a:ahLst/>
              <a:cxnLst/>
              <a:rect l="l" t="t" r="r" b="b"/>
              <a:pathLst>
                <a:path w="1132" h="1132" extrusionOk="0">
                  <a:moveTo>
                    <a:pt x="572" y="0"/>
                  </a:moveTo>
                  <a:cubicBezTo>
                    <a:pt x="262" y="0"/>
                    <a:pt x="0" y="250"/>
                    <a:pt x="0" y="560"/>
                  </a:cubicBezTo>
                  <a:cubicBezTo>
                    <a:pt x="24" y="881"/>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2"/>
            <p:cNvSpPr/>
            <p:nvPr/>
          </p:nvSpPr>
          <p:spPr>
            <a:xfrm>
              <a:off x="3672006"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2"/>
            <p:cNvSpPr/>
            <p:nvPr/>
          </p:nvSpPr>
          <p:spPr>
            <a:xfrm>
              <a:off x="3799650" y="121706"/>
              <a:ext cx="38894" cy="38894"/>
            </a:xfrm>
            <a:custGeom>
              <a:avLst/>
              <a:gdLst/>
              <a:ahLst/>
              <a:cxnLst/>
              <a:rect l="l" t="t" r="r" b="b"/>
              <a:pathLst>
                <a:path w="1132" h="1132" extrusionOk="0">
                  <a:moveTo>
                    <a:pt x="572" y="1"/>
                  </a:moveTo>
                  <a:cubicBezTo>
                    <a:pt x="262" y="1"/>
                    <a:pt x="0" y="251"/>
                    <a:pt x="0" y="572"/>
                  </a:cubicBezTo>
                  <a:cubicBezTo>
                    <a:pt x="24" y="894"/>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2"/>
            <p:cNvSpPr/>
            <p:nvPr/>
          </p:nvSpPr>
          <p:spPr>
            <a:xfrm>
              <a:off x="3864279"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
            <p:cNvSpPr/>
            <p:nvPr/>
          </p:nvSpPr>
          <p:spPr>
            <a:xfrm>
              <a:off x="3735811" y="58314"/>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3864279"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81"/>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3735811" y="442447"/>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672006"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3799650" y="506252"/>
              <a:ext cx="38894" cy="38894"/>
            </a:xfrm>
            <a:custGeom>
              <a:avLst/>
              <a:gdLst/>
              <a:ahLst/>
              <a:cxnLst/>
              <a:rect l="l" t="t" r="r" b="b"/>
              <a:pathLst>
                <a:path w="1132" h="1132" extrusionOk="0">
                  <a:moveTo>
                    <a:pt x="572" y="1"/>
                  </a:moveTo>
                  <a:cubicBezTo>
                    <a:pt x="262" y="1"/>
                    <a:pt x="0" y="251"/>
                    <a:pt x="0" y="572"/>
                  </a:cubicBezTo>
                  <a:cubicBezTo>
                    <a:pt x="24"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3672006"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3799650" y="377818"/>
              <a:ext cx="38894" cy="38894"/>
            </a:xfrm>
            <a:custGeom>
              <a:avLst/>
              <a:gdLst/>
              <a:ahLst/>
              <a:cxnLst/>
              <a:rect l="l" t="t" r="r" b="b"/>
              <a:pathLst>
                <a:path w="1132" h="1132" extrusionOk="0">
                  <a:moveTo>
                    <a:pt x="572" y="0"/>
                  </a:moveTo>
                  <a:cubicBezTo>
                    <a:pt x="262" y="0"/>
                    <a:pt x="0" y="262"/>
                    <a:pt x="0" y="572"/>
                  </a:cubicBezTo>
                  <a:cubicBezTo>
                    <a:pt x="24"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3864279" y="31397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75"/>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3735811" y="314391"/>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3864279"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3735811" y="698525"/>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3672006"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3799650" y="762330"/>
              <a:ext cx="38894" cy="38929"/>
            </a:xfrm>
            <a:custGeom>
              <a:avLst/>
              <a:gdLst/>
              <a:ahLst/>
              <a:cxnLst/>
              <a:rect l="l" t="t" r="r" b="b"/>
              <a:pathLst>
                <a:path w="1132" h="1133" extrusionOk="0">
                  <a:moveTo>
                    <a:pt x="572" y="1"/>
                  </a:moveTo>
                  <a:cubicBezTo>
                    <a:pt x="262" y="1"/>
                    <a:pt x="0" y="263"/>
                    <a:pt x="0" y="572"/>
                  </a:cubicBezTo>
                  <a:cubicBezTo>
                    <a:pt x="24"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2"/>
            <p:cNvSpPr/>
            <p:nvPr/>
          </p:nvSpPr>
          <p:spPr>
            <a:xfrm>
              <a:off x="3672006"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
            <p:cNvSpPr/>
            <p:nvPr/>
          </p:nvSpPr>
          <p:spPr>
            <a:xfrm>
              <a:off x="3799650" y="63430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864279"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3735811" y="570881"/>
              <a:ext cx="38894" cy="38482"/>
            </a:xfrm>
            <a:custGeom>
              <a:avLst/>
              <a:gdLst/>
              <a:ahLst/>
              <a:cxnLst/>
              <a:rect l="l" t="t" r="r" b="b"/>
              <a:pathLst>
                <a:path w="1132" h="1120" extrusionOk="0">
                  <a:moveTo>
                    <a:pt x="572" y="1"/>
                  </a:moveTo>
                  <a:cubicBezTo>
                    <a:pt x="251" y="1"/>
                    <a:pt x="1" y="251"/>
                    <a:pt x="1" y="560"/>
                  </a:cubicBezTo>
                  <a:cubicBezTo>
                    <a:pt x="1" y="870"/>
                    <a:pt x="251"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864279"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3735811" y="954603"/>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672006"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2"/>
            <p:cNvSpPr/>
            <p:nvPr/>
          </p:nvSpPr>
          <p:spPr>
            <a:xfrm>
              <a:off x="3799650" y="1018854"/>
              <a:ext cx="38894" cy="38894"/>
            </a:xfrm>
            <a:custGeom>
              <a:avLst/>
              <a:gdLst/>
              <a:ahLst/>
              <a:cxnLst/>
              <a:rect l="l" t="t" r="r" b="b"/>
              <a:pathLst>
                <a:path w="1132" h="1132" extrusionOk="0">
                  <a:moveTo>
                    <a:pt x="572" y="0"/>
                  </a:moveTo>
                  <a:cubicBezTo>
                    <a:pt x="262" y="0"/>
                    <a:pt x="0" y="250"/>
                    <a:pt x="0" y="560"/>
                  </a:cubicBezTo>
                  <a:cubicBezTo>
                    <a:pt x="24"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2"/>
            <p:cNvSpPr/>
            <p:nvPr/>
          </p:nvSpPr>
          <p:spPr>
            <a:xfrm>
              <a:off x="3672006"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3799650" y="89038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3864279"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3735811" y="826993"/>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3864279"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735811" y="1210714"/>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672006"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81"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799650" y="1274519"/>
              <a:ext cx="38894" cy="38894"/>
            </a:xfrm>
            <a:custGeom>
              <a:avLst/>
              <a:gdLst/>
              <a:ahLst/>
              <a:cxnLst/>
              <a:rect l="l" t="t" r="r" b="b"/>
              <a:pathLst>
                <a:path w="1132" h="1132" extrusionOk="0">
                  <a:moveTo>
                    <a:pt x="572" y="1"/>
                  </a:moveTo>
                  <a:cubicBezTo>
                    <a:pt x="262" y="1"/>
                    <a:pt x="0" y="251"/>
                    <a:pt x="0" y="560"/>
                  </a:cubicBezTo>
                  <a:cubicBezTo>
                    <a:pt x="24" y="894"/>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3672006"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3799650" y="1146463"/>
              <a:ext cx="38894" cy="38894"/>
            </a:xfrm>
            <a:custGeom>
              <a:avLst/>
              <a:gdLst/>
              <a:ahLst/>
              <a:cxnLst/>
              <a:rect l="l" t="t" r="r" b="b"/>
              <a:pathLst>
                <a:path w="1132" h="1132" extrusionOk="0">
                  <a:moveTo>
                    <a:pt x="572" y="1"/>
                  </a:moveTo>
                  <a:cubicBezTo>
                    <a:pt x="262" y="1"/>
                    <a:pt x="0" y="251"/>
                    <a:pt x="0" y="572"/>
                  </a:cubicBezTo>
                  <a:cubicBezTo>
                    <a:pt x="24"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3864279"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3735811" y="1082659"/>
              <a:ext cx="38894" cy="38894"/>
            </a:xfrm>
            <a:custGeom>
              <a:avLst/>
              <a:gdLst/>
              <a:ahLst/>
              <a:cxnLst/>
              <a:rect l="l" t="t" r="r" b="b"/>
              <a:pathLst>
                <a:path w="1132" h="1132" extrusionOk="0">
                  <a:moveTo>
                    <a:pt x="572" y="1"/>
                  </a:moveTo>
                  <a:cubicBezTo>
                    <a:pt x="251" y="1"/>
                    <a:pt x="1" y="251"/>
                    <a:pt x="1" y="560"/>
                  </a:cubicBezTo>
                  <a:cubicBezTo>
                    <a:pt x="1" y="870"/>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3864279"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81" y="1132"/>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3735811" y="1467204"/>
              <a:ext cx="38894" cy="38894"/>
            </a:xfrm>
            <a:custGeom>
              <a:avLst/>
              <a:gdLst/>
              <a:ahLst/>
              <a:cxnLst/>
              <a:rect l="l" t="t" r="r" b="b"/>
              <a:pathLst>
                <a:path w="1132"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3672006"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3799650" y="1531009"/>
              <a:ext cx="38894" cy="38894"/>
            </a:xfrm>
            <a:custGeom>
              <a:avLst/>
              <a:gdLst/>
              <a:ahLst/>
              <a:cxnLst/>
              <a:rect l="l" t="t" r="r" b="b"/>
              <a:pathLst>
                <a:path w="1132" h="1132" extrusionOk="0">
                  <a:moveTo>
                    <a:pt x="572" y="1"/>
                  </a:moveTo>
                  <a:cubicBezTo>
                    <a:pt x="262" y="1"/>
                    <a:pt x="0" y="251"/>
                    <a:pt x="0" y="572"/>
                  </a:cubicBezTo>
                  <a:cubicBezTo>
                    <a:pt x="24"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2"/>
            <p:cNvSpPr/>
            <p:nvPr/>
          </p:nvSpPr>
          <p:spPr>
            <a:xfrm>
              <a:off x="3672006"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3799650" y="1402575"/>
              <a:ext cx="38894" cy="38894"/>
            </a:xfrm>
            <a:custGeom>
              <a:avLst/>
              <a:gdLst/>
              <a:ahLst/>
              <a:cxnLst/>
              <a:rect l="l" t="t" r="r" b="b"/>
              <a:pathLst>
                <a:path w="1132" h="1132" extrusionOk="0">
                  <a:moveTo>
                    <a:pt x="572" y="0"/>
                  </a:moveTo>
                  <a:cubicBezTo>
                    <a:pt x="262" y="0"/>
                    <a:pt x="0" y="262"/>
                    <a:pt x="0" y="572"/>
                  </a:cubicBezTo>
                  <a:cubicBezTo>
                    <a:pt x="24"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3864279" y="1338736"/>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75"/>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2"/>
            <p:cNvSpPr/>
            <p:nvPr/>
          </p:nvSpPr>
          <p:spPr>
            <a:xfrm>
              <a:off x="3735811" y="1338736"/>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2"/>
            <p:cNvSpPr/>
            <p:nvPr/>
          </p:nvSpPr>
          <p:spPr>
            <a:xfrm>
              <a:off x="3864279"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3735811" y="1723282"/>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3672006"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3799650" y="1787121"/>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3672006"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3799650" y="1659065"/>
              <a:ext cx="38894" cy="38894"/>
            </a:xfrm>
            <a:custGeom>
              <a:avLst/>
              <a:gdLst/>
              <a:ahLst/>
              <a:cxnLst/>
              <a:rect l="l" t="t" r="r" b="b"/>
              <a:pathLst>
                <a:path w="1132" h="1132" extrusionOk="0">
                  <a:moveTo>
                    <a:pt x="572" y="0"/>
                  </a:moveTo>
                  <a:cubicBezTo>
                    <a:pt x="262" y="0"/>
                    <a:pt x="0" y="250"/>
                    <a:pt x="0" y="560"/>
                  </a:cubicBezTo>
                  <a:cubicBezTo>
                    <a:pt x="24"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3864279"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3735811" y="1594848"/>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3864279"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3735811" y="1979359"/>
              <a:ext cx="38894" cy="38929"/>
            </a:xfrm>
            <a:custGeom>
              <a:avLst/>
              <a:gdLst/>
              <a:ahLst/>
              <a:cxnLst/>
              <a:rect l="l" t="t" r="r" b="b"/>
              <a:pathLst>
                <a:path w="1132" h="1133"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3672006"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3799650" y="2043611"/>
              <a:ext cx="38894" cy="38894"/>
            </a:xfrm>
            <a:custGeom>
              <a:avLst/>
              <a:gdLst/>
              <a:ahLst/>
              <a:cxnLst/>
              <a:rect l="l" t="t" r="r" b="b"/>
              <a:pathLst>
                <a:path w="1132" h="1132" extrusionOk="0">
                  <a:moveTo>
                    <a:pt x="572" y="0"/>
                  </a:moveTo>
                  <a:cubicBezTo>
                    <a:pt x="262" y="0"/>
                    <a:pt x="0" y="250"/>
                    <a:pt x="0" y="560"/>
                  </a:cubicBezTo>
                  <a:cubicBezTo>
                    <a:pt x="24"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3672006"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3799650" y="1915143"/>
              <a:ext cx="38894" cy="38894"/>
            </a:xfrm>
            <a:custGeom>
              <a:avLst/>
              <a:gdLst/>
              <a:ahLst/>
              <a:cxnLst/>
              <a:rect l="l" t="t" r="r" b="b"/>
              <a:pathLst>
                <a:path w="1132" h="1132" extrusionOk="0">
                  <a:moveTo>
                    <a:pt x="572" y="1"/>
                  </a:moveTo>
                  <a:cubicBezTo>
                    <a:pt x="262" y="1"/>
                    <a:pt x="0" y="251"/>
                    <a:pt x="0" y="560"/>
                  </a:cubicBezTo>
                  <a:cubicBezTo>
                    <a:pt x="24"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3864279"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3735811"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3415928"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3543538" y="-5903"/>
              <a:ext cx="38894" cy="38894"/>
            </a:xfrm>
            <a:custGeom>
              <a:avLst/>
              <a:gdLst/>
              <a:ahLst/>
              <a:cxnLst/>
              <a:rect l="l" t="t" r="r" b="b"/>
              <a:pathLst>
                <a:path w="1132" h="1132" extrusionOk="0">
                  <a:moveTo>
                    <a:pt x="572" y="0"/>
                  </a:moveTo>
                  <a:cubicBezTo>
                    <a:pt x="251" y="0"/>
                    <a:pt x="1" y="250"/>
                    <a:pt x="1" y="560"/>
                  </a:cubicBezTo>
                  <a:cubicBezTo>
                    <a:pt x="1" y="869"/>
                    <a:pt x="275"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3608201"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69" y="1120"/>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3479733" y="186335"/>
              <a:ext cx="38894" cy="38929"/>
            </a:xfrm>
            <a:custGeom>
              <a:avLst/>
              <a:gdLst/>
              <a:ahLst/>
              <a:cxnLst/>
              <a:rect l="l" t="t" r="r" b="b"/>
              <a:pathLst>
                <a:path w="1132" h="1133" extrusionOk="0">
                  <a:moveTo>
                    <a:pt x="560" y="1"/>
                  </a:moveTo>
                  <a:cubicBezTo>
                    <a:pt x="251" y="1"/>
                    <a:pt x="0" y="251"/>
                    <a:pt x="0" y="561"/>
                  </a:cubicBezTo>
                  <a:cubicBezTo>
                    <a:pt x="0" y="870"/>
                    <a:pt x="251" y="1132"/>
                    <a:pt x="560" y="1132"/>
                  </a:cubicBezTo>
                  <a:cubicBezTo>
                    <a:pt x="870" y="1132"/>
                    <a:pt x="1132" y="870"/>
                    <a:pt x="1132" y="561"/>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3415928"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69"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3543538" y="250174"/>
              <a:ext cx="38894" cy="38894"/>
            </a:xfrm>
            <a:custGeom>
              <a:avLst/>
              <a:gdLst/>
              <a:ahLst/>
              <a:cxnLst/>
              <a:rect l="l" t="t" r="r" b="b"/>
              <a:pathLst>
                <a:path w="1132" h="1132" extrusionOk="0">
                  <a:moveTo>
                    <a:pt x="572" y="0"/>
                  </a:moveTo>
                  <a:cubicBezTo>
                    <a:pt x="251" y="0"/>
                    <a:pt x="1" y="250"/>
                    <a:pt x="1" y="560"/>
                  </a:cubicBezTo>
                  <a:cubicBezTo>
                    <a:pt x="13" y="881"/>
                    <a:pt x="275"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3415928"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3543538" y="121706"/>
              <a:ext cx="38894" cy="38894"/>
            </a:xfrm>
            <a:custGeom>
              <a:avLst/>
              <a:gdLst/>
              <a:ahLst/>
              <a:cxnLst/>
              <a:rect l="l" t="t" r="r" b="b"/>
              <a:pathLst>
                <a:path w="1132" h="1132" extrusionOk="0">
                  <a:moveTo>
                    <a:pt x="572" y="1"/>
                  </a:moveTo>
                  <a:cubicBezTo>
                    <a:pt x="251" y="1"/>
                    <a:pt x="1" y="251"/>
                    <a:pt x="1" y="572"/>
                  </a:cubicBezTo>
                  <a:cubicBezTo>
                    <a:pt x="13" y="894"/>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3608201"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3479733" y="58314"/>
              <a:ext cx="38894" cy="38894"/>
            </a:xfrm>
            <a:custGeom>
              <a:avLst/>
              <a:gdLst/>
              <a:ahLst/>
              <a:cxnLst/>
              <a:rect l="l" t="t" r="r" b="b"/>
              <a:pathLst>
                <a:path w="1132" h="1132" extrusionOk="0">
                  <a:moveTo>
                    <a:pt x="560" y="0"/>
                  </a:moveTo>
                  <a:cubicBezTo>
                    <a:pt x="251" y="0"/>
                    <a:pt x="0" y="250"/>
                    <a:pt x="0" y="572"/>
                  </a:cubicBezTo>
                  <a:cubicBezTo>
                    <a:pt x="0"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3608201"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69" y="1131"/>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3479733" y="442447"/>
              <a:ext cx="38894" cy="38894"/>
            </a:xfrm>
            <a:custGeom>
              <a:avLst/>
              <a:gdLst/>
              <a:ahLst/>
              <a:cxnLst/>
              <a:rect l="l" t="t" r="r" b="b"/>
              <a:pathLst>
                <a:path w="1132" h="1132" extrusionOk="0">
                  <a:moveTo>
                    <a:pt x="560" y="0"/>
                  </a:moveTo>
                  <a:cubicBezTo>
                    <a:pt x="251" y="0"/>
                    <a:pt x="0" y="250"/>
                    <a:pt x="0" y="560"/>
                  </a:cubicBezTo>
                  <a:cubicBezTo>
                    <a:pt x="0"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3415928"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3543538" y="506252"/>
              <a:ext cx="38894" cy="38894"/>
            </a:xfrm>
            <a:custGeom>
              <a:avLst/>
              <a:gdLst/>
              <a:ahLst/>
              <a:cxnLst/>
              <a:rect l="l" t="t" r="r" b="b"/>
              <a:pathLst>
                <a:path w="1132" h="1132" extrusionOk="0">
                  <a:moveTo>
                    <a:pt x="572" y="1"/>
                  </a:moveTo>
                  <a:cubicBezTo>
                    <a:pt x="251" y="1"/>
                    <a:pt x="1" y="251"/>
                    <a:pt x="1" y="572"/>
                  </a:cubicBezTo>
                  <a:cubicBezTo>
                    <a:pt x="13" y="882"/>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3415928"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3543538" y="377818"/>
              <a:ext cx="38894" cy="38894"/>
            </a:xfrm>
            <a:custGeom>
              <a:avLst/>
              <a:gdLst/>
              <a:ahLst/>
              <a:cxnLst/>
              <a:rect l="l" t="t" r="r" b="b"/>
              <a:pathLst>
                <a:path w="1132" h="1132" extrusionOk="0">
                  <a:moveTo>
                    <a:pt x="572" y="0"/>
                  </a:moveTo>
                  <a:cubicBezTo>
                    <a:pt x="251" y="0"/>
                    <a:pt x="1" y="262"/>
                    <a:pt x="1" y="572"/>
                  </a:cubicBezTo>
                  <a:cubicBezTo>
                    <a:pt x="13" y="893"/>
                    <a:pt x="275"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2"/>
            <p:cNvSpPr/>
            <p:nvPr/>
          </p:nvSpPr>
          <p:spPr>
            <a:xfrm>
              <a:off x="3608201" y="31397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2"/>
            <p:cNvSpPr/>
            <p:nvPr/>
          </p:nvSpPr>
          <p:spPr>
            <a:xfrm>
              <a:off x="3479733" y="314391"/>
              <a:ext cx="38894" cy="38894"/>
            </a:xfrm>
            <a:custGeom>
              <a:avLst/>
              <a:gdLst/>
              <a:ahLst/>
              <a:cxnLst/>
              <a:rect l="l" t="t" r="r" b="b"/>
              <a:pathLst>
                <a:path w="1132" h="1132" extrusionOk="0">
                  <a:moveTo>
                    <a:pt x="560" y="1"/>
                  </a:moveTo>
                  <a:cubicBezTo>
                    <a:pt x="251" y="1"/>
                    <a:pt x="0" y="263"/>
                    <a:pt x="0" y="572"/>
                  </a:cubicBezTo>
                  <a:cubicBezTo>
                    <a:pt x="0"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2"/>
            <p:cNvSpPr/>
            <p:nvPr/>
          </p:nvSpPr>
          <p:spPr>
            <a:xfrm>
              <a:off x="3608201"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2"/>
            <p:cNvSpPr/>
            <p:nvPr/>
          </p:nvSpPr>
          <p:spPr>
            <a:xfrm>
              <a:off x="3479733" y="698525"/>
              <a:ext cx="38894" cy="38894"/>
            </a:xfrm>
            <a:custGeom>
              <a:avLst/>
              <a:gdLst/>
              <a:ahLst/>
              <a:cxnLst/>
              <a:rect l="l" t="t" r="r" b="b"/>
              <a:pathLst>
                <a:path w="1132" h="1132" extrusionOk="0">
                  <a:moveTo>
                    <a:pt x="560" y="1"/>
                  </a:moveTo>
                  <a:cubicBezTo>
                    <a:pt x="251" y="1"/>
                    <a:pt x="0" y="251"/>
                    <a:pt x="0" y="572"/>
                  </a:cubicBezTo>
                  <a:cubicBezTo>
                    <a:pt x="0"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2"/>
            <p:cNvSpPr/>
            <p:nvPr/>
          </p:nvSpPr>
          <p:spPr>
            <a:xfrm>
              <a:off x="3415928"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2"/>
            <p:cNvSpPr/>
            <p:nvPr/>
          </p:nvSpPr>
          <p:spPr>
            <a:xfrm>
              <a:off x="3543538" y="762330"/>
              <a:ext cx="38894" cy="38929"/>
            </a:xfrm>
            <a:custGeom>
              <a:avLst/>
              <a:gdLst/>
              <a:ahLst/>
              <a:cxnLst/>
              <a:rect l="l" t="t" r="r" b="b"/>
              <a:pathLst>
                <a:path w="1132" h="1133" extrusionOk="0">
                  <a:moveTo>
                    <a:pt x="572" y="1"/>
                  </a:moveTo>
                  <a:cubicBezTo>
                    <a:pt x="251" y="1"/>
                    <a:pt x="1" y="263"/>
                    <a:pt x="1" y="572"/>
                  </a:cubicBezTo>
                  <a:cubicBezTo>
                    <a:pt x="13" y="882"/>
                    <a:pt x="275"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2"/>
            <p:cNvSpPr/>
            <p:nvPr/>
          </p:nvSpPr>
          <p:spPr>
            <a:xfrm>
              <a:off x="3415928"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2"/>
            <p:cNvSpPr/>
            <p:nvPr/>
          </p:nvSpPr>
          <p:spPr>
            <a:xfrm>
              <a:off x="3543538" y="634308"/>
              <a:ext cx="38894" cy="38894"/>
            </a:xfrm>
            <a:custGeom>
              <a:avLst/>
              <a:gdLst/>
              <a:ahLst/>
              <a:cxnLst/>
              <a:rect l="l" t="t" r="r" b="b"/>
              <a:pathLst>
                <a:path w="1132" h="1132" extrusionOk="0">
                  <a:moveTo>
                    <a:pt x="572" y="0"/>
                  </a:moveTo>
                  <a:cubicBezTo>
                    <a:pt x="251" y="0"/>
                    <a:pt x="1" y="250"/>
                    <a:pt x="1" y="560"/>
                  </a:cubicBezTo>
                  <a:cubicBezTo>
                    <a:pt x="1" y="869"/>
                    <a:pt x="275"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2"/>
            <p:cNvSpPr/>
            <p:nvPr/>
          </p:nvSpPr>
          <p:spPr>
            <a:xfrm>
              <a:off x="3608201"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2"/>
            <p:cNvSpPr/>
            <p:nvPr/>
          </p:nvSpPr>
          <p:spPr>
            <a:xfrm>
              <a:off x="3479733" y="570881"/>
              <a:ext cx="38894" cy="38482"/>
            </a:xfrm>
            <a:custGeom>
              <a:avLst/>
              <a:gdLst/>
              <a:ahLst/>
              <a:cxnLst/>
              <a:rect l="l" t="t" r="r" b="b"/>
              <a:pathLst>
                <a:path w="1132" h="1120" extrusionOk="0">
                  <a:moveTo>
                    <a:pt x="560" y="1"/>
                  </a:moveTo>
                  <a:cubicBezTo>
                    <a:pt x="251" y="1"/>
                    <a:pt x="0" y="251"/>
                    <a:pt x="0" y="560"/>
                  </a:cubicBezTo>
                  <a:cubicBezTo>
                    <a:pt x="0" y="870"/>
                    <a:pt x="251" y="1120"/>
                    <a:pt x="560" y="1120"/>
                  </a:cubicBezTo>
                  <a:cubicBezTo>
                    <a:pt x="870" y="1120"/>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2"/>
            <p:cNvSpPr/>
            <p:nvPr/>
          </p:nvSpPr>
          <p:spPr>
            <a:xfrm>
              <a:off x="3608201"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2"/>
            <p:cNvSpPr/>
            <p:nvPr/>
          </p:nvSpPr>
          <p:spPr>
            <a:xfrm>
              <a:off x="3479733" y="954603"/>
              <a:ext cx="38894" cy="38894"/>
            </a:xfrm>
            <a:custGeom>
              <a:avLst/>
              <a:gdLst/>
              <a:ahLst/>
              <a:cxnLst/>
              <a:rect l="l" t="t" r="r" b="b"/>
              <a:pathLst>
                <a:path w="1132" h="1132" extrusionOk="0">
                  <a:moveTo>
                    <a:pt x="560" y="1"/>
                  </a:moveTo>
                  <a:cubicBezTo>
                    <a:pt x="251" y="1"/>
                    <a:pt x="0" y="263"/>
                    <a:pt x="0" y="572"/>
                  </a:cubicBezTo>
                  <a:cubicBezTo>
                    <a:pt x="0"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2"/>
            <p:cNvSpPr/>
            <p:nvPr/>
          </p:nvSpPr>
          <p:spPr>
            <a:xfrm>
              <a:off x="3415928"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2"/>
            <p:cNvSpPr/>
            <p:nvPr/>
          </p:nvSpPr>
          <p:spPr>
            <a:xfrm>
              <a:off x="3543538" y="1018854"/>
              <a:ext cx="38894" cy="38894"/>
            </a:xfrm>
            <a:custGeom>
              <a:avLst/>
              <a:gdLst/>
              <a:ahLst/>
              <a:cxnLst/>
              <a:rect l="l" t="t" r="r" b="b"/>
              <a:pathLst>
                <a:path w="1132" h="1132" extrusionOk="0">
                  <a:moveTo>
                    <a:pt x="572" y="0"/>
                  </a:moveTo>
                  <a:cubicBezTo>
                    <a:pt x="251" y="0"/>
                    <a:pt x="1" y="250"/>
                    <a:pt x="1" y="560"/>
                  </a:cubicBezTo>
                  <a:cubicBezTo>
                    <a:pt x="13" y="869"/>
                    <a:pt x="275"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2"/>
            <p:cNvSpPr/>
            <p:nvPr/>
          </p:nvSpPr>
          <p:spPr>
            <a:xfrm>
              <a:off x="3415928"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2"/>
            <p:cNvSpPr/>
            <p:nvPr/>
          </p:nvSpPr>
          <p:spPr>
            <a:xfrm>
              <a:off x="3543538" y="890386"/>
              <a:ext cx="38894" cy="38894"/>
            </a:xfrm>
            <a:custGeom>
              <a:avLst/>
              <a:gdLst/>
              <a:ahLst/>
              <a:cxnLst/>
              <a:rect l="l" t="t" r="r" b="b"/>
              <a:pathLst>
                <a:path w="1132" h="1132" extrusionOk="0">
                  <a:moveTo>
                    <a:pt x="572" y="1"/>
                  </a:moveTo>
                  <a:cubicBezTo>
                    <a:pt x="251" y="1"/>
                    <a:pt x="1" y="251"/>
                    <a:pt x="1" y="560"/>
                  </a:cubicBezTo>
                  <a:cubicBezTo>
                    <a:pt x="1" y="882"/>
                    <a:pt x="275"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2"/>
            <p:cNvSpPr/>
            <p:nvPr/>
          </p:nvSpPr>
          <p:spPr>
            <a:xfrm>
              <a:off x="3608201"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2"/>
            <p:cNvSpPr/>
            <p:nvPr/>
          </p:nvSpPr>
          <p:spPr>
            <a:xfrm>
              <a:off x="3479733" y="826993"/>
              <a:ext cx="38894" cy="38894"/>
            </a:xfrm>
            <a:custGeom>
              <a:avLst/>
              <a:gdLst/>
              <a:ahLst/>
              <a:cxnLst/>
              <a:rect l="l" t="t" r="r" b="b"/>
              <a:pathLst>
                <a:path w="1132" h="1132" extrusionOk="0">
                  <a:moveTo>
                    <a:pt x="560" y="0"/>
                  </a:moveTo>
                  <a:cubicBezTo>
                    <a:pt x="251" y="0"/>
                    <a:pt x="0" y="250"/>
                    <a:pt x="0" y="560"/>
                  </a:cubicBezTo>
                  <a:cubicBezTo>
                    <a:pt x="0"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2"/>
            <p:cNvSpPr/>
            <p:nvPr/>
          </p:nvSpPr>
          <p:spPr>
            <a:xfrm>
              <a:off x="3608201"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2"/>
            <p:cNvSpPr/>
            <p:nvPr/>
          </p:nvSpPr>
          <p:spPr>
            <a:xfrm>
              <a:off x="3479733" y="1210714"/>
              <a:ext cx="38894" cy="38894"/>
            </a:xfrm>
            <a:custGeom>
              <a:avLst/>
              <a:gdLst/>
              <a:ahLst/>
              <a:cxnLst/>
              <a:rect l="l" t="t" r="r" b="b"/>
              <a:pathLst>
                <a:path w="1132" h="1132" extrusionOk="0">
                  <a:moveTo>
                    <a:pt x="560" y="0"/>
                  </a:moveTo>
                  <a:cubicBezTo>
                    <a:pt x="251" y="0"/>
                    <a:pt x="0" y="262"/>
                    <a:pt x="0" y="572"/>
                  </a:cubicBezTo>
                  <a:cubicBezTo>
                    <a:pt x="0"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2"/>
            <p:cNvSpPr/>
            <p:nvPr/>
          </p:nvSpPr>
          <p:spPr>
            <a:xfrm>
              <a:off x="3415928"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69"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2"/>
            <p:cNvSpPr/>
            <p:nvPr/>
          </p:nvSpPr>
          <p:spPr>
            <a:xfrm>
              <a:off x="3543538" y="1274519"/>
              <a:ext cx="38894" cy="38894"/>
            </a:xfrm>
            <a:custGeom>
              <a:avLst/>
              <a:gdLst/>
              <a:ahLst/>
              <a:cxnLst/>
              <a:rect l="l" t="t" r="r" b="b"/>
              <a:pathLst>
                <a:path w="1132" h="1132" extrusionOk="0">
                  <a:moveTo>
                    <a:pt x="572" y="1"/>
                  </a:moveTo>
                  <a:cubicBezTo>
                    <a:pt x="251" y="1"/>
                    <a:pt x="1" y="251"/>
                    <a:pt x="1" y="560"/>
                  </a:cubicBezTo>
                  <a:cubicBezTo>
                    <a:pt x="13" y="894"/>
                    <a:pt x="275"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2"/>
            <p:cNvSpPr/>
            <p:nvPr/>
          </p:nvSpPr>
          <p:spPr>
            <a:xfrm>
              <a:off x="3415928"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2"/>
            <p:cNvSpPr/>
            <p:nvPr/>
          </p:nvSpPr>
          <p:spPr>
            <a:xfrm>
              <a:off x="3543538" y="1146463"/>
              <a:ext cx="38894" cy="38894"/>
            </a:xfrm>
            <a:custGeom>
              <a:avLst/>
              <a:gdLst/>
              <a:ahLst/>
              <a:cxnLst/>
              <a:rect l="l" t="t" r="r" b="b"/>
              <a:pathLst>
                <a:path w="1132" h="1132" extrusionOk="0">
                  <a:moveTo>
                    <a:pt x="572" y="1"/>
                  </a:moveTo>
                  <a:cubicBezTo>
                    <a:pt x="251" y="1"/>
                    <a:pt x="1" y="251"/>
                    <a:pt x="1" y="572"/>
                  </a:cubicBezTo>
                  <a:cubicBezTo>
                    <a:pt x="13" y="882"/>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
            <p:cNvSpPr/>
            <p:nvPr/>
          </p:nvSpPr>
          <p:spPr>
            <a:xfrm>
              <a:off x="3608201"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
            <p:cNvSpPr/>
            <p:nvPr/>
          </p:nvSpPr>
          <p:spPr>
            <a:xfrm>
              <a:off x="3479733" y="1082659"/>
              <a:ext cx="38894" cy="38894"/>
            </a:xfrm>
            <a:custGeom>
              <a:avLst/>
              <a:gdLst/>
              <a:ahLst/>
              <a:cxnLst/>
              <a:rect l="l" t="t" r="r" b="b"/>
              <a:pathLst>
                <a:path w="1132" h="1132" extrusionOk="0">
                  <a:moveTo>
                    <a:pt x="560" y="1"/>
                  </a:moveTo>
                  <a:cubicBezTo>
                    <a:pt x="251" y="1"/>
                    <a:pt x="0" y="251"/>
                    <a:pt x="0" y="560"/>
                  </a:cubicBezTo>
                  <a:cubicBezTo>
                    <a:pt x="0" y="870"/>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
            <p:cNvSpPr/>
            <p:nvPr/>
          </p:nvSpPr>
          <p:spPr>
            <a:xfrm>
              <a:off x="3608201"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69"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
            <p:cNvSpPr/>
            <p:nvPr/>
          </p:nvSpPr>
          <p:spPr>
            <a:xfrm>
              <a:off x="3479733" y="1467204"/>
              <a:ext cx="38894" cy="38894"/>
            </a:xfrm>
            <a:custGeom>
              <a:avLst/>
              <a:gdLst/>
              <a:ahLst/>
              <a:cxnLst/>
              <a:rect l="l" t="t" r="r" b="b"/>
              <a:pathLst>
                <a:path w="1132" h="1132" extrusionOk="0">
                  <a:moveTo>
                    <a:pt x="560" y="0"/>
                  </a:moveTo>
                  <a:cubicBezTo>
                    <a:pt x="251" y="0"/>
                    <a:pt x="0" y="250"/>
                    <a:pt x="0" y="560"/>
                  </a:cubicBezTo>
                  <a:cubicBezTo>
                    <a:pt x="0"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
            <p:cNvSpPr/>
            <p:nvPr/>
          </p:nvSpPr>
          <p:spPr>
            <a:xfrm>
              <a:off x="3415928"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
            <p:cNvSpPr/>
            <p:nvPr/>
          </p:nvSpPr>
          <p:spPr>
            <a:xfrm>
              <a:off x="3543538" y="1531009"/>
              <a:ext cx="38894" cy="38894"/>
            </a:xfrm>
            <a:custGeom>
              <a:avLst/>
              <a:gdLst/>
              <a:ahLst/>
              <a:cxnLst/>
              <a:rect l="l" t="t" r="r" b="b"/>
              <a:pathLst>
                <a:path w="1132" h="1132" extrusionOk="0">
                  <a:moveTo>
                    <a:pt x="572" y="1"/>
                  </a:moveTo>
                  <a:cubicBezTo>
                    <a:pt x="251" y="1"/>
                    <a:pt x="1" y="251"/>
                    <a:pt x="1" y="572"/>
                  </a:cubicBezTo>
                  <a:cubicBezTo>
                    <a:pt x="13" y="882"/>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
            <p:cNvSpPr/>
            <p:nvPr/>
          </p:nvSpPr>
          <p:spPr>
            <a:xfrm>
              <a:off x="3415928"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
            <p:cNvSpPr/>
            <p:nvPr/>
          </p:nvSpPr>
          <p:spPr>
            <a:xfrm>
              <a:off x="3543538" y="1402575"/>
              <a:ext cx="38894" cy="38894"/>
            </a:xfrm>
            <a:custGeom>
              <a:avLst/>
              <a:gdLst/>
              <a:ahLst/>
              <a:cxnLst/>
              <a:rect l="l" t="t" r="r" b="b"/>
              <a:pathLst>
                <a:path w="1132" h="1132" extrusionOk="0">
                  <a:moveTo>
                    <a:pt x="572" y="0"/>
                  </a:moveTo>
                  <a:cubicBezTo>
                    <a:pt x="251" y="0"/>
                    <a:pt x="1" y="262"/>
                    <a:pt x="1" y="572"/>
                  </a:cubicBezTo>
                  <a:cubicBezTo>
                    <a:pt x="13" y="881"/>
                    <a:pt x="275"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
            <p:cNvSpPr/>
            <p:nvPr/>
          </p:nvSpPr>
          <p:spPr>
            <a:xfrm>
              <a:off x="3608201" y="1338736"/>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
            <p:cNvSpPr/>
            <p:nvPr/>
          </p:nvSpPr>
          <p:spPr>
            <a:xfrm>
              <a:off x="3479733" y="1338736"/>
              <a:ext cx="38894" cy="38894"/>
            </a:xfrm>
            <a:custGeom>
              <a:avLst/>
              <a:gdLst/>
              <a:ahLst/>
              <a:cxnLst/>
              <a:rect l="l" t="t" r="r" b="b"/>
              <a:pathLst>
                <a:path w="1132" h="1132" extrusionOk="0">
                  <a:moveTo>
                    <a:pt x="560" y="1"/>
                  </a:moveTo>
                  <a:cubicBezTo>
                    <a:pt x="251" y="1"/>
                    <a:pt x="0" y="251"/>
                    <a:pt x="0" y="560"/>
                  </a:cubicBezTo>
                  <a:cubicBezTo>
                    <a:pt x="0"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
            <p:cNvSpPr/>
            <p:nvPr/>
          </p:nvSpPr>
          <p:spPr>
            <a:xfrm>
              <a:off x="3608201"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
            <p:cNvSpPr/>
            <p:nvPr/>
          </p:nvSpPr>
          <p:spPr>
            <a:xfrm>
              <a:off x="3479733" y="1723282"/>
              <a:ext cx="38894" cy="38894"/>
            </a:xfrm>
            <a:custGeom>
              <a:avLst/>
              <a:gdLst/>
              <a:ahLst/>
              <a:cxnLst/>
              <a:rect l="l" t="t" r="r" b="b"/>
              <a:pathLst>
                <a:path w="1132" h="1132" extrusionOk="0">
                  <a:moveTo>
                    <a:pt x="560" y="1"/>
                  </a:moveTo>
                  <a:cubicBezTo>
                    <a:pt x="251" y="1"/>
                    <a:pt x="0" y="251"/>
                    <a:pt x="0" y="572"/>
                  </a:cubicBezTo>
                  <a:cubicBezTo>
                    <a:pt x="0"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
            <p:cNvSpPr/>
            <p:nvPr/>
          </p:nvSpPr>
          <p:spPr>
            <a:xfrm>
              <a:off x="3415928"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
            <p:cNvSpPr/>
            <p:nvPr/>
          </p:nvSpPr>
          <p:spPr>
            <a:xfrm>
              <a:off x="3543538" y="1787121"/>
              <a:ext cx="38894" cy="38894"/>
            </a:xfrm>
            <a:custGeom>
              <a:avLst/>
              <a:gdLst/>
              <a:ahLst/>
              <a:cxnLst/>
              <a:rect l="l" t="t" r="r" b="b"/>
              <a:pathLst>
                <a:path w="1132" h="1132" extrusionOk="0">
                  <a:moveTo>
                    <a:pt x="572" y="0"/>
                  </a:moveTo>
                  <a:cubicBezTo>
                    <a:pt x="251" y="0"/>
                    <a:pt x="1" y="262"/>
                    <a:pt x="1" y="572"/>
                  </a:cubicBezTo>
                  <a:cubicBezTo>
                    <a:pt x="1" y="881"/>
                    <a:pt x="275"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
            <p:cNvSpPr/>
            <p:nvPr/>
          </p:nvSpPr>
          <p:spPr>
            <a:xfrm>
              <a:off x="3415928"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69"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
            <p:cNvSpPr/>
            <p:nvPr/>
          </p:nvSpPr>
          <p:spPr>
            <a:xfrm>
              <a:off x="3543538" y="1659065"/>
              <a:ext cx="38894" cy="38894"/>
            </a:xfrm>
            <a:custGeom>
              <a:avLst/>
              <a:gdLst/>
              <a:ahLst/>
              <a:cxnLst/>
              <a:rect l="l" t="t" r="r" b="b"/>
              <a:pathLst>
                <a:path w="1132" h="1132" extrusionOk="0">
                  <a:moveTo>
                    <a:pt x="572" y="0"/>
                  </a:moveTo>
                  <a:cubicBezTo>
                    <a:pt x="251" y="0"/>
                    <a:pt x="1" y="250"/>
                    <a:pt x="1" y="560"/>
                  </a:cubicBezTo>
                  <a:cubicBezTo>
                    <a:pt x="13" y="870"/>
                    <a:pt x="275"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
            <p:cNvSpPr/>
            <p:nvPr/>
          </p:nvSpPr>
          <p:spPr>
            <a:xfrm>
              <a:off x="3608201"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
            <p:cNvSpPr/>
            <p:nvPr/>
          </p:nvSpPr>
          <p:spPr>
            <a:xfrm>
              <a:off x="3479733" y="1594848"/>
              <a:ext cx="38894" cy="38894"/>
            </a:xfrm>
            <a:custGeom>
              <a:avLst/>
              <a:gdLst/>
              <a:ahLst/>
              <a:cxnLst/>
              <a:rect l="l" t="t" r="r" b="b"/>
              <a:pathLst>
                <a:path w="1132" h="1132" extrusionOk="0">
                  <a:moveTo>
                    <a:pt x="560" y="0"/>
                  </a:moveTo>
                  <a:cubicBezTo>
                    <a:pt x="251" y="0"/>
                    <a:pt x="0" y="262"/>
                    <a:pt x="0" y="572"/>
                  </a:cubicBezTo>
                  <a:cubicBezTo>
                    <a:pt x="0"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
            <p:cNvSpPr/>
            <p:nvPr/>
          </p:nvSpPr>
          <p:spPr>
            <a:xfrm>
              <a:off x="3608201"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
            <p:cNvSpPr/>
            <p:nvPr/>
          </p:nvSpPr>
          <p:spPr>
            <a:xfrm>
              <a:off x="3479733" y="1979359"/>
              <a:ext cx="38894" cy="38929"/>
            </a:xfrm>
            <a:custGeom>
              <a:avLst/>
              <a:gdLst/>
              <a:ahLst/>
              <a:cxnLst/>
              <a:rect l="l" t="t" r="r" b="b"/>
              <a:pathLst>
                <a:path w="1132" h="1133" extrusionOk="0">
                  <a:moveTo>
                    <a:pt x="560" y="1"/>
                  </a:moveTo>
                  <a:cubicBezTo>
                    <a:pt x="251" y="1"/>
                    <a:pt x="0" y="263"/>
                    <a:pt x="0" y="572"/>
                  </a:cubicBezTo>
                  <a:cubicBezTo>
                    <a:pt x="0"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
            <p:cNvSpPr/>
            <p:nvPr/>
          </p:nvSpPr>
          <p:spPr>
            <a:xfrm>
              <a:off x="3415928"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
            <p:cNvSpPr/>
            <p:nvPr/>
          </p:nvSpPr>
          <p:spPr>
            <a:xfrm>
              <a:off x="3543538" y="2043611"/>
              <a:ext cx="38894" cy="38894"/>
            </a:xfrm>
            <a:custGeom>
              <a:avLst/>
              <a:gdLst/>
              <a:ahLst/>
              <a:cxnLst/>
              <a:rect l="l" t="t" r="r" b="b"/>
              <a:pathLst>
                <a:path w="1132" h="1132" extrusionOk="0">
                  <a:moveTo>
                    <a:pt x="572" y="0"/>
                  </a:moveTo>
                  <a:cubicBezTo>
                    <a:pt x="251" y="0"/>
                    <a:pt x="1" y="250"/>
                    <a:pt x="1" y="560"/>
                  </a:cubicBezTo>
                  <a:cubicBezTo>
                    <a:pt x="13" y="869"/>
                    <a:pt x="275"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
            <p:cNvSpPr/>
            <p:nvPr/>
          </p:nvSpPr>
          <p:spPr>
            <a:xfrm>
              <a:off x="3415928"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
            <p:cNvSpPr/>
            <p:nvPr/>
          </p:nvSpPr>
          <p:spPr>
            <a:xfrm>
              <a:off x="3543538" y="1915143"/>
              <a:ext cx="38894" cy="38894"/>
            </a:xfrm>
            <a:custGeom>
              <a:avLst/>
              <a:gdLst/>
              <a:ahLst/>
              <a:cxnLst/>
              <a:rect l="l" t="t" r="r" b="b"/>
              <a:pathLst>
                <a:path w="1132" h="1132" extrusionOk="0">
                  <a:moveTo>
                    <a:pt x="572" y="1"/>
                  </a:moveTo>
                  <a:cubicBezTo>
                    <a:pt x="251" y="1"/>
                    <a:pt x="1" y="251"/>
                    <a:pt x="1" y="560"/>
                  </a:cubicBezTo>
                  <a:cubicBezTo>
                    <a:pt x="13" y="882"/>
                    <a:pt x="275"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
            <p:cNvSpPr/>
            <p:nvPr/>
          </p:nvSpPr>
          <p:spPr>
            <a:xfrm>
              <a:off x="3608201"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2"/>
            <p:cNvSpPr/>
            <p:nvPr/>
          </p:nvSpPr>
          <p:spPr>
            <a:xfrm>
              <a:off x="3479733" y="1851338"/>
              <a:ext cx="38894" cy="38894"/>
            </a:xfrm>
            <a:custGeom>
              <a:avLst/>
              <a:gdLst/>
              <a:ahLst/>
              <a:cxnLst/>
              <a:rect l="l" t="t" r="r" b="b"/>
              <a:pathLst>
                <a:path w="1132" h="1132" extrusionOk="0">
                  <a:moveTo>
                    <a:pt x="560" y="0"/>
                  </a:moveTo>
                  <a:cubicBezTo>
                    <a:pt x="251" y="0"/>
                    <a:pt x="0" y="250"/>
                    <a:pt x="0" y="560"/>
                  </a:cubicBezTo>
                  <a:cubicBezTo>
                    <a:pt x="0"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2"/>
            <p:cNvSpPr/>
            <p:nvPr/>
          </p:nvSpPr>
          <p:spPr>
            <a:xfrm>
              <a:off x="3159404" y="-590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2"/>
            <p:cNvSpPr/>
            <p:nvPr/>
          </p:nvSpPr>
          <p:spPr>
            <a:xfrm>
              <a:off x="3287460" y="-5903"/>
              <a:ext cx="38894" cy="38894"/>
            </a:xfrm>
            <a:custGeom>
              <a:avLst/>
              <a:gdLst/>
              <a:ahLst/>
              <a:cxnLst/>
              <a:rect l="l" t="t" r="r" b="b"/>
              <a:pathLst>
                <a:path w="1132" h="1132" extrusionOk="0">
                  <a:moveTo>
                    <a:pt x="560" y="0"/>
                  </a:moveTo>
                  <a:cubicBezTo>
                    <a:pt x="251" y="0"/>
                    <a:pt x="1" y="250"/>
                    <a:pt x="1" y="560"/>
                  </a:cubicBezTo>
                  <a:cubicBezTo>
                    <a:pt x="1" y="869"/>
                    <a:pt x="262"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
            <p:cNvSpPr/>
            <p:nvPr/>
          </p:nvSpPr>
          <p:spPr>
            <a:xfrm>
              <a:off x="3351677" y="186335"/>
              <a:ext cx="38894" cy="38516"/>
            </a:xfrm>
            <a:custGeom>
              <a:avLst/>
              <a:gdLst/>
              <a:ahLst/>
              <a:cxnLst/>
              <a:rect l="l" t="t" r="r" b="b"/>
              <a:pathLst>
                <a:path w="1132" h="1121" extrusionOk="0">
                  <a:moveTo>
                    <a:pt x="572" y="1"/>
                  </a:moveTo>
                  <a:cubicBezTo>
                    <a:pt x="263" y="1"/>
                    <a:pt x="1" y="251"/>
                    <a:pt x="1" y="561"/>
                  </a:cubicBezTo>
                  <a:cubicBezTo>
                    <a:pt x="1" y="870"/>
                    <a:pt x="263"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2"/>
            <p:cNvSpPr/>
            <p:nvPr/>
          </p:nvSpPr>
          <p:spPr>
            <a:xfrm>
              <a:off x="3223243" y="186335"/>
              <a:ext cx="38894" cy="38929"/>
            </a:xfrm>
            <a:custGeom>
              <a:avLst/>
              <a:gdLst/>
              <a:ahLst/>
              <a:cxnLst/>
              <a:rect l="l" t="t" r="r" b="b"/>
              <a:pathLst>
                <a:path w="1132" h="1133" extrusionOk="0">
                  <a:moveTo>
                    <a:pt x="572" y="1"/>
                  </a:moveTo>
                  <a:cubicBezTo>
                    <a:pt x="262" y="1"/>
                    <a:pt x="0" y="251"/>
                    <a:pt x="0" y="561"/>
                  </a:cubicBezTo>
                  <a:cubicBezTo>
                    <a:pt x="0" y="870"/>
                    <a:pt x="262" y="1132"/>
                    <a:pt x="572" y="1132"/>
                  </a:cubicBezTo>
                  <a:cubicBezTo>
                    <a:pt x="881" y="1132"/>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2"/>
            <p:cNvSpPr/>
            <p:nvPr/>
          </p:nvSpPr>
          <p:spPr>
            <a:xfrm>
              <a:off x="3159404" y="250174"/>
              <a:ext cx="38894" cy="38894"/>
            </a:xfrm>
            <a:custGeom>
              <a:avLst/>
              <a:gdLst/>
              <a:ahLst/>
              <a:cxnLst/>
              <a:rect l="l" t="t" r="r" b="b"/>
              <a:pathLst>
                <a:path w="1132" h="1132" extrusionOk="0">
                  <a:moveTo>
                    <a:pt x="572" y="0"/>
                  </a:moveTo>
                  <a:cubicBezTo>
                    <a:pt x="263" y="0"/>
                    <a:pt x="1" y="250"/>
                    <a:pt x="1" y="560"/>
                  </a:cubicBezTo>
                  <a:cubicBezTo>
                    <a:pt x="1" y="881"/>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2"/>
            <p:cNvSpPr/>
            <p:nvPr/>
          </p:nvSpPr>
          <p:spPr>
            <a:xfrm>
              <a:off x="3287460" y="250174"/>
              <a:ext cx="38894" cy="38894"/>
            </a:xfrm>
            <a:custGeom>
              <a:avLst/>
              <a:gdLst/>
              <a:ahLst/>
              <a:cxnLst/>
              <a:rect l="l" t="t" r="r" b="b"/>
              <a:pathLst>
                <a:path w="1132" h="1132" extrusionOk="0">
                  <a:moveTo>
                    <a:pt x="560" y="0"/>
                  </a:moveTo>
                  <a:cubicBezTo>
                    <a:pt x="251" y="0"/>
                    <a:pt x="1" y="250"/>
                    <a:pt x="1" y="560"/>
                  </a:cubicBezTo>
                  <a:cubicBezTo>
                    <a:pt x="12" y="881"/>
                    <a:pt x="262" y="1131"/>
                    <a:pt x="560" y="1131"/>
                  </a:cubicBezTo>
                  <a:cubicBezTo>
                    <a:pt x="882"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
            <p:cNvSpPr/>
            <p:nvPr/>
          </p:nvSpPr>
          <p:spPr>
            <a:xfrm>
              <a:off x="3159404" y="121706"/>
              <a:ext cx="38894" cy="38894"/>
            </a:xfrm>
            <a:custGeom>
              <a:avLst/>
              <a:gdLst/>
              <a:ahLst/>
              <a:cxnLst/>
              <a:rect l="l" t="t" r="r" b="b"/>
              <a:pathLst>
                <a:path w="1132" h="1132" extrusionOk="0">
                  <a:moveTo>
                    <a:pt x="572" y="1"/>
                  </a:moveTo>
                  <a:cubicBezTo>
                    <a:pt x="263" y="1"/>
                    <a:pt x="1" y="251"/>
                    <a:pt x="1" y="572"/>
                  </a:cubicBezTo>
                  <a:cubicBezTo>
                    <a:pt x="1" y="894"/>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
            <p:cNvSpPr/>
            <p:nvPr/>
          </p:nvSpPr>
          <p:spPr>
            <a:xfrm>
              <a:off x="3287460" y="121706"/>
              <a:ext cx="38894" cy="38894"/>
            </a:xfrm>
            <a:custGeom>
              <a:avLst/>
              <a:gdLst/>
              <a:ahLst/>
              <a:cxnLst/>
              <a:rect l="l" t="t" r="r" b="b"/>
              <a:pathLst>
                <a:path w="1132" h="1132" extrusionOk="0">
                  <a:moveTo>
                    <a:pt x="560" y="1"/>
                  </a:moveTo>
                  <a:cubicBezTo>
                    <a:pt x="251" y="1"/>
                    <a:pt x="1" y="251"/>
                    <a:pt x="1" y="572"/>
                  </a:cubicBezTo>
                  <a:cubicBezTo>
                    <a:pt x="12" y="894"/>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
            <p:cNvSpPr/>
            <p:nvPr/>
          </p:nvSpPr>
          <p:spPr>
            <a:xfrm>
              <a:off x="3351677" y="58314"/>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
            <p:cNvSpPr/>
            <p:nvPr/>
          </p:nvSpPr>
          <p:spPr>
            <a:xfrm>
              <a:off x="3223243"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
            <p:cNvSpPr/>
            <p:nvPr/>
          </p:nvSpPr>
          <p:spPr>
            <a:xfrm>
              <a:off x="3351677" y="442447"/>
              <a:ext cx="38894" cy="38894"/>
            </a:xfrm>
            <a:custGeom>
              <a:avLst/>
              <a:gdLst/>
              <a:ahLst/>
              <a:cxnLst/>
              <a:rect l="l" t="t" r="r" b="b"/>
              <a:pathLst>
                <a:path w="1132" h="1132" extrusionOk="0">
                  <a:moveTo>
                    <a:pt x="572" y="0"/>
                  </a:moveTo>
                  <a:cubicBezTo>
                    <a:pt x="263" y="0"/>
                    <a:pt x="1" y="250"/>
                    <a:pt x="1" y="560"/>
                  </a:cubicBezTo>
                  <a:cubicBezTo>
                    <a:pt x="1" y="881"/>
                    <a:pt x="263"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
            <p:cNvSpPr/>
            <p:nvPr/>
          </p:nvSpPr>
          <p:spPr>
            <a:xfrm>
              <a:off x="3223243" y="44244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
            <p:cNvSpPr/>
            <p:nvPr/>
          </p:nvSpPr>
          <p:spPr>
            <a:xfrm>
              <a:off x="3159404" y="50625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2"/>
            <p:cNvSpPr/>
            <p:nvPr/>
          </p:nvSpPr>
          <p:spPr>
            <a:xfrm>
              <a:off x="3287460" y="506252"/>
              <a:ext cx="38894" cy="38894"/>
            </a:xfrm>
            <a:custGeom>
              <a:avLst/>
              <a:gdLst/>
              <a:ahLst/>
              <a:cxnLst/>
              <a:rect l="l" t="t" r="r" b="b"/>
              <a:pathLst>
                <a:path w="1132" h="1132" extrusionOk="0">
                  <a:moveTo>
                    <a:pt x="560" y="1"/>
                  </a:moveTo>
                  <a:cubicBezTo>
                    <a:pt x="251" y="1"/>
                    <a:pt x="1" y="251"/>
                    <a:pt x="1" y="572"/>
                  </a:cubicBezTo>
                  <a:cubicBezTo>
                    <a:pt x="12" y="882"/>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2"/>
            <p:cNvSpPr/>
            <p:nvPr/>
          </p:nvSpPr>
          <p:spPr>
            <a:xfrm>
              <a:off x="3159404" y="377818"/>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
            <p:cNvSpPr/>
            <p:nvPr/>
          </p:nvSpPr>
          <p:spPr>
            <a:xfrm>
              <a:off x="3287460" y="377818"/>
              <a:ext cx="38894" cy="38894"/>
            </a:xfrm>
            <a:custGeom>
              <a:avLst/>
              <a:gdLst/>
              <a:ahLst/>
              <a:cxnLst/>
              <a:rect l="l" t="t" r="r" b="b"/>
              <a:pathLst>
                <a:path w="1132" h="1132" extrusionOk="0">
                  <a:moveTo>
                    <a:pt x="560" y="0"/>
                  </a:moveTo>
                  <a:cubicBezTo>
                    <a:pt x="251" y="0"/>
                    <a:pt x="1" y="262"/>
                    <a:pt x="1" y="572"/>
                  </a:cubicBezTo>
                  <a:cubicBezTo>
                    <a:pt x="12" y="893"/>
                    <a:pt x="262"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2"/>
            <p:cNvSpPr/>
            <p:nvPr/>
          </p:nvSpPr>
          <p:spPr>
            <a:xfrm>
              <a:off x="3351677" y="31397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2"/>
            <p:cNvSpPr/>
            <p:nvPr/>
          </p:nvSpPr>
          <p:spPr>
            <a:xfrm>
              <a:off x="3223243" y="314391"/>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
            <p:cNvSpPr/>
            <p:nvPr/>
          </p:nvSpPr>
          <p:spPr>
            <a:xfrm>
              <a:off x="3351677" y="698525"/>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
            <p:cNvSpPr/>
            <p:nvPr/>
          </p:nvSpPr>
          <p:spPr>
            <a:xfrm>
              <a:off x="3223243"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
            <p:cNvSpPr/>
            <p:nvPr/>
          </p:nvSpPr>
          <p:spPr>
            <a:xfrm>
              <a:off x="3159404" y="762330"/>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
            <p:cNvSpPr/>
            <p:nvPr/>
          </p:nvSpPr>
          <p:spPr>
            <a:xfrm>
              <a:off x="3287460" y="762330"/>
              <a:ext cx="38894" cy="38929"/>
            </a:xfrm>
            <a:custGeom>
              <a:avLst/>
              <a:gdLst/>
              <a:ahLst/>
              <a:cxnLst/>
              <a:rect l="l" t="t" r="r" b="b"/>
              <a:pathLst>
                <a:path w="1132" h="1133" extrusionOk="0">
                  <a:moveTo>
                    <a:pt x="560" y="1"/>
                  </a:moveTo>
                  <a:cubicBezTo>
                    <a:pt x="251" y="1"/>
                    <a:pt x="1" y="263"/>
                    <a:pt x="1" y="572"/>
                  </a:cubicBezTo>
                  <a:cubicBezTo>
                    <a:pt x="12" y="882"/>
                    <a:pt x="262" y="1132"/>
                    <a:pt x="560" y="1132"/>
                  </a:cubicBezTo>
                  <a:cubicBezTo>
                    <a:pt x="882"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
            <p:cNvSpPr/>
            <p:nvPr/>
          </p:nvSpPr>
          <p:spPr>
            <a:xfrm>
              <a:off x="3159404" y="63430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
            <p:cNvSpPr/>
            <p:nvPr/>
          </p:nvSpPr>
          <p:spPr>
            <a:xfrm>
              <a:off x="3287460" y="634308"/>
              <a:ext cx="38894" cy="38894"/>
            </a:xfrm>
            <a:custGeom>
              <a:avLst/>
              <a:gdLst/>
              <a:ahLst/>
              <a:cxnLst/>
              <a:rect l="l" t="t" r="r" b="b"/>
              <a:pathLst>
                <a:path w="1132" h="1132" extrusionOk="0">
                  <a:moveTo>
                    <a:pt x="560" y="0"/>
                  </a:moveTo>
                  <a:cubicBezTo>
                    <a:pt x="251" y="0"/>
                    <a:pt x="1" y="250"/>
                    <a:pt x="1" y="560"/>
                  </a:cubicBezTo>
                  <a:cubicBezTo>
                    <a:pt x="1" y="869"/>
                    <a:pt x="262"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
            <p:cNvSpPr/>
            <p:nvPr/>
          </p:nvSpPr>
          <p:spPr>
            <a:xfrm>
              <a:off x="3351677" y="570091"/>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
            <p:cNvSpPr/>
            <p:nvPr/>
          </p:nvSpPr>
          <p:spPr>
            <a:xfrm>
              <a:off x="3223243" y="570881"/>
              <a:ext cx="38894" cy="38482"/>
            </a:xfrm>
            <a:custGeom>
              <a:avLst/>
              <a:gdLst/>
              <a:ahLst/>
              <a:cxnLst/>
              <a:rect l="l" t="t" r="r" b="b"/>
              <a:pathLst>
                <a:path w="1132" h="1120" extrusionOk="0">
                  <a:moveTo>
                    <a:pt x="572" y="1"/>
                  </a:moveTo>
                  <a:cubicBezTo>
                    <a:pt x="262" y="1"/>
                    <a:pt x="0" y="251"/>
                    <a:pt x="0" y="560"/>
                  </a:cubicBezTo>
                  <a:cubicBezTo>
                    <a:pt x="0" y="870"/>
                    <a:pt x="262" y="1120"/>
                    <a:pt x="572" y="1120"/>
                  </a:cubicBezTo>
                  <a:cubicBezTo>
                    <a:pt x="881" y="1120"/>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
            <p:cNvSpPr/>
            <p:nvPr/>
          </p:nvSpPr>
          <p:spPr>
            <a:xfrm>
              <a:off x="3351677" y="954603"/>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
            <p:cNvSpPr/>
            <p:nvPr/>
          </p:nvSpPr>
          <p:spPr>
            <a:xfrm>
              <a:off x="3223243"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
            <p:cNvSpPr/>
            <p:nvPr/>
          </p:nvSpPr>
          <p:spPr>
            <a:xfrm>
              <a:off x="3159404" y="1018854"/>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
            <p:cNvSpPr/>
            <p:nvPr/>
          </p:nvSpPr>
          <p:spPr>
            <a:xfrm>
              <a:off x="3287460" y="1018854"/>
              <a:ext cx="38894" cy="38894"/>
            </a:xfrm>
            <a:custGeom>
              <a:avLst/>
              <a:gdLst/>
              <a:ahLst/>
              <a:cxnLst/>
              <a:rect l="l" t="t" r="r" b="b"/>
              <a:pathLst>
                <a:path w="1132" h="1132" extrusionOk="0">
                  <a:moveTo>
                    <a:pt x="560" y="0"/>
                  </a:moveTo>
                  <a:cubicBezTo>
                    <a:pt x="251" y="0"/>
                    <a:pt x="1" y="250"/>
                    <a:pt x="1" y="560"/>
                  </a:cubicBezTo>
                  <a:cubicBezTo>
                    <a:pt x="12" y="869"/>
                    <a:pt x="262"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
            <p:cNvSpPr/>
            <p:nvPr/>
          </p:nvSpPr>
          <p:spPr>
            <a:xfrm>
              <a:off x="3159404" y="89038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
            <p:cNvSpPr/>
            <p:nvPr/>
          </p:nvSpPr>
          <p:spPr>
            <a:xfrm>
              <a:off x="3287460" y="890386"/>
              <a:ext cx="38894" cy="38894"/>
            </a:xfrm>
            <a:custGeom>
              <a:avLst/>
              <a:gdLst/>
              <a:ahLst/>
              <a:cxnLst/>
              <a:rect l="l" t="t" r="r" b="b"/>
              <a:pathLst>
                <a:path w="1132" h="1132" extrusionOk="0">
                  <a:moveTo>
                    <a:pt x="560" y="1"/>
                  </a:moveTo>
                  <a:cubicBezTo>
                    <a:pt x="251" y="1"/>
                    <a:pt x="1" y="251"/>
                    <a:pt x="1" y="560"/>
                  </a:cubicBezTo>
                  <a:cubicBezTo>
                    <a:pt x="1" y="882"/>
                    <a:pt x="262" y="1132"/>
                    <a:pt x="560" y="1132"/>
                  </a:cubicBezTo>
                  <a:cubicBezTo>
                    <a:pt x="882"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
            <p:cNvSpPr/>
            <p:nvPr/>
          </p:nvSpPr>
          <p:spPr>
            <a:xfrm>
              <a:off x="3351677" y="82658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
            <p:cNvSpPr/>
            <p:nvPr/>
          </p:nvSpPr>
          <p:spPr>
            <a:xfrm>
              <a:off x="3223243" y="82699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
            <p:cNvSpPr/>
            <p:nvPr/>
          </p:nvSpPr>
          <p:spPr>
            <a:xfrm>
              <a:off x="3351677" y="1210302"/>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
            <p:cNvSpPr/>
            <p:nvPr/>
          </p:nvSpPr>
          <p:spPr>
            <a:xfrm>
              <a:off x="3223243" y="1210714"/>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
            <p:cNvSpPr/>
            <p:nvPr/>
          </p:nvSpPr>
          <p:spPr>
            <a:xfrm>
              <a:off x="3159404" y="1274519"/>
              <a:ext cx="38894" cy="38894"/>
            </a:xfrm>
            <a:custGeom>
              <a:avLst/>
              <a:gdLst/>
              <a:ahLst/>
              <a:cxnLst/>
              <a:rect l="l" t="t" r="r" b="b"/>
              <a:pathLst>
                <a:path w="1132" h="1132" extrusionOk="0">
                  <a:moveTo>
                    <a:pt x="572" y="1"/>
                  </a:moveTo>
                  <a:cubicBezTo>
                    <a:pt x="263" y="1"/>
                    <a:pt x="1" y="251"/>
                    <a:pt x="1" y="560"/>
                  </a:cubicBezTo>
                  <a:cubicBezTo>
                    <a:pt x="1" y="894"/>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
            <p:cNvSpPr/>
            <p:nvPr/>
          </p:nvSpPr>
          <p:spPr>
            <a:xfrm>
              <a:off x="3287460" y="1274519"/>
              <a:ext cx="38894" cy="38894"/>
            </a:xfrm>
            <a:custGeom>
              <a:avLst/>
              <a:gdLst/>
              <a:ahLst/>
              <a:cxnLst/>
              <a:rect l="l" t="t" r="r" b="b"/>
              <a:pathLst>
                <a:path w="1132" h="1132" extrusionOk="0">
                  <a:moveTo>
                    <a:pt x="560" y="1"/>
                  </a:moveTo>
                  <a:cubicBezTo>
                    <a:pt x="251" y="1"/>
                    <a:pt x="1" y="251"/>
                    <a:pt x="1" y="560"/>
                  </a:cubicBezTo>
                  <a:cubicBezTo>
                    <a:pt x="12" y="894"/>
                    <a:pt x="262" y="1132"/>
                    <a:pt x="560" y="1132"/>
                  </a:cubicBezTo>
                  <a:cubicBezTo>
                    <a:pt x="882"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
            <p:cNvSpPr/>
            <p:nvPr/>
          </p:nvSpPr>
          <p:spPr>
            <a:xfrm>
              <a:off x="3159404" y="1146463"/>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
            <p:cNvSpPr/>
            <p:nvPr/>
          </p:nvSpPr>
          <p:spPr>
            <a:xfrm>
              <a:off x="3287460" y="1146463"/>
              <a:ext cx="38894" cy="38894"/>
            </a:xfrm>
            <a:custGeom>
              <a:avLst/>
              <a:gdLst/>
              <a:ahLst/>
              <a:cxnLst/>
              <a:rect l="l" t="t" r="r" b="b"/>
              <a:pathLst>
                <a:path w="1132" h="1132" extrusionOk="0">
                  <a:moveTo>
                    <a:pt x="560" y="1"/>
                  </a:moveTo>
                  <a:cubicBezTo>
                    <a:pt x="251" y="1"/>
                    <a:pt x="1" y="251"/>
                    <a:pt x="1" y="572"/>
                  </a:cubicBezTo>
                  <a:cubicBezTo>
                    <a:pt x="12" y="882"/>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
            <p:cNvSpPr/>
            <p:nvPr/>
          </p:nvSpPr>
          <p:spPr>
            <a:xfrm>
              <a:off x="3351677" y="1082659"/>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
            <p:cNvSpPr/>
            <p:nvPr/>
          </p:nvSpPr>
          <p:spPr>
            <a:xfrm>
              <a:off x="3223243" y="1082659"/>
              <a:ext cx="38894" cy="38894"/>
            </a:xfrm>
            <a:custGeom>
              <a:avLst/>
              <a:gdLst/>
              <a:ahLst/>
              <a:cxnLst/>
              <a:rect l="l" t="t" r="r" b="b"/>
              <a:pathLst>
                <a:path w="1132" h="1132" extrusionOk="0">
                  <a:moveTo>
                    <a:pt x="572" y="1"/>
                  </a:moveTo>
                  <a:cubicBezTo>
                    <a:pt x="262" y="1"/>
                    <a:pt x="0" y="251"/>
                    <a:pt x="0" y="560"/>
                  </a:cubicBezTo>
                  <a:cubicBezTo>
                    <a:pt x="0" y="870"/>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
            <p:cNvSpPr/>
            <p:nvPr/>
          </p:nvSpPr>
          <p:spPr>
            <a:xfrm>
              <a:off x="3351677" y="1466792"/>
              <a:ext cx="38894" cy="38894"/>
            </a:xfrm>
            <a:custGeom>
              <a:avLst/>
              <a:gdLst/>
              <a:ahLst/>
              <a:cxnLst/>
              <a:rect l="l" t="t" r="r" b="b"/>
              <a:pathLst>
                <a:path w="1132" h="1132" extrusionOk="0">
                  <a:moveTo>
                    <a:pt x="572" y="0"/>
                  </a:moveTo>
                  <a:cubicBezTo>
                    <a:pt x="263" y="0"/>
                    <a:pt x="1" y="250"/>
                    <a:pt x="1" y="560"/>
                  </a:cubicBezTo>
                  <a:cubicBezTo>
                    <a:pt x="1" y="893"/>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
            <p:cNvSpPr/>
            <p:nvPr/>
          </p:nvSpPr>
          <p:spPr>
            <a:xfrm>
              <a:off x="3223243" y="1467204"/>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
            <p:cNvSpPr/>
            <p:nvPr/>
          </p:nvSpPr>
          <p:spPr>
            <a:xfrm>
              <a:off x="3159404" y="153100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
            <p:cNvSpPr/>
            <p:nvPr/>
          </p:nvSpPr>
          <p:spPr>
            <a:xfrm>
              <a:off x="3287460" y="1531009"/>
              <a:ext cx="38894" cy="38894"/>
            </a:xfrm>
            <a:custGeom>
              <a:avLst/>
              <a:gdLst/>
              <a:ahLst/>
              <a:cxnLst/>
              <a:rect l="l" t="t" r="r" b="b"/>
              <a:pathLst>
                <a:path w="1132" h="1132" extrusionOk="0">
                  <a:moveTo>
                    <a:pt x="560" y="1"/>
                  </a:moveTo>
                  <a:cubicBezTo>
                    <a:pt x="251" y="1"/>
                    <a:pt x="1" y="251"/>
                    <a:pt x="1" y="572"/>
                  </a:cubicBezTo>
                  <a:cubicBezTo>
                    <a:pt x="12" y="882"/>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
            <p:cNvSpPr/>
            <p:nvPr/>
          </p:nvSpPr>
          <p:spPr>
            <a:xfrm>
              <a:off x="3159404" y="14025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
            <p:cNvSpPr/>
            <p:nvPr/>
          </p:nvSpPr>
          <p:spPr>
            <a:xfrm>
              <a:off x="3287460" y="1402575"/>
              <a:ext cx="38894" cy="38894"/>
            </a:xfrm>
            <a:custGeom>
              <a:avLst/>
              <a:gdLst/>
              <a:ahLst/>
              <a:cxnLst/>
              <a:rect l="l" t="t" r="r" b="b"/>
              <a:pathLst>
                <a:path w="1132" h="1132" extrusionOk="0">
                  <a:moveTo>
                    <a:pt x="560" y="0"/>
                  </a:moveTo>
                  <a:cubicBezTo>
                    <a:pt x="251" y="0"/>
                    <a:pt x="1" y="262"/>
                    <a:pt x="1" y="572"/>
                  </a:cubicBezTo>
                  <a:cubicBezTo>
                    <a:pt x="12" y="881"/>
                    <a:pt x="262"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
            <p:cNvSpPr/>
            <p:nvPr/>
          </p:nvSpPr>
          <p:spPr>
            <a:xfrm>
              <a:off x="3351677" y="1338736"/>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
            <p:cNvSpPr/>
            <p:nvPr/>
          </p:nvSpPr>
          <p:spPr>
            <a:xfrm>
              <a:off x="3223243" y="133873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2"/>
            <p:cNvSpPr/>
            <p:nvPr/>
          </p:nvSpPr>
          <p:spPr>
            <a:xfrm>
              <a:off x="3351677" y="1722870"/>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2"/>
            <p:cNvSpPr/>
            <p:nvPr/>
          </p:nvSpPr>
          <p:spPr>
            <a:xfrm>
              <a:off x="3223243"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2"/>
            <p:cNvSpPr/>
            <p:nvPr/>
          </p:nvSpPr>
          <p:spPr>
            <a:xfrm>
              <a:off x="3159404" y="1787121"/>
              <a:ext cx="38894" cy="38894"/>
            </a:xfrm>
            <a:custGeom>
              <a:avLst/>
              <a:gdLst/>
              <a:ahLst/>
              <a:cxnLst/>
              <a:rect l="l" t="t" r="r" b="b"/>
              <a:pathLst>
                <a:path w="1132" h="1132" extrusionOk="0">
                  <a:moveTo>
                    <a:pt x="572" y="0"/>
                  </a:moveTo>
                  <a:cubicBezTo>
                    <a:pt x="263" y="0"/>
                    <a:pt x="1" y="262"/>
                    <a:pt x="1" y="572"/>
                  </a:cubicBezTo>
                  <a:cubicBezTo>
                    <a:pt x="1" y="869"/>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
            <p:cNvSpPr/>
            <p:nvPr/>
          </p:nvSpPr>
          <p:spPr>
            <a:xfrm>
              <a:off x="3287460" y="1787121"/>
              <a:ext cx="38894" cy="38894"/>
            </a:xfrm>
            <a:custGeom>
              <a:avLst/>
              <a:gdLst/>
              <a:ahLst/>
              <a:cxnLst/>
              <a:rect l="l" t="t" r="r" b="b"/>
              <a:pathLst>
                <a:path w="1132" h="1132" extrusionOk="0">
                  <a:moveTo>
                    <a:pt x="560" y="0"/>
                  </a:moveTo>
                  <a:cubicBezTo>
                    <a:pt x="251" y="0"/>
                    <a:pt x="1" y="262"/>
                    <a:pt x="1" y="572"/>
                  </a:cubicBezTo>
                  <a:cubicBezTo>
                    <a:pt x="1" y="881"/>
                    <a:pt x="262"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
            <p:cNvSpPr/>
            <p:nvPr/>
          </p:nvSpPr>
          <p:spPr>
            <a:xfrm>
              <a:off x="3159404" y="1659065"/>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
            <p:cNvSpPr/>
            <p:nvPr/>
          </p:nvSpPr>
          <p:spPr>
            <a:xfrm>
              <a:off x="3287460" y="1659065"/>
              <a:ext cx="38894" cy="38894"/>
            </a:xfrm>
            <a:custGeom>
              <a:avLst/>
              <a:gdLst/>
              <a:ahLst/>
              <a:cxnLst/>
              <a:rect l="l" t="t" r="r" b="b"/>
              <a:pathLst>
                <a:path w="1132" h="1132" extrusionOk="0">
                  <a:moveTo>
                    <a:pt x="560" y="0"/>
                  </a:moveTo>
                  <a:cubicBezTo>
                    <a:pt x="251" y="0"/>
                    <a:pt x="1" y="250"/>
                    <a:pt x="1" y="560"/>
                  </a:cubicBezTo>
                  <a:cubicBezTo>
                    <a:pt x="12" y="870"/>
                    <a:pt x="262" y="1131"/>
                    <a:pt x="560" y="1131"/>
                  </a:cubicBezTo>
                  <a:cubicBezTo>
                    <a:pt x="882"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
            <p:cNvSpPr/>
            <p:nvPr/>
          </p:nvSpPr>
          <p:spPr>
            <a:xfrm>
              <a:off x="3351677" y="1594848"/>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
            <p:cNvSpPr/>
            <p:nvPr/>
          </p:nvSpPr>
          <p:spPr>
            <a:xfrm>
              <a:off x="3223243"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
            <p:cNvSpPr/>
            <p:nvPr/>
          </p:nvSpPr>
          <p:spPr>
            <a:xfrm>
              <a:off x="3351677" y="1978982"/>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
            <p:cNvSpPr/>
            <p:nvPr/>
          </p:nvSpPr>
          <p:spPr>
            <a:xfrm>
              <a:off x="3223243"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
            <p:cNvSpPr/>
            <p:nvPr/>
          </p:nvSpPr>
          <p:spPr>
            <a:xfrm>
              <a:off x="3159404" y="204361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
            <p:cNvSpPr/>
            <p:nvPr/>
          </p:nvSpPr>
          <p:spPr>
            <a:xfrm>
              <a:off x="3287460" y="2043611"/>
              <a:ext cx="38894" cy="38894"/>
            </a:xfrm>
            <a:custGeom>
              <a:avLst/>
              <a:gdLst/>
              <a:ahLst/>
              <a:cxnLst/>
              <a:rect l="l" t="t" r="r" b="b"/>
              <a:pathLst>
                <a:path w="1132" h="1132" extrusionOk="0">
                  <a:moveTo>
                    <a:pt x="560" y="0"/>
                  </a:moveTo>
                  <a:cubicBezTo>
                    <a:pt x="251" y="0"/>
                    <a:pt x="1" y="250"/>
                    <a:pt x="1" y="560"/>
                  </a:cubicBezTo>
                  <a:cubicBezTo>
                    <a:pt x="12" y="869"/>
                    <a:pt x="262"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
            <p:cNvSpPr/>
            <p:nvPr/>
          </p:nvSpPr>
          <p:spPr>
            <a:xfrm>
              <a:off x="3159404" y="1915143"/>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
            <p:cNvSpPr/>
            <p:nvPr/>
          </p:nvSpPr>
          <p:spPr>
            <a:xfrm>
              <a:off x="3287460" y="1915143"/>
              <a:ext cx="38894" cy="38894"/>
            </a:xfrm>
            <a:custGeom>
              <a:avLst/>
              <a:gdLst/>
              <a:ahLst/>
              <a:cxnLst/>
              <a:rect l="l" t="t" r="r" b="b"/>
              <a:pathLst>
                <a:path w="1132" h="1132" extrusionOk="0">
                  <a:moveTo>
                    <a:pt x="560" y="1"/>
                  </a:moveTo>
                  <a:cubicBezTo>
                    <a:pt x="251" y="1"/>
                    <a:pt x="1" y="251"/>
                    <a:pt x="1" y="560"/>
                  </a:cubicBezTo>
                  <a:cubicBezTo>
                    <a:pt x="12" y="882"/>
                    <a:pt x="262" y="1132"/>
                    <a:pt x="560" y="1132"/>
                  </a:cubicBezTo>
                  <a:cubicBezTo>
                    <a:pt x="882"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
            <p:cNvSpPr/>
            <p:nvPr/>
          </p:nvSpPr>
          <p:spPr>
            <a:xfrm>
              <a:off x="3351677" y="185133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
            <p:cNvSpPr/>
            <p:nvPr/>
          </p:nvSpPr>
          <p:spPr>
            <a:xfrm>
              <a:off x="3223243"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
            <p:cNvSpPr/>
            <p:nvPr/>
          </p:nvSpPr>
          <p:spPr>
            <a:xfrm>
              <a:off x="2903327" y="-5903"/>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
            <p:cNvSpPr/>
            <p:nvPr/>
          </p:nvSpPr>
          <p:spPr>
            <a:xfrm>
              <a:off x="3031795"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
            <p:cNvSpPr/>
            <p:nvPr/>
          </p:nvSpPr>
          <p:spPr>
            <a:xfrm>
              <a:off x="3095599" y="186335"/>
              <a:ext cx="38894" cy="38516"/>
            </a:xfrm>
            <a:custGeom>
              <a:avLst/>
              <a:gdLst/>
              <a:ahLst/>
              <a:cxnLst/>
              <a:rect l="l" t="t" r="r" b="b"/>
              <a:pathLst>
                <a:path w="1132" h="1121" extrusionOk="0">
                  <a:moveTo>
                    <a:pt x="572" y="1"/>
                  </a:moveTo>
                  <a:cubicBezTo>
                    <a:pt x="251" y="1"/>
                    <a:pt x="1" y="251"/>
                    <a:pt x="1" y="561"/>
                  </a:cubicBezTo>
                  <a:cubicBezTo>
                    <a:pt x="1" y="870"/>
                    <a:pt x="251"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
            <p:cNvSpPr/>
            <p:nvPr/>
          </p:nvSpPr>
          <p:spPr>
            <a:xfrm>
              <a:off x="2967544" y="186335"/>
              <a:ext cx="38894" cy="38929"/>
            </a:xfrm>
            <a:custGeom>
              <a:avLst/>
              <a:gdLst/>
              <a:ahLst/>
              <a:cxnLst/>
              <a:rect l="l" t="t" r="r" b="b"/>
              <a:pathLst>
                <a:path w="1132" h="1133" extrusionOk="0">
                  <a:moveTo>
                    <a:pt x="572" y="1"/>
                  </a:moveTo>
                  <a:cubicBezTo>
                    <a:pt x="263" y="1"/>
                    <a:pt x="1" y="251"/>
                    <a:pt x="1" y="561"/>
                  </a:cubicBezTo>
                  <a:cubicBezTo>
                    <a:pt x="1" y="870"/>
                    <a:pt x="263"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
            <p:cNvSpPr/>
            <p:nvPr/>
          </p:nvSpPr>
          <p:spPr>
            <a:xfrm>
              <a:off x="2903327" y="250174"/>
              <a:ext cx="38894" cy="38894"/>
            </a:xfrm>
            <a:custGeom>
              <a:avLst/>
              <a:gdLst/>
              <a:ahLst/>
              <a:cxnLst/>
              <a:rect l="l" t="t" r="r" b="b"/>
              <a:pathLst>
                <a:path w="1132" h="1132" extrusionOk="0">
                  <a:moveTo>
                    <a:pt x="572" y="0"/>
                  </a:moveTo>
                  <a:cubicBezTo>
                    <a:pt x="251" y="0"/>
                    <a:pt x="1" y="250"/>
                    <a:pt x="1" y="560"/>
                  </a:cubicBezTo>
                  <a:cubicBezTo>
                    <a:pt x="12" y="881"/>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
            <p:cNvSpPr/>
            <p:nvPr/>
          </p:nvSpPr>
          <p:spPr>
            <a:xfrm>
              <a:off x="3031795"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
            <p:cNvSpPr/>
            <p:nvPr/>
          </p:nvSpPr>
          <p:spPr>
            <a:xfrm>
              <a:off x="2903327" y="121706"/>
              <a:ext cx="38894" cy="38894"/>
            </a:xfrm>
            <a:custGeom>
              <a:avLst/>
              <a:gdLst/>
              <a:ahLst/>
              <a:cxnLst/>
              <a:rect l="l" t="t" r="r" b="b"/>
              <a:pathLst>
                <a:path w="1132" h="1132" extrusionOk="0">
                  <a:moveTo>
                    <a:pt x="572" y="1"/>
                  </a:moveTo>
                  <a:cubicBezTo>
                    <a:pt x="251" y="1"/>
                    <a:pt x="1" y="251"/>
                    <a:pt x="1" y="572"/>
                  </a:cubicBezTo>
                  <a:cubicBezTo>
                    <a:pt x="12" y="894"/>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
            <p:cNvSpPr/>
            <p:nvPr/>
          </p:nvSpPr>
          <p:spPr>
            <a:xfrm>
              <a:off x="3031795"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
            <p:cNvSpPr/>
            <p:nvPr/>
          </p:nvSpPr>
          <p:spPr>
            <a:xfrm>
              <a:off x="3095599" y="58314"/>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
            <p:cNvSpPr/>
            <p:nvPr/>
          </p:nvSpPr>
          <p:spPr>
            <a:xfrm>
              <a:off x="2967544" y="58314"/>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
            <p:cNvSpPr/>
            <p:nvPr/>
          </p:nvSpPr>
          <p:spPr>
            <a:xfrm>
              <a:off x="3095599" y="442447"/>
              <a:ext cx="38894" cy="38894"/>
            </a:xfrm>
            <a:custGeom>
              <a:avLst/>
              <a:gdLst/>
              <a:ahLst/>
              <a:cxnLst/>
              <a:rect l="l" t="t" r="r" b="b"/>
              <a:pathLst>
                <a:path w="1132" h="1132" extrusionOk="0">
                  <a:moveTo>
                    <a:pt x="572" y="0"/>
                  </a:moveTo>
                  <a:cubicBezTo>
                    <a:pt x="251" y="0"/>
                    <a:pt x="1" y="250"/>
                    <a:pt x="1" y="560"/>
                  </a:cubicBezTo>
                  <a:cubicBezTo>
                    <a:pt x="1" y="881"/>
                    <a:pt x="251"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
            <p:cNvSpPr/>
            <p:nvPr/>
          </p:nvSpPr>
          <p:spPr>
            <a:xfrm>
              <a:off x="2967544" y="442447"/>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
            <p:cNvSpPr/>
            <p:nvPr/>
          </p:nvSpPr>
          <p:spPr>
            <a:xfrm>
              <a:off x="2903327" y="506252"/>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
            <p:cNvSpPr/>
            <p:nvPr/>
          </p:nvSpPr>
          <p:spPr>
            <a:xfrm>
              <a:off x="3031795"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
            <p:cNvSpPr/>
            <p:nvPr/>
          </p:nvSpPr>
          <p:spPr>
            <a:xfrm>
              <a:off x="2903327" y="377818"/>
              <a:ext cx="38894" cy="38894"/>
            </a:xfrm>
            <a:custGeom>
              <a:avLst/>
              <a:gdLst/>
              <a:ahLst/>
              <a:cxnLst/>
              <a:rect l="l" t="t" r="r" b="b"/>
              <a:pathLst>
                <a:path w="1132" h="1132" extrusionOk="0">
                  <a:moveTo>
                    <a:pt x="572" y="0"/>
                  </a:moveTo>
                  <a:cubicBezTo>
                    <a:pt x="251" y="0"/>
                    <a:pt x="1" y="262"/>
                    <a:pt x="1" y="572"/>
                  </a:cubicBezTo>
                  <a:cubicBezTo>
                    <a:pt x="12"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
            <p:cNvSpPr/>
            <p:nvPr/>
          </p:nvSpPr>
          <p:spPr>
            <a:xfrm>
              <a:off x="3031795"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
            <p:cNvSpPr/>
            <p:nvPr/>
          </p:nvSpPr>
          <p:spPr>
            <a:xfrm>
              <a:off x="3095599" y="313979"/>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
            <p:cNvSpPr/>
            <p:nvPr/>
          </p:nvSpPr>
          <p:spPr>
            <a:xfrm>
              <a:off x="2967544" y="314391"/>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
            <p:cNvSpPr/>
            <p:nvPr/>
          </p:nvSpPr>
          <p:spPr>
            <a:xfrm>
              <a:off x="3095599" y="698525"/>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
            <p:cNvSpPr/>
            <p:nvPr/>
          </p:nvSpPr>
          <p:spPr>
            <a:xfrm>
              <a:off x="2967544" y="698525"/>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
            <p:cNvSpPr/>
            <p:nvPr/>
          </p:nvSpPr>
          <p:spPr>
            <a:xfrm>
              <a:off x="2903327" y="762330"/>
              <a:ext cx="38894" cy="38929"/>
            </a:xfrm>
            <a:custGeom>
              <a:avLst/>
              <a:gdLst/>
              <a:ahLst/>
              <a:cxnLst/>
              <a:rect l="l" t="t" r="r" b="b"/>
              <a:pathLst>
                <a:path w="1132" h="1133" extrusionOk="0">
                  <a:moveTo>
                    <a:pt x="572" y="1"/>
                  </a:moveTo>
                  <a:cubicBezTo>
                    <a:pt x="251" y="1"/>
                    <a:pt x="1" y="263"/>
                    <a:pt x="1" y="572"/>
                  </a:cubicBezTo>
                  <a:cubicBezTo>
                    <a:pt x="12"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
            <p:cNvSpPr/>
            <p:nvPr/>
          </p:nvSpPr>
          <p:spPr>
            <a:xfrm>
              <a:off x="3031795"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
            <p:cNvSpPr/>
            <p:nvPr/>
          </p:nvSpPr>
          <p:spPr>
            <a:xfrm>
              <a:off x="2903327" y="63430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
            <p:cNvSpPr/>
            <p:nvPr/>
          </p:nvSpPr>
          <p:spPr>
            <a:xfrm>
              <a:off x="3031795"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
            <p:cNvSpPr/>
            <p:nvPr/>
          </p:nvSpPr>
          <p:spPr>
            <a:xfrm>
              <a:off x="3095599" y="570091"/>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
            <p:cNvSpPr/>
            <p:nvPr/>
          </p:nvSpPr>
          <p:spPr>
            <a:xfrm>
              <a:off x="2967544" y="570881"/>
              <a:ext cx="38894" cy="38482"/>
            </a:xfrm>
            <a:custGeom>
              <a:avLst/>
              <a:gdLst/>
              <a:ahLst/>
              <a:cxnLst/>
              <a:rect l="l" t="t" r="r" b="b"/>
              <a:pathLst>
                <a:path w="1132" h="1120" extrusionOk="0">
                  <a:moveTo>
                    <a:pt x="572" y="1"/>
                  </a:moveTo>
                  <a:cubicBezTo>
                    <a:pt x="263" y="1"/>
                    <a:pt x="1" y="251"/>
                    <a:pt x="1" y="560"/>
                  </a:cubicBezTo>
                  <a:cubicBezTo>
                    <a:pt x="1" y="870"/>
                    <a:pt x="263"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
            <p:cNvSpPr/>
            <p:nvPr/>
          </p:nvSpPr>
          <p:spPr>
            <a:xfrm>
              <a:off x="3095599" y="954603"/>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
            <p:cNvSpPr/>
            <p:nvPr/>
          </p:nvSpPr>
          <p:spPr>
            <a:xfrm>
              <a:off x="2967544" y="954603"/>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
            <p:cNvSpPr/>
            <p:nvPr/>
          </p:nvSpPr>
          <p:spPr>
            <a:xfrm>
              <a:off x="2903327" y="1018854"/>
              <a:ext cx="38894" cy="38894"/>
            </a:xfrm>
            <a:custGeom>
              <a:avLst/>
              <a:gdLst/>
              <a:ahLst/>
              <a:cxnLst/>
              <a:rect l="l" t="t" r="r" b="b"/>
              <a:pathLst>
                <a:path w="1132" h="1132" extrusionOk="0">
                  <a:moveTo>
                    <a:pt x="572" y="0"/>
                  </a:moveTo>
                  <a:cubicBezTo>
                    <a:pt x="251" y="0"/>
                    <a:pt x="1" y="250"/>
                    <a:pt x="1" y="560"/>
                  </a:cubicBezTo>
                  <a:cubicBezTo>
                    <a:pt x="12"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
            <p:cNvSpPr/>
            <p:nvPr/>
          </p:nvSpPr>
          <p:spPr>
            <a:xfrm>
              <a:off x="3031795"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
            <p:cNvSpPr/>
            <p:nvPr/>
          </p:nvSpPr>
          <p:spPr>
            <a:xfrm>
              <a:off x="2903327" y="890386"/>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
            <p:cNvSpPr/>
            <p:nvPr/>
          </p:nvSpPr>
          <p:spPr>
            <a:xfrm>
              <a:off x="3031795"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
            <p:cNvSpPr/>
            <p:nvPr/>
          </p:nvSpPr>
          <p:spPr>
            <a:xfrm>
              <a:off x="3095599" y="82658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
            <p:cNvSpPr/>
            <p:nvPr/>
          </p:nvSpPr>
          <p:spPr>
            <a:xfrm>
              <a:off x="2967544" y="82699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
            <p:cNvSpPr/>
            <p:nvPr/>
          </p:nvSpPr>
          <p:spPr>
            <a:xfrm>
              <a:off x="3095599" y="1210302"/>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
            <p:cNvSpPr/>
            <p:nvPr/>
          </p:nvSpPr>
          <p:spPr>
            <a:xfrm>
              <a:off x="2967544" y="1210714"/>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
            <p:cNvSpPr/>
            <p:nvPr/>
          </p:nvSpPr>
          <p:spPr>
            <a:xfrm>
              <a:off x="2903327" y="1274519"/>
              <a:ext cx="38894" cy="38894"/>
            </a:xfrm>
            <a:custGeom>
              <a:avLst/>
              <a:gdLst/>
              <a:ahLst/>
              <a:cxnLst/>
              <a:rect l="l" t="t" r="r" b="b"/>
              <a:pathLst>
                <a:path w="1132" h="1132" extrusionOk="0">
                  <a:moveTo>
                    <a:pt x="572" y="1"/>
                  </a:moveTo>
                  <a:cubicBezTo>
                    <a:pt x="251" y="1"/>
                    <a:pt x="1" y="251"/>
                    <a:pt x="1" y="560"/>
                  </a:cubicBezTo>
                  <a:cubicBezTo>
                    <a:pt x="12" y="894"/>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
            <p:cNvSpPr/>
            <p:nvPr/>
          </p:nvSpPr>
          <p:spPr>
            <a:xfrm>
              <a:off x="3031795"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81"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
            <p:cNvSpPr/>
            <p:nvPr/>
          </p:nvSpPr>
          <p:spPr>
            <a:xfrm>
              <a:off x="2903327" y="1146463"/>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
            <p:cNvSpPr/>
            <p:nvPr/>
          </p:nvSpPr>
          <p:spPr>
            <a:xfrm>
              <a:off x="3031795"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
            <p:cNvSpPr/>
            <p:nvPr/>
          </p:nvSpPr>
          <p:spPr>
            <a:xfrm>
              <a:off x="3095599" y="1082659"/>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
            <p:cNvSpPr/>
            <p:nvPr/>
          </p:nvSpPr>
          <p:spPr>
            <a:xfrm>
              <a:off x="2967544" y="1082659"/>
              <a:ext cx="38894" cy="38894"/>
            </a:xfrm>
            <a:custGeom>
              <a:avLst/>
              <a:gdLst/>
              <a:ahLst/>
              <a:cxnLst/>
              <a:rect l="l" t="t" r="r" b="b"/>
              <a:pathLst>
                <a:path w="1132" h="1132" extrusionOk="0">
                  <a:moveTo>
                    <a:pt x="572" y="1"/>
                  </a:moveTo>
                  <a:cubicBezTo>
                    <a:pt x="263" y="1"/>
                    <a:pt x="1" y="251"/>
                    <a:pt x="1" y="560"/>
                  </a:cubicBezTo>
                  <a:cubicBezTo>
                    <a:pt x="1" y="870"/>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
            <p:cNvSpPr/>
            <p:nvPr/>
          </p:nvSpPr>
          <p:spPr>
            <a:xfrm>
              <a:off x="3095599" y="1466792"/>
              <a:ext cx="38894" cy="38894"/>
            </a:xfrm>
            <a:custGeom>
              <a:avLst/>
              <a:gdLst/>
              <a:ahLst/>
              <a:cxnLst/>
              <a:rect l="l" t="t" r="r" b="b"/>
              <a:pathLst>
                <a:path w="1132" h="1132" extrusionOk="0">
                  <a:moveTo>
                    <a:pt x="572" y="0"/>
                  </a:moveTo>
                  <a:cubicBezTo>
                    <a:pt x="251" y="0"/>
                    <a:pt x="1" y="250"/>
                    <a:pt x="1" y="560"/>
                  </a:cubicBezTo>
                  <a:cubicBezTo>
                    <a:pt x="1" y="893"/>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
            <p:cNvSpPr/>
            <p:nvPr/>
          </p:nvSpPr>
          <p:spPr>
            <a:xfrm>
              <a:off x="2967544" y="1467204"/>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
            <p:cNvSpPr/>
            <p:nvPr/>
          </p:nvSpPr>
          <p:spPr>
            <a:xfrm>
              <a:off x="2903327" y="1531009"/>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
            <p:cNvSpPr/>
            <p:nvPr/>
          </p:nvSpPr>
          <p:spPr>
            <a:xfrm>
              <a:off x="3031795"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
            <p:cNvSpPr/>
            <p:nvPr/>
          </p:nvSpPr>
          <p:spPr>
            <a:xfrm>
              <a:off x="2903327" y="1402575"/>
              <a:ext cx="38894" cy="38894"/>
            </a:xfrm>
            <a:custGeom>
              <a:avLst/>
              <a:gdLst/>
              <a:ahLst/>
              <a:cxnLst/>
              <a:rect l="l" t="t" r="r" b="b"/>
              <a:pathLst>
                <a:path w="1132" h="1132" extrusionOk="0">
                  <a:moveTo>
                    <a:pt x="572" y="0"/>
                  </a:moveTo>
                  <a:cubicBezTo>
                    <a:pt x="251" y="0"/>
                    <a:pt x="1" y="262"/>
                    <a:pt x="1" y="572"/>
                  </a:cubicBezTo>
                  <a:cubicBezTo>
                    <a:pt x="12"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
            <p:cNvSpPr/>
            <p:nvPr/>
          </p:nvSpPr>
          <p:spPr>
            <a:xfrm>
              <a:off x="3031795"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
            <p:cNvSpPr/>
            <p:nvPr/>
          </p:nvSpPr>
          <p:spPr>
            <a:xfrm>
              <a:off x="3095599" y="1338736"/>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
            <p:cNvSpPr/>
            <p:nvPr/>
          </p:nvSpPr>
          <p:spPr>
            <a:xfrm>
              <a:off x="2967544" y="133873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
            <p:cNvSpPr/>
            <p:nvPr/>
          </p:nvSpPr>
          <p:spPr>
            <a:xfrm>
              <a:off x="3095599" y="1722870"/>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
            <p:cNvSpPr/>
            <p:nvPr/>
          </p:nvSpPr>
          <p:spPr>
            <a:xfrm>
              <a:off x="2967544" y="172328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
            <p:cNvSpPr/>
            <p:nvPr/>
          </p:nvSpPr>
          <p:spPr>
            <a:xfrm>
              <a:off x="2903327" y="1787121"/>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
            <p:cNvSpPr/>
            <p:nvPr/>
          </p:nvSpPr>
          <p:spPr>
            <a:xfrm>
              <a:off x="3031795" y="1787121"/>
              <a:ext cx="38894" cy="38894"/>
            </a:xfrm>
            <a:custGeom>
              <a:avLst/>
              <a:gdLst/>
              <a:ahLst/>
              <a:cxnLst/>
              <a:rect l="l" t="t" r="r" b="b"/>
              <a:pathLst>
                <a:path w="1132" h="1132" extrusionOk="0">
                  <a:moveTo>
                    <a:pt x="560" y="0"/>
                  </a:moveTo>
                  <a:cubicBezTo>
                    <a:pt x="250" y="0"/>
                    <a:pt x="0" y="262"/>
                    <a:pt x="0" y="572"/>
                  </a:cubicBezTo>
                  <a:cubicBezTo>
                    <a:pt x="0" y="869"/>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
            <p:cNvSpPr/>
            <p:nvPr/>
          </p:nvSpPr>
          <p:spPr>
            <a:xfrm>
              <a:off x="2903327" y="1659065"/>
              <a:ext cx="38894" cy="38894"/>
            </a:xfrm>
            <a:custGeom>
              <a:avLst/>
              <a:gdLst/>
              <a:ahLst/>
              <a:cxnLst/>
              <a:rect l="l" t="t" r="r" b="b"/>
              <a:pathLst>
                <a:path w="1132" h="1132" extrusionOk="0">
                  <a:moveTo>
                    <a:pt x="572" y="0"/>
                  </a:moveTo>
                  <a:cubicBezTo>
                    <a:pt x="251" y="0"/>
                    <a:pt x="1" y="250"/>
                    <a:pt x="1" y="560"/>
                  </a:cubicBezTo>
                  <a:cubicBezTo>
                    <a:pt x="12"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
            <p:cNvSpPr/>
            <p:nvPr/>
          </p:nvSpPr>
          <p:spPr>
            <a:xfrm>
              <a:off x="3031795"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
            <p:cNvSpPr/>
            <p:nvPr/>
          </p:nvSpPr>
          <p:spPr>
            <a:xfrm>
              <a:off x="3095599" y="1594848"/>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
            <p:cNvSpPr/>
            <p:nvPr/>
          </p:nvSpPr>
          <p:spPr>
            <a:xfrm>
              <a:off x="2967544" y="1594848"/>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
            <p:cNvSpPr/>
            <p:nvPr/>
          </p:nvSpPr>
          <p:spPr>
            <a:xfrm>
              <a:off x="3095599" y="1978982"/>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
            <p:cNvSpPr/>
            <p:nvPr/>
          </p:nvSpPr>
          <p:spPr>
            <a:xfrm>
              <a:off x="2967544" y="1979359"/>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
            <p:cNvSpPr/>
            <p:nvPr/>
          </p:nvSpPr>
          <p:spPr>
            <a:xfrm>
              <a:off x="2903327" y="2043611"/>
              <a:ext cx="38894" cy="38894"/>
            </a:xfrm>
            <a:custGeom>
              <a:avLst/>
              <a:gdLst/>
              <a:ahLst/>
              <a:cxnLst/>
              <a:rect l="l" t="t" r="r" b="b"/>
              <a:pathLst>
                <a:path w="1132" h="1132" extrusionOk="0">
                  <a:moveTo>
                    <a:pt x="572" y="0"/>
                  </a:moveTo>
                  <a:cubicBezTo>
                    <a:pt x="251" y="0"/>
                    <a:pt x="1" y="250"/>
                    <a:pt x="1" y="560"/>
                  </a:cubicBezTo>
                  <a:cubicBezTo>
                    <a:pt x="12"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
            <p:cNvSpPr/>
            <p:nvPr/>
          </p:nvSpPr>
          <p:spPr>
            <a:xfrm>
              <a:off x="3031795"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
            <p:cNvSpPr/>
            <p:nvPr/>
          </p:nvSpPr>
          <p:spPr>
            <a:xfrm>
              <a:off x="2903327" y="1915143"/>
              <a:ext cx="38894" cy="38894"/>
            </a:xfrm>
            <a:custGeom>
              <a:avLst/>
              <a:gdLst/>
              <a:ahLst/>
              <a:cxnLst/>
              <a:rect l="l" t="t" r="r" b="b"/>
              <a:pathLst>
                <a:path w="1132" h="1132" extrusionOk="0">
                  <a:moveTo>
                    <a:pt x="572" y="1"/>
                  </a:moveTo>
                  <a:cubicBezTo>
                    <a:pt x="251" y="1"/>
                    <a:pt x="1" y="251"/>
                    <a:pt x="1" y="560"/>
                  </a:cubicBezTo>
                  <a:cubicBezTo>
                    <a:pt x="12"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
            <p:cNvSpPr/>
            <p:nvPr/>
          </p:nvSpPr>
          <p:spPr>
            <a:xfrm>
              <a:off x="3031795"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
            <p:cNvSpPr/>
            <p:nvPr/>
          </p:nvSpPr>
          <p:spPr>
            <a:xfrm>
              <a:off x="3095599"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
            <p:cNvSpPr/>
            <p:nvPr/>
          </p:nvSpPr>
          <p:spPr>
            <a:xfrm>
              <a:off x="2967544" y="185133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
            <p:cNvSpPr/>
            <p:nvPr/>
          </p:nvSpPr>
          <p:spPr>
            <a:xfrm>
              <a:off x="2647249"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
            <p:cNvSpPr/>
            <p:nvPr/>
          </p:nvSpPr>
          <p:spPr>
            <a:xfrm>
              <a:off x="2775683" y="-590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
            <p:cNvSpPr/>
            <p:nvPr/>
          </p:nvSpPr>
          <p:spPr>
            <a:xfrm>
              <a:off x="2839522"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81" y="1120"/>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
            <p:cNvSpPr/>
            <p:nvPr/>
          </p:nvSpPr>
          <p:spPr>
            <a:xfrm>
              <a:off x="2711466" y="186335"/>
              <a:ext cx="38894" cy="38929"/>
            </a:xfrm>
            <a:custGeom>
              <a:avLst/>
              <a:gdLst/>
              <a:ahLst/>
              <a:cxnLst/>
              <a:rect l="l" t="t" r="r" b="b"/>
              <a:pathLst>
                <a:path w="1132" h="1133" extrusionOk="0">
                  <a:moveTo>
                    <a:pt x="572" y="1"/>
                  </a:moveTo>
                  <a:cubicBezTo>
                    <a:pt x="262" y="1"/>
                    <a:pt x="1" y="251"/>
                    <a:pt x="1" y="561"/>
                  </a:cubicBezTo>
                  <a:cubicBezTo>
                    <a:pt x="1" y="870"/>
                    <a:pt x="262"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
            <p:cNvSpPr/>
            <p:nvPr/>
          </p:nvSpPr>
          <p:spPr>
            <a:xfrm>
              <a:off x="2647249" y="250174"/>
              <a:ext cx="38894" cy="38894"/>
            </a:xfrm>
            <a:custGeom>
              <a:avLst/>
              <a:gdLst/>
              <a:ahLst/>
              <a:cxnLst/>
              <a:rect l="l" t="t" r="r" b="b"/>
              <a:pathLst>
                <a:path w="1132" h="1132" extrusionOk="0">
                  <a:moveTo>
                    <a:pt x="560" y="0"/>
                  </a:moveTo>
                  <a:cubicBezTo>
                    <a:pt x="250" y="0"/>
                    <a:pt x="0" y="250"/>
                    <a:pt x="0" y="560"/>
                  </a:cubicBezTo>
                  <a:cubicBezTo>
                    <a:pt x="12" y="881"/>
                    <a:pt x="250" y="1131"/>
                    <a:pt x="560" y="1131"/>
                  </a:cubicBezTo>
                  <a:cubicBezTo>
                    <a:pt x="881"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
            <p:cNvSpPr/>
            <p:nvPr/>
          </p:nvSpPr>
          <p:spPr>
            <a:xfrm>
              <a:off x="2775683"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
            <p:cNvSpPr/>
            <p:nvPr/>
          </p:nvSpPr>
          <p:spPr>
            <a:xfrm>
              <a:off x="2647249" y="121706"/>
              <a:ext cx="38894" cy="38894"/>
            </a:xfrm>
            <a:custGeom>
              <a:avLst/>
              <a:gdLst/>
              <a:ahLst/>
              <a:cxnLst/>
              <a:rect l="l" t="t" r="r" b="b"/>
              <a:pathLst>
                <a:path w="1132" h="1132" extrusionOk="0">
                  <a:moveTo>
                    <a:pt x="560" y="1"/>
                  </a:moveTo>
                  <a:cubicBezTo>
                    <a:pt x="250" y="1"/>
                    <a:pt x="0" y="251"/>
                    <a:pt x="0" y="572"/>
                  </a:cubicBezTo>
                  <a:cubicBezTo>
                    <a:pt x="12" y="894"/>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
            <p:cNvSpPr/>
            <p:nvPr/>
          </p:nvSpPr>
          <p:spPr>
            <a:xfrm>
              <a:off x="2775683"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
            <p:cNvSpPr/>
            <p:nvPr/>
          </p:nvSpPr>
          <p:spPr>
            <a:xfrm>
              <a:off x="2839522" y="58314"/>
              <a:ext cx="38894" cy="38894"/>
            </a:xfrm>
            <a:custGeom>
              <a:avLst/>
              <a:gdLst/>
              <a:ahLst/>
              <a:cxnLst/>
              <a:rect l="l" t="t" r="r" b="b"/>
              <a:pathLst>
                <a:path w="1132" h="1132" extrusionOk="0">
                  <a:moveTo>
                    <a:pt x="560" y="0"/>
                  </a:moveTo>
                  <a:cubicBezTo>
                    <a:pt x="250" y="0"/>
                    <a:pt x="0" y="250"/>
                    <a:pt x="0" y="572"/>
                  </a:cubicBezTo>
                  <a:cubicBezTo>
                    <a:pt x="12" y="881"/>
                    <a:pt x="250" y="1131"/>
                    <a:pt x="560" y="1131"/>
                  </a:cubicBezTo>
                  <a:cubicBezTo>
                    <a:pt x="881"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
            <p:cNvSpPr/>
            <p:nvPr/>
          </p:nvSpPr>
          <p:spPr>
            <a:xfrm>
              <a:off x="2711466" y="58314"/>
              <a:ext cx="38894" cy="38894"/>
            </a:xfrm>
            <a:custGeom>
              <a:avLst/>
              <a:gdLst/>
              <a:ahLst/>
              <a:cxnLst/>
              <a:rect l="l" t="t" r="r" b="b"/>
              <a:pathLst>
                <a:path w="1132" h="1132" extrusionOk="0">
                  <a:moveTo>
                    <a:pt x="572" y="0"/>
                  </a:moveTo>
                  <a:cubicBezTo>
                    <a:pt x="262" y="0"/>
                    <a:pt x="1" y="250"/>
                    <a:pt x="1" y="572"/>
                  </a:cubicBezTo>
                  <a:cubicBezTo>
                    <a:pt x="1" y="881"/>
                    <a:pt x="262"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
            <p:cNvSpPr/>
            <p:nvPr/>
          </p:nvSpPr>
          <p:spPr>
            <a:xfrm>
              <a:off x="2839522" y="442447"/>
              <a:ext cx="38894" cy="38894"/>
            </a:xfrm>
            <a:custGeom>
              <a:avLst/>
              <a:gdLst/>
              <a:ahLst/>
              <a:cxnLst/>
              <a:rect l="l" t="t" r="r" b="b"/>
              <a:pathLst>
                <a:path w="1132" h="1132" extrusionOk="0">
                  <a:moveTo>
                    <a:pt x="560" y="0"/>
                  </a:moveTo>
                  <a:cubicBezTo>
                    <a:pt x="250" y="0"/>
                    <a:pt x="0" y="250"/>
                    <a:pt x="0" y="560"/>
                  </a:cubicBezTo>
                  <a:cubicBezTo>
                    <a:pt x="12" y="881"/>
                    <a:pt x="250" y="1131"/>
                    <a:pt x="560" y="1131"/>
                  </a:cubicBezTo>
                  <a:cubicBezTo>
                    <a:pt x="881" y="1131"/>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
            <p:cNvSpPr/>
            <p:nvPr/>
          </p:nvSpPr>
          <p:spPr>
            <a:xfrm>
              <a:off x="2711466" y="442447"/>
              <a:ext cx="38894" cy="38894"/>
            </a:xfrm>
            <a:custGeom>
              <a:avLst/>
              <a:gdLst/>
              <a:ahLst/>
              <a:cxnLst/>
              <a:rect l="l" t="t" r="r" b="b"/>
              <a:pathLst>
                <a:path w="1132" h="1132" extrusionOk="0">
                  <a:moveTo>
                    <a:pt x="572" y="0"/>
                  </a:moveTo>
                  <a:cubicBezTo>
                    <a:pt x="262" y="0"/>
                    <a:pt x="1" y="250"/>
                    <a:pt x="1" y="560"/>
                  </a:cubicBezTo>
                  <a:cubicBezTo>
                    <a:pt x="1" y="869"/>
                    <a:pt x="262"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
            <p:cNvSpPr/>
            <p:nvPr/>
          </p:nvSpPr>
          <p:spPr>
            <a:xfrm>
              <a:off x="2647249" y="506252"/>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
            <p:cNvSpPr/>
            <p:nvPr/>
          </p:nvSpPr>
          <p:spPr>
            <a:xfrm>
              <a:off x="2775683"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
            <p:cNvSpPr/>
            <p:nvPr/>
          </p:nvSpPr>
          <p:spPr>
            <a:xfrm>
              <a:off x="2647249" y="377818"/>
              <a:ext cx="38894" cy="38894"/>
            </a:xfrm>
            <a:custGeom>
              <a:avLst/>
              <a:gdLst/>
              <a:ahLst/>
              <a:cxnLst/>
              <a:rect l="l" t="t" r="r" b="b"/>
              <a:pathLst>
                <a:path w="1132" h="1132" extrusionOk="0">
                  <a:moveTo>
                    <a:pt x="560" y="0"/>
                  </a:moveTo>
                  <a:cubicBezTo>
                    <a:pt x="250" y="0"/>
                    <a:pt x="0" y="262"/>
                    <a:pt x="0" y="572"/>
                  </a:cubicBezTo>
                  <a:cubicBezTo>
                    <a:pt x="12" y="893"/>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
            <p:cNvSpPr/>
            <p:nvPr/>
          </p:nvSpPr>
          <p:spPr>
            <a:xfrm>
              <a:off x="2775683"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
            <p:cNvSpPr/>
            <p:nvPr/>
          </p:nvSpPr>
          <p:spPr>
            <a:xfrm>
              <a:off x="2839522" y="313979"/>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
            <p:cNvSpPr/>
            <p:nvPr/>
          </p:nvSpPr>
          <p:spPr>
            <a:xfrm>
              <a:off x="2711466" y="314391"/>
              <a:ext cx="38894" cy="38894"/>
            </a:xfrm>
            <a:custGeom>
              <a:avLst/>
              <a:gdLst/>
              <a:ahLst/>
              <a:cxnLst/>
              <a:rect l="l" t="t" r="r" b="b"/>
              <a:pathLst>
                <a:path w="1132" h="1132" extrusionOk="0">
                  <a:moveTo>
                    <a:pt x="572" y="1"/>
                  </a:moveTo>
                  <a:cubicBezTo>
                    <a:pt x="262" y="1"/>
                    <a:pt x="1" y="263"/>
                    <a:pt x="1" y="572"/>
                  </a:cubicBezTo>
                  <a:cubicBezTo>
                    <a:pt x="1" y="882"/>
                    <a:pt x="262"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
            <p:cNvSpPr/>
            <p:nvPr/>
          </p:nvSpPr>
          <p:spPr>
            <a:xfrm>
              <a:off x="2839522" y="698525"/>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
            <p:cNvSpPr/>
            <p:nvPr/>
          </p:nvSpPr>
          <p:spPr>
            <a:xfrm>
              <a:off x="2711466" y="698525"/>
              <a:ext cx="38894" cy="38894"/>
            </a:xfrm>
            <a:custGeom>
              <a:avLst/>
              <a:gdLst/>
              <a:ahLst/>
              <a:cxnLst/>
              <a:rect l="l" t="t" r="r" b="b"/>
              <a:pathLst>
                <a:path w="1132" h="1132" extrusionOk="0">
                  <a:moveTo>
                    <a:pt x="572" y="1"/>
                  </a:moveTo>
                  <a:cubicBezTo>
                    <a:pt x="262" y="1"/>
                    <a:pt x="1" y="251"/>
                    <a:pt x="1" y="572"/>
                  </a:cubicBezTo>
                  <a:cubicBezTo>
                    <a:pt x="1" y="882"/>
                    <a:pt x="262"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
            <p:cNvSpPr/>
            <p:nvPr/>
          </p:nvSpPr>
          <p:spPr>
            <a:xfrm>
              <a:off x="2647249" y="762330"/>
              <a:ext cx="38894" cy="38929"/>
            </a:xfrm>
            <a:custGeom>
              <a:avLst/>
              <a:gdLst/>
              <a:ahLst/>
              <a:cxnLst/>
              <a:rect l="l" t="t" r="r" b="b"/>
              <a:pathLst>
                <a:path w="1132" h="1133" extrusionOk="0">
                  <a:moveTo>
                    <a:pt x="560" y="1"/>
                  </a:moveTo>
                  <a:cubicBezTo>
                    <a:pt x="250" y="1"/>
                    <a:pt x="0" y="263"/>
                    <a:pt x="0" y="572"/>
                  </a:cubicBezTo>
                  <a:cubicBezTo>
                    <a:pt x="12" y="882"/>
                    <a:pt x="250" y="1132"/>
                    <a:pt x="560" y="1132"/>
                  </a:cubicBezTo>
                  <a:cubicBezTo>
                    <a:pt x="881"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
            <p:cNvSpPr/>
            <p:nvPr/>
          </p:nvSpPr>
          <p:spPr>
            <a:xfrm>
              <a:off x="2775683"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
            <p:cNvSpPr/>
            <p:nvPr/>
          </p:nvSpPr>
          <p:spPr>
            <a:xfrm>
              <a:off x="2647249"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
            <p:cNvSpPr/>
            <p:nvPr/>
          </p:nvSpPr>
          <p:spPr>
            <a:xfrm>
              <a:off x="2775683"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
            <p:cNvSpPr/>
            <p:nvPr/>
          </p:nvSpPr>
          <p:spPr>
            <a:xfrm>
              <a:off x="2839522" y="570091"/>
              <a:ext cx="38894" cy="38894"/>
            </a:xfrm>
            <a:custGeom>
              <a:avLst/>
              <a:gdLst/>
              <a:ahLst/>
              <a:cxnLst/>
              <a:rect l="l" t="t" r="r" b="b"/>
              <a:pathLst>
                <a:path w="1132" h="1132" extrusionOk="0">
                  <a:moveTo>
                    <a:pt x="560" y="0"/>
                  </a:moveTo>
                  <a:cubicBezTo>
                    <a:pt x="250" y="0"/>
                    <a:pt x="0" y="262"/>
                    <a:pt x="0" y="572"/>
                  </a:cubicBezTo>
                  <a:cubicBezTo>
                    <a:pt x="12" y="893"/>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
            <p:cNvSpPr/>
            <p:nvPr/>
          </p:nvSpPr>
          <p:spPr>
            <a:xfrm>
              <a:off x="2711466" y="570881"/>
              <a:ext cx="38894" cy="38482"/>
            </a:xfrm>
            <a:custGeom>
              <a:avLst/>
              <a:gdLst/>
              <a:ahLst/>
              <a:cxnLst/>
              <a:rect l="l" t="t" r="r" b="b"/>
              <a:pathLst>
                <a:path w="1132" h="1120" extrusionOk="0">
                  <a:moveTo>
                    <a:pt x="572" y="1"/>
                  </a:moveTo>
                  <a:cubicBezTo>
                    <a:pt x="262" y="1"/>
                    <a:pt x="1" y="251"/>
                    <a:pt x="1" y="560"/>
                  </a:cubicBezTo>
                  <a:cubicBezTo>
                    <a:pt x="1" y="870"/>
                    <a:pt x="262"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
            <p:cNvSpPr/>
            <p:nvPr/>
          </p:nvSpPr>
          <p:spPr>
            <a:xfrm>
              <a:off x="2839522" y="954603"/>
              <a:ext cx="38894" cy="38894"/>
            </a:xfrm>
            <a:custGeom>
              <a:avLst/>
              <a:gdLst/>
              <a:ahLst/>
              <a:cxnLst/>
              <a:rect l="l" t="t" r="r" b="b"/>
              <a:pathLst>
                <a:path w="1132" h="1132" extrusionOk="0">
                  <a:moveTo>
                    <a:pt x="560" y="1"/>
                  </a:moveTo>
                  <a:cubicBezTo>
                    <a:pt x="250" y="1"/>
                    <a:pt x="0" y="263"/>
                    <a:pt x="0" y="572"/>
                  </a:cubicBezTo>
                  <a:cubicBezTo>
                    <a:pt x="12" y="882"/>
                    <a:pt x="250" y="1132"/>
                    <a:pt x="560" y="1132"/>
                  </a:cubicBezTo>
                  <a:cubicBezTo>
                    <a:pt x="881"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
            <p:cNvSpPr/>
            <p:nvPr/>
          </p:nvSpPr>
          <p:spPr>
            <a:xfrm>
              <a:off x="2711466" y="954603"/>
              <a:ext cx="38894" cy="38894"/>
            </a:xfrm>
            <a:custGeom>
              <a:avLst/>
              <a:gdLst/>
              <a:ahLst/>
              <a:cxnLst/>
              <a:rect l="l" t="t" r="r" b="b"/>
              <a:pathLst>
                <a:path w="1132" h="1132" extrusionOk="0">
                  <a:moveTo>
                    <a:pt x="572" y="1"/>
                  </a:moveTo>
                  <a:cubicBezTo>
                    <a:pt x="262" y="1"/>
                    <a:pt x="1" y="263"/>
                    <a:pt x="1" y="572"/>
                  </a:cubicBezTo>
                  <a:cubicBezTo>
                    <a:pt x="1" y="882"/>
                    <a:pt x="262"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
            <p:cNvSpPr/>
            <p:nvPr/>
          </p:nvSpPr>
          <p:spPr>
            <a:xfrm>
              <a:off x="2647249" y="1018854"/>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
            <p:cNvSpPr/>
            <p:nvPr/>
          </p:nvSpPr>
          <p:spPr>
            <a:xfrm>
              <a:off x="2775683"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
            <p:cNvSpPr/>
            <p:nvPr/>
          </p:nvSpPr>
          <p:spPr>
            <a:xfrm>
              <a:off x="2647249"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
            <p:cNvSpPr/>
            <p:nvPr/>
          </p:nvSpPr>
          <p:spPr>
            <a:xfrm>
              <a:off x="2775683"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
            <p:cNvSpPr/>
            <p:nvPr/>
          </p:nvSpPr>
          <p:spPr>
            <a:xfrm>
              <a:off x="2839522"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
            <p:cNvSpPr/>
            <p:nvPr/>
          </p:nvSpPr>
          <p:spPr>
            <a:xfrm>
              <a:off x="2711466" y="826993"/>
              <a:ext cx="38894" cy="38894"/>
            </a:xfrm>
            <a:custGeom>
              <a:avLst/>
              <a:gdLst/>
              <a:ahLst/>
              <a:cxnLst/>
              <a:rect l="l" t="t" r="r" b="b"/>
              <a:pathLst>
                <a:path w="1132" h="1132" extrusionOk="0">
                  <a:moveTo>
                    <a:pt x="572" y="0"/>
                  </a:moveTo>
                  <a:cubicBezTo>
                    <a:pt x="262" y="0"/>
                    <a:pt x="1" y="250"/>
                    <a:pt x="1" y="560"/>
                  </a:cubicBezTo>
                  <a:cubicBezTo>
                    <a:pt x="1" y="869"/>
                    <a:pt x="262"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
            <p:cNvSpPr/>
            <p:nvPr/>
          </p:nvSpPr>
          <p:spPr>
            <a:xfrm>
              <a:off x="2839522" y="1210302"/>
              <a:ext cx="38894" cy="38894"/>
            </a:xfrm>
            <a:custGeom>
              <a:avLst/>
              <a:gdLst/>
              <a:ahLst/>
              <a:cxnLst/>
              <a:rect l="l" t="t" r="r" b="b"/>
              <a:pathLst>
                <a:path w="1132" h="1132" extrusionOk="0">
                  <a:moveTo>
                    <a:pt x="560" y="0"/>
                  </a:moveTo>
                  <a:cubicBezTo>
                    <a:pt x="250" y="0"/>
                    <a:pt x="0" y="262"/>
                    <a:pt x="0" y="572"/>
                  </a:cubicBezTo>
                  <a:cubicBezTo>
                    <a:pt x="12" y="893"/>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
            <p:cNvSpPr/>
            <p:nvPr/>
          </p:nvSpPr>
          <p:spPr>
            <a:xfrm>
              <a:off x="2711466" y="1210714"/>
              <a:ext cx="38894" cy="38894"/>
            </a:xfrm>
            <a:custGeom>
              <a:avLst/>
              <a:gdLst/>
              <a:ahLst/>
              <a:cxnLst/>
              <a:rect l="l" t="t" r="r" b="b"/>
              <a:pathLst>
                <a:path w="1132" h="1132" extrusionOk="0">
                  <a:moveTo>
                    <a:pt x="572" y="0"/>
                  </a:moveTo>
                  <a:cubicBezTo>
                    <a:pt x="262" y="0"/>
                    <a:pt x="1" y="262"/>
                    <a:pt x="1" y="572"/>
                  </a:cubicBezTo>
                  <a:cubicBezTo>
                    <a:pt x="1" y="881"/>
                    <a:pt x="262"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
            <p:cNvSpPr/>
            <p:nvPr/>
          </p:nvSpPr>
          <p:spPr>
            <a:xfrm>
              <a:off x="2647249" y="1274519"/>
              <a:ext cx="38894" cy="38894"/>
            </a:xfrm>
            <a:custGeom>
              <a:avLst/>
              <a:gdLst/>
              <a:ahLst/>
              <a:cxnLst/>
              <a:rect l="l" t="t" r="r" b="b"/>
              <a:pathLst>
                <a:path w="1132" h="1132" extrusionOk="0">
                  <a:moveTo>
                    <a:pt x="560" y="1"/>
                  </a:moveTo>
                  <a:cubicBezTo>
                    <a:pt x="250" y="1"/>
                    <a:pt x="0" y="251"/>
                    <a:pt x="0" y="560"/>
                  </a:cubicBezTo>
                  <a:cubicBezTo>
                    <a:pt x="12" y="894"/>
                    <a:pt x="250" y="1132"/>
                    <a:pt x="560" y="1132"/>
                  </a:cubicBezTo>
                  <a:cubicBezTo>
                    <a:pt x="881"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
            <p:cNvSpPr/>
            <p:nvPr/>
          </p:nvSpPr>
          <p:spPr>
            <a:xfrm>
              <a:off x="2775683"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
            <p:cNvSpPr/>
            <p:nvPr/>
          </p:nvSpPr>
          <p:spPr>
            <a:xfrm>
              <a:off x="2647249" y="1146463"/>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
            <p:cNvSpPr/>
            <p:nvPr/>
          </p:nvSpPr>
          <p:spPr>
            <a:xfrm>
              <a:off x="2775683"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
            <p:cNvSpPr/>
            <p:nvPr/>
          </p:nvSpPr>
          <p:spPr>
            <a:xfrm>
              <a:off x="2839522"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
            <p:cNvSpPr/>
            <p:nvPr/>
          </p:nvSpPr>
          <p:spPr>
            <a:xfrm>
              <a:off x="2711466" y="1082659"/>
              <a:ext cx="38894" cy="38894"/>
            </a:xfrm>
            <a:custGeom>
              <a:avLst/>
              <a:gdLst/>
              <a:ahLst/>
              <a:cxnLst/>
              <a:rect l="l" t="t" r="r" b="b"/>
              <a:pathLst>
                <a:path w="1132" h="1132" extrusionOk="0">
                  <a:moveTo>
                    <a:pt x="572" y="1"/>
                  </a:moveTo>
                  <a:cubicBezTo>
                    <a:pt x="262" y="1"/>
                    <a:pt x="1" y="251"/>
                    <a:pt x="1" y="560"/>
                  </a:cubicBezTo>
                  <a:cubicBezTo>
                    <a:pt x="1" y="870"/>
                    <a:pt x="262"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
            <p:cNvSpPr/>
            <p:nvPr/>
          </p:nvSpPr>
          <p:spPr>
            <a:xfrm>
              <a:off x="2839522" y="1466792"/>
              <a:ext cx="38894" cy="38894"/>
            </a:xfrm>
            <a:custGeom>
              <a:avLst/>
              <a:gdLst/>
              <a:ahLst/>
              <a:cxnLst/>
              <a:rect l="l" t="t" r="r" b="b"/>
              <a:pathLst>
                <a:path w="1132" h="1132" extrusionOk="0">
                  <a:moveTo>
                    <a:pt x="560" y="0"/>
                  </a:moveTo>
                  <a:cubicBezTo>
                    <a:pt x="250" y="0"/>
                    <a:pt x="0" y="250"/>
                    <a:pt x="0" y="560"/>
                  </a:cubicBezTo>
                  <a:cubicBezTo>
                    <a:pt x="12" y="893"/>
                    <a:pt x="250" y="1132"/>
                    <a:pt x="560" y="1132"/>
                  </a:cubicBezTo>
                  <a:cubicBezTo>
                    <a:pt x="881"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
            <p:cNvSpPr/>
            <p:nvPr/>
          </p:nvSpPr>
          <p:spPr>
            <a:xfrm>
              <a:off x="2711466" y="1467204"/>
              <a:ext cx="38894" cy="38894"/>
            </a:xfrm>
            <a:custGeom>
              <a:avLst/>
              <a:gdLst/>
              <a:ahLst/>
              <a:cxnLst/>
              <a:rect l="l" t="t" r="r" b="b"/>
              <a:pathLst>
                <a:path w="1132" h="1132" extrusionOk="0">
                  <a:moveTo>
                    <a:pt x="572" y="0"/>
                  </a:moveTo>
                  <a:cubicBezTo>
                    <a:pt x="262" y="0"/>
                    <a:pt x="1" y="250"/>
                    <a:pt x="1" y="560"/>
                  </a:cubicBezTo>
                  <a:cubicBezTo>
                    <a:pt x="1" y="870"/>
                    <a:pt x="262"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
            <p:cNvSpPr/>
            <p:nvPr/>
          </p:nvSpPr>
          <p:spPr>
            <a:xfrm>
              <a:off x="2647249" y="1531009"/>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
            <p:cNvSpPr/>
            <p:nvPr/>
          </p:nvSpPr>
          <p:spPr>
            <a:xfrm>
              <a:off x="2775683"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
            <p:cNvSpPr/>
            <p:nvPr/>
          </p:nvSpPr>
          <p:spPr>
            <a:xfrm>
              <a:off x="2647249" y="1402575"/>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
            <p:cNvSpPr/>
            <p:nvPr/>
          </p:nvSpPr>
          <p:spPr>
            <a:xfrm>
              <a:off x="2775683"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
            <p:cNvSpPr/>
            <p:nvPr/>
          </p:nvSpPr>
          <p:spPr>
            <a:xfrm>
              <a:off x="2839522" y="1338736"/>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
            <p:cNvSpPr/>
            <p:nvPr/>
          </p:nvSpPr>
          <p:spPr>
            <a:xfrm>
              <a:off x="2711466" y="1338736"/>
              <a:ext cx="38894" cy="38894"/>
            </a:xfrm>
            <a:custGeom>
              <a:avLst/>
              <a:gdLst/>
              <a:ahLst/>
              <a:cxnLst/>
              <a:rect l="l" t="t" r="r" b="b"/>
              <a:pathLst>
                <a:path w="1132" h="1132" extrusionOk="0">
                  <a:moveTo>
                    <a:pt x="572" y="1"/>
                  </a:moveTo>
                  <a:cubicBezTo>
                    <a:pt x="262" y="1"/>
                    <a:pt x="1" y="251"/>
                    <a:pt x="1" y="560"/>
                  </a:cubicBezTo>
                  <a:cubicBezTo>
                    <a:pt x="1" y="882"/>
                    <a:pt x="262"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
            <p:cNvSpPr/>
            <p:nvPr/>
          </p:nvSpPr>
          <p:spPr>
            <a:xfrm>
              <a:off x="2839522" y="1722870"/>
              <a:ext cx="38894" cy="38894"/>
            </a:xfrm>
            <a:custGeom>
              <a:avLst/>
              <a:gdLst/>
              <a:ahLst/>
              <a:cxnLst/>
              <a:rect l="l" t="t" r="r" b="b"/>
              <a:pathLst>
                <a:path w="1132" h="1132" extrusionOk="0">
                  <a:moveTo>
                    <a:pt x="560" y="1"/>
                  </a:moveTo>
                  <a:cubicBezTo>
                    <a:pt x="250" y="1"/>
                    <a:pt x="0" y="251"/>
                    <a:pt x="0" y="560"/>
                  </a:cubicBezTo>
                  <a:cubicBezTo>
                    <a:pt x="12"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
            <p:cNvSpPr/>
            <p:nvPr/>
          </p:nvSpPr>
          <p:spPr>
            <a:xfrm>
              <a:off x="2711466" y="1723282"/>
              <a:ext cx="38894" cy="38894"/>
            </a:xfrm>
            <a:custGeom>
              <a:avLst/>
              <a:gdLst/>
              <a:ahLst/>
              <a:cxnLst/>
              <a:rect l="l" t="t" r="r" b="b"/>
              <a:pathLst>
                <a:path w="1132" h="1132" extrusionOk="0">
                  <a:moveTo>
                    <a:pt x="572" y="1"/>
                  </a:moveTo>
                  <a:cubicBezTo>
                    <a:pt x="262" y="1"/>
                    <a:pt x="1" y="251"/>
                    <a:pt x="1" y="572"/>
                  </a:cubicBezTo>
                  <a:cubicBezTo>
                    <a:pt x="1" y="882"/>
                    <a:pt x="262"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
            <p:cNvSpPr/>
            <p:nvPr/>
          </p:nvSpPr>
          <p:spPr>
            <a:xfrm>
              <a:off x="2647249"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
            <p:cNvSpPr/>
            <p:nvPr/>
          </p:nvSpPr>
          <p:spPr>
            <a:xfrm>
              <a:off x="2775683"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
            <p:cNvSpPr/>
            <p:nvPr/>
          </p:nvSpPr>
          <p:spPr>
            <a:xfrm>
              <a:off x="2647249" y="1659065"/>
              <a:ext cx="38894" cy="38894"/>
            </a:xfrm>
            <a:custGeom>
              <a:avLst/>
              <a:gdLst/>
              <a:ahLst/>
              <a:cxnLst/>
              <a:rect l="l" t="t" r="r" b="b"/>
              <a:pathLst>
                <a:path w="1132" h="1132" extrusionOk="0">
                  <a:moveTo>
                    <a:pt x="560" y="0"/>
                  </a:moveTo>
                  <a:cubicBezTo>
                    <a:pt x="250" y="0"/>
                    <a:pt x="0" y="250"/>
                    <a:pt x="0" y="560"/>
                  </a:cubicBezTo>
                  <a:cubicBezTo>
                    <a:pt x="12" y="870"/>
                    <a:pt x="250" y="1131"/>
                    <a:pt x="560" y="1131"/>
                  </a:cubicBezTo>
                  <a:cubicBezTo>
                    <a:pt x="881"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
            <p:cNvSpPr/>
            <p:nvPr/>
          </p:nvSpPr>
          <p:spPr>
            <a:xfrm>
              <a:off x="2775683"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
            <p:cNvSpPr/>
            <p:nvPr/>
          </p:nvSpPr>
          <p:spPr>
            <a:xfrm>
              <a:off x="2839522" y="1594848"/>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
            <p:cNvSpPr/>
            <p:nvPr/>
          </p:nvSpPr>
          <p:spPr>
            <a:xfrm>
              <a:off x="2711466" y="1594848"/>
              <a:ext cx="38894" cy="38894"/>
            </a:xfrm>
            <a:custGeom>
              <a:avLst/>
              <a:gdLst/>
              <a:ahLst/>
              <a:cxnLst/>
              <a:rect l="l" t="t" r="r" b="b"/>
              <a:pathLst>
                <a:path w="1132" h="1132" extrusionOk="0">
                  <a:moveTo>
                    <a:pt x="572" y="0"/>
                  </a:moveTo>
                  <a:cubicBezTo>
                    <a:pt x="262" y="0"/>
                    <a:pt x="1" y="262"/>
                    <a:pt x="1" y="572"/>
                  </a:cubicBezTo>
                  <a:cubicBezTo>
                    <a:pt x="1" y="881"/>
                    <a:pt x="262"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
            <p:cNvSpPr/>
            <p:nvPr/>
          </p:nvSpPr>
          <p:spPr>
            <a:xfrm>
              <a:off x="2839522"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
            <p:cNvSpPr/>
            <p:nvPr/>
          </p:nvSpPr>
          <p:spPr>
            <a:xfrm>
              <a:off x="2711466" y="1979359"/>
              <a:ext cx="38894" cy="38929"/>
            </a:xfrm>
            <a:custGeom>
              <a:avLst/>
              <a:gdLst/>
              <a:ahLst/>
              <a:cxnLst/>
              <a:rect l="l" t="t" r="r" b="b"/>
              <a:pathLst>
                <a:path w="1132" h="1133" extrusionOk="0">
                  <a:moveTo>
                    <a:pt x="572" y="1"/>
                  </a:moveTo>
                  <a:cubicBezTo>
                    <a:pt x="262" y="1"/>
                    <a:pt x="1" y="263"/>
                    <a:pt x="1" y="572"/>
                  </a:cubicBezTo>
                  <a:cubicBezTo>
                    <a:pt x="1" y="882"/>
                    <a:pt x="262"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
            <p:cNvSpPr/>
            <p:nvPr/>
          </p:nvSpPr>
          <p:spPr>
            <a:xfrm>
              <a:off x="2647249" y="2043611"/>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
            <p:cNvSpPr/>
            <p:nvPr/>
          </p:nvSpPr>
          <p:spPr>
            <a:xfrm>
              <a:off x="2775683"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
            <p:cNvSpPr/>
            <p:nvPr/>
          </p:nvSpPr>
          <p:spPr>
            <a:xfrm>
              <a:off x="2647249" y="1915143"/>
              <a:ext cx="38894" cy="38894"/>
            </a:xfrm>
            <a:custGeom>
              <a:avLst/>
              <a:gdLst/>
              <a:ahLst/>
              <a:cxnLst/>
              <a:rect l="l" t="t" r="r" b="b"/>
              <a:pathLst>
                <a:path w="1132" h="1132" extrusionOk="0">
                  <a:moveTo>
                    <a:pt x="560" y="1"/>
                  </a:moveTo>
                  <a:cubicBezTo>
                    <a:pt x="250" y="1"/>
                    <a:pt x="0" y="251"/>
                    <a:pt x="0" y="560"/>
                  </a:cubicBezTo>
                  <a:cubicBezTo>
                    <a:pt x="12"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
            <p:cNvSpPr/>
            <p:nvPr/>
          </p:nvSpPr>
          <p:spPr>
            <a:xfrm>
              <a:off x="2775683"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
            <p:cNvSpPr/>
            <p:nvPr/>
          </p:nvSpPr>
          <p:spPr>
            <a:xfrm>
              <a:off x="2839522"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
            <p:cNvSpPr/>
            <p:nvPr/>
          </p:nvSpPr>
          <p:spPr>
            <a:xfrm>
              <a:off x="2711466" y="1851338"/>
              <a:ext cx="38894" cy="38894"/>
            </a:xfrm>
            <a:custGeom>
              <a:avLst/>
              <a:gdLst/>
              <a:ahLst/>
              <a:cxnLst/>
              <a:rect l="l" t="t" r="r" b="b"/>
              <a:pathLst>
                <a:path w="1132" h="1132" extrusionOk="0">
                  <a:moveTo>
                    <a:pt x="572" y="0"/>
                  </a:moveTo>
                  <a:cubicBezTo>
                    <a:pt x="262" y="0"/>
                    <a:pt x="1" y="250"/>
                    <a:pt x="1" y="560"/>
                  </a:cubicBezTo>
                  <a:cubicBezTo>
                    <a:pt x="1" y="869"/>
                    <a:pt x="262"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
            <p:cNvSpPr/>
            <p:nvPr/>
          </p:nvSpPr>
          <p:spPr>
            <a:xfrm>
              <a:off x="2519193" y="-590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
            <p:cNvSpPr/>
            <p:nvPr/>
          </p:nvSpPr>
          <p:spPr>
            <a:xfrm>
              <a:off x="2583410" y="186335"/>
              <a:ext cx="38894" cy="38516"/>
            </a:xfrm>
            <a:custGeom>
              <a:avLst/>
              <a:gdLst/>
              <a:ahLst/>
              <a:cxnLst/>
              <a:rect l="l" t="t" r="r" b="b"/>
              <a:pathLst>
                <a:path w="1132" h="1121" extrusionOk="0">
                  <a:moveTo>
                    <a:pt x="560" y="1"/>
                  </a:moveTo>
                  <a:cubicBezTo>
                    <a:pt x="251" y="1"/>
                    <a:pt x="1" y="251"/>
                    <a:pt x="1" y="561"/>
                  </a:cubicBezTo>
                  <a:cubicBezTo>
                    <a:pt x="1" y="870"/>
                    <a:pt x="251" y="1120"/>
                    <a:pt x="560" y="1120"/>
                  </a:cubicBezTo>
                  <a:cubicBezTo>
                    <a:pt x="870" y="1120"/>
                    <a:pt x="1132" y="870"/>
                    <a:pt x="1132" y="561"/>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
            <p:cNvSpPr/>
            <p:nvPr/>
          </p:nvSpPr>
          <p:spPr>
            <a:xfrm>
              <a:off x="2519193" y="250174"/>
              <a:ext cx="38894" cy="38894"/>
            </a:xfrm>
            <a:custGeom>
              <a:avLst/>
              <a:gdLst/>
              <a:ahLst/>
              <a:cxnLst/>
              <a:rect l="l" t="t" r="r" b="b"/>
              <a:pathLst>
                <a:path w="1132" h="1132" extrusionOk="0">
                  <a:moveTo>
                    <a:pt x="572" y="0"/>
                  </a:moveTo>
                  <a:cubicBezTo>
                    <a:pt x="263" y="0"/>
                    <a:pt x="1" y="250"/>
                    <a:pt x="1" y="560"/>
                  </a:cubicBezTo>
                  <a:cubicBezTo>
                    <a:pt x="1" y="881"/>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
            <p:cNvSpPr/>
            <p:nvPr/>
          </p:nvSpPr>
          <p:spPr>
            <a:xfrm>
              <a:off x="2519193" y="121706"/>
              <a:ext cx="38894" cy="38894"/>
            </a:xfrm>
            <a:custGeom>
              <a:avLst/>
              <a:gdLst/>
              <a:ahLst/>
              <a:cxnLst/>
              <a:rect l="l" t="t" r="r" b="b"/>
              <a:pathLst>
                <a:path w="1132" h="1132" extrusionOk="0">
                  <a:moveTo>
                    <a:pt x="572" y="1"/>
                  </a:moveTo>
                  <a:cubicBezTo>
                    <a:pt x="263" y="1"/>
                    <a:pt x="1" y="251"/>
                    <a:pt x="1" y="572"/>
                  </a:cubicBezTo>
                  <a:cubicBezTo>
                    <a:pt x="1" y="894"/>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
            <p:cNvSpPr/>
            <p:nvPr/>
          </p:nvSpPr>
          <p:spPr>
            <a:xfrm>
              <a:off x="2583410" y="58314"/>
              <a:ext cx="38894" cy="38894"/>
            </a:xfrm>
            <a:custGeom>
              <a:avLst/>
              <a:gdLst/>
              <a:ahLst/>
              <a:cxnLst/>
              <a:rect l="l" t="t" r="r" b="b"/>
              <a:pathLst>
                <a:path w="1132" h="1132" extrusionOk="0">
                  <a:moveTo>
                    <a:pt x="560" y="0"/>
                  </a:moveTo>
                  <a:cubicBezTo>
                    <a:pt x="251" y="0"/>
                    <a:pt x="1" y="250"/>
                    <a:pt x="1" y="572"/>
                  </a:cubicBezTo>
                  <a:cubicBezTo>
                    <a:pt x="13"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
            <p:cNvSpPr/>
            <p:nvPr/>
          </p:nvSpPr>
          <p:spPr>
            <a:xfrm>
              <a:off x="2583410" y="442447"/>
              <a:ext cx="38894" cy="38894"/>
            </a:xfrm>
            <a:custGeom>
              <a:avLst/>
              <a:gdLst/>
              <a:ahLst/>
              <a:cxnLst/>
              <a:rect l="l" t="t" r="r" b="b"/>
              <a:pathLst>
                <a:path w="1132" h="1132" extrusionOk="0">
                  <a:moveTo>
                    <a:pt x="560" y="0"/>
                  </a:moveTo>
                  <a:cubicBezTo>
                    <a:pt x="251" y="0"/>
                    <a:pt x="1" y="250"/>
                    <a:pt x="1" y="560"/>
                  </a:cubicBezTo>
                  <a:cubicBezTo>
                    <a:pt x="13" y="881"/>
                    <a:pt x="251" y="1131"/>
                    <a:pt x="560" y="1131"/>
                  </a:cubicBezTo>
                  <a:cubicBezTo>
                    <a:pt x="870" y="1131"/>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
            <p:cNvSpPr/>
            <p:nvPr/>
          </p:nvSpPr>
          <p:spPr>
            <a:xfrm>
              <a:off x="2519193" y="50625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
            <p:cNvSpPr/>
            <p:nvPr/>
          </p:nvSpPr>
          <p:spPr>
            <a:xfrm>
              <a:off x="2519193" y="377818"/>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
            <p:cNvSpPr/>
            <p:nvPr/>
          </p:nvSpPr>
          <p:spPr>
            <a:xfrm>
              <a:off x="2583410" y="313979"/>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
            <p:cNvSpPr/>
            <p:nvPr/>
          </p:nvSpPr>
          <p:spPr>
            <a:xfrm>
              <a:off x="2583410" y="698525"/>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
            <p:cNvSpPr/>
            <p:nvPr/>
          </p:nvSpPr>
          <p:spPr>
            <a:xfrm>
              <a:off x="2519193" y="762330"/>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
            <p:cNvSpPr/>
            <p:nvPr/>
          </p:nvSpPr>
          <p:spPr>
            <a:xfrm>
              <a:off x="2519193" y="63430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
            <p:cNvSpPr/>
            <p:nvPr/>
          </p:nvSpPr>
          <p:spPr>
            <a:xfrm>
              <a:off x="2583410" y="570091"/>
              <a:ext cx="38894" cy="38894"/>
            </a:xfrm>
            <a:custGeom>
              <a:avLst/>
              <a:gdLst/>
              <a:ahLst/>
              <a:cxnLst/>
              <a:rect l="l" t="t" r="r" b="b"/>
              <a:pathLst>
                <a:path w="1132" h="1132" extrusionOk="0">
                  <a:moveTo>
                    <a:pt x="560" y="0"/>
                  </a:moveTo>
                  <a:cubicBezTo>
                    <a:pt x="251" y="0"/>
                    <a:pt x="1" y="262"/>
                    <a:pt x="1" y="572"/>
                  </a:cubicBezTo>
                  <a:cubicBezTo>
                    <a:pt x="13"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
            <p:cNvSpPr/>
            <p:nvPr/>
          </p:nvSpPr>
          <p:spPr>
            <a:xfrm>
              <a:off x="2583410" y="954603"/>
              <a:ext cx="38894" cy="38894"/>
            </a:xfrm>
            <a:custGeom>
              <a:avLst/>
              <a:gdLst/>
              <a:ahLst/>
              <a:cxnLst/>
              <a:rect l="l" t="t" r="r" b="b"/>
              <a:pathLst>
                <a:path w="1132" h="1132" extrusionOk="0">
                  <a:moveTo>
                    <a:pt x="560" y="1"/>
                  </a:moveTo>
                  <a:cubicBezTo>
                    <a:pt x="251" y="1"/>
                    <a:pt x="1" y="263"/>
                    <a:pt x="1" y="572"/>
                  </a:cubicBezTo>
                  <a:cubicBezTo>
                    <a:pt x="13"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
            <p:cNvSpPr/>
            <p:nvPr/>
          </p:nvSpPr>
          <p:spPr>
            <a:xfrm>
              <a:off x="2519193" y="1018854"/>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
            <p:cNvSpPr/>
            <p:nvPr/>
          </p:nvSpPr>
          <p:spPr>
            <a:xfrm>
              <a:off x="2519193" y="89038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
            <p:cNvSpPr/>
            <p:nvPr/>
          </p:nvSpPr>
          <p:spPr>
            <a:xfrm>
              <a:off x="2583410" y="82658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
            <p:cNvSpPr/>
            <p:nvPr/>
          </p:nvSpPr>
          <p:spPr>
            <a:xfrm>
              <a:off x="2583410" y="1210302"/>
              <a:ext cx="38894" cy="38894"/>
            </a:xfrm>
            <a:custGeom>
              <a:avLst/>
              <a:gdLst/>
              <a:ahLst/>
              <a:cxnLst/>
              <a:rect l="l" t="t" r="r" b="b"/>
              <a:pathLst>
                <a:path w="1132" h="1132" extrusionOk="0">
                  <a:moveTo>
                    <a:pt x="560" y="0"/>
                  </a:moveTo>
                  <a:cubicBezTo>
                    <a:pt x="251" y="0"/>
                    <a:pt x="1" y="262"/>
                    <a:pt x="1" y="572"/>
                  </a:cubicBezTo>
                  <a:cubicBezTo>
                    <a:pt x="13"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
            <p:cNvSpPr/>
            <p:nvPr/>
          </p:nvSpPr>
          <p:spPr>
            <a:xfrm>
              <a:off x="2519193" y="1274519"/>
              <a:ext cx="38894" cy="38894"/>
            </a:xfrm>
            <a:custGeom>
              <a:avLst/>
              <a:gdLst/>
              <a:ahLst/>
              <a:cxnLst/>
              <a:rect l="l" t="t" r="r" b="b"/>
              <a:pathLst>
                <a:path w="1132" h="1132" extrusionOk="0">
                  <a:moveTo>
                    <a:pt x="572" y="1"/>
                  </a:moveTo>
                  <a:cubicBezTo>
                    <a:pt x="263" y="1"/>
                    <a:pt x="1" y="251"/>
                    <a:pt x="1" y="560"/>
                  </a:cubicBezTo>
                  <a:cubicBezTo>
                    <a:pt x="1" y="894"/>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
            <p:cNvSpPr/>
            <p:nvPr/>
          </p:nvSpPr>
          <p:spPr>
            <a:xfrm>
              <a:off x="2519193" y="1146463"/>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
            <p:cNvSpPr/>
            <p:nvPr/>
          </p:nvSpPr>
          <p:spPr>
            <a:xfrm>
              <a:off x="2583410" y="1082659"/>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
            <p:cNvSpPr/>
            <p:nvPr/>
          </p:nvSpPr>
          <p:spPr>
            <a:xfrm>
              <a:off x="2583410" y="1466792"/>
              <a:ext cx="38894" cy="38894"/>
            </a:xfrm>
            <a:custGeom>
              <a:avLst/>
              <a:gdLst/>
              <a:ahLst/>
              <a:cxnLst/>
              <a:rect l="l" t="t" r="r" b="b"/>
              <a:pathLst>
                <a:path w="1132" h="1132" extrusionOk="0">
                  <a:moveTo>
                    <a:pt x="560" y="0"/>
                  </a:moveTo>
                  <a:cubicBezTo>
                    <a:pt x="251" y="0"/>
                    <a:pt x="1" y="250"/>
                    <a:pt x="1" y="560"/>
                  </a:cubicBezTo>
                  <a:cubicBezTo>
                    <a:pt x="13" y="893"/>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
            <p:cNvSpPr/>
            <p:nvPr/>
          </p:nvSpPr>
          <p:spPr>
            <a:xfrm>
              <a:off x="2519193" y="153100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
            <p:cNvSpPr/>
            <p:nvPr/>
          </p:nvSpPr>
          <p:spPr>
            <a:xfrm>
              <a:off x="2519193" y="14025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
            <p:cNvSpPr/>
            <p:nvPr/>
          </p:nvSpPr>
          <p:spPr>
            <a:xfrm>
              <a:off x="2583410" y="1338736"/>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
            <p:cNvSpPr/>
            <p:nvPr/>
          </p:nvSpPr>
          <p:spPr>
            <a:xfrm>
              <a:off x="2583410" y="1722870"/>
              <a:ext cx="38894" cy="38894"/>
            </a:xfrm>
            <a:custGeom>
              <a:avLst/>
              <a:gdLst/>
              <a:ahLst/>
              <a:cxnLst/>
              <a:rect l="l" t="t" r="r" b="b"/>
              <a:pathLst>
                <a:path w="1132" h="1132" extrusionOk="0">
                  <a:moveTo>
                    <a:pt x="560" y="1"/>
                  </a:moveTo>
                  <a:cubicBezTo>
                    <a:pt x="251" y="1"/>
                    <a:pt x="1" y="251"/>
                    <a:pt x="1" y="560"/>
                  </a:cubicBezTo>
                  <a:cubicBezTo>
                    <a:pt x="13"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
            <p:cNvSpPr/>
            <p:nvPr/>
          </p:nvSpPr>
          <p:spPr>
            <a:xfrm>
              <a:off x="2519193" y="1787121"/>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
            <p:cNvSpPr/>
            <p:nvPr/>
          </p:nvSpPr>
          <p:spPr>
            <a:xfrm>
              <a:off x="2519193" y="1659065"/>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
            <p:cNvSpPr/>
            <p:nvPr/>
          </p:nvSpPr>
          <p:spPr>
            <a:xfrm>
              <a:off x="2583410" y="1594848"/>
              <a:ext cx="38894" cy="38894"/>
            </a:xfrm>
            <a:custGeom>
              <a:avLst/>
              <a:gdLst/>
              <a:ahLst/>
              <a:cxnLst/>
              <a:rect l="l" t="t" r="r" b="b"/>
              <a:pathLst>
                <a:path w="1132" h="1132" extrusionOk="0">
                  <a:moveTo>
                    <a:pt x="560" y="0"/>
                  </a:moveTo>
                  <a:cubicBezTo>
                    <a:pt x="251" y="0"/>
                    <a:pt x="1" y="262"/>
                    <a:pt x="1" y="572"/>
                  </a:cubicBezTo>
                  <a:cubicBezTo>
                    <a:pt x="13"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2"/>
            <p:cNvSpPr/>
            <p:nvPr/>
          </p:nvSpPr>
          <p:spPr>
            <a:xfrm>
              <a:off x="2583410" y="1978982"/>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2"/>
            <p:cNvSpPr/>
            <p:nvPr/>
          </p:nvSpPr>
          <p:spPr>
            <a:xfrm>
              <a:off x="2519193" y="204361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
            <p:cNvSpPr/>
            <p:nvPr/>
          </p:nvSpPr>
          <p:spPr>
            <a:xfrm>
              <a:off x="2519193" y="1915143"/>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2"/>
            <p:cNvSpPr/>
            <p:nvPr/>
          </p:nvSpPr>
          <p:spPr>
            <a:xfrm>
              <a:off x="2583410"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2"/>
            <p:cNvSpPr/>
            <p:nvPr/>
          </p:nvSpPr>
          <p:spPr>
            <a:xfrm>
              <a:off x="5273169" y="2101300"/>
              <a:ext cx="33981" cy="38482"/>
            </a:xfrm>
            <a:custGeom>
              <a:avLst/>
              <a:gdLst/>
              <a:ahLst/>
              <a:cxnLst/>
              <a:rect l="l" t="t" r="r" b="b"/>
              <a:pathLst>
                <a:path w="989" h="1120" extrusionOk="0">
                  <a:moveTo>
                    <a:pt x="560" y="0"/>
                  </a:moveTo>
                  <a:cubicBezTo>
                    <a:pt x="251" y="0"/>
                    <a:pt x="0" y="238"/>
                    <a:pt x="0" y="548"/>
                  </a:cubicBezTo>
                  <a:cubicBezTo>
                    <a:pt x="0" y="857"/>
                    <a:pt x="251" y="1119"/>
                    <a:pt x="560" y="1119"/>
                  </a:cubicBezTo>
                  <a:cubicBezTo>
                    <a:pt x="739" y="1119"/>
                    <a:pt x="893" y="1036"/>
                    <a:pt x="989" y="905"/>
                  </a:cubicBezTo>
                  <a:lnTo>
                    <a:pt x="572"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
            <p:cNvSpPr/>
            <p:nvPr/>
          </p:nvSpPr>
          <p:spPr>
            <a:xfrm>
              <a:off x="5208952" y="2164692"/>
              <a:ext cx="38894" cy="38894"/>
            </a:xfrm>
            <a:custGeom>
              <a:avLst/>
              <a:gdLst/>
              <a:ahLst/>
              <a:cxnLst/>
              <a:rect l="l" t="t" r="r" b="b"/>
              <a:pathLst>
                <a:path w="1132" h="1132" extrusionOk="0">
                  <a:moveTo>
                    <a:pt x="572" y="0"/>
                  </a:moveTo>
                  <a:cubicBezTo>
                    <a:pt x="262" y="0"/>
                    <a:pt x="0" y="251"/>
                    <a:pt x="0" y="560"/>
                  </a:cubicBezTo>
                  <a:cubicBezTo>
                    <a:pt x="0"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2"/>
            <p:cNvSpPr/>
            <p:nvPr/>
          </p:nvSpPr>
          <p:spPr>
            <a:xfrm>
              <a:off x="5400813" y="2359404"/>
              <a:ext cx="27041" cy="36455"/>
            </a:xfrm>
            <a:custGeom>
              <a:avLst/>
              <a:gdLst/>
              <a:ahLst/>
              <a:cxnLst/>
              <a:rect l="l" t="t" r="r" b="b"/>
              <a:pathLst>
                <a:path w="787" h="1061" extrusionOk="0">
                  <a:moveTo>
                    <a:pt x="334" y="1"/>
                  </a:moveTo>
                  <a:cubicBezTo>
                    <a:pt x="131" y="96"/>
                    <a:pt x="0" y="287"/>
                    <a:pt x="0" y="489"/>
                  </a:cubicBezTo>
                  <a:cubicBezTo>
                    <a:pt x="0" y="787"/>
                    <a:pt x="250" y="1061"/>
                    <a:pt x="560" y="1061"/>
                  </a:cubicBezTo>
                  <a:cubicBezTo>
                    <a:pt x="643" y="1061"/>
                    <a:pt x="715" y="1049"/>
                    <a:pt x="786" y="1013"/>
                  </a:cubicBezTo>
                  <a:lnTo>
                    <a:pt x="334"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2"/>
            <p:cNvSpPr/>
            <p:nvPr/>
          </p:nvSpPr>
          <p:spPr>
            <a:xfrm>
              <a:off x="5272757" y="2356965"/>
              <a:ext cx="38894" cy="38894"/>
            </a:xfrm>
            <a:custGeom>
              <a:avLst/>
              <a:gdLst/>
              <a:ahLst/>
              <a:cxnLst/>
              <a:rect l="l" t="t" r="r" b="b"/>
              <a:pathLst>
                <a:path w="1132" h="1132" extrusionOk="0">
                  <a:moveTo>
                    <a:pt x="572" y="0"/>
                  </a:moveTo>
                  <a:cubicBezTo>
                    <a:pt x="263" y="0"/>
                    <a:pt x="1" y="250"/>
                    <a:pt x="1" y="560"/>
                  </a:cubicBezTo>
                  <a:cubicBezTo>
                    <a:pt x="1" y="870"/>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2"/>
            <p:cNvSpPr/>
            <p:nvPr/>
          </p:nvSpPr>
          <p:spPr>
            <a:xfrm>
              <a:off x="5208952"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2"/>
            <p:cNvSpPr/>
            <p:nvPr/>
          </p:nvSpPr>
          <p:spPr>
            <a:xfrm>
              <a:off x="5336974"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2"/>
            <p:cNvSpPr/>
            <p:nvPr/>
          </p:nvSpPr>
          <p:spPr>
            <a:xfrm>
              <a:off x="5208952" y="2292336"/>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2"/>
            <p:cNvSpPr/>
            <p:nvPr/>
          </p:nvSpPr>
          <p:spPr>
            <a:xfrm>
              <a:off x="5336974"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2"/>
            <p:cNvSpPr/>
            <p:nvPr/>
          </p:nvSpPr>
          <p:spPr>
            <a:xfrm>
              <a:off x="5272757" y="2228909"/>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2"/>
            <p:cNvSpPr/>
            <p:nvPr/>
          </p:nvSpPr>
          <p:spPr>
            <a:xfrm>
              <a:off x="5144701" y="2100887"/>
              <a:ext cx="38894" cy="38894"/>
            </a:xfrm>
            <a:custGeom>
              <a:avLst/>
              <a:gdLst/>
              <a:ahLst/>
              <a:cxnLst/>
              <a:rect l="l" t="t" r="r" b="b"/>
              <a:pathLst>
                <a:path w="1132" h="1132" extrusionOk="0">
                  <a:moveTo>
                    <a:pt x="561" y="0"/>
                  </a:moveTo>
                  <a:cubicBezTo>
                    <a:pt x="251" y="0"/>
                    <a:pt x="1" y="250"/>
                    <a:pt x="1" y="560"/>
                  </a:cubicBezTo>
                  <a:cubicBezTo>
                    <a:pt x="13"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2"/>
            <p:cNvSpPr/>
            <p:nvPr/>
          </p:nvSpPr>
          <p:spPr>
            <a:xfrm>
              <a:off x="5016679"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2"/>
            <p:cNvSpPr/>
            <p:nvPr/>
          </p:nvSpPr>
          <p:spPr>
            <a:xfrm>
              <a:off x="4952840" y="2164692"/>
              <a:ext cx="38894" cy="38894"/>
            </a:xfrm>
            <a:custGeom>
              <a:avLst/>
              <a:gdLst/>
              <a:ahLst/>
              <a:cxnLst/>
              <a:rect l="l" t="t" r="r" b="b"/>
              <a:pathLst>
                <a:path w="1132" h="1132" extrusionOk="0">
                  <a:moveTo>
                    <a:pt x="572" y="0"/>
                  </a:moveTo>
                  <a:cubicBezTo>
                    <a:pt x="251" y="0"/>
                    <a:pt x="1" y="251"/>
                    <a:pt x="1" y="560"/>
                  </a:cubicBezTo>
                  <a:cubicBezTo>
                    <a:pt x="1" y="882"/>
                    <a:pt x="251"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2"/>
            <p:cNvSpPr/>
            <p:nvPr/>
          </p:nvSpPr>
          <p:spPr>
            <a:xfrm>
              <a:off x="5080896" y="2164692"/>
              <a:ext cx="38894" cy="38894"/>
            </a:xfrm>
            <a:custGeom>
              <a:avLst/>
              <a:gdLst/>
              <a:ahLst/>
              <a:cxnLst/>
              <a:rect l="l" t="t" r="r" b="b"/>
              <a:pathLst>
                <a:path w="1132" h="1132" extrusionOk="0">
                  <a:moveTo>
                    <a:pt x="560" y="0"/>
                  </a:moveTo>
                  <a:cubicBezTo>
                    <a:pt x="251" y="0"/>
                    <a:pt x="1" y="251"/>
                    <a:pt x="1" y="560"/>
                  </a:cubicBezTo>
                  <a:cubicBezTo>
                    <a:pt x="12" y="882"/>
                    <a:pt x="251" y="1132"/>
                    <a:pt x="560" y="1132"/>
                  </a:cubicBezTo>
                  <a:cubicBezTo>
                    <a:pt x="870"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2"/>
            <p:cNvSpPr/>
            <p:nvPr/>
          </p:nvSpPr>
          <p:spPr>
            <a:xfrm>
              <a:off x="5144701" y="2356965"/>
              <a:ext cx="38894" cy="38894"/>
            </a:xfrm>
            <a:custGeom>
              <a:avLst/>
              <a:gdLst/>
              <a:ahLst/>
              <a:cxnLst/>
              <a:rect l="l" t="t" r="r" b="b"/>
              <a:pathLst>
                <a:path w="1132" h="1132" extrusionOk="0">
                  <a:moveTo>
                    <a:pt x="561" y="0"/>
                  </a:moveTo>
                  <a:cubicBezTo>
                    <a:pt x="251" y="0"/>
                    <a:pt x="1" y="250"/>
                    <a:pt x="1" y="560"/>
                  </a:cubicBezTo>
                  <a:cubicBezTo>
                    <a:pt x="13" y="881"/>
                    <a:pt x="251" y="1132"/>
                    <a:pt x="561" y="1132"/>
                  </a:cubicBezTo>
                  <a:cubicBezTo>
                    <a:pt x="870" y="1132"/>
                    <a:pt x="1132" y="881"/>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2"/>
            <p:cNvSpPr/>
            <p:nvPr/>
          </p:nvSpPr>
          <p:spPr>
            <a:xfrm>
              <a:off x="5016679"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2"/>
            <p:cNvSpPr/>
            <p:nvPr/>
          </p:nvSpPr>
          <p:spPr>
            <a:xfrm>
              <a:off x="4952840" y="242076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2"/>
            <p:cNvSpPr/>
            <p:nvPr/>
          </p:nvSpPr>
          <p:spPr>
            <a:xfrm>
              <a:off x="5080896"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2"/>
            <p:cNvSpPr/>
            <p:nvPr/>
          </p:nvSpPr>
          <p:spPr>
            <a:xfrm>
              <a:off x="4952840" y="2292336"/>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2"/>
            <p:cNvSpPr/>
            <p:nvPr/>
          </p:nvSpPr>
          <p:spPr>
            <a:xfrm>
              <a:off x="5080896" y="2292336"/>
              <a:ext cx="38894" cy="38894"/>
            </a:xfrm>
            <a:custGeom>
              <a:avLst/>
              <a:gdLst/>
              <a:ahLst/>
              <a:cxnLst/>
              <a:rect l="l" t="t" r="r" b="b"/>
              <a:pathLst>
                <a:path w="1132" h="1132" extrusionOk="0">
                  <a:moveTo>
                    <a:pt x="560" y="0"/>
                  </a:moveTo>
                  <a:cubicBezTo>
                    <a:pt x="251" y="0"/>
                    <a:pt x="1" y="262"/>
                    <a:pt x="1" y="572"/>
                  </a:cubicBezTo>
                  <a:cubicBezTo>
                    <a:pt x="12"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2"/>
            <p:cNvSpPr/>
            <p:nvPr/>
          </p:nvSpPr>
          <p:spPr>
            <a:xfrm>
              <a:off x="5144701" y="2228497"/>
              <a:ext cx="38894" cy="38894"/>
            </a:xfrm>
            <a:custGeom>
              <a:avLst/>
              <a:gdLst/>
              <a:ahLst/>
              <a:cxnLst/>
              <a:rect l="l" t="t" r="r" b="b"/>
              <a:pathLst>
                <a:path w="1132" h="1132" extrusionOk="0">
                  <a:moveTo>
                    <a:pt x="561" y="1"/>
                  </a:moveTo>
                  <a:cubicBezTo>
                    <a:pt x="251" y="1"/>
                    <a:pt x="1" y="251"/>
                    <a:pt x="1" y="572"/>
                  </a:cubicBezTo>
                  <a:cubicBezTo>
                    <a:pt x="1" y="882"/>
                    <a:pt x="251"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2"/>
            <p:cNvSpPr/>
            <p:nvPr/>
          </p:nvSpPr>
          <p:spPr>
            <a:xfrm>
              <a:off x="5016679"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2"/>
            <p:cNvSpPr/>
            <p:nvPr/>
          </p:nvSpPr>
          <p:spPr>
            <a:xfrm>
              <a:off x="4888624" y="2100887"/>
              <a:ext cx="38894" cy="38894"/>
            </a:xfrm>
            <a:custGeom>
              <a:avLst/>
              <a:gdLst/>
              <a:ahLst/>
              <a:cxnLst/>
              <a:rect l="l" t="t" r="r" b="b"/>
              <a:pathLst>
                <a:path w="1132" h="1132" extrusionOk="0">
                  <a:moveTo>
                    <a:pt x="560" y="0"/>
                  </a:moveTo>
                  <a:cubicBezTo>
                    <a:pt x="251" y="0"/>
                    <a:pt x="1" y="250"/>
                    <a:pt x="1" y="560"/>
                  </a:cubicBezTo>
                  <a:cubicBezTo>
                    <a:pt x="13"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2"/>
            <p:cNvSpPr/>
            <p:nvPr/>
          </p:nvSpPr>
          <p:spPr>
            <a:xfrm>
              <a:off x="4760568" y="2100475"/>
              <a:ext cx="38929" cy="38894"/>
            </a:xfrm>
            <a:custGeom>
              <a:avLst/>
              <a:gdLst/>
              <a:ahLst/>
              <a:cxnLst/>
              <a:rect l="l" t="t" r="r" b="b"/>
              <a:pathLst>
                <a:path w="1133"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2"/>
            <p:cNvSpPr/>
            <p:nvPr/>
          </p:nvSpPr>
          <p:spPr>
            <a:xfrm>
              <a:off x="4696763"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82"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2"/>
            <p:cNvSpPr/>
            <p:nvPr/>
          </p:nvSpPr>
          <p:spPr>
            <a:xfrm>
              <a:off x="4824407" y="2164692"/>
              <a:ext cx="38894" cy="38894"/>
            </a:xfrm>
            <a:custGeom>
              <a:avLst/>
              <a:gdLst/>
              <a:ahLst/>
              <a:cxnLst/>
              <a:rect l="l" t="t" r="r" b="b"/>
              <a:pathLst>
                <a:path w="1132" h="1132" extrusionOk="0">
                  <a:moveTo>
                    <a:pt x="572" y="0"/>
                  </a:moveTo>
                  <a:cubicBezTo>
                    <a:pt x="262" y="0"/>
                    <a:pt x="0" y="251"/>
                    <a:pt x="0" y="560"/>
                  </a:cubicBezTo>
                  <a:cubicBezTo>
                    <a:pt x="24"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2"/>
            <p:cNvSpPr/>
            <p:nvPr/>
          </p:nvSpPr>
          <p:spPr>
            <a:xfrm>
              <a:off x="4888624" y="2356965"/>
              <a:ext cx="38894" cy="38894"/>
            </a:xfrm>
            <a:custGeom>
              <a:avLst/>
              <a:gdLst/>
              <a:ahLst/>
              <a:cxnLst/>
              <a:rect l="l" t="t" r="r" b="b"/>
              <a:pathLst>
                <a:path w="1132" h="1132" extrusionOk="0">
                  <a:moveTo>
                    <a:pt x="560" y="0"/>
                  </a:moveTo>
                  <a:cubicBezTo>
                    <a:pt x="251" y="0"/>
                    <a:pt x="1" y="250"/>
                    <a:pt x="1" y="560"/>
                  </a:cubicBezTo>
                  <a:cubicBezTo>
                    <a:pt x="13" y="881"/>
                    <a:pt x="251" y="1132"/>
                    <a:pt x="560" y="1132"/>
                  </a:cubicBezTo>
                  <a:cubicBezTo>
                    <a:pt x="870" y="1132"/>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2"/>
            <p:cNvSpPr/>
            <p:nvPr/>
          </p:nvSpPr>
          <p:spPr>
            <a:xfrm>
              <a:off x="4760568" y="2356965"/>
              <a:ext cx="38929" cy="38894"/>
            </a:xfrm>
            <a:custGeom>
              <a:avLst/>
              <a:gdLst/>
              <a:ahLst/>
              <a:cxnLst/>
              <a:rect l="l" t="t" r="r" b="b"/>
              <a:pathLst>
                <a:path w="1133" h="1132" extrusionOk="0">
                  <a:moveTo>
                    <a:pt x="572" y="0"/>
                  </a:moveTo>
                  <a:cubicBezTo>
                    <a:pt x="251" y="0"/>
                    <a:pt x="1" y="250"/>
                    <a:pt x="1" y="560"/>
                  </a:cubicBezTo>
                  <a:cubicBezTo>
                    <a:pt x="1" y="870"/>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2"/>
            <p:cNvSpPr/>
            <p:nvPr/>
          </p:nvSpPr>
          <p:spPr>
            <a:xfrm>
              <a:off x="4696763"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2"/>
            <p:cNvSpPr/>
            <p:nvPr/>
          </p:nvSpPr>
          <p:spPr>
            <a:xfrm>
              <a:off x="4824407"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2"/>
            <p:cNvSpPr/>
            <p:nvPr/>
          </p:nvSpPr>
          <p:spPr>
            <a:xfrm>
              <a:off x="4696763"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2"/>
            <p:cNvSpPr/>
            <p:nvPr/>
          </p:nvSpPr>
          <p:spPr>
            <a:xfrm>
              <a:off x="4824407" y="2292336"/>
              <a:ext cx="38894" cy="38894"/>
            </a:xfrm>
            <a:custGeom>
              <a:avLst/>
              <a:gdLst/>
              <a:ahLst/>
              <a:cxnLst/>
              <a:rect l="l" t="t" r="r" b="b"/>
              <a:pathLst>
                <a:path w="1132" h="1132" extrusionOk="0">
                  <a:moveTo>
                    <a:pt x="572" y="0"/>
                  </a:moveTo>
                  <a:cubicBezTo>
                    <a:pt x="262" y="0"/>
                    <a:pt x="0" y="262"/>
                    <a:pt x="0" y="572"/>
                  </a:cubicBezTo>
                  <a:cubicBezTo>
                    <a:pt x="24"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2"/>
            <p:cNvSpPr/>
            <p:nvPr/>
          </p:nvSpPr>
          <p:spPr>
            <a:xfrm>
              <a:off x="4888624" y="2228497"/>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2"/>
            <p:cNvSpPr/>
            <p:nvPr/>
          </p:nvSpPr>
          <p:spPr>
            <a:xfrm>
              <a:off x="4760568" y="2228909"/>
              <a:ext cx="38929" cy="38894"/>
            </a:xfrm>
            <a:custGeom>
              <a:avLst/>
              <a:gdLst/>
              <a:ahLst/>
              <a:cxnLst/>
              <a:rect l="l" t="t" r="r" b="b"/>
              <a:pathLst>
                <a:path w="1133"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2"/>
            <p:cNvSpPr/>
            <p:nvPr/>
          </p:nvSpPr>
          <p:spPr>
            <a:xfrm>
              <a:off x="4632134" y="2100887"/>
              <a:ext cx="38894" cy="38894"/>
            </a:xfrm>
            <a:custGeom>
              <a:avLst/>
              <a:gdLst/>
              <a:ahLst/>
              <a:cxnLst/>
              <a:rect l="l" t="t" r="r" b="b"/>
              <a:pathLst>
                <a:path w="1132" h="1132" extrusionOk="0">
                  <a:moveTo>
                    <a:pt x="572" y="0"/>
                  </a:moveTo>
                  <a:cubicBezTo>
                    <a:pt x="262" y="0"/>
                    <a:pt x="0" y="250"/>
                    <a:pt x="0" y="560"/>
                  </a:cubicBezTo>
                  <a:cubicBezTo>
                    <a:pt x="24"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2"/>
            <p:cNvSpPr/>
            <p:nvPr/>
          </p:nvSpPr>
          <p:spPr>
            <a:xfrm>
              <a:off x="4504490" y="21004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2"/>
            <p:cNvSpPr/>
            <p:nvPr/>
          </p:nvSpPr>
          <p:spPr>
            <a:xfrm>
              <a:off x="4440685" y="2164692"/>
              <a:ext cx="38482" cy="38894"/>
            </a:xfrm>
            <a:custGeom>
              <a:avLst/>
              <a:gdLst/>
              <a:ahLst/>
              <a:cxnLst/>
              <a:rect l="l" t="t" r="r" b="b"/>
              <a:pathLst>
                <a:path w="1120" h="1132" extrusionOk="0">
                  <a:moveTo>
                    <a:pt x="560" y="0"/>
                  </a:moveTo>
                  <a:cubicBezTo>
                    <a:pt x="250" y="0"/>
                    <a:pt x="0" y="251"/>
                    <a:pt x="0" y="560"/>
                  </a:cubicBezTo>
                  <a:cubicBezTo>
                    <a:pt x="0" y="882"/>
                    <a:pt x="250" y="1132"/>
                    <a:pt x="560" y="1132"/>
                  </a:cubicBezTo>
                  <a:cubicBezTo>
                    <a:pt x="869" y="1132"/>
                    <a:pt x="1119" y="882"/>
                    <a:pt x="1119" y="560"/>
                  </a:cubicBezTo>
                  <a:cubicBezTo>
                    <a:pt x="1119"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2"/>
            <p:cNvSpPr/>
            <p:nvPr/>
          </p:nvSpPr>
          <p:spPr>
            <a:xfrm>
              <a:off x="4568329" y="2164692"/>
              <a:ext cx="38894" cy="38894"/>
            </a:xfrm>
            <a:custGeom>
              <a:avLst/>
              <a:gdLst/>
              <a:ahLst/>
              <a:cxnLst/>
              <a:rect l="l" t="t" r="r" b="b"/>
              <a:pathLst>
                <a:path w="1132" h="1132" extrusionOk="0">
                  <a:moveTo>
                    <a:pt x="572" y="0"/>
                  </a:moveTo>
                  <a:cubicBezTo>
                    <a:pt x="250" y="0"/>
                    <a:pt x="0" y="251"/>
                    <a:pt x="0" y="560"/>
                  </a:cubicBezTo>
                  <a:cubicBezTo>
                    <a:pt x="12" y="882"/>
                    <a:pt x="274"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2"/>
            <p:cNvSpPr/>
            <p:nvPr/>
          </p:nvSpPr>
          <p:spPr>
            <a:xfrm>
              <a:off x="4632134" y="2356965"/>
              <a:ext cx="38894" cy="38894"/>
            </a:xfrm>
            <a:custGeom>
              <a:avLst/>
              <a:gdLst/>
              <a:ahLst/>
              <a:cxnLst/>
              <a:rect l="l" t="t" r="r" b="b"/>
              <a:pathLst>
                <a:path w="1132" h="1132" extrusionOk="0">
                  <a:moveTo>
                    <a:pt x="572" y="0"/>
                  </a:moveTo>
                  <a:cubicBezTo>
                    <a:pt x="262" y="0"/>
                    <a:pt x="0" y="250"/>
                    <a:pt x="0" y="560"/>
                  </a:cubicBezTo>
                  <a:cubicBezTo>
                    <a:pt x="24" y="881"/>
                    <a:pt x="274" y="1132"/>
                    <a:pt x="572" y="1132"/>
                  </a:cubicBezTo>
                  <a:cubicBezTo>
                    <a:pt x="881" y="1132"/>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2"/>
            <p:cNvSpPr/>
            <p:nvPr/>
          </p:nvSpPr>
          <p:spPr>
            <a:xfrm>
              <a:off x="4504490" y="2356965"/>
              <a:ext cx="38894" cy="38894"/>
            </a:xfrm>
            <a:custGeom>
              <a:avLst/>
              <a:gdLst/>
              <a:ahLst/>
              <a:cxnLst/>
              <a:rect l="l" t="t" r="r" b="b"/>
              <a:pathLst>
                <a:path w="1132" h="1132" extrusionOk="0">
                  <a:moveTo>
                    <a:pt x="560" y="0"/>
                  </a:moveTo>
                  <a:cubicBezTo>
                    <a:pt x="251" y="0"/>
                    <a:pt x="1" y="250"/>
                    <a:pt x="1" y="560"/>
                  </a:cubicBezTo>
                  <a:cubicBezTo>
                    <a:pt x="1" y="870"/>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2"/>
            <p:cNvSpPr/>
            <p:nvPr/>
          </p:nvSpPr>
          <p:spPr>
            <a:xfrm>
              <a:off x="4440685" y="2420769"/>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2"/>
            <p:cNvSpPr/>
            <p:nvPr/>
          </p:nvSpPr>
          <p:spPr>
            <a:xfrm>
              <a:off x="4568329" y="2420769"/>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
            <p:cNvSpPr/>
            <p:nvPr/>
          </p:nvSpPr>
          <p:spPr>
            <a:xfrm>
              <a:off x="4440685" y="2292336"/>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2"/>
            <p:cNvSpPr/>
            <p:nvPr/>
          </p:nvSpPr>
          <p:spPr>
            <a:xfrm>
              <a:off x="4568329" y="2292336"/>
              <a:ext cx="38894" cy="38894"/>
            </a:xfrm>
            <a:custGeom>
              <a:avLst/>
              <a:gdLst/>
              <a:ahLst/>
              <a:cxnLst/>
              <a:rect l="l" t="t" r="r" b="b"/>
              <a:pathLst>
                <a:path w="1132" h="1132" extrusionOk="0">
                  <a:moveTo>
                    <a:pt x="572" y="0"/>
                  </a:moveTo>
                  <a:cubicBezTo>
                    <a:pt x="250" y="0"/>
                    <a:pt x="0" y="262"/>
                    <a:pt x="0" y="572"/>
                  </a:cubicBezTo>
                  <a:cubicBezTo>
                    <a:pt x="12" y="881"/>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2"/>
            <p:cNvSpPr/>
            <p:nvPr/>
          </p:nvSpPr>
          <p:spPr>
            <a:xfrm>
              <a:off x="4632134" y="2228497"/>
              <a:ext cx="38894" cy="38894"/>
            </a:xfrm>
            <a:custGeom>
              <a:avLst/>
              <a:gdLst/>
              <a:ahLst/>
              <a:cxnLst/>
              <a:rect l="l" t="t" r="r" b="b"/>
              <a:pathLst>
                <a:path w="1132" h="1132" extrusionOk="0">
                  <a:moveTo>
                    <a:pt x="572" y="1"/>
                  </a:moveTo>
                  <a:cubicBezTo>
                    <a:pt x="262" y="1"/>
                    <a:pt x="0" y="251"/>
                    <a:pt x="0" y="572"/>
                  </a:cubicBezTo>
                  <a:cubicBezTo>
                    <a:pt x="0"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2"/>
            <p:cNvSpPr/>
            <p:nvPr/>
          </p:nvSpPr>
          <p:spPr>
            <a:xfrm>
              <a:off x="4504490" y="2228909"/>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2"/>
            <p:cNvSpPr/>
            <p:nvPr/>
          </p:nvSpPr>
          <p:spPr>
            <a:xfrm>
              <a:off x="4376056" y="2100887"/>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2"/>
            <p:cNvSpPr/>
            <p:nvPr/>
          </p:nvSpPr>
          <p:spPr>
            <a:xfrm>
              <a:off x="4248412" y="21004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
            <p:cNvSpPr/>
            <p:nvPr/>
          </p:nvSpPr>
          <p:spPr>
            <a:xfrm>
              <a:off x="4184195" y="2164692"/>
              <a:ext cx="38894" cy="38894"/>
            </a:xfrm>
            <a:custGeom>
              <a:avLst/>
              <a:gdLst/>
              <a:ahLst/>
              <a:cxnLst/>
              <a:rect l="l" t="t" r="r" b="b"/>
              <a:pathLst>
                <a:path w="1132" h="1132" extrusionOk="0">
                  <a:moveTo>
                    <a:pt x="572" y="0"/>
                  </a:moveTo>
                  <a:cubicBezTo>
                    <a:pt x="262" y="0"/>
                    <a:pt x="0" y="251"/>
                    <a:pt x="0" y="560"/>
                  </a:cubicBezTo>
                  <a:cubicBezTo>
                    <a:pt x="0"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
            <p:cNvSpPr/>
            <p:nvPr/>
          </p:nvSpPr>
          <p:spPr>
            <a:xfrm>
              <a:off x="4312217" y="2164692"/>
              <a:ext cx="38894" cy="38894"/>
            </a:xfrm>
            <a:custGeom>
              <a:avLst/>
              <a:gdLst/>
              <a:ahLst/>
              <a:cxnLst/>
              <a:rect l="l" t="t" r="r" b="b"/>
              <a:pathLst>
                <a:path w="1132" h="1132" extrusionOk="0">
                  <a:moveTo>
                    <a:pt x="560" y="0"/>
                  </a:moveTo>
                  <a:cubicBezTo>
                    <a:pt x="251" y="0"/>
                    <a:pt x="1" y="251"/>
                    <a:pt x="1" y="560"/>
                  </a:cubicBezTo>
                  <a:cubicBezTo>
                    <a:pt x="1" y="882"/>
                    <a:pt x="263" y="1132"/>
                    <a:pt x="560" y="1132"/>
                  </a:cubicBezTo>
                  <a:cubicBezTo>
                    <a:pt x="882" y="1132"/>
                    <a:pt x="1132" y="882"/>
                    <a:pt x="1132" y="560"/>
                  </a:cubicBezTo>
                  <a:cubicBezTo>
                    <a:pt x="1132" y="251"/>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2"/>
            <p:cNvSpPr/>
            <p:nvPr/>
          </p:nvSpPr>
          <p:spPr>
            <a:xfrm>
              <a:off x="4376056" y="2356965"/>
              <a:ext cx="38894" cy="38894"/>
            </a:xfrm>
            <a:custGeom>
              <a:avLst/>
              <a:gdLst/>
              <a:ahLst/>
              <a:cxnLst/>
              <a:rect l="l" t="t" r="r" b="b"/>
              <a:pathLst>
                <a:path w="1132" h="1132" extrusionOk="0">
                  <a:moveTo>
                    <a:pt x="572" y="0"/>
                  </a:moveTo>
                  <a:cubicBezTo>
                    <a:pt x="250" y="0"/>
                    <a:pt x="0" y="250"/>
                    <a:pt x="0" y="560"/>
                  </a:cubicBezTo>
                  <a:cubicBezTo>
                    <a:pt x="12" y="881"/>
                    <a:pt x="274" y="1132"/>
                    <a:pt x="572" y="1132"/>
                  </a:cubicBezTo>
                  <a:cubicBezTo>
                    <a:pt x="881" y="1132"/>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2"/>
            <p:cNvSpPr/>
            <p:nvPr/>
          </p:nvSpPr>
          <p:spPr>
            <a:xfrm>
              <a:off x="4248412" y="2356965"/>
              <a:ext cx="38894" cy="38894"/>
            </a:xfrm>
            <a:custGeom>
              <a:avLst/>
              <a:gdLst/>
              <a:ahLst/>
              <a:cxnLst/>
              <a:rect l="l" t="t" r="r" b="b"/>
              <a:pathLst>
                <a:path w="1132" h="1132" extrusionOk="0">
                  <a:moveTo>
                    <a:pt x="560" y="0"/>
                  </a:moveTo>
                  <a:cubicBezTo>
                    <a:pt x="250" y="0"/>
                    <a:pt x="0" y="250"/>
                    <a:pt x="0" y="560"/>
                  </a:cubicBezTo>
                  <a:cubicBezTo>
                    <a:pt x="0" y="870"/>
                    <a:pt x="250" y="1132"/>
                    <a:pt x="560" y="1132"/>
                  </a:cubicBezTo>
                  <a:cubicBezTo>
                    <a:pt x="869"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
            <p:cNvSpPr/>
            <p:nvPr/>
          </p:nvSpPr>
          <p:spPr>
            <a:xfrm>
              <a:off x="4184195"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2"/>
            <p:cNvSpPr/>
            <p:nvPr/>
          </p:nvSpPr>
          <p:spPr>
            <a:xfrm>
              <a:off x="4312217" y="2420769"/>
              <a:ext cx="38894" cy="38894"/>
            </a:xfrm>
            <a:custGeom>
              <a:avLst/>
              <a:gdLst/>
              <a:ahLst/>
              <a:cxnLst/>
              <a:rect l="l" t="t" r="r" b="b"/>
              <a:pathLst>
                <a:path w="1132" h="1132" extrusionOk="0">
                  <a:moveTo>
                    <a:pt x="560" y="1"/>
                  </a:moveTo>
                  <a:cubicBezTo>
                    <a:pt x="251" y="1"/>
                    <a:pt x="1" y="251"/>
                    <a:pt x="1" y="572"/>
                  </a:cubicBezTo>
                  <a:cubicBezTo>
                    <a:pt x="1" y="882"/>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2"/>
            <p:cNvSpPr/>
            <p:nvPr/>
          </p:nvSpPr>
          <p:spPr>
            <a:xfrm>
              <a:off x="4184195" y="2292336"/>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2"/>
            <p:cNvSpPr/>
            <p:nvPr/>
          </p:nvSpPr>
          <p:spPr>
            <a:xfrm>
              <a:off x="4312217" y="2292336"/>
              <a:ext cx="38894" cy="38894"/>
            </a:xfrm>
            <a:custGeom>
              <a:avLst/>
              <a:gdLst/>
              <a:ahLst/>
              <a:cxnLst/>
              <a:rect l="l" t="t" r="r" b="b"/>
              <a:pathLst>
                <a:path w="1132" h="1132" extrusionOk="0">
                  <a:moveTo>
                    <a:pt x="560" y="0"/>
                  </a:moveTo>
                  <a:cubicBezTo>
                    <a:pt x="251" y="0"/>
                    <a:pt x="1" y="262"/>
                    <a:pt x="1" y="572"/>
                  </a:cubicBezTo>
                  <a:cubicBezTo>
                    <a:pt x="1" y="881"/>
                    <a:pt x="263"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2"/>
            <p:cNvSpPr/>
            <p:nvPr/>
          </p:nvSpPr>
          <p:spPr>
            <a:xfrm>
              <a:off x="4376056" y="2228497"/>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2"/>
            <p:cNvSpPr/>
            <p:nvPr/>
          </p:nvSpPr>
          <p:spPr>
            <a:xfrm>
              <a:off x="4248412" y="2228909"/>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
            <p:cNvSpPr/>
            <p:nvPr/>
          </p:nvSpPr>
          <p:spPr>
            <a:xfrm>
              <a:off x="4120356" y="2100887"/>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2"/>
            <p:cNvSpPr/>
            <p:nvPr/>
          </p:nvSpPr>
          <p:spPr>
            <a:xfrm>
              <a:off x="3991923"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2"/>
            <p:cNvSpPr/>
            <p:nvPr/>
          </p:nvSpPr>
          <p:spPr>
            <a:xfrm>
              <a:off x="3928084" y="2164692"/>
              <a:ext cx="38894" cy="38894"/>
            </a:xfrm>
            <a:custGeom>
              <a:avLst/>
              <a:gdLst/>
              <a:ahLst/>
              <a:cxnLst/>
              <a:rect l="l" t="t" r="r" b="b"/>
              <a:pathLst>
                <a:path w="1132" h="1132" extrusionOk="0">
                  <a:moveTo>
                    <a:pt x="572" y="0"/>
                  </a:moveTo>
                  <a:cubicBezTo>
                    <a:pt x="251" y="0"/>
                    <a:pt x="1" y="251"/>
                    <a:pt x="1" y="560"/>
                  </a:cubicBezTo>
                  <a:cubicBezTo>
                    <a:pt x="1" y="882"/>
                    <a:pt x="251"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2"/>
            <p:cNvSpPr/>
            <p:nvPr/>
          </p:nvSpPr>
          <p:spPr>
            <a:xfrm>
              <a:off x="4056139" y="2164692"/>
              <a:ext cx="38894" cy="38894"/>
            </a:xfrm>
            <a:custGeom>
              <a:avLst/>
              <a:gdLst/>
              <a:ahLst/>
              <a:cxnLst/>
              <a:rect l="l" t="t" r="r" b="b"/>
              <a:pathLst>
                <a:path w="1132" h="1132" extrusionOk="0">
                  <a:moveTo>
                    <a:pt x="560" y="0"/>
                  </a:moveTo>
                  <a:cubicBezTo>
                    <a:pt x="250" y="0"/>
                    <a:pt x="0" y="251"/>
                    <a:pt x="0" y="560"/>
                  </a:cubicBezTo>
                  <a:cubicBezTo>
                    <a:pt x="12" y="882"/>
                    <a:pt x="262" y="1132"/>
                    <a:pt x="560" y="1132"/>
                  </a:cubicBezTo>
                  <a:cubicBezTo>
                    <a:pt x="870" y="1132"/>
                    <a:pt x="1131" y="882"/>
                    <a:pt x="1131" y="560"/>
                  </a:cubicBezTo>
                  <a:cubicBezTo>
                    <a:pt x="1131"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
            <p:cNvSpPr/>
            <p:nvPr/>
          </p:nvSpPr>
          <p:spPr>
            <a:xfrm>
              <a:off x="4120356" y="2356965"/>
              <a:ext cx="38894" cy="38894"/>
            </a:xfrm>
            <a:custGeom>
              <a:avLst/>
              <a:gdLst/>
              <a:ahLst/>
              <a:cxnLst/>
              <a:rect l="l" t="t" r="r" b="b"/>
              <a:pathLst>
                <a:path w="1132" h="1132" extrusionOk="0">
                  <a:moveTo>
                    <a:pt x="572" y="0"/>
                  </a:moveTo>
                  <a:cubicBezTo>
                    <a:pt x="251" y="0"/>
                    <a:pt x="1" y="250"/>
                    <a:pt x="1" y="560"/>
                  </a:cubicBezTo>
                  <a:cubicBezTo>
                    <a:pt x="1" y="881"/>
                    <a:pt x="251"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
            <p:cNvSpPr/>
            <p:nvPr/>
          </p:nvSpPr>
          <p:spPr>
            <a:xfrm>
              <a:off x="3991923"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2"/>
            <p:cNvSpPr/>
            <p:nvPr/>
          </p:nvSpPr>
          <p:spPr>
            <a:xfrm>
              <a:off x="3928084" y="242076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2"/>
            <p:cNvSpPr/>
            <p:nvPr/>
          </p:nvSpPr>
          <p:spPr>
            <a:xfrm>
              <a:off x="4056139" y="2420769"/>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
            <p:cNvSpPr/>
            <p:nvPr/>
          </p:nvSpPr>
          <p:spPr>
            <a:xfrm>
              <a:off x="3928084" y="2292336"/>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
            <p:cNvSpPr/>
            <p:nvPr/>
          </p:nvSpPr>
          <p:spPr>
            <a:xfrm>
              <a:off x="4056139" y="2292336"/>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
            <p:cNvSpPr/>
            <p:nvPr/>
          </p:nvSpPr>
          <p:spPr>
            <a:xfrm>
              <a:off x="4120356" y="2228497"/>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
            <p:cNvSpPr/>
            <p:nvPr/>
          </p:nvSpPr>
          <p:spPr>
            <a:xfrm>
              <a:off x="3991923"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
            <p:cNvSpPr/>
            <p:nvPr/>
          </p:nvSpPr>
          <p:spPr>
            <a:xfrm>
              <a:off x="3864279" y="210088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
            <p:cNvSpPr/>
            <p:nvPr/>
          </p:nvSpPr>
          <p:spPr>
            <a:xfrm>
              <a:off x="3735811" y="2100475"/>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
            <p:cNvSpPr/>
            <p:nvPr/>
          </p:nvSpPr>
          <p:spPr>
            <a:xfrm>
              <a:off x="3672006"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81"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
            <p:cNvSpPr/>
            <p:nvPr/>
          </p:nvSpPr>
          <p:spPr>
            <a:xfrm>
              <a:off x="3799650" y="2164692"/>
              <a:ext cx="38894" cy="38894"/>
            </a:xfrm>
            <a:custGeom>
              <a:avLst/>
              <a:gdLst/>
              <a:ahLst/>
              <a:cxnLst/>
              <a:rect l="l" t="t" r="r" b="b"/>
              <a:pathLst>
                <a:path w="1132" h="1132" extrusionOk="0">
                  <a:moveTo>
                    <a:pt x="572" y="0"/>
                  </a:moveTo>
                  <a:cubicBezTo>
                    <a:pt x="262" y="0"/>
                    <a:pt x="0" y="251"/>
                    <a:pt x="0" y="560"/>
                  </a:cubicBezTo>
                  <a:cubicBezTo>
                    <a:pt x="24"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
            <p:cNvSpPr/>
            <p:nvPr/>
          </p:nvSpPr>
          <p:spPr>
            <a:xfrm>
              <a:off x="3864279"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81" y="1132"/>
                    <a:pt x="1131" y="881"/>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
            <p:cNvSpPr/>
            <p:nvPr/>
          </p:nvSpPr>
          <p:spPr>
            <a:xfrm>
              <a:off x="3735811" y="2356965"/>
              <a:ext cx="38894" cy="38894"/>
            </a:xfrm>
            <a:custGeom>
              <a:avLst/>
              <a:gdLst/>
              <a:ahLst/>
              <a:cxnLst/>
              <a:rect l="l" t="t" r="r" b="b"/>
              <a:pathLst>
                <a:path w="1132" h="1132" extrusionOk="0">
                  <a:moveTo>
                    <a:pt x="572" y="0"/>
                  </a:moveTo>
                  <a:cubicBezTo>
                    <a:pt x="251" y="0"/>
                    <a:pt x="1" y="250"/>
                    <a:pt x="1" y="560"/>
                  </a:cubicBezTo>
                  <a:cubicBezTo>
                    <a:pt x="1" y="870"/>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
            <p:cNvSpPr/>
            <p:nvPr/>
          </p:nvSpPr>
          <p:spPr>
            <a:xfrm>
              <a:off x="3672006"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
            <p:cNvSpPr/>
            <p:nvPr/>
          </p:nvSpPr>
          <p:spPr>
            <a:xfrm>
              <a:off x="3799650"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
            <p:cNvSpPr/>
            <p:nvPr/>
          </p:nvSpPr>
          <p:spPr>
            <a:xfrm>
              <a:off x="3672006"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
            <p:cNvSpPr/>
            <p:nvPr/>
          </p:nvSpPr>
          <p:spPr>
            <a:xfrm>
              <a:off x="3799650" y="2292336"/>
              <a:ext cx="38894" cy="38894"/>
            </a:xfrm>
            <a:custGeom>
              <a:avLst/>
              <a:gdLst/>
              <a:ahLst/>
              <a:cxnLst/>
              <a:rect l="l" t="t" r="r" b="b"/>
              <a:pathLst>
                <a:path w="1132" h="1132" extrusionOk="0">
                  <a:moveTo>
                    <a:pt x="572" y="0"/>
                  </a:moveTo>
                  <a:cubicBezTo>
                    <a:pt x="262" y="0"/>
                    <a:pt x="0" y="262"/>
                    <a:pt x="0" y="572"/>
                  </a:cubicBezTo>
                  <a:cubicBezTo>
                    <a:pt x="24"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
            <p:cNvSpPr/>
            <p:nvPr/>
          </p:nvSpPr>
          <p:spPr>
            <a:xfrm>
              <a:off x="3864279"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
            <p:cNvSpPr/>
            <p:nvPr/>
          </p:nvSpPr>
          <p:spPr>
            <a:xfrm>
              <a:off x="3735811" y="2228909"/>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
            <p:cNvSpPr/>
            <p:nvPr/>
          </p:nvSpPr>
          <p:spPr>
            <a:xfrm>
              <a:off x="3608201" y="210088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
            <p:cNvSpPr/>
            <p:nvPr/>
          </p:nvSpPr>
          <p:spPr>
            <a:xfrm>
              <a:off x="3479733" y="2100475"/>
              <a:ext cx="38894" cy="38894"/>
            </a:xfrm>
            <a:custGeom>
              <a:avLst/>
              <a:gdLst/>
              <a:ahLst/>
              <a:cxnLst/>
              <a:rect l="l" t="t" r="r" b="b"/>
              <a:pathLst>
                <a:path w="1132" h="1132" extrusionOk="0">
                  <a:moveTo>
                    <a:pt x="560" y="0"/>
                  </a:moveTo>
                  <a:cubicBezTo>
                    <a:pt x="251" y="0"/>
                    <a:pt x="0" y="262"/>
                    <a:pt x="0" y="572"/>
                  </a:cubicBezTo>
                  <a:cubicBezTo>
                    <a:pt x="0"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
            <p:cNvSpPr/>
            <p:nvPr/>
          </p:nvSpPr>
          <p:spPr>
            <a:xfrm>
              <a:off x="3415928"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69" y="1132"/>
                    <a:pt x="1131" y="882"/>
                    <a:pt x="1131" y="560"/>
                  </a:cubicBezTo>
                  <a:cubicBezTo>
                    <a:pt x="1131"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
            <p:cNvSpPr/>
            <p:nvPr/>
          </p:nvSpPr>
          <p:spPr>
            <a:xfrm>
              <a:off x="3543538" y="2164692"/>
              <a:ext cx="38894" cy="38894"/>
            </a:xfrm>
            <a:custGeom>
              <a:avLst/>
              <a:gdLst/>
              <a:ahLst/>
              <a:cxnLst/>
              <a:rect l="l" t="t" r="r" b="b"/>
              <a:pathLst>
                <a:path w="1132" h="1132" extrusionOk="0">
                  <a:moveTo>
                    <a:pt x="572" y="0"/>
                  </a:moveTo>
                  <a:cubicBezTo>
                    <a:pt x="251" y="0"/>
                    <a:pt x="1" y="251"/>
                    <a:pt x="1" y="560"/>
                  </a:cubicBezTo>
                  <a:cubicBezTo>
                    <a:pt x="13" y="882"/>
                    <a:pt x="275"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
            <p:cNvSpPr/>
            <p:nvPr/>
          </p:nvSpPr>
          <p:spPr>
            <a:xfrm>
              <a:off x="3608201"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69" y="1132"/>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
            <p:cNvSpPr/>
            <p:nvPr/>
          </p:nvSpPr>
          <p:spPr>
            <a:xfrm>
              <a:off x="3479733" y="2356965"/>
              <a:ext cx="38894" cy="38894"/>
            </a:xfrm>
            <a:custGeom>
              <a:avLst/>
              <a:gdLst/>
              <a:ahLst/>
              <a:cxnLst/>
              <a:rect l="l" t="t" r="r" b="b"/>
              <a:pathLst>
                <a:path w="1132" h="1132" extrusionOk="0">
                  <a:moveTo>
                    <a:pt x="560" y="0"/>
                  </a:moveTo>
                  <a:cubicBezTo>
                    <a:pt x="251" y="0"/>
                    <a:pt x="0" y="250"/>
                    <a:pt x="0" y="560"/>
                  </a:cubicBezTo>
                  <a:cubicBezTo>
                    <a:pt x="0" y="870"/>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
            <p:cNvSpPr/>
            <p:nvPr/>
          </p:nvSpPr>
          <p:spPr>
            <a:xfrm>
              <a:off x="3415928"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
            <p:cNvSpPr/>
            <p:nvPr/>
          </p:nvSpPr>
          <p:spPr>
            <a:xfrm>
              <a:off x="3543538" y="2420769"/>
              <a:ext cx="38894" cy="38894"/>
            </a:xfrm>
            <a:custGeom>
              <a:avLst/>
              <a:gdLst/>
              <a:ahLst/>
              <a:cxnLst/>
              <a:rect l="l" t="t" r="r" b="b"/>
              <a:pathLst>
                <a:path w="1132" h="1132" extrusionOk="0">
                  <a:moveTo>
                    <a:pt x="572" y="1"/>
                  </a:moveTo>
                  <a:cubicBezTo>
                    <a:pt x="251" y="1"/>
                    <a:pt x="1" y="251"/>
                    <a:pt x="1" y="572"/>
                  </a:cubicBezTo>
                  <a:cubicBezTo>
                    <a:pt x="1" y="882"/>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
            <p:cNvSpPr/>
            <p:nvPr/>
          </p:nvSpPr>
          <p:spPr>
            <a:xfrm>
              <a:off x="3415928"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
            <p:cNvSpPr/>
            <p:nvPr/>
          </p:nvSpPr>
          <p:spPr>
            <a:xfrm>
              <a:off x="3543538" y="2292336"/>
              <a:ext cx="38894" cy="38894"/>
            </a:xfrm>
            <a:custGeom>
              <a:avLst/>
              <a:gdLst/>
              <a:ahLst/>
              <a:cxnLst/>
              <a:rect l="l" t="t" r="r" b="b"/>
              <a:pathLst>
                <a:path w="1132" h="1132" extrusionOk="0">
                  <a:moveTo>
                    <a:pt x="572" y="0"/>
                  </a:moveTo>
                  <a:cubicBezTo>
                    <a:pt x="251" y="0"/>
                    <a:pt x="1" y="262"/>
                    <a:pt x="1" y="572"/>
                  </a:cubicBezTo>
                  <a:cubicBezTo>
                    <a:pt x="13" y="881"/>
                    <a:pt x="275"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
            <p:cNvSpPr/>
            <p:nvPr/>
          </p:nvSpPr>
          <p:spPr>
            <a:xfrm>
              <a:off x="3608201"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
            <p:cNvSpPr/>
            <p:nvPr/>
          </p:nvSpPr>
          <p:spPr>
            <a:xfrm>
              <a:off x="3479733" y="2228909"/>
              <a:ext cx="38894" cy="38894"/>
            </a:xfrm>
            <a:custGeom>
              <a:avLst/>
              <a:gdLst/>
              <a:ahLst/>
              <a:cxnLst/>
              <a:rect l="l" t="t" r="r" b="b"/>
              <a:pathLst>
                <a:path w="1132" h="1132" extrusionOk="0">
                  <a:moveTo>
                    <a:pt x="560" y="1"/>
                  </a:moveTo>
                  <a:cubicBezTo>
                    <a:pt x="251" y="1"/>
                    <a:pt x="0" y="263"/>
                    <a:pt x="0" y="572"/>
                  </a:cubicBezTo>
                  <a:cubicBezTo>
                    <a:pt x="0"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
            <p:cNvSpPr/>
            <p:nvPr/>
          </p:nvSpPr>
          <p:spPr>
            <a:xfrm>
              <a:off x="3351677" y="2100887"/>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
            <p:cNvSpPr/>
            <p:nvPr/>
          </p:nvSpPr>
          <p:spPr>
            <a:xfrm>
              <a:off x="3223243"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
            <p:cNvSpPr/>
            <p:nvPr/>
          </p:nvSpPr>
          <p:spPr>
            <a:xfrm>
              <a:off x="3159404" y="2164692"/>
              <a:ext cx="38894" cy="38894"/>
            </a:xfrm>
            <a:custGeom>
              <a:avLst/>
              <a:gdLst/>
              <a:ahLst/>
              <a:cxnLst/>
              <a:rect l="l" t="t" r="r" b="b"/>
              <a:pathLst>
                <a:path w="1132" h="1132" extrusionOk="0">
                  <a:moveTo>
                    <a:pt x="572" y="0"/>
                  </a:moveTo>
                  <a:cubicBezTo>
                    <a:pt x="263" y="0"/>
                    <a:pt x="1" y="251"/>
                    <a:pt x="1" y="560"/>
                  </a:cubicBezTo>
                  <a:cubicBezTo>
                    <a:pt x="1" y="882"/>
                    <a:pt x="263"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
            <p:cNvSpPr/>
            <p:nvPr/>
          </p:nvSpPr>
          <p:spPr>
            <a:xfrm>
              <a:off x="3287460" y="2164692"/>
              <a:ext cx="38894" cy="38894"/>
            </a:xfrm>
            <a:custGeom>
              <a:avLst/>
              <a:gdLst/>
              <a:ahLst/>
              <a:cxnLst/>
              <a:rect l="l" t="t" r="r" b="b"/>
              <a:pathLst>
                <a:path w="1132" h="1132" extrusionOk="0">
                  <a:moveTo>
                    <a:pt x="560" y="0"/>
                  </a:moveTo>
                  <a:cubicBezTo>
                    <a:pt x="251" y="0"/>
                    <a:pt x="1" y="251"/>
                    <a:pt x="1" y="560"/>
                  </a:cubicBezTo>
                  <a:cubicBezTo>
                    <a:pt x="12" y="882"/>
                    <a:pt x="262" y="1132"/>
                    <a:pt x="560" y="1132"/>
                  </a:cubicBezTo>
                  <a:cubicBezTo>
                    <a:pt x="882"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
            <p:cNvSpPr/>
            <p:nvPr/>
          </p:nvSpPr>
          <p:spPr>
            <a:xfrm>
              <a:off x="3351677" y="2356965"/>
              <a:ext cx="38894" cy="38894"/>
            </a:xfrm>
            <a:custGeom>
              <a:avLst/>
              <a:gdLst/>
              <a:ahLst/>
              <a:cxnLst/>
              <a:rect l="l" t="t" r="r" b="b"/>
              <a:pathLst>
                <a:path w="1132" h="1132" extrusionOk="0">
                  <a:moveTo>
                    <a:pt x="572" y="0"/>
                  </a:moveTo>
                  <a:cubicBezTo>
                    <a:pt x="263" y="0"/>
                    <a:pt x="1" y="250"/>
                    <a:pt x="1" y="560"/>
                  </a:cubicBezTo>
                  <a:cubicBezTo>
                    <a:pt x="1" y="881"/>
                    <a:pt x="263"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
            <p:cNvSpPr/>
            <p:nvPr/>
          </p:nvSpPr>
          <p:spPr>
            <a:xfrm>
              <a:off x="3223243"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
            <p:cNvSpPr/>
            <p:nvPr/>
          </p:nvSpPr>
          <p:spPr>
            <a:xfrm>
              <a:off x="3159404" y="242076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
            <p:cNvSpPr/>
            <p:nvPr/>
          </p:nvSpPr>
          <p:spPr>
            <a:xfrm>
              <a:off x="3287460" y="2420769"/>
              <a:ext cx="38894" cy="38894"/>
            </a:xfrm>
            <a:custGeom>
              <a:avLst/>
              <a:gdLst/>
              <a:ahLst/>
              <a:cxnLst/>
              <a:rect l="l" t="t" r="r" b="b"/>
              <a:pathLst>
                <a:path w="1132" h="1132" extrusionOk="0">
                  <a:moveTo>
                    <a:pt x="560" y="1"/>
                  </a:moveTo>
                  <a:cubicBezTo>
                    <a:pt x="251" y="1"/>
                    <a:pt x="1" y="251"/>
                    <a:pt x="1" y="572"/>
                  </a:cubicBezTo>
                  <a:cubicBezTo>
                    <a:pt x="1" y="882"/>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
            <p:cNvSpPr/>
            <p:nvPr/>
          </p:nvSpPr>
          <p:spPr>
            <a:xfrm>
              <a:off x="3159404" y="2292336"/>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
            <p:cNvSpPr/>
            <p:nvPr/>
          </p:nvSpPr>
          <p:spPr>
            <a:xfrm>
              <a:off x="3287460" y="2292336"/>
              <a:ext cx="38894" cy="38894"/>
            </a:xfrm>
            <a:custGeom>
              <a:avLst/>
              <a:gdLst/>
              <a:ahLst/>
              <a:cxnLst/>
              <a:rect l="l" t="t" r="r" b="b"/>
              <a:pathLst>
                <a:path w="1132" h="1132" extrusionOk="0">
                  <a:moveTo>
                    <a:pt x="560" y="0"/>
                  </a:moveTo>
                  <a:cubicBezTo>
                    <a:pt x="251" y="0"/>
                    <a:pt x="1" y="262"/>
                    <a:pt x="1" y="572"/>
                  </a:cubicBezTo>
                  <a:cubicBezTo>
                    <a:pt x="12" y="881"/>
                    <a:pt x="262"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
            <p:cNvSpPr/>
            <p:nvPr/>
          </p:nvSpPr>
          <p:spPr>
            <a:xfrm>
              <a:off x="3351677" y="2228497"/>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
            <p:cNvSpPr/>
            <p:nvPr/>
          </p:nvSpPr>
          <p:spPr>
            <a:xfrm>
              <a:off x="3223243"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
            <p:cNvSpPr/>
            <p:nvPr/>
          </p:nvSpPr>
          <p:spPr>
            <a:xfrm>
              <a:off x="3095599" y="2100887"/>
              <a:ext cx="38894" cy="38894"/>
            </a:xfrm>
            <a:custGeom>
              <a:avLst/>
              <a:gdLst/>
              <a:ahLst/>
              <a:cxnLst/>
              <a:rect l="l" t="t" r="r" b="b"/>
              <a:pathLst>
                <a:path w="1132" h="1132" extrusionOk="0">
                  <a:moveTo>
                    <a:pt x="572" y="0"/>
                  </a:moveTo>
                  <a:cubicBezTo>
                    <a:pt x="251" y="0"/>
                    <a:pt x="1" y="250"/>
                    <a:pt x="1" y="560"/>
                  </a:cubicBezTo>
                  <a:cubicBezTo>
                    <a:pt x="12"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
            <p:cNvSpPr/>
            <p:nvPr/>
          </p:nvSpPr>
          <p:spPr>
            <a:xfrm>
              <a:off x="2967544" y="21004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
            <p:cNvSpPr/>
            <p:nvPr/>
          </p:nvSpPr>
          <p:spPr>
            <a:xfrm>
              <a:off x="2903327" y="2164692"/>
              <a:ext cx="38894" cy="38894"/>
            </a:xfrm>
            <a:custGeom>
              <a:avLst/>
              <a:gdLst/>
              <a:ahLst/>
              <a:cxnLst/>
              <a:rect l="l" t="t" r="r" b="b"/>
              <a:pathLst>
                <a:path w="1132" h="1132" extrusionOk="0">
                  <a:moveTo>
                    <a:pt x="572" y="0"/>
                  </a:moveTo>
                  <a:cubicBezTo>
                    <a:pt x="251" y="0"/>
                    <a:pt x="1" y="251"/>
                    <a:pt x="1" y="560"/>
                  </a:cubicBezTo>
                  <a:cubicBezTo>
                    <a:pt x="12" y="882"/>
                    <a:pt x="251"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
            <p:cNvSpPr/>
            <p:nvPr/>
          </p:nvSpPr>
          <p:spPr>
            <a:xfrm>
              <a:off x="3031795"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81" y="1132"/>
                    <a:pt x="1131" y="882"/>
                    <a:pt x="1131" y="560"/>
                  </a:cubicBezTo>
                  <a:cubicBezTo>
                    <a:pt x="1131"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
            <p:cNvSpPr/>
            <p:nvPr/>
          </p:nvSpPr>
          <p:spPr>
            <a:xfrm>
              <a:off x="3095599" y="2356965"/>
              <a:ext cx="38894" cy="38894"/>
            </a:xfrm>
            <a:custGeom>
              <a:avLst/>
              <a:gdLst/>
              <a:ahLst/>
              <a:cxnLst/>
              <a:rect l="l" t="t" r="r" b="b"/>
              <a:pathLst>
                <a:path w="1132" h="1132" extrusionOk="0">
                  <a:moveTo>
                    <a:pt x="572" y="0"/>
                  </a:moveTo>
                  <a:cubicBezTo>
                    <a:pt x="251" y="0"/>
                    <a:pt x="1" y="250"/>
                    <a:pt x="1" y="560"/>
                  </a:cubicBezTo>
                  <a:cubicBezTo>
                    <a:pt x="1" y="881"/>
                    <a:pt x="251"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
            <p:cNvSpPr/>
            <p:nvPr/>
          </p:nvSpPr>
          <p:spPr>
            <a:xfrm>
              <a:off x="2967544" y="2356965"/>
              <a:ext cx="38894" cy="38894"/>
            </a:xfrm>
            <a:custGeom>
              <a:avLst/>
              <a:gdLst/>
              <a:ahLst/>
              <a:cxnLst/>
              <a:rect l="l" t="t" r="r" b="b"/>
              <a:pathLst>
                <a:path w="1132" h="1132" extrusionOk="0">
                  <a:moveTo>
                    <a:pt x="572" y="0"/>
                  </a:moveTo>
                  <a:cubicBezTo>
                    <a:pt x="263" y="0"/>
                    <a:pt x="1" y="250"/>
                    <a:pt x="1" y="560"/>
                  </a:cubicBezTo>
                  <a:cubicBezTo>
                    <a:pt x="1" y="870"/>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
            <p:cNvSpPr/>
            <p:nvPr/>
          </p:nvSpPr>
          <p:spPr>
            <a:xfrm>
              <a:off x="2903327" y="242076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
            <p:cNvSpPr/>
            <p:nvPr/>
          </p:nvSpPr>
          <p:spPr>
            <a:xfrm>
              <a:off x="3031795"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
            <p:cNvSpPr/>
            <p:nvPr/>
          </p:nvSpPr>
          <p:spPr>
            <a:xfrm>
              <a:off x="2903327" y="2292336"/>
              <a:ext cx="38894" cy="38894"/>
            </a:xfrm>
            <a:custGeom>
              <a:avLst/>
              <a:gdLst/>
              <a:ahLst/>
              <a:cxnLst/>
              <a:rect l="l" t="t" r="r" b="b"/>
              <a:pathLst>
                <a:path w="1132" h="1132" extrusionOk="0">
                  <a:moveTo>
                    <a:pt x="572" y="0"/>
                  </a:moveTo>
                  <a:cubicBezTo>
                    <a:pt x="251" y="0"/>
                    <a:pt x="1" y="262"/>
                    <a:pt x="1" y="572"/>
                  </a:cubicBezTo>
                  <a:cubicBezTo>
                    <a:pt x="12"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
            <p:cNvSpPr/>
            <p:nvPr/>
          </p:nvSpPr>
          <p:spPr>
            <a:xfrm>
              <a:off x="3031795"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
            <p:cNvSpPr/>
            <p:nvPr/>
          </p:nvSpPr>
          <p:spPr>
            <a:xfrm>
              <a:off x="3095599" y="2228497"/>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
            <p:cNvSpPr/>
            <p:nvPr/>
          </p:nvSpPr>
          <p:spPr>
            <a:xfrm>
              <a:off x="2967544" y="2228909"/>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
            <p:cNvSpPr/>
            <p:nvPr/>
          </p:nvSpPr>
          <p:spPr>
            <a:xfrm>
              <a:off x="2839522" y="2100887"/>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
            <p:cNvSpPr/>
            <p:nvPr/>
          </p:nvSpPr>
          <p:spPr>
            <a:xfrm>
              <a:off x="2711466" y="2100475"/>
              <a:ext cx="38894" cy="38894"/>
            </a:xfrm>
            <a:custGeom>
              <a:avLst/>
              <a:gdLst/>
              <a:ahLst/>
              <a:cxnLst/>
              <a:rect l="l" t="t" r="r" b="b"/>
              <a:pathLst>
                <a:path w="1132" h="1132" extrusionOk="0">
                  <a:moveTo>
                    <a:pt x="572" y="0"/>
                  </a:moveTo>
                  <a:cubicBezTo>
                    <a:pt x="262" y="0"/>
                    <a:pt x="1" y="262"/>
                    <a:pt x="1" y="572"/>
                  </a:cubicBezTo>
                  <a:cubicBezTo>
                    <a:pt x="1" y="881"/>
                    <a:pt x="262"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
            <p:cNvSpPr/>
            <p:nvPr/>
          </p:nvSpPr>
          <p:spPr>
            <a:xfrm>
              <a:off x="2647249" y="2164692"/>
              <a:ext cx="38894" cy="38894"/>
            </a:xfrm>
            <a:custGeom>
              <a:avLst/>
              <a:gdLst/>
              <a:ahLst/>
              <a:cxnLst/>
              <a:rect l="l" t="t" r="r" b="b"/>
              <a:pathLst>
                <a:path w="1132" h="1132" extrusionOk="0">
                  <a:moveTo>
                    <a:pt x="560" y="0"/>
                  </a:moveTo>
                  <a:cubicBezTo>
                    <a:pt x="250" y="0"/>
                    <a:pt x="0" y="251"/>
                    <a:pt x="0" y="560"/>
                  </a:cubicBezTo>
                  <a:cubicBezTo>
                    <a:pt x="12" y="882"/>
                    <a:pt x="250" y="1132"/>
                    <a:pt x="560" y="1132"/>
                  </a:cubicBezTo>
                  <a:cubicBezTo>
                    <a:pt x="881" y="1132"/>
                    <a:pt x="1131" y="882"/>
                    <a:pt x="1131" y="560"/>
                  </a:cubicBezTo>
                  <a:cubicBezTo>
                    <a:pt x="1131"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
            <p:cNvSpPr/>
            <p:nvPr/>
          </p:nvSpPr>
          <p:spPr>
            <a:xfrm>
              <a:off x="2775683"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70"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
            <p:cNvSpPr/>
            <p:nvPr/>
          </p:nvSpPr>
          <p:spPr>
            <a:xfrm>
              <a:off x="2839522" y="2356965"/>
              <a:ext cx="38894" cy="38894"/>
            </a:xfrm>
            <a:custGeom>
              <a:avLst/>
              <a:gdLst/>
              <a:ahLst/>
              <a:cxnLst/>
              <a:rect l="l" t="t" r="r" b="b"/>
              <a:pathLst>
                <a:path w="1132" h="1132" extrusionOk="0">
                  <a:moveTo>
                    <a:pt x="560" y="0"/>
                  </a:moveTo>
                  <a:cubicBezTo>
                    <a:pt x="250" y="0"/>
                    <a:pt x="0" y="250"/>
                    <a:pt x="0" y="560"/>
                  </a:cubicBezTo>
                  <a:cubicBezTo>
                    <a:pt x="12" y="881"/>
                    <a:pt x="250" y="1132"/>
                    <a:pt x="560" y="1132"/>
                  </a:cubicBezTo>
                  <a:cubicBezTo>
                    <a:pt x="881" y="1132"/>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
            <p:cNvSpPr/>
            <p:nvPr/>
          </p:nvSpPr>
          <p:spPr>
            <a:xfrm>
              <a:off x="2711466" y="2356965"/>
              <a:ext cx="38894" cy="38894"/>
            </a:xfrm>
            <a:custGeom>
              <a:avLst/>
              <a:gdLst/>
              <a:ahLst/>
              <a:cxnLst/>
              <a:rect l="l" t="t" r="r" b="b"/>
              <a:pathLst>
                <a:path w="1132" h="1132" extrusionOk="0">
                  <a:moveTo>
                    <a:pt x="572" y="0"/>
                  </a:moveTo>
                  <a:cubicBezTo>
                    <a:pt x="262" y="0"/>
                    <a:pt x="1" y="250"/>
                    <a:pt x="1" y="560"/>
                  </a:cubicBezTo>
                  <a:cubicBezTo>
                    <a:pt x="1" y="870"/>
                    <a:pt x="262"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
            <p:cNvSpPr/>
            <p:nvPr/>
          </p:nvSpPr>
          <p:spPr>
            <a:xfrm>
              <a:off x="2647249"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
            <p:cNvSpPr/>
            <p:nvPr/>
          </p:nvSpPr>
          <p:spPr>
            <a:xfrm>
              <a:off x="2775683"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
            <p:cNvSpPr/>
            <p:nvPr/>
          </p:nvSpPr>
          <p:spPr>
            <a:xfrm>
              <a:off x="2647249" y="2292336"/>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
            <p:cNvSpPr/>
            <p:nvPr/>
          </p:nvSpPr>
          <p:spPr>
            <a:xfrm>
              <a:off x="2775683"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
            <p:cNvSpPr/>
            <p:nvPr/>
          </p:nvSpPr>
          <p:spPr>
            <a:xfrm>
              <a:off x="2839522"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
            <p:cNvSpPr/>
            <p:nvPr/>
          </p:nvSpPr>
          <p:spPr>
            <a:xfrm>
              <a:off x="2711466" y="2228909"/>
              <a:ext cx="38894" cy="38894"/>
            </a:xfrm>
            <a:custGeom>
              <a:avLst/>
              <a:gdLst/>
              <a:ahLst/>
              <a:cxnLst/>
              <a:rect l="l" t="t" r="r" b="b"/>
              <a:pathLst>
                <a:path w="1132" h="1132" extrusionOk="0">
                  <a:moveTo>
                    <a:pt x="572" y="1"/>
                  </a:moveTo>
                  <a:cubicBezTo>
                    <a:pt x="262" y="1"/>
                    <a:pt x="1" y="263"/>
                    <a:pt x="1" y="572"/>
                  </a:cubicBezTo>
                  <a:cubicBezTo>
                    <a:pt x="1" y="882"/>
                    <a:pt x="262"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
            <p:cNvSpPr/>
            <p:nvPr/>
          </p:nvSpPr>
          <p:spPr>
            <a:xfrm>
              <a:off x="2583410" y="2100887"/>
              <a:ext cx="38894" cy="38894"/>
            </a:xfrm>
            <a:custGeom>
              <a:avLst/>
              <a:gdLst/>
              <a:ahLst/>
              <a:cxnLst/>
              <a:rect l="l" t="t" r="r" b="b"/>
              <a:pathLst>
                <a:path w="1132" h="1132" extrusionOk="0">
                  <a:moveTo>
                    <a:pt x="560" y="0"/>
                  </a:moveTo>
                  <a:cubicBezTo>
                    <a:pt x="251" y="0"/>
                    <a:pt x="1" y="250"/>
                    <a:pt x="1" y="560"/>
                  </a:cubicBezTo>
                  <a:cubicBezTo>
                    <a:pt x="13"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
            <p:cNvSpPr/>
            <p:nvPr/>
          </p:nvSpPr>
          <p:spPr>
            <a:xfrm>
              <a:off x="2519193" y="2164692"/>
              <a:ext cx="38894" cy="38894"/>
            </a:xfrm>
            <a:custGeom>
              <a:avLst/>
              <a:gdLst/>
              <a:ahLst/>
              <a:cxnLst/>
              <a:rect l="l" t="t" r="r" b="b"/>
              <a:pathLst>
                <a:path w="1132" h="1132" extrusionOk="0">
                  <a:moveTo>
                    <a:pt x="572" y="0"/>
                  </a:moveTo>
                  <a:cubicBezTo>
                    <a:pt x="263" y="0"/>
                    <a:pt x="1" y="251"/>
                    <a:pt x="1" y="560"/>
                  </a:cubicBezTo>
                  <a:cubicBezTo>
                    <a:pt x="1" y="882"/>
                    <a:pt x="263"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
            <p:cNvSpPr/>
            <p:nvPr/>
          </p:nvSpPr>
          <p:spPr>
            <a:xfrm>
              <a:off x="2583410" y="2356965"/>
              <a:ext cx="38894" cy="38894"/>
            </a:xfrm>
            <a:custGeom>
              <a:avLst/>
              <a:gdLst/>
              <a:ahLst/>
              <a:cxnLst/>
              <a:rect l="l" t="t" r="r" b="b"/>
              <a:pathLst>
                <a:path w="1132" h="1132" extrusionOk="0">
                  <a:moveTo>
                    <a:pt x="560" y="0"/>
                  </a:moveTo>
                  <a:cubicBezTo>
                    <a:pt x="251" y="0"/>
                    <a:pt x="1" y="250"/>
                    <a:pt x="1" y="560"/>
                  </a:cubicBezTo>
                  <a:cubicBezTo>
                    <a:pt x="13" y="881"/>
                    <a:pt x="251" y="1132"/>
                    <a:pt x="560" y="1132"/>
                  </a:cubicBezTo>
                  <a:cubicBezTo>
                    <a:pt x="870" y="1132"/>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
            <p:cNvSpPr/>
            <p:nvPr/>
          </p:nvSpPr>
          <p:spPr>
            <a:xfrm>
              <a:off x="2519193" y="242076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
            <p:cNvSpPr/>
            <p:nvPr/>
          </p:nvSpPr>
          <p:spPr>
            <a:xfrm>
              <a:off x="2519193" y="2292336"/>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
            <p:cNvSpPr/>
            <p:nvPr/>
          </p:nvSpPr>
          <p:spPr>
            <a:xfrm>
              <a:off x="2583410" y="2228497"/>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
            <p:cNvSpPr/>
            <p:nvPr/>
          </p:nvSpPr>
          <p:spPr>
            <a:xfrm>
              <a:off x="2267204"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
            <p:cNvSpPr/>
            <p:nvPr/>
          </p:nvSpPr>
          <p:spPr>
            <a:xfrm>
              <a:off x="2395260" y="-5903"/>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
            <p:cNvSpPr/>
            <p:nvPr/>
          </p:nvSpPr>
          <p:spPr>
            <a:xfrm>
              <a:off x="2459065"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81" y="1120"/>
                    <a:pt x="1131" y="870"/>
                    <a:pt x="1131" y="561"/>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
            <p:cNvSpPr/>
            <p:nvPr/>
          </p:nvSpPr>
          <p:spPr>
            <a:xfrm>
              <a:off x="2330597" y="186335"/>
              <a:ext cx="38894" cy="38929"/>
            </a:xfrm>
            <a:custGeom>
              <a:avLst/>
              <a:gdLst/>
              <a:ahLst/>
              <a:cxnLst/>
              <a:rect l="l" t="t" r="r" b="b"/>
              <a:pathLst>
                <a:path w="1132" h="1133" extrusionOk="0">
                  <a:moveTo>
                    <a:pt x="572" y="1"/>
                  </a:moveTo>
                  <a:cubicBezTo>
                    <a:pt x="251" y="1"/>
                    <a:pt x="1" y="251"/>
                    <a:pt x="1" y="561"/>
                  </a:cubicBezTo>
                  <a:cubicBezTo>
                    <a:pt x="1" y="870"/>
                    <a:pt x="251"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
            <p:cNvSpPr/>
            <p:nvPr/>
          </p:nvSpPr>
          <p:spPr>
            <a:xfrm>
              <a:off x="2267204"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
            <p:cNvSpPr/>
            <p:nvPr/>
          </p:nvSpPr>
          <p:spPr>
            <a:xfrm>
              <a:off x="2395260" y="250174"/>
              <a:ext cx="38482" cy="38894"/>
            </a:xfrm>
            <a:custGeom>
              <a:avLst/>
              <a:gdLst/>
              <a:ahLst/>
              <a:cxnLst/>
              <a:rect l="l" t="t" r="r" b="b"/>
              <a:pathLst>
                <a:path w="1120" h="1132" extrusionOk="0">
                  <a:moveTo>
                    <a:pt x="560" y="0"/>
                  </a:moveTo>
                  <a:cubicBezTo>
                    <a:pt x="250" y="0"/>
                    <a:pt x="0" y="250"/>
                    <a:pt x="0" y="560"/>
                  </a:cubicBezTo>
                  <a:cubicBezTo>
                    <a:pt x="0" y="881"/>
                    <a:pt x="250" y="1131"/>
                    <a:pt x="560" y="1131"/>
                  </a:cubicBezTo>
                  <a:cubicBezTo>
                    <a:pt x="869" y="1131"/>
                    <a:pt x="1119" y="870"/>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
            <p:cNvSpPr/>
            <p:nvPr/>
          </p:nvSpPr>
          <p:spPr>
            <a:xfrm>
              <a:off x="2267204"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
            <p:cNvSpPr/>
            <p:nvPr/>
          </p:nvSpPr>
          <p:spPr>
            <a:xfrm>
              <a:off x="2395260" y="121706"/>
              <a:ext cx="38482" cy="38894"/>
            </a:xfrm>
            <a:custGeom>
              <a:avLst/>
              <a:gdLst/>
              <a:ahLst/>
              <a:cxnLst/>
              <a:rect l="l" t="t" r="r" b="b"/>
              <a:pathLst>
                <a:path w="1120" h="1132" extrusionOk="0">
                  <a:moveTo>
                    <a:pt x="560" y="1"/>
                  </a:moveTo>
                  <a:cubicBezTo>
                    <a:pt x="250" y="1"/>
                    <a:pt x="0" y="251"/>
                    <a:pt x="0" y="572"/>
                  </a:cubicBezTo>
                  <a:cubicBezTo>
                    <a:pt x="0" y="894"/>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
            <p:cNvSpPr/>
            <p:nvPr/>
          </p:nvSpPr>
          <p:spPr>
            <a:xfrm>
              <a:off x="2459065"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
            <p:cNvSpPr/>
            <p:nvPr/>
          </p:nvSpPr>
          <p:spPr>
            <a:xfrm>
              <a:off x="2330597" y="58314"/>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
            <p:cNvSpPr/>
            <p:nvPr/>
          </p:nvSpPr>
          <p:spPr>
            <a:xfrm>
              <a:off x="2459065"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81"/>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
            <p:cNvSpPr/>
            <p:nvPr/>
          </p:nvSpPr>
          <p:spPr>
            <a:xfrm>
              <a:off x="2330597" y="442447"/>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
            <p:cNvSpPr/>
            <p:nvPr/>
          </p:nvSpPr>
          <p:spPr>
            <a:xfrm>
              <a:off x="2267204"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
            <p:cNvSpPr/>
            <p:nvPr/>
          </p:nvSpPr>
          <p:spPr>
            <a:xfrm>
              <a:off x="2395260" y="506252"/>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
            <p:cNvSpPr/>
            <p:nvPr/>
          </p:nvSpPr>
          <p:spPr>
            <a:xfrm>
              <a:off x="2267204"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
            <p:cNvSpPr/>
            <p:nvPr/>
          </p:nvSpPr>
          <p:spPr>
            <a:xfrm>
              <a:off x="2395260" y="377818"/>
              <a:ext cx="38482" cy="38894"/>
            </a:xfrm>
            <a:custGeom>
              <a:avLst/>
              <a:gdLst/>
              <a:ahLst/>
              <a:cxnLst/>
              <a:rect l="l" t="t" r="r" b="b"/>
              <a:pathLst>
                <a:path w="1120" h="1132" extrusionOk="0">
                  <a:moveTo>
                    <a:pt x="560" y="0"/>
                  </a:moveTo>
                  <a:cubicBezTo>
                    <a:pt x="250" y="0"/>
                    <a:pt x="0" y="262"/>
                    <a:pt x="0" y="572"/>
                  </a:cubicBezTo>
                  <a:cubicBezTo>
                    <a:pt x="0" y="893"/>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
            <p:cNvSpPr/>
            <p:nvPr/>
          </p:nvSpPr>
          <p:spPr>
            <a:xfrm>
              <a:off x="2459065" y="31397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
            <p:cNvSpPr/>
            <p:nvPr/>
          </p:nvSpPr>
          <p:spPr>
            <a:xfrm>
              <a:off x="2330597" y="314391"/>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
            <p:cNvSpPr/>
            <p:nvPr/>
          </p:nvSpPr>
          <p:spPr>
            <a:xfrm>
              <a:off x="2459065"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
            <p:cNvSpPr/>
            <p:nvPr/>
          </p:nvSpPr>
          <p:spPr>
            <a:xfrm>
              <a:off x="2330597" y="698525"/>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
            <p:cNvSpPr/>
            <p:nvPr/>
          </p:nvSpPr>
          <p:spPr>
            <a:xfrm>
              <a:off x="2267204"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
            <p:cNvSpPr/>
            <p:nvPr/>
          </p:nvSpPr>
          <p:spPr>
            <a:xfrm>
              <a:off x="2395260" y="762330"/>
              <a:ext cx="38482" cy="38929"/>
            </a:xfrm>
            <a:custGeom>
              <a:avLst/>
              <a:gdLst/>
              <a:ahLst/>
              <a:cxnLst/>
              <a:rect l="l" t="t" r="r" b="b"/>
              <a:pathLst>
                <a:path w="1120" h="1133" extrusionOk="0">
                  <a:moveTo>
                    <a:pt x="560" y="1"/>
                  </a:moveTo>
                  <a:cubicBezTo>
                    <a:pt x="250" y="1"/>
                    <a:pt x="0" y="263"/>
                    <a:pt x="0" y="572"/>
                  </a:cubicBezTo>
                  <a:cubicBezTo>
                    <a:pt x="0" y="882"/>
                    <a:pt x="250" y="1132"/>
                    <a:pt x="560" y="1132"/>
                  </a:cubicBezTo>
                  <a:cubicBezTo>
                    <a:pt x="869" y="1132"/>
                    <a:pt x="1119" y="882"/>
                    <a:pt x="1119" y="572"/>
                  </a:cubicBezTo>
                  <a:cubicBezTo>
                    <a:pt x="1119"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
            <p:cNvSpPr/>
            <p:nvPr/>
          </p:nvSpPr>
          <p:spPr>
            <a:xfrm>
              <a:off x="2267204"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
            <p:cNvSpPr/>
            <p:nvPr/>
          </p:nvSpPr>
          <p:spPr>
            <a:xfrm>
              <a:off x="2395260" y="634308"/>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
            <p:cNvSpPr/>
            <p:nvPr/>
          </p:nvSpPr>
          <p:spPr>
            <a:xfrm>
              <a:off x="2459065"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
            <p:cNvSpPr/>
            <p:nvPr/>
          </p:nvSpPr>
          <p:spPr>
            <a:xfrm>
              <a:off x="2330597" y="570881"/>
              <a:ext cx="38894" cy="38482"/>
            </a:xfrm>
            <a:custGeom>
              <a:avLst/>
              <a:gdLst/>
              <a:ahLst/>
              <a:cxnLst/>
              <a:rect l="l" t="t" r="r" b="b"/>
              <a:pathLst>
                <a:path w="1132" h="1120" extrusionOk="0">
                  <a:moveTo>
                    <a:pt x="572" y="1"/>
                  </a:moveTo>
                  <a:cubicBezTo>
                    <a:pt x="251" y="1"/>
                    <a:pt x="1" y="251"/>
                    <a:pt x="1" y="560"/>
                  </a:cubicBezTo>
                  <a:cubicBezTo>
                    <a:pt x="1" y="870"/>
                    <a:pt x="251"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
            <p:cNvSpPr/>
            <p:nvPr/>
          </p:nvSpPr>
          <p:spPr>
            <a:xfrm>
              <a:off x="2459065"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
            <p:cNvSpPr/>
            <p:nvPr/>
          </p:nvSpPr>
          <p:spPr>
            <a:xfrm>
              <a:off x="2330597" y="954603"/>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
            <p:cNvSpPr/>
            <p:nvPr/>
          </p:nvSpPr>
          <p:spPr>
            <a:xfrm>
              <a:off x="2267204"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
            <p:cNvSpPr/>
            <p:nvPr/>
          </p:nvSpPr>
          <p:spPr>
            <a:xfrm>
              <a:off x="2395260" y="1018854"/>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
            <p:cNvSpPr/>
            <p:nvPr/>
          </p:nvSpPr>
          <p:spPr>
            <a:xfrm>
              <a:off x="2267204"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
            <p:cNvSpPr/>
            <p:nvPr/>
          </p:nvSpPr>
          <p:spPr>
            <a:xfrm>
              <a:off x="2395260" y="890386"/>
              <a:ext cx="38482" cy="38894"/>
            </a:xfrm>
            <a:custGeom>
              <a:avLst/>
              <a:gdLst/>
              <a:ahLst/>
              <a:cxnLst/>
              <a:rect l="l" t="t" r="r" b="b"/>
              <a:pathLst>
                <a:path w="1120" h="1132" extrusionOk="0">
                  <a:moveTo>
                    <a:pt x="560" y="1"/>
                  </a:moveTo>
                  <a:cubicBezTo>
                    <a:pt x="250" y="1"/>
                    <a:pt x="0" y="251"/>
                    <a:pt x="0" y="560"/>
                  </a:cubicBezTo>
                  <a:cubicBezTo>
                    <a:pt x="0" y="882"/>
                    <a:pt x="250" y="1132"/>
                    <a:pt x="560" y="1132"/>
                  </a:cubicBezTo>
                  <a:cubicBezTo>
                    <a:pt x="869" y="1132"/>
                    <a:pt x="1119" y="882"/>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
            <p:cNvSpPr/>
            <p:nvPr/>
          </p:nvSpPr>
          <p:spPr>
            <a:xfrm>
              <a:off x="2459065"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
            <p:cNvSpPr/>
            <p:nvPr/>
          </p:nvSpPr>
          <p:spPr>
            <a:xfrm>
              <a:off x="2330597" y="826993"/>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
            <p:cNvSpPr/>
            <p:nvPr/>
          </p:nvSpPr>
          <p:spPr>
            <a:xfrm>
              <a:off x="2459065"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
            <p:cNvSpPr/>
            <p:nvPr/>
          </p:nvSpPr>
          <p:spPr>
            <a:xfrm>
              <a:off x="2330597" y="1210714"/>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
            <p:cNvSpPr/>
            <p:nvPr/>
          </p:nvSpPr>
          <p:spPr>
            <a:xfrm>
              <a:off x="2267204"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
            <p:cNvSpPr/>
            <p:nvPr/>
          </p:nvSpPr>
          <p:spPr>
            <a:xfrm>
              <a:off x="2395260" y="1274519"/>
              <a:ext cx="38482" cy="38894"/>
            </a:xfrm>
            <a:custGeom>
              <a:avLst/>
              <a:gdLst/>
              <a:ahLst/>
              <a:cxnLst/>
              <a:rect l="l" t="t" r="r" b="b"/>
              <a:pathLst>
                <a:path w="1120" h="1132" extrusionOk="0">
                  <a:moveTo>
                    <a:pt x="560" y="1"/>
                  </a:moveTo>
                  <a:cubicBezTo>
                    <a:pt x="250" y="1"/>
                    <a:pt x="0" y="251"/>
                    <a:pt x="0" y="560"/>
                  </a:cubicBezTo>
                  <a:cubicBezTo>
                    <a:pt x="0" y="894"/>
                    <a:pt x="250" y="1132"/>
                    <a:pt x="560" y="1132"/>
                  </a:cubicBezTo>
                  <a:cubicBezTo>
                    <a:pt x="869" y="1132"/>
                    <a:pt x="1119" y="870"/>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
            <p:cNvSpPr/>
            <p:nvPr/>
          </p:nvSpPr>
          <p:spPr>
            <a:xfrm>
              <a:off x="2267204"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
            <p:cNvSpPr/>
            <p:nvPr/>
          </p:nvSpPr>
          <p:spPr>
            <a:xfrm>
              <a:off x="2395260" y="1146463"/>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
            <p:cNvSpPr/>
            <p:nvPr/>
          </p:nvSpPr>
          <p:spPr>
            <a:xfrm>
              <a:off x="2459065"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
            <p:cNvSpPr/>
            <p:nvPr/>
          </p:nvSpPr>
          <p:spPr>
            <a:xfrm>
              <a:off x="2330597" y="1082659"/>
              <a:ext cx="38894" cy="38894"/>
            </a:xfrm>
            <a:custGeom>
              <a:avLst/>
              <a:gdLst/>
              <a:ahLst/>
              <a:cxnLst/>
              <a:rect l="l" t="t" r="r" b="b"/>
              <a:pathLst>
                <a:path w="1132" h="1132" extrusionOk="0">
                  <a:moveTo>
                    <a:pt x="572" y="1"/>
                  </a:moveTo>
                  <a:cubicBezTo>
                    <a:pt x="251" y="1"/>
                    <a:pt x="1" y="251"/>
                    <a:pt x="1" y="560"/>
                  </a:cubicBezTo>
                  <a:cubicBezTo>
                    <a:pt x="1" y="870"/>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
            <p:cNvSpPr/>
            <p:nvPr/>
          </p:nvSpPr>
          <p:spPr>
            <a:xfrm>
              <a:off x="2459065"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81" y="1132"/>
                    <a:pt x="1131" y="870"/>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
            <p:cNvSpPr/>
            <p:nvPr/>
          </p:nvSpPr>
          <p:spPr>
            <a:xfrm>
              <a:off x="2330597" y="1467204"/>
              <a:ext cx="38894" cy="38894"/>
            </a:xfrm>
            <a:custGeom>
              <a:avLst/>
              <a:gdLst/>
              <a:ahLst/>
              <a:cxnLst/>
              <a:rect l="l" t="t" r="r" b="b"/>
              <a:pathLst>
                <a:path w="1132"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
            <p:cNvSpPr/>
            <p:nvPr/>
          </p:nvSpPr>
          <p:spPr>
            <a:xfrm>
              <a:off x="2267204"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
            <p:cNvSpPr/>
            <p:nvPr/>
          </p:nvSpPr>
          <p:spPr>
            <a:xfrm>
              <a:off x="2395260" y="1531009"/>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
            <p:cNvSpPr/>
            <p:nvPr/>
          </p:nvSpPr>
          <p:spPr>
            <a:xfrm>
              <a:off x="2267204"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
            <p:cNvSpPr/>
            <p:nvPr/>
          </p:nvSpPr>
          <p:spPr>
            <a:xfrm>
              <a:off x="2395260" y="1402575"/>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
            <p:cNvSpPr/>
            <p:nvPr/>
          </p:nvSpPr>
          <p:spPr>
            <a:xfrm>
              <a:off x="2459065" y="1338736"/>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
            <p:cNvSpPr/>
            <p:nvPr/>
          </p:nvSpPr>
          <p:spPr>
            <a:xfrm>
              <a:off x="2330597" y="1338736"/>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
            <p:cNvSpPr/>
            <p:nvPr/>
          </p:nvSpPr>
          <p:spPr>
            <a:xfrm>
              <a:off x="2459065"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
            <p:cNvSpPr/>
            <p:nvPr/>
          </p:nvSpPr>
          <p:spPr>
            <a:xfrm>
              <a:off x="2330597" y="1723282"/>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
            <p:cNvSpPr/>
            <p:nvPr/>
          </p:nvSpPr>
          <p:spPr>
            <a:xfrm>
              <a:off x="2267204" y="1787121"/>
              <a:ext cx="38894" cy="38894"/>
            </a:xfrm>
            <a:custGeom>
              <a:avLst/>
              <a:gdLst/>
              <a:ahLst/>
              <a:cxnLst/>
              <a:rect l="l" t="t" r="r" b="b"/>
              <a:pathLst>
                <a:path w="1132" h="1132" extrusionOk="0">
                  <a:moveTo>
                    <a:pt x="560" y="0"/>
                  </a:moveTo>
                  <a:cubicBezTo>
                    <a:pt x="250" y="0"/>
                    <a:pt x="0" y="262"/>
                    <a:pt x="0" y="572"/>
                  </a:cubicBezTo>
                  <a:cubicBezTo>
                    <a:pt x="0" y="869"/>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
            <p:cNvSpPr/>
            <p:nvPr/>
          </p:nvSpPr>
          <p:spPr>
            <a:xfrm>
              <a:off x="2395260" y="1787121"/>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
            <p:cNvSpPr/>
            <p:nvPr/>
          </p:nvSpPr>
          <p:spPr>
            <a:xfrm>
              <a:off x="2267204"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
            <p:cNvSpPr/>
            <p:nvPr/>
          </p:nvSpPr>
          <p:spPr>
            <a:xfrm>
              <a:off x="2395260" y="1659065"/>
              <a:ext cx="38482" cy="38894"/>
            </a:xfrm>
            <a:custGeom>
              <a:avLst/>
              <a:gdLst/>
              <a:ahLst/>
              <a:cxnLst/>
              <a:rect l="l" t="t" r="r" b="b"/>
              <a:pathLst>
                <a:path w="1120" h="1132" extrusionOk="0">
                  <a:moveTo>
                    <a:pt x="560" y="0"/>
                  </a:moveTo>
                  <a:cubicBezTo>
                    <a:pt x="250" y="0"/>
                    <a:pt x="0" y="250"/>
                    <a:pt x="0" y="560"/>
                  </a:cubicBezTo>
                  <a:cubicBezTo>
                    <a:pt x="0" y="870"/>
                    <a:pt x="250" y="1131"/>
                    <a:pt x="560" y="1131"/>
                  </a:cubicBezTo>
                  <a:cubicBezTo>
                    <a:pt x="869" y="1131"/>
                    <a:pt x="1119" y="870"/>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
            <p:cNvSpPr/>
            <p:nvPr/>
          </p:nvSpPr>
          <p:spPr>
            <a:xfrm>
              <a:off x="2459065"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
            <p:cNvSpPr/>
            <p:nvPr/>
          </p:nvSpPr>
          <p:spPr>
            <a:xfrm>
              <a:off x="2330597" y="1594848"/>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
            <p:cNvSpPr/>
            <p:nvPr/>
          </p:nvSpPr>
          <p:spPr>
            <a:xfrm>
              <a:off x="2459065"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
            <p:cNvSpPr/>
            <p:nvPr/>
          </p:nvSpPr>
          <p:spPr>
            <a:xfrm>
              <a:off x="2330597" y="1979359"/>
              <a:ext cx="38894" cy="38929"/>
            </a:xfrm>
            <a:custGeom>
              <a:avLst/>
              <a:gdLst/>
              <a:ahLst/>
              <a:cxnLst/>
              <a:rect l="l" t="t" r="r" b="b"/>
              <a:pathLst>
                <a:path w="1132" h="1133"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
            <p:cNvSpPr/>
            <p:nvPr/>
          </p:nvSpPr>
          <p:spPr>
            <a:xfrm>
              <a:off x="2267204"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
            <p:cNvSpPr/>
            <p:nvPr/>
          </p:nvSpPr>
          <p:spPr>
            <a:xfrm>
              <a:off x="2395260" y="2043611"/>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
            <p:cNvSpPr/>
            <p:nvPr/>
          </p:nvSpPr>
          <p:spPr>
            <a:xfrm>
              <a:off x="2267204"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
            <p:cNvSpPr/>
            <p:nvPr/>
          </p:nvSpPr>
          <p:spPr>
            <a:xfrm>
              <a:off x="2395260" y="1915143"/>
              <a:ext cx="38482" cy="38894"/>
            </a:xfrm>
            <a:custGeom>
              <a:avLst/>
              <a:gdLst/>
              <a:ahLst/>
              <a:cxnLst/>
              <a:rect l="l" t="t" r="r" b="b"/>
              <a:pathLst>
                <a:path w="1120" h="1132" extrusionOk="0">
                  <a:moveTo>
                    <a:pt x="560" y="1"/>
                  </a:moveTo>
                  <a:cubicBezTo>
                    <a:pt x="250" y="1"/>
                    <a:pt x="0" y="251"/>
                    <a:pt x="0" y="560"/>
                  </a:cubicBezTo>
                  <a:cubicBezTo>
                    <a:pt x="0" y="882"/>
                    <a:pt x="250" y="1132"/>
                    <a:pt x="560" y="1132"/>
                  </a:cubicBezTo>
                  <a:cubicBezTo>
                    <a:pt x="869" y="1132"/>
                    <a:pt x="1119" y="882"/>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
            <p:cNvSpPr/>
            <p:nvPr/>
          </p:nvSpPr>
          <p:spPr>
            <a:xfrm>
              <a:off x="2459065"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
            <p:cNvSpPr/>
            <p:nvPr/>
          </p:nvSpPr>
          <p:spPr>
            <a:xfrm>
              <a:off x="2330597"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
            <p:cNvSpPr/>
            <p:nvPr/>
          </p:nvSpPr>
          <p:spPr>
            <a:xfrm>
              <a:off x="2011127"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
            <p:cNvSpPr/>
            <p:nvPr/>
          </p:nvSpPr>
          <p:spPr>
            <a:xfrm>
              <a:off x="2138736" y="-590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
            <p:cNvSpPr/>
            <p:nvPr/>
          </p:nvSpPr>
          <p:spPr>
            <a:xfrm>
              <a:off x="2202987"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69" y="1120"/>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
            <p:cNvSpPr/>
            <p:nvPr/>
          </p:nvSpPr>
          <p:spPr>
            <a:xfrm>
              <a:off x="2074931" y="186335"/>
              <a:ext cx="38894" cy="38929"/>
            </a:xfrm>
            <a:custGeom>
              <a:avLst/>
              <a:gdLst/>
              <a:ahLst/>
              <a:cxnLst/>
              <a:rect l="l" t="t" r="r" b="b"/>
              <a:pathLst>
                <a:path w="1132" h="1133" extrusionOk="0">
                  <a:moveTo>
                    <a:pt x="572" y="1"/>
                  </a:moveTo>
                  <a:cubicBezTo>
                    <a:pt x="250" y="1"/>
                    <a:pt x="0" y="251"/>
                    <a:pt x="0" y="561"/>
                  </a:cubicBezTo>
                  <a:cubicBezTo>
                    <a:pt x="0" y="870"/>
                    <a:pt x="250" y="1132"/>
                    <a:pt x="572" y="1132"/>
                  </a:cubicBezTo>
                  <a:cubicBezTo>
                    <a:pt x="881" y="1132"/>
                    <a:pt x="1132" y="870"/>
                    <a:pt x="1132" y="561"/>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
            <p:cNvSpPr/>
            <p:nvPr/>
          </p:nvSpPr>
          <p:spPr>
            <a:xfrm>
              <a:off x="2011127"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
            <p:cNvSpPr/>
            <p:nvPr/>
          </p:nvSpPr>
          <p:spPr>
            <a:xfrm>
              <a:off x="2138736" y="250174"/>
              <a:ext cx="38894" cy="38894"/>
            </a:xfrm>
            <a:custGeom>
              <a:avLst/>
              <a:gdLst/>
              <a:ahLst/>
              <a:cxnLst/>
              <a:rect l="l" t="t" r="r" b="b"/>
              <a:pathLst>
                <a:path w="1132" h="1132" extrusionOk="0">
                  <a:moveTo>
                    <a:pt x="572" y="0"/>
                  </a:moveTo>
                  <a:cubicBezTo>
                    <a:pt x="263" y="0"/>
                    <a:pt x="1" y="250"/>
                    <a:pt x="1" y="560"/>
                  </a:cubicBezTo>
                  <a:cubicBezTo>
                    <a:pt x="25" y="881"/>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
            <p:cNvSpPr/>
            <p:nvPr/>
          </p:nvSpPr>
          <p:spPr>
            <a:xfrm>
              <a:off x="2011127"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
            <p:cNvSpPr/>
            <p:nvPr/>
          </p:nvSpPr>
          <p:spPr>
            <a:xfrm>
              <a:off x="2138736" y="121706"/>
              <a:ext cx="38894" cy="38894"/>
            </a:xfrm>
            <a:custGeom>
              <a:avLst/>
              <a:gdLst/>
              <a:ahLst/>
              <a:cxnLst/>
              <a:rect l="l" t="t" r="r" b="b"/>
              <a:pathLst>
                <a:path w="1132" h="1132" extrusionOk="0">
                  <a:moveTo>
                    <a:pt x="572" y="1"/>
                  </a:moveTo>
                  <a:cubicBezTo>
                    <a:pt x="263" y="1"/>
                    <a:pt x="1" y="251"/>
                    <a:pt x="1" y="572"/>
                  </a:cubicBezTo>
                  <a:cubicBezTo>
                    <a:pt x="25" y="894"/>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
            <p:cNvSpPr/>
            <p:nvPr/>
          </p:nvSpPr>
          <p:spPr>
            <a:xfrm>
              <a:off x="2202987"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
            <p:cNvSpPr/>
            <p:nvPr/>
          </p:nvSpPr>
          <p:spPr>
            <a:xfrm>
              <a:off x="2074931" y="58314"/>
              <a:ext cx="38894" cy="38894"/>
            </a:xfrm>
            <a:custGeom>
              <a:avLst/>
              <a:gdLst/>
              <a:ahLst/>
              <a:cxnLst/>
              <a:rect l="l" t="t" r="r" b="b"/>
              <a:pathLst>
                <a:path w="1132" h="1132" extrusionOk="0">
                  <a:moveTo>
                    <a:pt x="572" y="0"/>
                  </a:moveTo>
                  <a:cubicBezTo>
                    <a:pt x="250" y="0"/>
                    <a:pt x="0" y="250"/>
                    <a:pt x="0" y="572"/>
                  </a:cubicBezTo>
                  <a:cubicBezTo>
                    <a:pt x="0" y="881"/>
                    <a:pt x="250" y="1131"/>
                    <a:pt x="572" y="1131"/>
                  </a:cubicBezTo>
                  <a:cubicBezTo>
                    <a:pt x="881" y="1131"/>
                    <a:pt x="1132" y="881"/>
                    <a:pt x="1132" y="572"/>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
            <p:cNvSpPr/>
            <p:nvPr/>
          </p:nvSpPr>
          <p:spPr>
            <a:xfrm>
              <a:off x="2202987"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69" y="1131"/>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
            <p:cNvSpPr/>
            <p:nvPr/>
          </p:nvSpPr>
          <p:spPr>
            <a:xfrm>
              <a:off x="2074931" y="442447"/>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
            <p:cNvSpPr/>
            <p:nvPr/>
          </p:nvSpPr>
          <p:spPr>
            <a:xfrm>
              <a:off x="2011127"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
            <p:cNvSpPr/>
            <p:nvPr/>
          </p:nvSpPr>
          <p:spPr>
            <a:xfrm>
              <a:off x="2138736" y="506252"/>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
            <p:cNvSpPr/>
            <p:nvPr/>
          </p:nvSpPr>
          <p:spPr>
            <a:xfrm>
              <a:off x="2011127"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
            <p:cNvSpPr/>
            <p:nvPr/>
          </p:nvSpPr>
          <p:spPr>
            <a:xfrm>
              <a:off x="2138736" y="377818"/>
              <a:ext cx="38894" cy="38894"/>
            </a:xfrm>
            <a:custGeom>
              <a:avLst/>
              <a:gdLst/>
              <a:ahLst/>
              <a:cxnLst/>
              <a:rect l="l" t="t" r="r" b="b"/>
              <a:pathLst>
                <a:path w="1132" h="1132" extrusionOk="0">
                  <a:moveTo>
                    <a:pt x="572" y="0"/>
                  </a:moveTo>
                  <a:cubicBezTo>
                    <a:pt x="263" y="0"/>
                    <a:pt x="1" y="262"/>
                    <a:pt x="1" y="572"/>
                  </a:cubicBezTo>
                  <a:cubicBezTo>
                    <a:pt x="25"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
            <p:cNvSpPr/>
            <p:nvPr/>
          </p:nvSpPr>
          <p:spPr>
            <a:xfrm>
              <a:off x="2202987" y="313979"/>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69"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
            <p:cNvSpPr/>
            <p:nvPr/>
          </p:nvSpPr>
          <p:spPr>
            <a:xfrm>
              <a:off x="2074931" y="314391"/>
              <a:ext cx="38894" cy="38894"/>
            </a:xfrm>
            <a:custGeom>
              <a:avLst/>
              <a:gdLst/>
              <a:ahLst/>
              <a:cxnLst/>
              <a:rect l="l" t="t" r="r" b="b"/>
              <a:pathLst>
                <a:path w="1132" h="1132" extrusionOk="0">
                  <a:moveTo>
                    <a:pt x="572" y="1"/>
                  </a:moveTo>
                  <a:cubicBezTo>
                    <a:pt x="250" y="1"/>
                    <a:pt x="0" y="263"/>
                    <a:pt x="0" y="572"/>
                  </a:cubicBezTo>
                  <a:cubicBezTo>
                    <a:pt x="0" y="882"/>
                    <a:pt x="250"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
            <p:cNvSpPr/>
            <p:nvPr/>
          </p:nvSpPr>
          <p:spPr>
            <a:xfrm>
              <a:off x="2202987"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
            <p:cNvSpPr/>
            <p:nvPr/>
          </p:nvSpPr>
          <p:spPr>
            <a:xfrm>
              <a:off x="2074931" y="698525"/>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2" y="882"/>
                    <a:pt x="1132" y="572"/>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
            <p:cNvSpPr/>
            <p:nvPr/>
          </p:nvSpPr>
          <p:spPr>
            <a:xfrm>
              <a:off x="2011127"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
            <p:cNvSpPr/>
            <p:nvPr/>
          </p:nvSpPr>
          <p:spPr>
            <a:xfrm>
              <a:off x="2138736" y="762330"/>
              <a:ext cx="38894" cy="38929"/>
            </a:xfrm>
            <a:custGeom>
              <a:avLst/>
              <a:gdLst/>
              <a:ahLst/>
              <a:cxnLst/>
              <a:rect l="l" t="t" r="r" b="b"/>
              <a:pathLst>
                <a:path w="1132" h="1133" extrusionOk="0">
                  <a:moveTo>
                    <a:pt x="572" y="1"/>
                  </a:moveTo>
                  <a:cubicBezTo>
                    <a:pt x="263" y="1"/>
                    <a:pt x="1" y="263"/>
                    <a:pt x="1" y="572"/>
                  </a:cubicBezTo>
                  <a:cubicBezTo>
                    <a:pt x="25"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
            <p:cNvSpPr/>
            <p:nvPr/>
          </p:nvSpPr>
          <p:spPr>
            <a:xfrm>
              <a:off x="2011127"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
            <p:cNvSpPr/>
            <p:nvPr/>
          </p:nvSpPr>
          <p:spPr>
            <a:xfrm>
              <a:off x="2138736" y="63430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
            <p:cNvSpPr/>
            <p:nvPr/>
          </p:nvSpPr>
          <p:spPr>
            <a:xfrm>
              <a:off x="2202987"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
            <p:cNvSpPr/>
            <p:nvPr/>
          </p:nvSpPr>
          <p:spPr>
            <a:xfrm>
              <a:off x="2074931" y="570881"/>
              <a:ext cx="38894" cy="38482"/>
            </a:xfrm>
            <a:custGeom>
              <a:avLst/>
              <a:gdLst/>
              <a:ahLst/>
              <a:cxnLst/>
              <a:rect l="l" t="t" r="r" b="b"/>
              <a:pathLst>
                <a:path w="1132" h="1120" extrusionOk="0">
                  <a:moveTo>
                    <a:pt x="572" y="1"/>
                  </a:moveTo>
                  <a:cubicBezTo>
                    <a:pt x="250" y="1"/>
                    <a:pt x="0" y="251"/>
                    <a:pt x="0" y="560"/>
                  </a:cubicBezTo>
                  <a:cubicBezTo>
                    <a:pt x="0" y="870"/>
                    <a:pt x="250" y="1120"/>
                    <a:pt x="572" y="1120"/>
                  </a:cubicBezTo>
                  <a:cubicBezTo>
                    <a:pt x="881" y="1120"/>
                    <a:pt x="1132" y="870"/>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
            <p:cNvSpPr/>
            <p:nvPr/>
          </p:nvSpPr>
          <p:spPr>
            <a:xfrm>
              <a:off x="2202987"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
            <p:cNvSpPr/>
            <p:nvPr/>
          </p:nvSpPr>
          <p:spPr>
            <a:xfrm>
              <a:off x="2074931" y="954603"/>
              <a:ext cx="38894" cy="38894"/>
            </a:xfrm>
            <a:custGeom>
              <a:avLst/>
              <a:gdLst/>
              <a:ahLst/>
              <a:cxnLst/>
              <a:rect l="l" t="t" r="r" b="b"/>
              <a:pathLst>
                <a:path w="1132" h="1132" extrusionOk="0">
                  <a:moveTo>
                    <a:pt x="572" y="1"/>
                  </a:moveTo>
                  <a:cubicBezTo>
                    <a:pt x="250" y="1"/>
                    <a:pt x="0" y="263"/>
                    <a:pt x="0" y="572"/>
                  </a:cubicBezTo>
                  <a:cubicBezTo>
                    <a:pt x="0" y="882"/>
                    <a:pt x="250"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
            <p:cNvSpPr/>
            <p:nvPr/>
          </p:nvSpPr>
          <p:spPr>
            <a:xfrm>
              <a:off x="2011127"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
            <p:cNvSpPr/>
            <p:nvPr/>
          </p:nvSpPr>
          <p:spPr>
            <a:xfrm>
              <a:off x="2138736" y="1018854"/>
              <a:ext cx="38894" cy="38894"/>
            </a:xfrm>
            <a:custGeom>
              <a:avLst/>
              <a:gdLst/>
              <a:ahLst/>
              <a:cxnLst/>
              <a:rect l="l" t="t" r="r" b="b"/>
              <a:pathLst>
                <a:path w="1132" h="1132" extrusionOk="0">
                  <a:moveTo>
                    <a:pt x="572" y="0"/>
                  </a:moveTo>
                  <a:cubicBezTo>
                    <a:pt x="263" y="0"/>
                    <a:pt x="1" y="250"/>
                    <a:pt x="1" y="560"/>
                  </a:cubicBezTo>
                  <a:cubicBezTo>
                    <a:pt x="25"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
            <p:cNvSpPr/>
            <p:nvPr/>
          </p:nvSpPr>
          <p:spPr>
            <a:xfrm>
              <a:off x="2011127"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
            <p:cNvSpPr/>
            <p:nvPr/>
          </p:nvSpPr>
          <p:spPr>
            <a:xfrm>
              <a:off x="2138736" y="89038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
            <p:cNvSpPr/>
            <p:nvPr/>
          </p:nvSpPr>
          <p:spPr>
            <a:xfrm>
              <a:off x="2202987"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
            <p:cNvSpPr/>
            <p:nvPr/>
          </p:nvSpPr>
          <p:spPr>
            <a:xfrm>
              <a:off x="2074931" y="826993"/>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
            <p:cNvSpPr/>
            <p:nvPr/>
          </p:nvSpPr>
          <p:spPr>
            <a:xfrm>
              <a:off x="2202987"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
            <p:cNvSpPr/>
            <p:nvPr/>
          </p:nvSpPr>
          <p:spPr>
            <a:xfrm>
              <a:off x="2074931" y="1210714"/>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
            <p:cNvSpPr/>
            <p:nvPr/>
          </p:nvSpPr>
          <p:spPr>
            <a:xfrm>
              <a:off x="2011127"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
            <p:cNvSpPr/>
            <p:nvPr/>
          </p:nvSpPr>
          <p:spPr>
            <a:xfrm>
              <a:off x="2138736" y="1274519"/>
              <a:ext cx="38894" cy="38894"/>
            </a:xfrm>
            <a:custGeom>
              <a:avLst/>
              <a:gdLst/>
              <a:ahLst/>
              <a:cxnLst/>
              <a:rect l="l" t="t" r="r" b="b"/>
              <a:pathLst>
                <a:path w="1132" h="1132" extrusionOk="0">
                  <a:moveTo>
                    <a:pt x="572" y="1"/>
                  </a:moveTo>
                  <a:cubicBezTo>
                    <a:pt x="263" y="1"/>
                    <a:pt x="1" y="251"/>
                    <a:pt x="1" y="560"/>
                  </a:cubicBezTo>
                  <a:cubicBezTo>
                    <a:pt x="25" y="894"/>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
            <p:cNvSpPr/>
            <p:nvPr/>
          </p:nvSpPr>
          <p:spPr>
            <a:xfrm>
              <a:off x="2011127"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
            <p:cNvSpPr/>
            <p:nvPr/>
          </p:nvSpPr>
          <p:spPr>
            <a:xfrm>
              <a:off x="2138736" y="1146463"/>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
            <p:cNvSpPr/>
            <p:nvPr/>
          </p:nvSpPr>
          <p:spPr>
            <a:xfrm>
              <a:off x="2202987"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
            <p:cNvSpPr/>
            <p:nvPr/>
          </p:nvSpPr>
          <p:spPr>
            <a:xfrm>
              <a:off x="2074931" y="1082659"/>
              <a:ext cx="38894" cy="38894"/>
            </a:xfrm>
            <a:custGeom>
              <a:avLst/>
              <a:gdLst/>
              <a:ahLst/>
              <a:cxnLst/>
              <a:rect l="l" t="t" r="r" b="b"/>
              <a:pathLst>
                <a:path w="1132" h="1132" extrusionOk="0">
                  <a:moveTo>
                    <a:pt x="572" y="1"/>
                  </a:moveTo>
                  <a:cubicBezTo>
                    <a:pt x="250" y="1"/>
                    <a:pt x="0" y="251"/>
                    <a:pt x="0" y="560"/>
                  </a:cubicBezTo>
                  <a:cubicBezTo>
                    <a:pt x="0" y="870"/>
                    <a:pt x="250" y="1132"/>
                    <a:pt x="572" y="1132"/>
                  </a:cubicBezTo>
                  <a:cubicBezTo>
                    <a:pt x="881" y="1132"/>
                    <a:pt x="1132" y="870"/>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
            <p:cNvSpPr/>
            <p:nvPr/>
          </p:nvSpPr>
          <p:spPr>
            <a:xfrm>
              <a:off x="2202987"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69"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
            <p:cNvSpPr/>
            <p:nvPr/>
          </p:nvSpPr>
          <p:spPr>
            <a:xfrm>
              <a:off x="2074931" y="1467204"/>
              <a:ext cx="38894" cy="38894"/>
            </a:xfrm>
            <a:custGeom>
              <a:avLst/>
              <a:gdLst/>
              <a:ahLst/>
              <a:cxnLst/>
              <a:rect l="l" t="t" r="r" b="b"/>
              <a:pathLst>
                <a:path w="1132" h="1132" extrusionOk="0">
                  <a:moveTo>
                    <a:pt x="572" y="0"/>
                  </a:moveTo>
                  <a:cubicBezTo>
                    <a:pt x="250" y="0"/>
                    <a:pt x="0" y="250"/>
                    <a:pt x="0" y="560"/>
                  </a:cubicBezTo>
                  <a:cubicBezTo>
                    <a:pt x="0" y="870"/>
                    <a:pt x="250" y="1131"/>
                    <a:pt x="572" y="1131"/>
                  </a:cubicBezTo>
                  <a:cubicBezTo>
                    <a:pt x="881" y="1131"/>
                    <a:pt x="1132" y="870"/>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
            <p:cNvSpPr/>
            <p:nvPr/>
          </p:nvSpPr>
          <p:spPr>
            <a:xfrm>
              <a:off x="2011127"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
            <p:cNvSpPr/>
            <p:nvPr/>
          </p:nvSpPr>
          <p:spPr>
            <a:xfrm>
              <a:off x="2138736" y="1531009"/>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
            <p:cNvSpPr/>
            <p:nvPr/>
          </p:nvSpPr>
          <p:spPr>
            <a:xfrm>
              <a:off x="2011127"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
            <p:cNvSpPr/>
            <p:nvPr/>
          </p:nvSpPr>
          <p:spPr>
            <a:xfrm>
              <a:off x="2138736" y="1402575"/>
              <a:ext cx="38894" cy="38894"/>
            </a:xfrm>
            <a:custGeom>
              <a:avLst/>
              <a:gdLst/>
              <a:ahLst/>
              <a:cxnLst/>
              <a:rect l="l" t="t" r="r" b="b"/>
              <a:pathLst>
                <a:path w="1132" h="1132" extrusionOk="0">
                  <a:moveTo>
                    <a:pt x="572" y="0"/>
                  </a:moveTo>
                  <a:cubicBezTo>
                    <a:pt x="263" y="0"/>
                    <a:pt x="1" y="262"/>
                    <a:pt x="1" y="572"/>
                  </a:cubicBezTo>
                  <a:cubicBezTo>
                    <a:pt x="25"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
            <p:cNvSpPr/>
            <p:nvPr/>
          </p:nvSpPr>
          <p:spPr>
            <a:xfrm>
              <a:off x="2202987" y="1338736"/>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69"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
            <p:cNvSpPr/>
            <p:nvPr/>
          </p:nvSpPr>
          <p:spPr>
            <a:xfrm>
              <a:off x="2074931" y="1338736"/>
              <a:ext cx="38894" cy="38894"/>
            </a:xfrm>
            <a:custGeom>
              <a:avLst/>
              <a:gdLst/>
              <a:ahLst/>
              <a:cxnLst/>
              <a:rect l="l" t="t" r="r" b="b"/>
              <a:pathLst>
                <a:path w="1132" h="1132" extrusionOk="0">
                  <a:moveTo>
                    <a:pt x="572" y="1"/>
                  </a:moveTo>
                  <a:cubicBezTo>
                    <a:pt x="250" y="1"/>
                    <a:pt x="0" y="251"/>
                    <a:pt x="0" y="560"/>
                  </a:cubicBezTo>
                  <a:cubicBezTo>
                    <a:pt x="0" y="882"/>
                    <a:pt x="250" y="1132"/>
                    <a:pt x="572" y="1132"/>
                  </a:cubicBezTo>
                  <a:cubicBezTo>
                    <a:pt x="881" y="1132"/>
                    <a:pt x="1132" y="882"/>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
            <p:cNvSpPr/>
            <p:nvPr/>
          </p:nvSpPr>
          <p:spPr>
            <a:xfrm>
              <a:off x="2202987"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
            <p:cNvSpPr/>
            <p:nvPr/>
          </p:nvSpPr>
          <p:spPr>
            <a:xfrm>
              <a:off x="2074931" y="1723282"/>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2" y="882"/>
                    <a:pt x="1132" y="572"/>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
            <p:cNvSpPr/>
            <p:nvPr/>
          </p:nvSpPr>
          <p:spPr>
            <a:xfrm>
              <a:off x="2011127"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
            <p:cNvSpPr/>
            <p:nvPr/>
          </p:nvSpPr>
          <p:spPr>
            <a:xfrm>
              <a:off x="2138736" y="1787121"/>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
            <p:cNvSpPr/>
            <p:nvPr/>
          </p:nvSpPr>
          <p:spPr>
            <a:xfrm>
              <a:off x="2011127"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
            <p:cNvSpPr/>
            <p:nvPr/>
          </p:nvSpPr>
          <p:spPr>
            <a:xfrm>
              <a:off x="2138736" y="1659065"/>
              <a:ext cx="38894" cy="38894"/>
            </a:xfrm>
            <a:custGeom>
              <a:avLst/>
              <a:gdLst/>
              <a:ahLst/>
              <a:cxnLst/>
              <a:rect l="l" t="t" r="r" b="b"/>
              <a:pathLst>
                <a:path w="1132" h="1132" extrusionOk="0">
                  <a:moveTo>
                    <a:pt x="572" y="0"/>
                  </a:moveTo>
                  <a:cubicBezTo>
                    <a:pt x="263" y="0"/>
                    <a:pt x="1" y="250"/>
                    <a:pt x="1" y="560"/>
                  </a:cubicBezTo>
                  <a:cubicBezTo>
                    <a:pt x="25"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
            <p:cNvSpPr/>
            <p:nvPr/>
          </p:nvSpPr>
          <p:spPr>
            <a:xfrm>
              <a:off x="2202987"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
            <p:cNvSpPr/>
            <p:nvPr/>
          </p:nvSpPr>
          <p:spPr>
            <a:xfrm>
              <a:off x="2074931" y="1594848"/>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
            <p:cNvSpPr/>
            <p:nvPr/>
          </p:nvSpPr>
          <p:spPr>
            <a:xfrm>
              <a:off x="2202987"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
            <p:cNvSpPr/>
            <p:nvPr/>
          </p:nvSpPr>
          <p:spPr>
            <a:xfrm>
              <a:off x="2074931" y="1979359"/>
              <a:ext cx="38894" cy="38929"/>
            </a:xfrm>
            <a:custGeom>
              <a:avLst/>
              <a:gdLst/>
              <a:ahLst/>
              <a:cxnLst/>
              <a:rect l="l" t="t" r="r" b="b"/>
              <a:pathLst>
                <a:path w="1132" h="1133" extrusionOk="0">
                  <a:moveTo>
                    <a:pt x="572" y="1"/>
                  </a:moveTo>
                  <a:cubicBezTo>
                    <a:pt x="250" y="1"/>
                    <a:pt x="0" y="263"/>
                    <a:pt x="0" y="572"/>
                  </a:cubicBezTo>
                  <a:cubicBezTo>
                    <a:pt x="0" y="882"/>
                    <a:pt x="250"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
            <p:cNvSpPr/>
            <p:nvPr/>
          </p:nvSpPr>
          <p:spPr>
            <a:xfrm>
              <a:off x="2011127"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
            <p:cNvSpPr/>
            <p:nvPr/>
          </p:nvSpPr>
          <p:spPr>
            <a:xfrm>
              <a:off x="2138736" y="2043611"/>
              <a:ext cx="38894" cy="38894"/>
            </a:xfrm>
            <a:custGeom>
              <a:avLst/>
              <a:gdLst/>
              <a:ahLst/>
              <a:cxnLst/>
              <a:rect l="l" t="t" r="r" b="b"/>
              <a:pathLst>
                <a:path w="1132" h="1132" extrusionOk="0">
                  <a:moveTo>
                    <a:pt x="572" y="0"/>
                  </a:moveTo>
                  <a:cubicBezTo>
                    <a:pt x="263" y="0"/>
                    <a:pt x="1" y="250"/>
                    <a:pt x="1" y="560"/>
                  </a:cubicBezTo>
                  <a:cubicBezTo>
                    <a:pt x="25"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
            <p:cNvSpPr/>
            <p:nvPr/>
          </p:nvSpPr>
          <p:spPr>
            <a:xfrm>
              <a:off x="2011127"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
            <p:cNvSpPr/>
            <p:nvPr/>
          </p:nvSpPr>
          <p:spPr>
            <a:xfrm>
              <a:off x="2138736" y="1915143"/>
              <a:ext cx="38894" cy="38894"/>
            </a:xfrm>
            <a:custGeom>
              <a:avLst/>
              <a:gdLst/>
              <a:ahLst/>
              <a:cxnLst/>
              <a:rect l="l" t="t" r="r" b="b"/>
              <a:pathLst>
                <a:path w="1132" h="1132" extrusionOk="0">
                  <a:moveTo>
                    <a:pt x="572" y="1"/>
                  </a:moveTo>
                  <a:cubicBezTo>
                    <a:pt x="263" y="1"/>
                    <a:pt x="1" y="251"/>
                    <a:pt x="1" y="560"/>
                  </a:cubicBezTo>
                  <a:cubicBezTo>
                    <a:pt x="25"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
            <p:cNvSpPr/>
            <p:nvPr/>
          </p:nvSpPr>
          <p:spPr>
            <a:xfrm>
              <a:off x="2202987"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
            <p:cNvSpPr/>
            <p:nvPr/>
          </p:nvSpPr>
          <p:spPr>
            <a:xfrm>
              <a:off x="2074931" y="1851338"/>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
            <p:cNvSpPr/>
            <p:nvPr/>
          </p:nvSpPr>
          <p:spPr>
            <a:xfrm>
              <a:off x="1755015" y="-590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
            <p:cNvSpPr/>
            <p:nvPr/>
          </p:nvSpPr>
          <p:spPr>
            <a:xfrm>
              <a:off x="1882658" y="-5903"/>
              <a:ext cx="38894" cy="38894"/>
            </a:xfrm>
            <a:custGeom>
              <a:avLst/>
              <a:gdLst/>
              <a:ahLst/>
              <a:cxnLst/>
              <a:rect l="l" t="t" r="r" b="b"/>
              <a:pathLst>
                <a:path w="1132" h="1132" extrusionOk="0">
                  <a:moveTo>
                    <a:pt x="572" y="0"/>
                  </a:moveTo>
                  <a:cubicBezTo>
                    <a:pt x="251" y="0"/>
                    <a:pt x="0" y="250"/>
                    <a:pt x="0" y="560"/>
                  </a:cubicBezTo>
                  <a:cubicBezTo>
                    <a:pt x="0"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
            <p:cNvSpPr/>
            <p:nvPr/>
          </p:nvSpPr>
          <p:spPr>
            <a:xfrm>
              <a:off x="1946463" y="186335"/>
              <a:ext cx="38894" cy="38516"/>
            </a:xfrm>
            <a:custGeom>
              <a:avLst/>
              <a:gdLst/>
              <a:ahLst/>
              <a:cxnLst/>
              <a:rect l="l" t="t" r="r" b="b"/>
              <a:pathLst>
                <a:path w="1132" h="1121" extrusionOk="0">
                  <a:moveTo>
                    <a:pt x="572" y="1"/>
                  </a:moveTo>
                  <a:cubicBezTo>
                    <a:pt x="263" y="1"/>
                    <a:pt x="1" y="251"/>
                    <a:pt x="1" y="561"/>
                  </a:cubicBezTo>
                  <a:cubicBezTo>
                    <a:pt x="1" y="870"/>
                    <a:pt x="263"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
            <p:cNvSpPr/>
            <p:nvPr/>
          </p:nvSpPr>
          <p:spPr>
            <a:xfrm>
              <a:off x="1818854" y="186335"/>
              <a:ext cx="38894" cy="38929"/>
            </a:xfrm>
            <a:custGeom>
              <a:avLst/>
              <a:gdLst/>
              <a:ahLst/>
              <a:cxnLst/>
              <a:rect l="l" t="t" r="r" b="b"/>
              <a:pathLst>
                <a:path w="1132" h="1133" extrusionOk="0">
                  <a:moveTo>
                    <a:pt x="560" y="1"/>
                  </a:moveTo>
                  <a:cubicBezTo>
                    <a:pt x="250" y="1"/>
                    <a:pt x="0" y="251"/>
                    <a:pt x="0" y="561"/>
                  </a:cubicBezTo>
                  <a:cubicBezTo>
                    <a:pt x="0" y="870"/>
                    <a:pt x="250" y="1132"/>
                    <a:pt x="560" y="1132"/>
                  </a:cubicBezTo>
                  <a:cubicBezTo>
                    <a:pt x="869" y="1132"/>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2"/>
            <p:cNvSpPr/>
            <p:nvPr/>
          </p:nvSpPr>
          <p:spPr>
            <a:xfrm>
              <a:off x="1755015"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2"/>
            <p:cNvSpPr/>
            <p:nvPr/>
          </p:nvSpPr>
          <p:spPr>
            <a:xfrm>
              <a:off x="1882658" y="250174"/>
              <a:ext cx="38894" cy="38894"/>
            </a:xfrm>
            <a:custGeom>
              <a:avLst/>
              <a:gdLst/>
              <a:ahLst/>
              <a:cxnLst/>
              <a:rect l="l" t="t" r="r" b="b"/>
              <a:pathLst>
                <a:path w="1132" h="1132" extrusionOk="0">
                  <a:moveTo>
                    <a:pt x="572" y="0"/>
                  </a:moveTo>
                  <a:cubicBezTo>
                    <a:pt x="251" y="0"/>
                    <a:pt x="0" y="250"/>
                    <a:pt x="0" y="560"/>
                  </a:cubicBezTo>
                  <a:cubicBezTo>
                    <a:pt x="0" y="881"/>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2"/>
            <p:cNvSpPr/>
            <p:nvPr/>
          </p:nvSpPr>
          <p:spPr>
            <a:xfrm>
              <a:off x="1755015"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2"/>
            <p:cNvSpPr/>
            <p:nvPr/>
          </p:nvSpPr>
          <p:spPr>
            <a:xfrm>
              <a:off x="1882658" y="121706"/>
              <a:ext cx="38894" cy="38894"/>
            </a:xfrm>
            <a:custGeom>
              <a:avLst/>
              <a:gdLst/>
              <a:ahLst/>
              <a:cxnLst/>
              <a:rect l="l" t="t" r="r" b="b"/>
              <a:pathLst>
                <a:path w="1132" h="1132" extrusionOk="0">
                  <a:moveTo>
                    <a:pt x="572" y="1"/>
                  </a:moveTo>
                  <a:cubicBezTo>
                    <a:pt x="251" y="1"/>
                    <a:pt x="0" y="251"/>
                    <a:pt x="0" y="572"/>
                  </a:cubicBezTo>
                  <a:cubicBezTo>
                    <a:pt x="0" y="894"/>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2"/>
            <p:cNvSpPr/>
            <p:nvPr/>
          </p:nvSpPr>
          <p:spPr>
            <a:xfrm>
              <a:off x="1946463" y="58314"/>
              <a:ext cx="38894" cy="38894"/>
            </a:xfrm>
            <a:custGeom>
              <a:avLst/>
              <a:gdLst/>
              <a:ahLst/>
              <a:cxnLst/>
              <a:rect l="l" t="t" r="r" b="b"/>
              <a:pathLst>
                <a:path w="1132" h="1132" extrusionOk="0">
                  <a:moveTo>
                    <a:pt x="572" y="0"/>
                  </a:moveTo>
                  <a:cubicBezTo>
                    <a:pt x="263" y="0"/>
                    <a:pt x="1" y="250"/>
                    <a:pt x="1" y="572"/>
                  </a:cubicBezTo>
                  <a:cubicBezTo>
                    <a:pt x="25"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2"/>
            <p:cNvSpPr/>
            <p:nvPr/>
          </p:nvSpPr>
          <p:spPr>
            <a:xfrm>
              <a:off x="1818854"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2"/>
            <p:cNvSpPr/>
            <p:nvPr/>
          </p:nvSpPr>
          <p:spPr>
            <a:xfrm>
              <a:off x="1946463" y="442447"/>
              <a:ext cx="38894" cy="38894"/>
            </a:xfrm>
            <a:custGeom>
              <a:avLst/>
              <a:gdLst/>
              <a:ahLst/>
              <a:cxnLst/>
              <a:rect l="l" t="t" r="r" b="b"/>
              <a:pathLst>
                <a:path w="1132" h="1132" extrusionOk="0">
                  <a:moveTo>
                    <a:pt x="572" y="0"/>
                  </a:moveTo>
                  <a:cubicBezTo>
                    <a:pt x="263" y="0"/>
                    <a:pt x="1" y="250"/>
                    <a:pt x="1" y="560"/>
                  </a:cubicBezTo>
                  <a:cubicBezTo>
                    <a:pt x="25" y="881"/>
                    <a:pt x="263"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2"/>
            <p:cNvSpPr/>
            <p:nvPr/>
          </p:nvSpPr>
          <p:spPr>
            <a:xfrm>
              <a:off x="1818854" y="44244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2"/>
            <p:cNvSpPr/>
            <p:nvPr/>
          </p:nvSpPr>
          <p:spPr>
            <a:xfrm>
              <a:off x="1755015"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2"/>
            <p:cNvSpPr/>
            <p:nvPr/>
          </p:nvSpPr>
          <p:spPr>
            <a:xfrm>
              <a:off x="1882658" y="506252"/>
              <a:ext cx="38894" cy="38894"/>
            </a:xfrm>
            <a:custGeom>
              <a:avLst/>
              <a:gdLst/>
              <a:ahLst/>
              <a:cxnLst/>
              <a:rect l="l" t="t" r="r" b="b"/>
              <a:pathLst>
                <a:path w="1132" h="1132" extrusionOk="0">
                  <a:moveTo>
                    <a:pt x="572" y="1"/>
                  </a:moveTo>
                  <a:cubicBezTo>
                    <a:pt x="251" y="1"/>
                    <a:pt x="0" y="251"/>
                    <a:pt x="0" y="572"/>
                  </a:cubicBezTo>
                  <a:cubicBezTo>
                    <a:pt x="0"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2"/>
            <p:cNvSpPr/>
            <p:nvPr/>
          </p:nvSpPr>
          <p:spPr>
            <a:xfrm>
              <a:off x="1755015"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2"/>
            <p:cNvSpPr/>
            <p:nvPr/>
          </p:nvSpPr>
          <p:spPr>
            <a:xfrm>
              <a:off x="1882658" y="377818"/>
              <a:ext cx="38894" cy="38894"/>
            </a:xfrm>
            <a:custGeom>
              <a:avLst/>
              <a:gdLst/>
              <a:ahLst/>
              <a:cxnLst/>
              <a:rect l="l" t="t" r="r" b="b"/>
              <a:pathLst>
                <a:path w="1132" h="1132" extrusionOk="0">
                  <a:moveTo>
                    <a:pt x="572" y="0"/>
                  </a:moveTo>
                  <a:cubicBezTo>
                    <a:pt x="251" y="0"/>
                    <a:pt x="0" y="262"/>
                    <a:pt x="0" y="572"/>
                  </a:cubicBezTo>
                  <a:cubicBezTo>
                    <a:pt x="0"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2"/>
            <p:cNvSpPr/>
            <p:nvPr/>
          </p:nvSpPr>
          <p:spPr>
            <a:xfrm>
              <a:off x="1946463" y="313979"/>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2"/>
            <p:cNvSpPr/>
            <p:nvPr/>
          </p:nvSpPr>
          <p:spPr>
            <a:xfrm>
              <a:off x="1818854" y="314391"/>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2"/>
            <p:cNvSpPr/>
            <p:nvPr/>
          </p:nvSpPr>
          <p:spPr>
            <a:xfrm>
              <a:off x="1946463" y="698525"/>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2"/>
            <p:cNvSpPr/>
            <p:nvPr/>
          </p:nvSpPr>
          <p:spPr>
            <a:xfrm>
              <a:off x="1818854"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2"/>
            <p:cNvSpPr/>
            <p:nvPr/>
          </p:nvSpPr>
          <p:spPr>
            <a:xfrm>
              <a:off x="1755015"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2"/>
            <p:cNvSpPr/>
            <p:nvPr/>
          </p:nvSpPr>
          <p:spPr>
            <a:xfrm>
              <a:off x="1882658" y="762330"/>
              <a:ext cx="38894" cy="38929"/>
            </a:xfrm>
            <a:custGeom>
              <a:avLst/>
              <a:gdLst/>
              <a:ahLst/>
              <a:cxnLst/>
              <a:rect l="l" t="t" r="r" b="b"/>
              <a:pathLst>
                <a:path w="1132" h="1133" extrusionOk="0">
                  <a:moveTo>
                    <a:pt x="572" y="1"/>
                  </a:moveTo>
                  <a:cubicBezTo>
                    <a:pt x="251" y="1"/>
                    <a:pt x="0" y="263"/>
                    <a:pt x="0" y="572"/>
                  </a:cubicBezTo>
                  <a:cubicBezTo>
                    <a:pt x="0"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2"/>
            <p:cNvSpPr/>
            <p:nvPr/>
          </p:nvSpPr>
          <p:spPr>
            <a:xfrm>
              <a:off x="1755015"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2"/>
            <p:cNvSpPr/>
            <p:nvPr/>
          </p:nvSpPr>
          <p:spPr>
            <a:xfrm>
              <a:off x="1882658" y="634308"/>
              <a:ext cx="38894" cy="38894"/>
            </a:xfrm>
            <a:custGeom>
              <a:avLst/>
              <a:gdLst/>
              <a:ahLst/>
              <a:cxnLst/>
              <a:rect l="l" t="t" r="r" b="b"/>
              <a:pathLst>
                <a:path w="1132" h="1132" extrusionOk="0">
                  <a:moveTo>
                    <a:pt x="572" y="0"/>
                  </a:moveTo>
                  <a:cubicBezTo>
                    <a:pt x="251" y="0"/>
                    <a:pt x="0" y="250"/>
                    <a:pt x="0" y="560"/>
                  </a:cubicBezTo>
                  <a:cubicBezTo>
                    <a:pt x="0"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2"/>
            <p:cNvSpPr/>
            <p:nvPr/>
          </p:nvSpPr>
          <p:spPr>
            <a:xfrm>
              <a:off x="1946463" y="570091"/>
              <a:ext cx="38894" cy="38894"/>
            </a:xfrm>
            <a:custGeom>
              <a:avLst/>
              <a:gdLst/>
              <a:ahLst/>
              <a:cxnLst/>
              <a:rect l="l" t="t" r="r" b="b"/>
              <a:pathLst>
                <a:path w="1132" h="1132" extrusionOk="0">
                  <a:moveTo>
                    <a:pt x="572" y="0"/>
                  </a:moveTo>
                  <a:cubicBezTo>
                    <a:pt x="263" y="0"/>
                    <a:pt x="1" y="262"/>
                    <a:pt x="1" y="572"/>
                  </a:cubicBezTo>
                  <a:cubicBezTo>
                    <a:pt x="25"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2"/>
            <p:cNvSpPr/>
            <p:nvPr/>
          </p:nvSpPr>
          <p:spPr>
            <a:xfrm>
              <a:off x="1818854" y="570881"/>
              <a:ext cx="38894" cy="38482"/>
            </a:xfrm>
            <a:custGeom>
              <a:avLst/>
              <a:gdLst/>
              <a:ahLst/>
              <a:cxnLst/>
              <a:rect l="l" t="t" r="r" b="b"/>
              <a:pathLst>
                <a:path w="1132" h="1120" extrusionOk="0">
                  <a:moveTo>
                    <a:pt x="560" y="1"/>
                  </a:moveTo>
                  <a:cubicBezTo>
                    <a:pt x="250" y="1"/>
                    <a:pt x="0" y="251"/>
                    <a:pt x="0" y="560"/>
                  </a:cubicBezTo>
                  <a:cubicBezTo>
                    <a:pt x="0" y="870"/>
                    <a:pt x="250" y="1120"/>
                    <a:pt x="560" y="1120"/>
                  </a:cubicBezTo>
                  <a:cubicBezTo>
                    <a:pt x="869" y="1120"/>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
            <p:cNvSpPr/>
            <p:nvPr/>
          </p:nvSpPr>
          <p:spPr>
            <a:xfrm>
              <a:off x="1946463" y="954603"/>
              <a:ext cx="38894" cy="38894"/>
            </a:xfrm>
            <a:custGeom>
              <a:avLst/>
              <a:gdLst/>
              <a:ahLst/>
              <a:cxnLst/>
              <a:rect l="l" t="t" r="r" b="b"/>
              <a:pathLst>
                <a:path w="1132" h="1132" extrusionOk="0">
                  <a:moveTo>
                    <a:pt x="572" y="1"/>
                  </a:moveTo>
                  <a:cubicBezTo>
                    <a:pt x="263" y="1"/>
                    <a:pt x="1" y="263"/>
                    <a:pt x="1" y="572"/>
                  </a:cubicBezTo>
                  <a:cubicBezTo>
                    <a:pt x="25"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2"/>
            <p:cNvSpPr/>
            <p:nvPr/>
          </p:nvSpPr>
          <p:spPr>
            <a:xfrm>
              <a:off x="1818854"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2"/>
            <p:cNvSpPr/>
            <p:nvPr/>
          </p:nvSpPr>
          <p:spPr>
            <a:xfrm>
              <a:off x="1755015"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2"/>
            <p:cNvSpPr/>
            <p:nvPr/>
          </p:nvSpPr>
          <p:spPr>
            <a:xfrm>
              <a:off x="1882658" y="1018854"/>
              <a:ext cx="38894" cy="38894"/>
            </a:xfrm>
            <a:custGeom>
              <a:avLst/>
              <a:gdLst/>
              <a:ahLst/>
              <a:cxnLst/>
              <a:rect l="l" t="t" r="r" b="b"/>
              <a:pathLst>
                <a:path w="1132" h="1132" extrusionOk="0">
                  <a:moveTo>
                    <a:pt x="572" y="0"/>
                  </a:moveTo>
                  <a:cubicBezTo>
                    <a:pt x="251" y="0"/>
                    <a:pt x="0" y="250"/>
                    <a:pt x="0" y="560"/>
                  </a:cubicBezTo>
                  <a:cubicBezTo>
                    <a:pt x="0"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2"/>
            <p:cNvSpPr/>
            <p:nvPr/>
          </p:nvSpPr>
          <p:spPr>
            <a:xfrm>
              <a:off x="1755015"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2"/>
            <p:cNvSpPr/>
            <p:nvPr/>
          </p:nvSpPr>
          <p:spPr>
            <a:xfrm>
              <a:off x="1882658" y="890386"/>
              <a:ext cx="38894" cy="38894"/>
            </a:xfrm>
            <a:custGeom>
              <a:avLst/>
              <a:gdLst/>
              <a:ahLst/>
              <a:cxnLst/>
              <a:rect l="l" t="t" r="r" b="b"/>
              <a:pathLst>
                <a:path w="1132" h="1132" extrusionOk="0">
                  <a:moveTo>
                    <a:pt x="572" y="1"/>
                  </a:moveTo>
                  <a:cubicBezTo>
                    <a:pt x="251" y="1"/>
                    <a:pt x="0" y="251"/>
                    <a:pt x="0" y="560"/>
                  </a:cubicBezTo>
                  <a:cubicBezTo>
                    <a:pt x="0"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2"/>
            <p:cNvSpPr/>
            <p:nvPr/>
          </p:nvSpPr>
          <p:spPr>
            <a:xfrm>
              <a:off x="1946463" y="82658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2"/>
            <p:cNvSpPr/>
            <p:nvPr/>
          </p:nvSpPr>
          <p:spPr>
            <a:xfrm>
              <a:off x="1818854" y="82699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2"/>
            <p:cNvSpPr/>
            <p:nvPr/>
          </p:nvSpPr>
          <p:spPr>
            <a:xfrm>
              <a:off x="1946463" y="1210302"/>
              <a:ext cx="38894" cy="38894"/>
            </a:xfrm>
            <a:custGeom>
              <a:avLst/>
              <a:gdLst/>
              <a:ahLst/>
              <a:cxnLst/>
              <a:rect l="l" t="t" r="r" b="b"/>
              <a:pathLst>
                <a:path w="1132" h="1132" extrusionOk="0">
                  <a:moveTo>
                    <a:pt x="572" y="0"/>
                  </a:moveTo>
                  <a:cubicBezTo>
                    <a:pt x="263" y="0"/>
                    <a:pt x="1" y="262"/>
                    <a:pt x="1" y="572"/>
                  </a:cubicBezTo>
                  <a:cubicBezTo>
                    <a:pt x="25"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2"/>
            <p:cNvSpPr/>
            <p:nvPr/>
          </p:nvSpPr>
          <p:spPr>
            <a:xfrm>
              <a:off x="1818854" y="1210714"/>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2"/>
            <p:cNvSpPr/>
            <p:nvPr/>
          </p:nvSpPr>
          <p:spPr>
            <a:xfrm>
              <a:off x="1755015"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2"/>
            <p:cNvSpPr/>
            <p:nvPr/>
          </p:nvSpPr>
          <p:spPr>
            <a:xfrm>
              <a:off x="1882658" y="1274519"/>
              <a:ext cx="38894" cy="38894"/>
            </a:xfrm>
            <a:custGeom>
              <a:avLst/>
              <a:gdLst/>
              <a:ahLst/>
              <a:cxnLst/>
              <a:rect l="l" t="t" r="r" b="b"/>
              <a:pathLst>
                <a:path w="1132" h="1132" extrusionOk="0">
                  <a:moveTo>
                    <a:pt x="572" y="1"/>
                  </a:moveTo>
                  <a:cubicBezTo>
                    <a:pt x="251" y="1"/>
                    <a:pt x="0" y="251"/>
                    <a:pt x="0" y="560"/>
                  </a:cubicBezTo>
                  <a:cubicBezTo>
                    <a:pt x="0" y="894"/>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2"/>
            <p:cNvSpPr/>
            <p:nvPr/>
          </p:nvSpPr>
          <p:spPr>
            <a:xfrm>
              <a:off x="1755015"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2"/>
            <p:cNvSpPr/>
            <p:nvPr/>
          </p:nvSpPr>
          <p:spPr>
            <a:xfrm>
              <a:off x="1882658" y="1146463"/>
              <a:ext cx="38894" cy="38894"/>
            </a:xfrm>
            <a:custGeom>
              <a:avLst/>
              <a:gdLst/>
              <a:ahLst/>
              <a:cxnLst/>
              <a:rect l="l" t="t" r="r" b="b"/>
              <a:pathLst>
                <a:path w="1132" h="1132" extrusionOk="0">
                  <a:moveTo>
                    <a:pt x="572" y="1"/>
                  </a:moveTo>
                  <a:cubicBezTo>
                    <a:pt x="251" y="1"/>
                    <a:pt x="0" y="251"/>
                    <a:pt x="0" y="572"/>
                  </a:cubicBezTo>
                  <a:cubicBezTo>
                    <a:pt x="0"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2"/>
            <p:cNvSpPr/>
            <p:nvPr/>
          </p:nvSpPr>
          <p:spPr>
            <a:xfrm>
              <a:off x="1946463" y="1082659"/>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2"/>
            <p:cNvSpPr/>
            <p:nvPr/>
          </p:nvSpPr>
          <p:spPr>
            <a:xfrm>
              <a:off x="1818854" y="1082659"/>
              <a:ext cx="38894" cy="38894"/>
            </a:xfrm>
            <a:custGeom>
              <a:avLst/>
              <a:gdLst/>
              <a:ahLst/>
              <a:cxnLst/>
              <a:rect l="l" t="t" r="r" b="b"/>
              <a:pathLst>
                <a:path w="1132" h="1132" extrusionOk="0">
                  <a:moveTo>
                    <a:pt x="560" y="1"/>
                  </a:moveTo>
                  <a:cubicBezTo>
                    <a:pt x="250" y="1"/>
                    <a:pt x="0" y="251"/>
                    <a:pt x="0" y="560"/>
                  </a:cubicBezTo>
                  <a:cubicBezTo>
                    <a:pt x="0" y="870"/>
                    <a:pt x="250" y="1132"/>
                    <a:pt x="560" y="1132"/>
                  </a:cubicBezTo>
                  <a:cubicBezTo>
                    <a:pt x="869"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2"/>
            <p:cNvSpPr/>
            <p:nvPr/>
          </p:nvSpPr>
          <p:spPr>
            <a:xfrm>
              <a:off x="1946463" y="1466792"/>
              <a:ext cx="38894" cy="38894"/>
            </a:xfrm>
            <a:custGeom>
              <a:avLst/>
              <a:gdLst/>
              <a:ahLst/>
              <a:cxnLst/>
              <a:rect l="l" t="t" r="r" b="b"/>
              <a:pathLst>
                <a:path w="1132" h="1132" extrusionOk="0">
                  <a:moveTo>
                    <a:pt x="572" y="0"/>
                  </a:moveTo>
                  <a:cubicBezTo>
                    <a:pt x="263" y="0"/>
                    <a:pt x="1" y="250"/>
                    <a:pt x="1" y="560"/>
                  </a:cubicBezTo>
                  <a:cubicBezTo>
                    <a:pt x="25" y="893"/>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2"/>
            <p:cNvSpPr/>
            <p:nvPr/>
          </p:nvSpPr>
          <p:spPr>
            <a:xfrm>
              <a:off x="1818854" y="1467204"/>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69"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2"/>
            <p:cNvSpPr/>
            <p:nvPr/>
          </p:nvSpPr>
          <p:spPr>
            <a:xfrm>
              <a:off x="1755015"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2"/>
            <p:cNvSpPr/>
            <p:nvPr/>
          </p:nvSpPr>
          <p:spPr>
            <a:xfrm>
              <a:off x="1882658" y="1531009"/>
              <a:ext cx="38894" cy="38894"/>
            </a:xfrm>
            <a:custGeom>
              <a:avLst/>
              <a:gdLst/>
              <a:ahLst/>
              <a:cxnLst/>
              <a:rect l="l" t="t" r="r" b="b"/>
              <a:pathLst>
                <a:path w="1132" h="1132" extrusionOk="0">
                  <a:moveTo>
                    <a:pt x="572" y="1"/>
                  </a:moveTo>
                  <a:cubicBezTo>
                    <a:pt x="251" y="1"/>
                    <a:pt x="0" y="251"/>
                    <a:pt x="0" y="572"/>
                  </a:cubicBezTo>
                  <a:cubicBezTo>
                    <a:pt x="0"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2"/>
            <p:cNvSpPr/>
            <p:nvPr/>
          </p:nvSpPr>
          <p:spPr>
            <a:xfrm>
              <a:off x="1755015"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2"/>
            <p:cNvSpPr/>
            <p:nvPr/>
          </p:nvSpPr>
          <p:spPr>
            <a:xfrm>
              <a:off x="1882658" y="1402575"/>
              <a:ext cx="38894" cy="38894"/>
            </a:xfrm>
            <a:custGeom>
              <a:avLst/>
              <a:gdLst/>
              <a:ahLst/>
              <a:cxnLst/>
              <a:rect l="l" t="t" r="r" b="b"/>
              <a:pathLst>
                <a:path w="1132" h="1132" extrusionOk="0">
                  <a:moveTo>
                    <a:pt x="572" y="0"/>
                  </a:moveTo>
                  <a:cubicBezTo>
                    <a:pt x="251" y="0"/>
                    <a:pt x="0" y="262"/>
                    <a:pt x="0" y="572"/>
                  </a:cubicBezTo>
                  <a:cubicBezTo>
                    <a:pt x="0"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2"/>
            <p:cNvSpPr/>
            <p:nvPr/>
          </p:nvSpPr>
          <p:spPr>
            <a:xfrm>
              <a:off x="1946463" y="1338736"/>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2"/>
            <p:cNvSpPr/>
            <p:nvPr/>
          </p:nvSpPr>
          <p:spPr>
            <a:xfrm>
              <a:off x="1818854" y="133873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2"/>
            <p:cNvSpPr/>
            <p:nvPr/>
          </p:nvSpPr>
          <p:spPr>
            <a:xfrm>
              <a:off x="1946463" y="1722870"/>
              <a:ext cx="38894" cy="38894"/>
            </a:xfrm>
            <a:custGeom>
              <a:avLst/>
              <a:gdLst/>
              <a:ahLst/>
              <a:cxnLst/>
              <a:rect l="l" t="t" r="r" b="b"/>
              <a:pathLst>
                <a:path w="1132" h="1132" extrusionOk="0">
                  <a:moveTo>
                    <a:pt x="572" y="1"/>
                  </a:moveTo>
                  <a:cubicBezTo>
                    <a:pt x="263" y="1"/>
                    <a:pt x="1" y="251"/>
                    <a:pt x="1" y="560"/>
                  </a:cubicBezTo>
                  <a:cubicBezTo>
                    <a:pt x="25"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2"/>
            <p:cNvSpPr/>
            <p:nvPr/>
          </p:nvSpPr>
          <p:spPr>
            <a:xfrm>
              <a:off x="1818854" y="172328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2"/>
            <p:cNvSpPr/>
            <p:nvPr/>
          </p:nvSpPr>
          <p:spPr>
            <a:xfrm>
              <a:off x="1755015"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2"/>
            <p:cNvSpPr/>
            <p:nvPr/>
          </p:nvSpPr>
          <p:spPr>
            <a:xfrm>
              <a:off x="1882658" y="1787121"/>
              <a:ext cx="38894" cy="38894"/>
            </a:xfrm>
            <a:custGeom>
              <a:avLst/>
              <a:gdLst/>
              <a:ahLst/>
              <a:cxnLst/>
              <a:rect l="l" t="t" r="r" b="b"/>
              <a:pathLst>
                <a:path w="1132" h="1132" extrusionOk="0">
                  <a:moveTo>
                    <a:pt x="572" y="0"/>
                  </a:moveTo>
                  <a:cubicBezTo>
                    <a:pt x="251" y="0"/>
                    <a:pt x="0" y="262"/>
                    <a:pt x="0" y="572"/>
                  </a:cubicBezTo>
                  <a:cubicBezTo>
                    <a:pt x="0"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2"/>
            <p:cNvSpPr/>
            <p:nvPr/>
          </p:nvSpPr>
          <p:spPr>
            <a:xfrm>
              <a:off x="1755015"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2"/>
            <p:cNvSpPr/>
            <p:nvPr/>
          </p:nvSpPr>
          <p:spPr>
            <a:xfrm>
              <a:off x="1882658" y="1659065"/>
              <a:ext cx="38894" cy="38894"/>
            </a:xfrm>
            <a:custGeom>
              <a:avLst/>
              <a:gdLst/>
              <a:ahLst/>
              <a:cxnLst/>
              <a:rect l="l" t="t" r="r" b="b"/>
              <a:pathLst>
                <a:path w="1132" h="1132" extrusionOk="0">
                  <a:moveTo>
                    <a:pt x="572" y="0"/>
                  </a:moveTo>
                  <a:cubicBezTo>
                    <a:pt x="251" y="0"/>
                    <a:pt x="0" y="250"/>
                    <a:pt x="0" y="560"/>
                  </a:cubicBezTo>
                  <a:cubicBezTo>
                    <a:pt x="0"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2"/>
            <p:cNvSpPr/>
            <p:nvPr/>
          </p:nvSpPr>
          <p:spPr>
            <a:xfrm>
              <a:off x="1946463" y="1594848"/>
              <a:ext cx="38894" cy="38894"/>
            </a:xfrm>
            <a:custGeom>
              <a:avLst/>
              <a:gdLst/>
              <a:ahLst/>
              <a:cxnLst/>
              <a:rect l="l" t="t" r="r" b="b"/>
              <a:pathLst>
                <a:path w="1132" h="1132" extrusionOk="0">
                  <a:moveTo>
                    <a:pt x="572" y="0"/>
                  </a:moveTo>
                  <a:cubicBezTo>
                    <a:pt x="263" y="0"/>
                    <a:pt x="1" y="262"/>
                    <a:pt x="1" y="572"/>
                  </a:cubicBezTo>
                  <a:cubicBezTo>
                    <a:pt x="25"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2"/>
            <p:cNvSpPr/>
            <p:nvPr/>
          </p:nvSpPr>
          <p:spPr>
            <a:xfrm>
              <a:off x="1818854"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2"/>
            <p:cNvSpPr/>
            <p:nvPr/>
          </p:nvSpPr>
          <p:spPr>
            <a:xfrm>
              <a:off x="1946463" y="1978982"/>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2"/>
            <p:cNvSpPr/>
            <p:nvPr/>
          </p:nvSpPr>
          <p:spPr>
            <a:xfrm>
              <a:off x="1818854" y="1979359"/>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2"/>
            <p:cNvSpPr/>
            <p:nvPr/>
          </p:nvSpPr>
          <p:spPr>
            <a:xfrm>
              <a:off x="1755015"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2"/>
            <p:cNvSpPr/>
            <p:nvPr/>
          </p:nvSpPr>
          <p:spPr>
            <a:xfrm>
              <a:off x="1882658" y="2043611"/>
              <a:ext cx="38894" cy="38894"/>
            </a:xfrm>
            <a:custGeom>
              <a:avLst/>
              <a:gdLst/>
              <a:ahLst/>
              <a:cxnLst/>
              <a:rect l="l" t="t" r="r" b="b"/>
              <a:pathLst>
                <a:path w="1132" h="1132" extrusionOk="0">
                  <a:moveTo>
                    <a:pt x="572" y="0"/>
                  </a:moveTo>
                  <a:cubicBezTo>
                    <a:pt x="251" y="0"/>
                    <a:pt x="0" y="250"/>
                    <a:pt x="0" y="560"/>
                  </a:cubicBezTo>
                  <a:cubicBezTo>
                    <a:pt x="0"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2"/>
            <p:cNvSpPr/>
            <p:nvPr/>
          </p:nvSpPr>
          <p:spPr>
            <a:xfrm>
              <a:off x="1755015"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2"/>
            <p:cNvSpPr/>
            <p:nvPr/>
          </p:nvSpPr>
          <p:spPr>
            <a:xfrm>
              <a:off x="1882658" y="1915143"/>
              <a:ext cx="38894" cy="38894"/>
            </a:xfrm>
            <a:custGeom>
              <a:avLst/>
              <a:gdLst/>
              <a:ahLst/>
              <a:cxnLst/>
              <a:rect l="l" t="t" r="r" b="b"/>
              <a:pathLst>
                <a:path w="1132" h="1132" extrusionOk="0">
                  <a:moveTo>
                    <a:pt x="572" y="1"/>
                  </a:moveTo>
                  <a:cubicBezTo>
                    <a:pt x="251" y="1"/>
                    <a:pt x="0" y="251"/>
                    <a:pt x="0" y="560"/>
                  </a:cubicBezTo>
                  <a:cubicBezTo>
                    <a:pt x="0"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2"/>
            <p:cNvSpPr/>
            <p:nvPr/>
          </p:nvSpPr>
          <p:spPr>
            <a:xfrm>
              <a:off x="1946463" y="185133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2"/>
            <p:cNvSpPr/>
            <p:nvPr/>
          </p:nvSpPr>
          <p:spPr>
            <a:xfrm>
              <a:off x="1818854"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2"/>
            <p:cNvSpPr/>
            <p:nvPr/>
          </p:nvSpPr>
          <p:spPr>
            <a:xfrm>
              <a:off x="1498113" y="-5903"/>
              <a:ext cx="38894" cy="38894"/>
            </a:xfrm>
            <a:custGeom>
              <a:avLst/>
              <a:gdLst/>
              <a:ahLst/>
              <a:cxnLst/>
              <a:rect l="l" t="t" r="r" b="b"/>
              <a:pathLst>
                <a:path w="1132" h="1132" extrusionOk="0">
                  <a:moveTo>
                    <a:pt x="572" y="0"/>
                  </a:moveTo>
                  <a:cubicBezTo>
                    <a:pt x="251" y="0"/>
                    <a:pt x="1" y="250"/>
                    <a:pt x="1" y="560"/>
                  </a:cubicBezTo>
                  <a:cubicBezTo>
                    <a:pt x="1"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2"/>
            <p:cNvSpPr/>
            <p:nvPr/>
          </p:nvSpPr>
          <p:spPr>
            <a:xfrm>
              <a:off x="1626581" y="-5903"/>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2"/>
            <p:cNvSpPr/>
            <p:nvPr/>
          </p:nvSpPr>
          <p:spPr>
            <a:xfrm>
              <a:off x="1690385" y="186335"/>
              <a:ext cx="38894" cy="38516"/>
            </a:xfrm>
            <a:custGeom>
              <a:avLst/>
              <a:gdLst/>
              <a:ahLst/>
              <a:cxnLst/>
              <a:rect l="l" t="t" r="r" b="b"/>
              <a:pathLst>
                <a:path w="1132" h="1121" extrusionOk="0">
                  <a:moveTo>
                    <a:pt x="572" y="1"/>
                  </a:moveTo>
                  <a:cubicBezTo>
                    <a:pt x="251" y="1"/>
                    <a:pt x="1" y="251"/>
                    <a:pt x="1" y="561"/>
                  </a:cubicBezTo>
                  <a:cubicBezTo>
                    <a:pt x="1" y="870"/>
                    <a:pt x="251"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2"/>
            <p:cNvSpPr/>
            <p:nvPr/>
          </p:nvSpPr>
          <p:spPr>
            <a:xfrm>
              <a:off x="1562742" y="186335"/>
              <a:ext cx="38482" cy="38929"/>
            </a:xfrm>
            <a:custGeom>
              <a:avLst/>
              <a:gdLst/>
              <a:ahLst/>
              <a:cxnLst/>
              <a:rect l="l" t="t" r="r" b="b"/>
              <a:pathLst>
                <a:path w="1120" h="1133" extrusionOk="0">
                  <a:moveTo>
                    <a:pt x="560" y="1"/>
                  </a:moveTo>
                  <a:cubicBezTo>
                    <a:pt x="251" y="1"/>
                    <a:pt x="1" y="251"/>
                    <a:pt x="1" y="561"/>
                  </a:cubicBezTo>
                  <a:cubicBezTo>
                    <a:pt x="1" y="870"/>
                    <a:pt x="251" y="1132"/>
                    <a:pt x="560" y="1132"/>
                  </a:cubicBezTo>
                  <a:cubicBezTo>
                    <a:pt x="870" y="1132"/>
                    <a:pt x="1120" y="870"/>
                    <a:pt x="1120" y="561"/>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2"/>
            <p:cNvSpPr/>
            <p:nvPr/>
          </p:nvSpPr>
          <p:spPr>
            <a:xfrm>
              <a:off x="1498113" y="250174"/>
              <a:ext cx="38894" cy="38894"/>
            </a:xfrm>
            <a:custGeom>
              <a:avLst/>
              <a:gdLst/>
              <a:ahLst/>
              <a:cxnLst/>
              <a:rect l="l" t="t" r="r" b="b"/>
              <a:pathLst>
                <a:path w="1132" h="1132" extrusionOk="0">
                  <a:moveTo>
                    <a:pt x="572" y="0"/>
                  </a:moveTo>
                  <a:cubicBezTo>
                    <a:pt x="251" y="0"/>
                    <a:pt x="1" y="250"/>
                    <a:pt x="1" y="560"/>
                  </a:cubicBezTo>
                  <a:cubicBezTo>
                    <a:pt x="13" y="881"/>
                    <a:pt x="274"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2"/>
            <p:cNvSpPr/>
            <p:nvPr/>
          </p:nvSpPr>
          <p:spPr>
            <a:xfrm>
              <a:off x="1626581" y="250174"/>
              <a:ext cx="38894" cy="38894"/>
            </a:xfrm>
            <a:custGeom>
              <a:avLst/>
              <a:gdLst/>
              <a:ahLst/>
              <a:cxnLst/>
              <a:rect l="l" t="t" r="r" b="b"/>
              <a:pathLst>
                <a:path w="1132" h="1132" extrusionOk="0">
                  <a:moveTo>
                    <a:pt x="560" y="0"/>
                  </a:moveTo>
                  <a:cubicBezTo>
                    <a:pt x="250" y="0"/>
                    <a:pt x="0" y="250"/>
                    <a:pt x="0" y="560"/>
                  </a:cubicBezTo>
                  <a:cubicBezTo>
                    <a:pt x="0" y="881"/>
                    <a:pt x="262"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2"/>
            <p:cNvSpPr/>
            <p:nvPr/>
          </p:nvSpPr>
          <p:spPr>
            <a:xfrm>
              <a:off x="1498113" y="121706"/>
              <a:ext cx="38894" cy="38894"/>
            </a:xfrm>
            <a:custGeom>
              <a:avLst/>
              <a:gdLst/>
              <a:ahLst/>
              <a:cxnLst/>
              <a:rect l="l" t="t" r="r" b="b"/>
              <a:pathLst>
                <a:path w="1132" h="1132" extrusionOk="0">
                  <a:moveTo>
                    <a:pt x="572" y="1"/>
                  </a:moveTo>
                  <a:cubicBezTo>
                    <a:pt x="251" y="1"/>
                    <a:pt x="1" y="251"/>
                    <a:pt x="1" y="572"/>
                  </a:cubicBezTo>
                  <a:cubicBezTo>
                    <a:pt x="13" y="894"/>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2"/>
            <p:cNvSpPr/>
            <p:nvPr/>
          </p:nvSpPr>
          <p:spPr>
            <a:xfrm>
              <a:off x="1626581" y="121706"/>
              <a:ext cx="38894" cy="38894"/>
            </a:xfrm>
            <a:custGeom>
              <a:avLst/>
              <a:gdLst/>
              <a:ahLst/>
              <a:cxnLst/>
              <a:rect l="l" t="t" r="r" b="b"/>
              <a:pathLst>
                <a:path w="1132" h="1132" extrusionOk="0">
                  <a:moveTo>
                    <a:pt x="560" y="1"/>
                  </a:moveTo>
                  <a:cubicBezTo>
                    <a:pt x="250" y="1"/>
                    <a:pt x="0" y="251"/>
                    <a:pt x="0" y="572"/>
                  </a:cubicBezTo>
                  <a:cubicBezTo>
                    <a:pt x="0" y="894"/>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2"/>
            <p:cNvSpPr/>
            <p:nvPr/>
          </p:nvSpPr>
          <p:spPr>
            <a:xfrm>
              <a:off x="1690385" y="58314"/>
              <a:ext cx="38894" cy="38894"/>
            </a:xfrm>
            <a:custGeom>
              <a:avLst/>
              <a:gdLst/>
              <a:ahLst/>
              <a:cxnLst/>
              <a:rect l="l" t="t" r="r" b="b"/>
              <a:pathLst>
                <a:path w="1132" h="1132" extrusionOk="0">
                  <a:moveTo>
                    <a:pt x="572" y="0"/>
                  </a:moveTo>
                  <a:cubicBezTo>
                    <a:pt x="251" y="0"/>
                    <a:pt x="1" y="250"/>
                    <a:pt x="1" y="572"/>
                  </a:cubicBezTo>
                  <a:cubicBezTo>
                    <a:pt x="12"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2"/>
            <p:cNvSpPr/>
            <p:nvPr/>
          </p:nvSpPr>
          <p:spPr>
            <a:xfrm>
              <a:off x="1562742" y="58314"/>
              <a:ext cx="38482" cy="38894"/>
            </a:xfrm>
            <a:custGeom>
              <a:avLst/>
              <a:gdLst/>
              <a:ahLst/>
              <a:cxnLst/>
              <a:rect l="l" t="t" r="r" b="b"/>
              <a:pathLst>
                <a:path w="1120" h="1132" extrusionOk="0">
                  <a:moveTo>
                    <a:pt x="560" y="0"/>
                  </a:moveTo>
                  <a:cubicBezTo>
                    <a:pt x="251" y="0"/>
                    <a:pt x="1" y="250"/>
                    <a:pt x="1" y="572"/>
                  </a:cubicBezTo>
                  <a:cubicBezTo>
                    <a:pt x="1" y="881"/>
                    <a:pt x="251" y="1131"/>
                    <a:pt x="560" y="1131"/>
                  </a:cubicBezTo>
                  <a:cubicBezTo>
                    <a:pt x="870" y="1131"/>
                    <a:pt x="1120" y="881"/>
                    <a:pt x="1120" y="572"/>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2"/>
            <p:cNvSpPr/>
            <p:nvPr/>
          </p:nvSpPr>
          <p:spPr>
            <a:xfrm>
              <a:off x="1690385" y="442447"/>
              <a:ext cx="38894" cy="38894"/>
            </a:xfrm>
            <a:custGeom>
              <a:avLst/>
              <a:gdLst/>
              <a:ahLst/>
              <a:cxnLst/>
              <a:rect l="l" t="t" r="r" b="b"/>
              <a:pathLst>
                <a:path w="1132" h="1132" extrusionOk="0">
                  <a:moveTo>
                    <a:pt x="572" y="0"/>
                  </a:moveTo>
                  <a:cubicBezTo>
                    <a:pt x="251" y="0"/>
                    <a:pt x="1" y="250"/>
                    <a:pt x="1" y="560"/>
                  </a:cubicBezTo>
                  <a:cubicBezTo>
                    <a:pt x="12" y="881"/>
                    <a:pt x="251"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2"/>
            <p:cNvSpPr/>
            <p:nvPr/>
          </p:nvSpPr>
          <p:spPr>
            <a:xfrm>
              <a:off x="1562742" y="442447"/>
              <a:ext cx="38482" cy="38894"/>
            </a:xfrm>
            <a:custGeom>
              <a:avLst/>
              <a:gdLst/>
              <a:ahLst/>
              <a:cxnLst/>
              <a:rect l="l" t="t" r="r" b="b"/>
              <a:pathLst>
                <a:path w="1120" h="1132" extrusionOk="0">
                  <a:moveTo>
                    <a:pt x="560" y="0"/>
                  </a:moveTo>
                  <a:cubicBezTo>
                    <a:pt x="251" y="0"/>
                    <a:pt x="1" y="250"/>
                    <a:pt x="1" y="560"/>
                  </a:cubicBezTo>
                  <a:cubicBezTo>
                    <a:pt x="1" y="869"/>
                    <a:pt x="251" y="1131"/>
                    <a:pt x="560" y="1131"/>
                  </a:cubicBezTo>
                  <a:cubicBezTo>
                    <a:pt x="870" y="1131"/>
                    <a:pt x="1120" y="869"/>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2"/>
            <p:cNvSpPr/>
            <p:nvPr/>
          </p:nvSpPr>
          <p:spPr>
            <a:xfrm>
              <a:off x="1498113" y="506252"/>
              <a:ext cx="38894" cy="38894"/>
            </a:xfrm>
            <a:custGeom>
              <a:avLst/>
              <a:gdLst/>
              <a:ahLst/>
              <a:cxnLst/>
              <a:rect l="l" t="t" r="r" b="b"/>
              <a:pathLst>
                <a:path w="1132" h="1132" extrusionOk="0">
                  <a:moveTo>
                    <a:pt x="572" y="1"/>
                  </a:moveTo>
                  <a:cubicBezTo>
                    <a:pt x="251" y="1"/>
                    <a:pt x="1" y="251"/>
                    <a:pt x="1" y="572"/>
                  </a:cubicBezTo>
                  <a:cubicBezTo>
                    <a:pt x="13"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2"/>
            <p:cNvSpPr/>
            <p:nvPr/>
          </p:nvSpPr>
          <p:spPr>
            <a:xfrm>
              <a:off x="1626581" y="506252"/>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2"/>
            <p:cNvSpPr/>
            <p:nvPr/>
          </p:nvSpPr>
          <p:spPr>
            <a:xfrm>
              <a:off x="1498113" y="377818"/>
              <a:ext cx="38894" cy="38894"/>
            </a:xfrm>
            <a:custGeom>
              <a:avLst/>
              <a:gdLst/>
              <a:ahLst/>
              <a:cxnLst/>
              <a:rect l="l" t="t" r="r" b="b"/>
              <a:pathLst>
                <a:path w="1132" h="1132" extrusionOk="0">
                  <a:moveTo>
                    <a:pt x="572" y="0"/>
                  </a:moveTo>
                  <a:cubicBezTo>
                    <a:pt x="251" y="0"/>
                    <a:pt x="1" y="262"/>
                    <a:pt x="1" y="572"/>
                  </a:cubicBezTo>
                  <a:cubicBezTo>
                    <a:pt x="13" y="893"/>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2"/>
            <p:cNvSpPr/>
            <p:nvPr/>
          </p:nvSpPr>
          <p:spPr>
            <a:xfrm>
              <a:off x="1626581" y="377818"/>
              <a:ext cx="38894" cy="38894"/>
            </a:xfrm>
            <a:custGeom>
              <a:avLst/>
              <a:gdLst/>
              <a:ahLst/>
              <a:cxnLst/>
              <a:rect l="l" t="t" r="r" b="b"/>
              <a:pathLst>
                <a:path w="1132" h="1132" extrusionOk="0">
                  <a:moveTo>
                    <a:pt x="560" y="0"/>
                  </a:moveTo>
                  <a:cubicBezTo>
                    <a:pt x="250" y="0"/>
                    <a:pt x="0" y="262"/>
                    <a:pt x="0" y="572"/>
                  </a:cubicBezTo>
                  <a:cubicBezTo>
                    <a:pt x="0" y="893"/>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2"/>
            <p:cNvSpPr/>
            <p:nvPr/>
          </p:nvSpPr>
          <p:spPr>
            <a:xfrm>
              <a:off x="1690385" y="313979"/>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2"/>
            <p:cNvSpPr/>
            <p:nvPr/>
          </p:nvSpPr>
          <p:spPr>
            <a:xfrm>
              <a:off x="1562742" y="314391"/>
              <a:ext cx="38482" cy="38894"/>
            </a:xfrm>
            <a:custGeom>
              <a:avLst/>
              <a:gdLst/>
              <a:ahLst/>
              <a:cxnLst/>
              <a:rect l="l" t="t" r="r" b="b"/>
              <a:pathLst>
                <a:path w="1120" h="1132" extrusionOk="0">
                  <a:moveTo>
                    <a:pt x="560" y="1"/>
                  </a:moveTo>
                  <a:cubicBezTo>
                    <a:pt x="251" y="1"/>
                    <a:pt x="1" y="263"/>
                    <a:pt x="1" y="572"/>
                  </a:cubicBezTo>
                  <a:cubicBezTo>
                    <a:pt x="1" y="882"/>
                    <a:pt x="251" y="1132"/>
                    <a:pt x="560" y="1132"/>
                  </a:cubicBezTo>
                  <a:cubicBezTo>
                    <a:pt x="870" y="1132"/>
                    <a:pt x="1120" y="882"/>
                    <a:pt x="1120" y="572"/>
                  </a:cubicBezTo>
                  <a:cubicBezTo>
                    <a:pt x="1120"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2"/>
            <p:cNvSpPr/>
            <p:nvPr/>
          </p:nvSpPr>
          <p:spPr>
            <a:xfrm>
              <a:off x="1690385" y="698525"/>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2"/>
            <p:cNvSpPr/>
            <p:nvPr/>
          </p:nvSpPr>
          <p:spPr>
            <a:xfrm>
              <a:off x="1562742" y="698525"/>
              <a:ext cx="38482" cy="38894"/>
            </a:xfrm>
            <a:custGeom>
              <a:avLst/>
              <a:gdLst/>
              <a:ahLst/>
              <a:cxnLst/>
              <a:rect l="l" t="t" r="r" b="b"/>
              <a:pathLst>
                <a:path w="1120" h="1132" extrusionOk="0">
                  <a:moveTo>
                    <a:pt x="560" y="1"/>
                  </a:moveTo>
                  <a:cubicBezTo>
                    <a:pt x="251" y="1"/>
                    <a:pt x="1" y="251"/>
                    <a:pt x="1" y="572"/>
                  </a:cubicBezTo>
                  <a:cubicBezTo>
                    <a:pt x="1" y="882"/>
                    <a:pt x="251" y="1132"/>
                    <a:pt x="560" y="1132"/>
                  </a:cubicBezTo>
                  <a:cubicBezTo>
                    <a:pt x="870" y="1132"/>
                    <a:pt x="1120" y="882"/>
                    <a:pt x="1120" y="572"/>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2"/>
            <p:cNvSpPr/>
            <p:nvPr/>
          </p:nvSpPr>
          <p:spPr>
            <a:xfrm>
              <a:off x="1498113" y="762330"/>
              <a:ext cx="38894" cy="38929"/>
            </a:xfrm>
            <a:custGeom>
              <a:avLst/>
              <a:gdLst/>
              <a:ahLst/>
              <a:cxnLst/>
              <a:rect l="l" t="t" r="r" b="b"/>
              <a:pathLst>
                <a:path w="1132" h="1133" extrusionOk="0">
                  <a:moveTo>
                    <a:pt x="572" y="1"/>
                  </a:moveTo>
                  <a:cubicBezTo>
                    <a:pt x="251" y="1"/>
                    <a:pt x="1" y="263"/>
                    <a:pt x="1" y="572"/>
                  </a:cubicBezTo>
                  <a:cubicBezTo>
                    <a:pt x="13" y="882"/>
                    <a:pt x="274"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2"/>
            <p:cNvSpPr/>
            <p:nvPr/>
          </p:nvSpPr>
          <p:spPr>
            <a:xfrm>
              <a:off x="1626581" y="762330"/>
              <a:ext cx="38894" cy="38929"/>
            </a:xfrm>
            <a:custGeom>
              <a:avLst/>
              <a:gdLst/>
              <a:ahLst/>
              <a:cxnLst/>
              <a:rect l="l" t="t" r="r" b="b"/>
              <a:pathLst>
                <a:path w="1132" h="1133" extrusionOk="0">
                  <a:moveTo>
                    <a:pt x="560" y="1"/>
                  </a:moveTo>
                  <a:cubicBezTo>
                    <a:pt x="250" y="1"/>
                    <a:pt x="0" y="263"/>
                    <a:pt x="0" y="572"/>
                  </a:cubicBezTo>
                  <a:cubicBezTo>
                    <a:pt x="0" y="882"/>
                    <a:pt x="262"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2"/>
            <p:cNvSpPr/>
            <p:nvPr/>
          </p:nvSpPr>
          <p:spPr>
            <a:xfrm>
              <a:off x="1498113" y="634308"/>
              <a:ext cx="38894" cy="38894"/>
            </a:xfrm>
            <a:custGeom>
              <a:avLst/>
              <a:gdLst/>
              <a:ahLst/>
              <a:cxnLst/>
              <a:rect l="l" t="t" r="r" b="b"/>
              <a:pathLst>
                <a:path w="1132" h="1132" extrusionOk="0">
                  <a:moveTo>
                    <a:pt x="572" y="0"/>
                  </a:moveTo>
                  <a:cubicBezTo>
                    <a:pt x="251" y="0"/>
                    <a:pt x="1" y="250"/>
                    <a:pt x="1" y="560"/>
                  </a:cubicBezTo>
                  <a:cubicBezTo>
                    <a:pt x="1"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2"/>
            <p:cNvSpPr/>
            <p:nvPr/>
          </p:nvSpPr>
          <p:spPr>
            <a:xfrm>
              <a:off x="1626581" y="634308"/>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2"/>
            <p:cNvSpPr/>
            <p:nvPr/>
          </p:nvSpPr>
          <p:spPr>
            <a:xfrm>
              <a:off x="1690385" y="570091"/>
              <a:ext cx="38894" cy="38894"/>
            </a:xfrm>
            <a:custGeom>
              <a:avLst/>
              <a:gdLst/>
              <a:ahLst/>
              <a:cxnLst/>
              <a:rect l="l" t="t" r="r" b="b"/>
              <a:pathLst>
                <a:path w="1132" h="1132" extrusionOk="0">
                  <a:moveTo>
                    <a:pt x="572" y="0"/>
                  </a:moveTo>
                  <a:cubicBezTo>
                    <a:pt x="251" y="0"/>
                    <a:pt x="1" y="262"/>
                    <a:pt x="1" y="572"/>
                  </a:cubicBezTo>
                  <a:cubicBezTo>
                    <a:pt x="12"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2"/>
            <p:cNvSpPr/>
            <p:nvPr/>
          </p:nvSpPr>
          <p:spPr>
            <a:xfrm>
              <a:off x="1562742" y="570881"/>
              <a:ext cx="38482" cy="38482"/>
            </a:xfrm>
            <a:custGeom>
              <a:avLst/>
              <a:gdLst/>
              <a:ahLst/>
              <a:cxnLst/>
              <a:rect l="l" t="t" r="r" b="b"/>
              <a:pathLst>
                <a:path w="1120" h="1120" extrusionOk="0">
                  <a:moveTo>
                    <a:pt x="560" y="1"/>
                  </a:moveTo>
                  <a:cubicBezTo>
                    <a:pt x="251" y="1"/>
                    <a:pt x="1" y="251"/>
                    <a:pt x="1" y="560"/>
                  </a:cubicBezTo>
                  <a:cubicBezTo>
                    <a:pt x="1" y="870"/>
                    <a:pt x="251" y="1120"/>
                    <a:pt x="560" y="1120"/>
                  </a:cubicBezTo>
                  <a:cubicBezTo>
                    <a:pt x="870" y="1120"/>
                    <a:pt x="1120" y="870"/>
                    <a:pt x="1120" y="560"/>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2"/>
            <p:cNvSpPr/>
            <p:nvPr/>
          </p:nvSpPr>
          <p:spPr>
            <a:xfrm>
              <a:off x="1690385" y="954603"/>
              <a:ext cx="38894" cy="38894"/>
            </a:xfrm>
            <a:custGeom>
              <a:avLst/>
              <a:gdLst/>
              <a:ahLst/>
              <a:cxnLst/>
              <a:rect l="l" t="t" r="r" b="b"/>
              <a:pathLst>
                <a:path w="1132" h="1132" extrusionOk="0">
                  <a:moveTo>
                    <a:pt x="572" y="1"/>
                  </a:moveTo>
                  <a:cubicBezTo>
                    <a:pt x="251" y="1"/>
                    <a:pt x="1" y="263"/>
                    <a:pt x="1" y="572"/>
                  </a:cubicBezTo>
                  <a:cubicBezTo>
                    <a:pt x="12"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2"/>
            <p:cNvSpPr/>
            <p:nvPr/>
          </p:nvSpPr>
          <p:spPr>
            <a:xfrm>
              <a:off x="1562742" y="954603"/>
              <a:ext cx="38482" cy="38894"/>
            </a:xfrm>
            <a:custGeom>
              <a:avLst/>
              <a:gdLst/>
              <a:ahLst/>
              <a:cxnLst/>
              <a:rect l="l" t="t" r="r" b="b"/>
              <a:pathLst>
                <a:path w="1120" h="1132" extrusionOk="0">
                  <a:moveTo>
                    <a:pt x="560" y="1"/>
                  </a:moveTo>
                  <a:cubicBezTo>
                    <a:pt x="251" y="1"/>
                    <a:pt x="1" y="263"/>
                    <a:pt x="1" y="572"/>
                  </a:cubicBezTo>
                  <a:cubicBezTo>
                    <a:pt x="1" y="882"/>
                    <a:pt x="251" y="1132"/>
                    <a:pt x="560" y="1132"/>
                  </a:cubicBezTo>
                  <a:cubicBezTo>
                    <a:pt x="870" y="1132"/>
                    <a:pt x="1120" y="882"/>
                    <a:pt x="1120" y="572"/>
                  </a:cubicBezTo>
                  <a:cubicBezTo>
                    <a:pt x="1120"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2"/>
            <p:cNvSpPr/>
            <p:nvPr/>
          </p:nvSpPr>
          <p:spPr>
            <a:xfrm>
              <a:off x="1498113" y="1018854"/>
              <a:ext cx="38894" cy="38894"/>
            </a:xfrm>
            <a:custGeom>
              <a:avLst/>
              <a:gdLst/>
              <a:ahLst/>
              <a:cxnLst/>
              <a:rect l="l" t="t" r="r" b="b"/>
              <a:pathLst>
                <a:path w="1132" h="1132" extrusionOk="0">
                  <a:moveTo>
                    <a:pt x="572" y="0"/>
                  </a:moveTo>
                  <a:cubicBezTo>
                    <a:pt x="251" y="0"/>
                    <a:pt x="1" y="250"/>
                    <a:pt x="1" y="560"/>
                  </a:cubicBezTo>
                  <a:cubicBezTo>
                    <a:pt x="13"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2"/>
            <p:cNvSpPr/>
            <p:nvPr/>
          </p:nvSpPr>
          <p:spPr>
            <a:xfrm>
              <a:off x="1626581" y="1018854"/>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2"/>
            <p:cNvSpPr/>
            <p:nvPr/>
          </p:nvSpPr>
          <p:spPr>
            <a:xfrm>
              <a:off x="1498113" y="890386"/>
              <a:ext cx="38894" cy="38894"/>
            </a:xfrm>
            <a:custGeom>
              <a:avLst/>
              <a:gdLst/>
              <a:ahLst/>
              <a:cxnLst/>
              <a:rect l="l" t="t" r="r" b="b"/>
              <a:pathLst>
                <a:path w="1132" h="1132" extrusionOk="0">
                  <a:moveTo>
                    <a:pt x="572" y="1"/>
                  </a:moveTo>
                  <a:cubicBezTo>
                    <a:pt x="251" y="1"/>
                    <a:pt x="1" y="251"/>
                    <a:pt x="1" y="560"/>
                  </a:cubicBezTo>
                  <a:cubicBezTo>
                    <a:pt x="1" y="882"/>
                    <a:pt x="274"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2"/>
            <p:cNvSpPr/>
            <p:nvPr/>
          </p:nvSpPr>
          <p:spPr>
            <a:xfrm>
              <a:off x="1626581" y="890386"/>
              <a:ext cx="38894" cy="38894"/>
            </a:xfrm>
            <a:custGeom>
              <a:avLst/>
              <a:gdLst/>
              <a:ahLst/>
              <a:cxnLst/>
              <a:rect l="l" t="t" r="r" b="b"/>
              <a:pathLst>
                <a:path w="1132" h="1132" extrusionOk="0">
                  <a:moveTo>
                    <a:pt x="560" y="1"/>
                  </a:moveTo>
                  <a:cubicBezTo>
                    <a:pt x="250" y="1"/>
                    <a:pt x="0" y="251"/>
                    <a:pt x="0" y="560"/>
                  </a:cubicBezTo>
                  <a:cubicBezTo>
                    <a:pt x="0"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2"/>
            <p:cNvSpPr/>
            <p:nvPr/>
          </p:nvSpPr>
          <p:spPr>
            <a:xfrm>
              <a:off x="1690385" y="82658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2"/>
            <p:cNvSpPr/>
            <p:nvPr/>
          </p:nvSpPr>
          <p:spPr>
            <a:xfrm>
              <a:off x="1562742" y="826993"/>
              <a:ext cx="38482" cy="38894"/>
            </a:xfrm>
            <a:custGeom>
              <a:avLst/>
              <a:gdLst/>
              <a:ahLst/>
              <a:cxnLst/>
              <a:rect l="l" t="t" r="r" b="b"/>
              <a:pathLst>
                <a:path w="1120" h="1132" extrusionOk="0">
                  <a:moveTo>
                    <a:pt x="560" y="0"/>
                  </a:moveTo>
                  <a:cubicBezTo>
                    <a:pt x="251" y="0"/>
                    <a:pt x="1" y="250"/>
                    <a:pt x="1" y="560"/>
                  </a:cubicBezTo>
                  <a:cubicBezTo>
                    <a:pt x="1" y="869"/>
                    <a:pt x="251" y="1131"/>
                    <a:pt x="560" y="1131"/>
                  </a:cubicBezTo>
                  <a:cubicBezTo>
                    <a:pt x="870" y="1131"/>
                    <a:pt x="1120" y="869"/>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2"/>
            <p:cNvSpPr/>
            <p:nvPr/>
          </p:nvSpPr>
          <p:spPr>
            <a:xfrm>
              <a:off x="1690385" y="1210302"/>
              <a:ext cx="38894" cy="38894"/>
            </a:xfrm>
            <a:custGeom>
              <a:avLst/>
              <a:gdLst/>
              <a:ahLst/>
              <a:cxnLst/>
              <a:rect l="l" t="t" r="r" b="b"/>
              <a:pathLst>
                <a:path w="1132" h="1132" extrusionOk="0">
                  <a:moveTo>
                    <a:pt x="572" y="0"/>
                  </a:moveTo>
                  <a:cubicBezTo>
                    <a:pt x="251" y="0"/>
                    <a:pt x="1" y="262"/>
                    <a:pt x="1" y="572"/>
                  </a:cubicBezTo>
                  <a:cubicBezTo>
                    <a:pt x="12"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2"/>
            <p:cNvSpPr/>
            <p:nvPr/>
          </p:nvSpPr>
          <p:spPr>
            <a:xfrm>
              <a:off x="1562742" y="1210714"/>
              <a:ext cx="38482" cy="38894"/>
            </a:xfrm>
            <a:custGeom>
              <a:avLst/>
              <a:gdLst/>
              <a:ahLst/>
              <a:cxnLst/>
              <a:rect l="l" t="t" r="r" b="b"/>
              <a:pathLst>
                <a:path w="1120" h="1132" extrusionOk="0">
                  <a:moveTo>
                    <a:pt x="560" y="0"/>
                  </a:moveTo>
                  <a:cubicBezTo>
                    <a:pt x="251" y="0"/>
                    <a:pt x="1" y="262"/>
                    <a:pt x="1" y="572"/>
                  </a:cubicBezTo>
                  <a:cubicBezTo>
                    <a:pt x="1" y="881"/>
                    <a:pt x="251" y="1131"/>
                    <a:pt x="560" y="1131"/>
                  </a:cubicBezTo>
                  <a:cubicBezTo>
                    <a:pt x="870" y="1131"/>
                    <a:pt x="1120" y="881"/>
                    <a:pt x="1120" y="572"/>
                  </a:cubicBezTo>
                  <a:cubicBezTo>
                    <a:pt x="1120"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2"/>
            <p:cNvSpPr/>
            <p:nvPr/>
          </p:nvSpPr>
          <p:spPr>
            <a:xfrm>
              <a:off x="1498113" y="1274519"/>
              <a:ext cx="38894" cy="38894"/>
            </a:xfrm>
            <a:custGeom>
              <a:avLst/>
              <a:gdLst/>
              <a:ahLst/>
              <a:cxnLst/>
              <a:rect l="l" t="t" r="r" b="b"/>
              <a:pathLst>
                <a:path w="1132" h="1132" extrusionOk="0">
                  <a:moveTo>
                    <a:pt x="572" y="1"/>
                  </a:moveTo>
                  <a:cubicBezTo>
                    <a:pt x="251" y="1"/>
                    <a:pt x="1" y="251"/>
                    <a:pt x="1" y="560"/>
                  </a:cubicBezTo>
                  <a:cubicBezTo>
                    <a:pt x="13" y="894"/>
                    <a:pt x="274"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2"/>
            <p:cNvSpPr/>
            <p:nvPr/>
          </p:nvSpPr>
          <p:spPr>
            <a:xfrm>
              <a:off x="1626581" y="1274519"/>
              <a:ext cx="38894" cy="38894"/>
            </a:xfrm>
            <a:custGeom>
              <a:avLst/>
              <a:gdLst/>
              <a:ahLst/>
              <a:cxnLst/>
              <a:rect l="l" t="t" r="r" b="b"/>
              <a:pathLst>
                <a:path w="1132" h="1132" extrusionOk="0">
                  <a:moveTo>
                    <a:pt x="560" y="1"/>
                  </a:moveTo>
                  <a:cubicBezTo>
                    <a:pt x="250" y="1"/>
                    <a:pt x="0" y="251"/>
                    <a:pt x="0" y="560"/>
                  </a:cubicBezTo>
                  <a:cubicBezTo>
                    <a:pt x="0" y="894"/>
                    <a:pt x="262"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2"/>
            <p:cNvSpPr/>
            <p:nvPr/>
          </p:nvSpPr>
          <p:spPr>
            <a:xfrm>
              <a:off x="1498113" y="1146463"/>
              <a:ext cx="38894" cy="38894"/>
            </a:xfrm>
            <a:custGeom>
              <a:avLst/>
              <a:gdLst/>
              <a:ahLst/>
              <a:cxnLst/>
              <a:rect l="l" t="t" r="r" b="b"/>
              <a:pathLst>
                <a:path w="1132" h="1132" extrusionOk="0">
                  <a:moveTo>
                    <a:pt x="572" y="1"/>
                  </a:moveTo>
                  <a:cubicBezTo>
                    <a:pt x="251" y="1"/>
                    <a:pt x="1" y="251"/>
                    <a:pt x="1" y="572"/>
                  </a:cubicBezTo>
                  <a:cubicBezTo>
                    <a:pt x="13"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2"/>
            <p:cNvSpPr/>
            <p:nvPr/>
          </p:nvSpPr>
          <p:spPr>
            <a:xfrm>
              <a:off x="1626581" y="1146463"/>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2"/>
            <p:cNvSpPr/>
            <p:nvPr/>
          </p:nvSpPr>
          <p:spPr>
            <a:xfrm>
              <a:off x="1690385" y="1082659"/>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2"/>
            <p:cNvSpPr/>
            <p:nvPr/>
          </p:nvSpPr>
          <p:spPr>
            <a:xfrm>
              <a:off x="1562742" y="1082659"/>
              <a:ext cx="38482" cy="38894"/>
            </a:xfrm>
            <a:custGeom>
              <a:avLst/>
              <a:gdLst/>
              <a:ahLst/>
              <a:cxnLst/>
              <a:rect l="l" t="t" r="r" b="b"/>
              <a:pathLst>
                <a:path w="1120" h="1132" extrusionOk="0">
                  <a:moveTo>
                    <a:pt x="560" y="1"/>
                  </a:moveTo>
                  <a:cubicBezTo>
                    <a:pt x="251" y="1"/>
                    <a:pt x="1" y="251"/>
                    <a:pt x="1" y="560"/>
                  </a:cubicBezTo>
                  <a:cubicBezTo>
                    <a:pt x="1" y="870"/>
                    <a:pt x="251" y="1132"/>
                    <a:pt x="560" y="1132"/>
                  </a:cubicBezTo>
                  <a:cubicBezTo>
                    <a:pt x="870" y="1132"/>
                    <a:pt x="1120" y="870"/>
                    <a:pt x="1120" y="560"/>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2"/>
            <p:cNvSpPr/>
            <p:nvPr/>
          </p:nvSpPr>
          <p:spPr>
            <a:xfrm>
              <a:off x="1690385" y="1466792"/>
              <a:ext cx="38894" cy="38894"/>
            </a:xfrm>
            <a:custGeom>
              <a:avLst/>
              <a:gdLst/>
              <a:ahLst/>
              <a:cxnLst/>
              <a:rect l="l" t="t" r="r" b="b"/>
              <a:pathLst>
                <a:path w="1132" h="1132" extrusionOk="0">
                  <a:moveTo>
                    <a:pt x="572" y="0"/>
                  </a:moveTo>
                  <a:cubicBezTo>
                    <a:pt x="251" y="0"/>
                    <a:pt x="1" y="250"/>
                    <a:pt x="1" y="560"/>
                  </a:cubicBezTo>
                  <a:cubicBezTo>
                    <a:pt x="12" y="893"/>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2"/>
            <p:cNvSpPr/>
            <p:nvPr/>
          </p:nvSpPr>
          <p:spPr>
            <a:xfrm>
              <a:off x="1562742" y="1467204"/>
              <a:ext cx="38482" cy="38894"/>
            </a:xfrm>
            <a:custGeom>
              <a:avLst/>
              <a:gdLst/>
              <a:ahLst/>
              <a:cxnLst/>
              <a:rect l="l" t="t" r="r" b="b"/>
              <a:pathLst>
                <a:path w="1120" h="1132" extrusionOk="0">
                  <a:moveTo>
                    <a:pt x="560" y="0"/>
                  </a:moveTo>
                  <a:cubicBezTo>
                    <a:pt x="251" y="0"/>
                    <a:pt x="1" y="250"/>
                    <a:pt x="1" y="560"/>
                  </a:cubicBezTo>
                  <a:cubicBezTo>
                    <a:pt x="1" y="870"/>
                    <a:pt x="251" y="1131"/>
                    <a:pt x="560" y="1131"/>
                  </a:cubicBezTo>
                  <a:cubicBezTo>
                    <a:pt x="870" y="1131"/>
                    <a:pt x="1120" y="870"/>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2"/>
            <p:cNvSpPr/>
            <p:nvPr/>
          </p:nvSpPr>
          <p:spPr>
            <a:xfrm>
              <a:off x="1498113" y="1531009"/>
              <a:ext cx="38894" cy="38894"/>
            </a:xfrm>
            <a:custGeom>
              <a:avLst/>
              <a:gdLst/>
              <a:ahLst/>
              <a:cxnLst/>
              <a:rect l="l" t="t" r="r" b="b"/>
              <a:pathLst>
                <a:path w="1132" h="1132" extrusionOk="0">
                  <a:moveTo>
                    <a:pt x="572" y="1"/>
                  </a:moveTo>
                  <a:cubicBezTo>
                    <a:pt x="251" y="1"/>
                    <a:pt x="1" y="251"/>
                    <a:pt x="1" y="572"/>
                  </a:cubicBezTo>
                  <a:cubicBezTo>
                    <a:pt x="13"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2"/>
            <p:cNvSpPr/>
            <p:nvPr/>
          </p:nvSpPr>
          <p:spPr>
            <a:xfrm>
              <a:off x="1626581" y="1531009"/>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2"/>
            <p:cNvSpPr/>
            <p:nvPr/>
          </p:nvSpPr>
          <p:spPr>
            <a:xfrm>
              <a:off x="1498113" y="1402575"/>
              <a:ext cx="38894" cy="38894"/>
            </a:xfrm>
            <a:custGeom>
              <a:avLst/>
              <a:gdLst/>
              <a:ahLst/>
              <a:cxnLst/>
              <a:rect l="l" t="t" r="r" b="b"/>
              <a:pathLst>
                <a:path w="1132" h="1132" extrusionOk="0">
                  <a:moveTo>
                    <a:pt x="572" y="0"/>
                  </a:moveTo>
                  <a:cubicBezTo>
                    <a:pt x="251" y="0"/>
                    <a:pt x="1" y="262"/>
                    <a:pt x="1" y="572"/>
                  </a:cubicBezTo>
                  <a:cubicBezTo>
                    <a:pt x="13"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2"/>
            <p:cNvSpPr/>
            <p:nvPr/>
          </p:nvSpPr>
          <p:spPr>
            <a:xfrm>
              <a:off x="1626581" y="1402575"/>
              <a:ext cx="38894" cy="38894"/>
            </a:xfrm>
            <a:custGeom>
              <a:avLst/>
              <a:gdLst/>
              <a:ahLst/>
              <a:cxnLst/>
              <a:rect l="l" t="t" r="r" b="b"/>
              <a:pathLst>
                <a:path w="1132" h="1132" extrusionOk="0">
                  <a:moveTo>
                    <a:pt x="560" y="0"/>
                  </a:moveTo>
                  <a:cubicBezTo>
                    <a:pt x="250" y="0"/>
                    <a:pt x="0" y="262"/>
                    <a:pt x="0" y="572"/>
                  </a:cubicBezTo>
                  <a:cubicBezTo>
                    <a:pt x="0"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2"/>
            <p:cNvSpPr/>
            <p:nvPr/>
          </p:nvSpPr>
          <p:spPr>
            <a:xfrm>
              <a:off x="1690385" y="1338736"/>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2"/>
            <p:cNvSpPr/>
            <p:nvPr/>
          </p:nvSpPr>
          <p:spPr>
            <a:xfrm>
              <a:off x="1562742" y="1338736"/>
              <a:ext cx="38482" cy="38894"/>
            </a:xfrm>
            <a:custGeom>
              <a:avLst/>
              <a:gdLst/>
              <a:ahLst/>
              <a:cxnLst/>
              <a:rect l="l" t="t" r="r" b="b"/>
              <a:pathLst>
                <a:path w="1120" h="1132" extrusionOk="0">
                  <a:moveTo>
                    <a:pt x="560" y="1"/>
                  </a:moveTo>
                  <a:cubicBezTo>
                    <a:pt x="251" y="1"/>
                    <a:pt x="1" y="251"/>
                    <a:pt x="1" y="560"/>
                  </a:cubicBezTo>
                  <a:cubicBezTo>
                    <a:pt x="1" y="882"/>
                    <a:pt x="251" y="1132"/>
                    <a:pt x="560" y="1132"/>
                  </a:cubicBezTo>
                  <a:cubicBezTo>
                    <a:pt x="870" y="1132"/>
                    <a:pt x="1120" y="882"/>
                    <a:pt x="1120" y="560"/>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2"/>
            <p:cNvSpPr/>
            <p:nvPr/>
          </p:nvSpPr>
          <p:spPr>
            <a:xfrm>
              <a:off x="1690385" y="1722870"/>
              <a:ext cx="38894" cy="38894"/>
            </a:xfrm>
            <a:custGeom>
              <a:avLst/>
              <a:gdLst/>
              <a:ahLst/>
              <a:cxnLst/>
              <a:rect l="l" t="t" r="r" b="b"/>
              <a:pathLst>
                <a:path w="1132" h="1132" extrusionOk="0">
                  <a:moveTo>
                    <a:pt x="572" y="1"/>
                  </a:moveTo>
                  <a:cubicBezTo>
                    <a:pt x="251" y="1"/>
                    <a:pt x="1" y="251"/>
                    <a:pt x="1" y="560"/>
                  </a:cubicBezTo>
                  <a:cubicBezTo>
                    <a:pt x="12"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2"/>
            <p:cNvSpPr/>
            <p:nvPr/>
          </p:nvSpPr>
          <p:spPr>
            <a:xfrm>
              <a:off x="1562742" y="1723282"/>
              <a:ext cx="38482" cy="38894"/>
            </a:xfrm>
            <a:custGeom>
              <a:avLst/>
              <a:gdLst/>
              <a:ahLst/>
              <a:cxnLst/>
              <a:rect l="l" t="t" r="r" b="b"/>
              <a:pathLst>
                <a:path w="1120" h="1132" extrusionOk="0">
                  <a:moveTo>
                    <a:pt x="560" y="1"/>
                  </a:moveTo>
                  <a:cubicBezTo>
                    <a:pt x="251" y="1"/>
                    <a:pt x="1" y="251"/>
                    <a:pt x="1" y="572"/>
                  </a:cubicBezTo>
                  <a:cubicBezTo>
                    <a:pt x="1" y="882"/>
                    <a:pt x="251" y="1132"/>
                    <a:pt x="560" y="1132"/>
                  </a:cubicBezTo>
                  <a:cubicBezTo>
                    <a:pt x="870" y="1132"/>
                    <a:pt x="1120" y="882"/>
                    <a:pt x="1120" y="572"/>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2"/>
            <p:cNvSpPr/>
            <p:nvPr/>
          </p:nvSpPr>
          <p:spPr>
            <a:xfrm>
              <a:off x="1498113" y="1787121"/>
              <a:ext cx="38894" cy="38894"/>
            </a:xfrm>
            <a:custGeom>
              <a:avLst/>
              <a:gdLst/>
              <a:ahLst/>
              <a:cxnLst/>
              <a:rect l="l" t="t" r="r" b="b"/>
              <a:pathLst>
                <a:path w="1132" h="1132" extrusionOk="0">
                  <a:moveTo>
                    <a:pt x="572" y="0"/>
                  </a:moveTo>
                  <a:cubicBezTo>
                    <a:pt x="251" y="0"/>
                    <a:pt x="1" y="262"/>
                    <a:pt x="1" y="572"/>
                  </a:cubicBezTo>
                  <a:cubicBezTo>
                    <a:pt x="1"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2"/>
            <p:cNvSpPr/>
            <p:nvPr/>
          </p:nvSpPr>
          <p:spPr>
            <a:xfrm>
              <a:off x="1626581" y="1787121"/>
              <a:ext cx="38894" cy="38894"/>
            </a:xfrm>
            <a:custGeom>
              <a:avLst/>
              <a:gdLst/>
              <a:ahLst/>
              <a:cxnLst/>
              <a:rect l="l" t="t" r="r" b="b"/>
              <a:pathLst>
                <a:path w="1132" h="1132" extrusionOk="0">
                  <a:moveTo>
                    <a:pt x="560" y="0"/>
                  </a:moveTo>
                  <a:cubicBezTo>
                    <a:pt x="250" y="0"/>
                    <a:pt x="0" y="262"/>
                    <a:pt x="0" y="572"/>
                  </a:cubicBezTo>
                  <a:cubicBezTo>
                    <a:pt x="0"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2"/>
            <p:cNvSpPr/>
            <p:nvPr/>
          </p:nvSpPr>
          <p:spPr>
            <a:xfrm>
              <a:off x="1498113" y="1659065"/>
              <a:ext cx="38894" cy="38894"/>
            </a:xfrm>
            <a:custGeom>
              <a:avLst/>
              <a:gdLst/>
              <a:ahLst/>
              <a:cxnLst/>
              <a:rect l="l" t="t" r="r" b="b"/>
              <a:pathLst>
                <a:path w="1132" h="1132" extrusionOk="0">
                  <a:moveTo>
                    <a:pt x="572" y="0"/>
                  </a:moveTo>
                  <a:cubicBezTo>
                    <a:pt x="251" y="0"/>
                    <a:pt x="1" y="250"/>
                    <a:pt x="1" y="560"/>
                  </a:cubicBezTo>
                  <a:cubicBezTo>
                    <a:pt x="13" y="870"/>
                    <a:pt x="274"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2"/>
            <p:cNvSpPr/>
            <p:nvPr/>
          </p:nvSpPr>
          <p:spPr>
            <a:xfrm>
              <a:off x="1626581" y="1659065"/>
              <a:ext cx="38894" cy="38894"/>
            </a:xfrm>
            <a:custGeom>
              <a:avLst/>
              <a:gdLst/>
              <a:ahLst/>
              <a:cxnLst/>
              <a:rect l="l" t="t" r="r" b="b"/>
              <a:pathLst>
                <a:path w="1132" h="1132" extrusionOk="0">
                  <a:moveTo>
                    <a:pt x="560" y="0"/>
                  </a:moveTo>
                  <a:cubicBezTo>
                    <a:pt x="250" y="0"/>
                    <a:pt x="0" y="250"/>
                    <a:pt x="0" y="560"/>
                  </a:cubicBezTo>
                  <a:cubicBezTo>
                    <a:pt x="0" y="870"/>
                    <a:pt x="262"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2"/>
            <p:cNvSpPr/>
            <p:nvPr/>
          </p:nvSpPr>
          <p:spPr>
            <a:xfrm>
              <a:off x="1690385" y="1594848"/>
              <a:ext cx="38894" cy="38894"/>
            </a:xfrm>
            <a:custGeom>
              <a:avLst/>
              <a:gdLst/>
              <a:ahLst/>
              <a:cxnLst/>
              <a:rect l="l" t="t" r="r" b="b"/>
              <a:pathLst>
                <a:path w="1132" h="1132" extrusionOk="0">
                  <a:moveTo>
                    <a:pt x="572" y="0"/>
                  </a:moveTo>
                  <a:cubicBezTo>
                    <a:pt x="251" y="0"/>
                    <a:pt x="1" y="262"/>
                    <a:pt x="1" y="572"/>
                  </a:cubicBezTo>
                  <a:cubicBezTo>
                    <a:pt x="12"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2"/>
            <p:cNvSpPr/>
            <p:nvPr/>
          </p:nvSpPr>
          <p:spPr>
            <a:xfrm>
              <a:off x="1562742" y="1594848"/>
              <a:ext cx="38482" cy="38894"/>
            </a:xfrm>
            <a:custGeom>
              <a:avLst/>
              <a:gdLst/>
              <a:ahLst/>
              <a:cxnLst/>
              <a:rect l="l" t="t" r="r" b="b"/>
              <a:pathLst>
                <a:path w="1120" h="1132" extrusionOk="0">
                  <a:moveTo>
                    <a:pt x="560" y="0"/>
                  </a:moveTo>
                  <a:cubicBezTo>
                    <a:pt x="251" y="0"/>
                    <a:pt x="1" y="262"/>
                    <a:pt x="1" y="572"/>
                  </a:cubicBezTo>
                  <a:cubicBezTo>
                    <a:pt x="1" y="881"/>
                    <a:pt x="251" y="1131"/>
                    <a:pt x="560" y="1131"/>
                  </a:cubicBezTo>
                  <a:cubicBezTo>
                    <a:pt x="870" y="1131"/>
                    <a:pt x="1120" y="881"/>
                    <a:pt x="1120" y="572"/>
                  </a:cubicBezTo>
                  <a:cubicBezTo>
                    <a:pt x="1120"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2"/>
            <p:cNvSpPr/>
            <p:nvPr/>
          </p:nvSpPr>
          <p:spPr>
            <a:xfrm>
              <a:off x="1690385" y="1978982"/>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2"/>
            <p:cNvSpPr/>
            <p:nvPr/>
          </p:nvSpPr>
          <p:spPr>
            <a:xfrm>
              <a:off x="1562742" y="1979359"/>
              <a:ext cx="38482" cy="38929"/>
            </a:xfrm>
            <a:custGeom>
              <a:avLst/>
              <a:gdLst/>
              <a:ahLst/>
              <a:cxnLst/>
              <a:rect l="l" t="t" r="r" b="b"/>
              <a:pathLst>
                <a:path w="1120" h="1133" extrusionOk="0">
                  <a:moveTo>
                    <a:pt x="560" y="1"/>
                  </a:moveTo>
                  <a:cubicBezTo>
                    <a:pt x="251" y="1"/>
                    <a:pt x="1" y="263"/>
                    <a:pt x="1" y="572"/>
                  </a:cubicBezTo>
                  <a:cubicBezTo>
                    <a:pt x="1" y="882"/>
                    <a:pt x="251" y="1132"/>
                    <a:pt x="560" y="1132"/>
                  </a:cubicBezTo>
                  <a:cubicBezTo>
                    <a:pt x="870" y="1132"/>
                    <a:pt x="1120" y="882"/>
                    <a:pt x="1120" y="572"/>
                  </a:cubicBezTo>
                  <a:cubicBezTo>
                    <a:pt x="1120"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2"/>
            <p:cNvSpPr/>
            <p:nvPr/>
          </p:nvSpPr>
          <p:spPr>
            <a:xfrm>
              <a:off x="1498113" y="2043611"/>
              <a:ext cx="38894" cy="38894"/>
            </a:xfrm>
            <a:custGeom>
              <a:avLst/>
              <a:gdLst/>
              <a:ahLst/>
              <a:cxnLst/>
              <a:rect l="l" t="t" r="r" b="b"/>
              <a:pathLst>
                <a:path w="1132" h="1132" extrusionOk="0">
                  <a:moveTo>
                    <a:pt x="572" y="0"/>
                  </a:moveTo>
                  <a:cubicBezTo>
                    <a:pt x="251" y="0"/>
                    <a:pt x="1" y="250"/>
                    <a:pt x="1" y="560"/>
                  </a:cubicBezTo>
                  <a:cubicBezTo>
                    <a:pt x="13"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2"/>
            <p:cNvSpPr/>
            <p:nvPr/>
          </p:nvSpPr>
          <p:spPr>
            <a:xfrm>
              <a:off x="1626581" y="2043611"/>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2"/>
            <p:cNvSpPr/>
            <p:nvPr/>
          </p:nvSpPr>
          <p:spPr>
            <a:xfrm>
              <a:off x="1498113" y="1915143"/>
              <a:ext cx="38894" cy="38894"/>
            </a:xfrm>
            <a:custGeom>
              <a:avLst/>
              <a:gdLst/>
              <a:ahLst/>
              <a:cxnLst/>
              <a:rect l="l" t="t" r="r" b="b"/>
              <a:pathLst>
                <a:path w="1132" h="1132" extrusionOk="0">
                  <a:moveTo>
                    <a:pt x="572" y="1"/>
                  </a:moveTo>
                  <a:cubicBezTo>
                    <a:pt x="251" y="1"/>
                    <a:pt x="1" y="251"/>
                    <a:pt x="1" y="560"/>
                  </a:cubicBezTo>
                  <a:cubicBezTo>
                    <a:pt x="13" y="882"/>
                    <a:pt x="274"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2"/>
            <p:cNvSpPr/>
            <p:nvPr/>
          </p:nvSpPr>
          <p:spPr>
            <a:xfrm>
              <a:off x="1626581" y="1915143"/>
              <a:ext cx="38894" cy="38894"/>
            </a:xfrm>
            <a:custGeom>
              <a:avLst/>
              <a:gdLst/>
              <a:ahLst/>
              <a:cxnLst/>
              <a:rect l="l" t="t" r="r" b="b"/>
              <a:pathLst>
                <a:path w="1132" h="1132" extrusionOk="0">
                  <a:moveTo>
                    <a:pt x="560" y="1"/>
                  </a:moveTo>
                  <a:cubicBezTo>
                    <a:pt x="250" y="1"/>
                    <a:pt x="0" y="251"/>
                    <a:pt x="0" y="560"/>
                  </a:cubicBezTo>
                  <a:cubicBezTo>
                    <a:pt x="0"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2"/>
            <p:cNvSpPr/>
            <p:nvPr/>
          </p:nvSpPr>
          <p:spPr>
            <a:xfrm>
              <a:off x="1690385"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2"/>
            <p:cNvSpPr/>
            <p:nvPr/>
          </p:nvSpPr>
          <p:spPr>
            <a:xfrm>
              <a:off x="1562742" y="1851338"/>
              <a:ext cx="38482" cy="38894"/>
            </a:xfrm>
            <a:custGeom>
              <a:avLst/>
              <a:gdLst/>
              <a:ahLst/>
              <a:cxnLst/>
              <a:rect l="l" t="t" r="r" b="b"/>
              <a:pathLst>
                <a:path w="1120" h="1132" extrusionOk="0">
                  <a:moveTo>
                    <a:pt x="560" y="0"/>
                  </a:moveTo>
                  <a:cubicBezTo>
                    <a:pt x="251" y="0"/>
                    <a:pt x="1" y="250"/>
                    <a:pt x="1" y="560"/>
                  </a:cubicBezTo>
                  <a:cubicBezTo>
                    <a:pt x="1" y="869"/>
                    <a:pt x="251" y="1131"/>
                    <a:pt x="560" y="1131"/>
                  </a:cubicBezTo>
                  <a:cubicBezTo>
                    <a:pt x="870" y="1131"/>
                    <a:pt x="1120" y="869"/>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2"/>
            <p:cNvSpPr/>
            <p:nvPr/>
          </p:nvSpPr>
          <p:spPr>
            <a:xfrm>
              <a:off x="1242035" y="-5903"/>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2"/>
            <p:cNvSpPr/>
            <p:nvPr/>
          </p:nvSpPr>
          <p:spPr>
            <a:xfrm>
              <a:off x="1370469" y="-590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2"/>
            <p:cNvSpPr/>
            <p:nvPr/>
          </p:nvSpPr>
          <p:spPr>
            <a:xfrm>
              <a:off x="1434308" y="186335"/>
              <a:ext cx="38894" cy="38516"/>
            </a:xfrm>
            <a:custGeom>
              <a:avLst/>
              <a:gdLst/>
              <a:ahLst/>
              <a:cxnLst/>
              <a:rect l="l" t="t" r="r" b="b"/>
              <a:pathLst>
                <a:path w="1132" h="1121" extrusionOk="0">
                  <a:moveTo>
                    <a:pt x="560" y="1"/>
                  </a:moveTo>
                  <a:cubicBezTo>
                    <a:pt x="250" y="1"/>
                    <a:pt x="0" y="251"/>
                    <a:pt x="0" y="561"/>
                  </a:cubicBezTo>
                  <a:cubicBezTo>
                    <a:pt x="0" y="870"/>
                    <a:pt x="262" y="1120"/>
                    <a:pt x="560" y="1120"/>
                  </a:cubicBezTo>
                  <a:cubicBezTo>
                    <a:pt x="881" y="1120"/>
                    <a:pt x="1131" y="870"/>
                    <a:pt x="1131" y="561"/>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2"/>
            <p:cNvSpPr/>
            <p:nvPr/>
          </p:nvSpPr>
          <p:spPr>
            <a:xfrm>
              <a:off x="1306252" y="186335"/>
              <a:ext cx="38894" cy="38929"/>
            </a:xfrm>
            <a:custGeom>
              <a:avLst/>
              <a:gdLst/>
              <a:ahLst/>
              <a:cxnLst/>
              <a:rect l="l" t="t" r="r" b="b"/>
              <a:pathLst>
                <a:path w="1132" h="1133" extrusionOk="0">
                  <a:moveTo>
                    <a:pt x="572" y="1"/>
                  </a:moveTo>
                  <a:cubicBezTo>
                    <a:pt x="263" y="1"/>
                    <a:pt x="1" y="251"/>
                    <a:pt x="1" y="561"/>
                  </a:cubicBezTo>
                  <a:cubicBezTo>
                    <a:pt x="1" y="870"/>
                    <a:pt x="263"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2"/>
            <p:cNvSpPr/>
            <p:nvPr/>
          </p:nvSpPr>
          <p:spPr>
            <a:xfrm>
              <a:off x="1242035" y="250174"/>
              <a:ext cx="38894" cy="38894"/>
            </a:xfrm>
            <a:custGeom>
              <a:avLst/>
              <a:gdLst/>
              <a:ahLst/>
              <a:cxnLst/>
              <a:rect l="l" t="t" r="r" b="b"/>
              <a:pathLst>
                <a:path w="1132" h="1132" extrusionOk="0">
                  <a:moveTo>
                    <a:pt x="560" y="0"/>
                  </a:moveTo>
                  <a:cubicBezTo>
                    <a:pt x="250" y="0"/>
                    <a:pt x="0" y="250"/>
                    <a:pt x="0" y="560"/>
                  </a:cubicBezTo>
                  <a:cubicBezTo>
                    <a:pt x="12" y="881"/>
                    <a:pt x="262"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2"/>
            <p:cNvSpPr/>
            <p:nvPr/>
          </p:nvSpPr>
          <p:spPr>
            <a:xfrm>
              <a:off x="1370469"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2"/>
            <p:cNvSpPr/>
            <p:nvPr/>
          </p:nvSpPr>
          <p:spPr>
            <a:xfrm>
              <a:off x="1242035" y="121706"/>
              <a:ext cx="38894" cy="38894"/>
            </a:xfrm>
            <a:custGeom>
              <a:avLst/>
              <a:gdLst/>
              <a:ahLst/>
              <a:cxnLst/>
              <a:rect l="l" t="t" r="r" b="b"/>
              <a:pathLst>
                <a:path w="1132" h="1132" extrusionOk="0">
                  <a:moveTo>
                    <a:pt x="560" y="1"/>
                  </a:moveTo>
                  <a:cubicBezTo>
                    <a:pt x="250" y="1"/>
                    <a:pt x="0" y="251"/>
                    <a:pt x="0" y="572"/>
                  </a:cubicBezTo>
                  <a:cubicBezTo>
                    <a:pt x="12" y="894"/>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2"/>
            <p:cNvSpPr/>
            <p:nvPr/>
          </p:nvSpPr>
          <p:spPr>
            <a:xfrm>
              <a:off x="1370469"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2"/>
            <p:cNvSpPr/>
            <p:nvPr/>
          </p:nvSpPr>
          <p:spPr>
            <a:xfrm>
              <a:off x="1434308" y="58314"/>
              <a:ext cx="38894" cy="38894"/>
            </a:xfrm>
            <a:custGeom>
              <a:avLst/>
              <a:gdLst/>
              <a:ahLst/>
              <a:cxnLst/>
              <a:rect l="l" t="t" r="r" b="b"/>
              <a:pathLst>
                <a:path w="1132" h="1132" extrusionOk="0">
                  <a:moveTo>
                    <a:pt x="560" y="0"/>
                  </a:moveTo>
                  <a:cubicBezTo>
                    <a:pt x="250" y="0"/>
                    <a:pt x="0" y="250"/>
                    <a:pt x="0" y="572"/>
                  </a:cubicBezTo>
                  <a:cubicBezTo>
                    <a:pt x="12" y="881"/>
                    <a:pt x="262"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
            <p:cNvSpPr/>
            <p:nvPr/>
          </p:nvSpPr>
          <p:spPr>
            <a:xfrm>
              <a:off x="1306252" y="58314"/>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2"/>
            <p:cNvSpPr/>
            <p:nvPr/>
          </p:nvSpPr>
          <p:spPr>
            <a:xfrm>
              <a:off x="1434308" y="442447"/>
              <a:ext cx="38894" cy="38894"/>
            </a:xfrm>
            <a:custGeom>
              <a:avLst/>
              <a:gdLst/>
              <a:ahLst/>
              <a:cxnLst/>
              <a:rect l="l" t="t" r="r" b="b"/>
              <a:pathLst>
                <a:path w="1132" h="1132" extrusionOk="0">
                  <a:moveTo>
                    <a:pt x="560" y="0"/>
                  </a:moveTo>
                  <a:cubicBezTo>
                    <a:pt x="250" y="0"/>
                    <a:pt x="0" y="250"/>
                    <a:pt x="0" y="560"/>
                  </a:cubicBezTo>
                  <a:cubicBezTo>
                    <a:pt x="12" y="881"/>
                    <a:pt x="262" y="1131"/>
                    <a:pt x="560" y="1131"/>
                  </a:cubicBezTo>
                  <a:cubicBezTo>
                    <a:pt x="881" y="1131"/>
                    <a:pt x="1131" y="881"/>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2"/>
            <p:cNvSpPr/>
            <p:nvPr/>
          </p:nvSpPr>
          <p:spPr>
            <a:xfrm>
              <a:off x="1306252" y="442447"/>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2"/>
            <p:cNvSpPr/>
            <p:nvPr/>
          </p:nvSpPr>
          <p:spPr>
            <a:xfrm>
              <a:off x="1242035" y="506252"/>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2"/>
            <p:cNvSpPr/>
            <p:nvPr/>
          </p:nvSpPr>
          <p:spPr>
            <a:xfrm>
              <a:off x="1370469"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2"/>
            <p:cNvSpPr/>
            <p:nvPr/>
          </p:nvSpPr>
          <p:spPr>
            <a:xfrm>
              <a:off x="1242035" y="377818"/>
              <a:ext cx="38894" cy="38894"/>
            </a:xfrm>
            <a:custGeom>
              <a:avLst/>
              <a:gdLst/>
              <a:ahLst/>
              <a:cxnLst/>
              <a:rect l="l" t="t" r="r" b="b"/>
              <a:pathLst>
                <a:path w="1132" h="1132" extrusionOk="0">
                  <a:moveTo>
                    <a:pt x="560" y="0"/>
                  </a:moveTo>
                  <a:cubicBezTo>
                    <a:pt x="250" y="0"/>
                    <a:pt x="0" y="262"/>
                    <a:pt x="0" y="572"/>
                  </a:cubicBezTo>
                  <a:cubicBezTo>
                    <a:pt x="12" y="893"/>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2"/>
            <p:cNvSpPr/>
            <p:nvPr/>
          </p:nvSpPr>
          <p:spPr>
            <a:xfrm>
              <a:off x="1370469"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
            <p:cNvSpPr/>
            <p:nvPr/>
          </p:nvSpPr>
          <p:spPr>
            <a:xfrm>
              <a:off x="1434308" y="313979"/>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75"/>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
            <p:cNvSpPr/>
            <p:nvPr/>
          </p:nvSpPr>
          <p:spPr>
            <a:xfrm>
              <a:off x="1306252" y="314391"/>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
            <p:cNvSpPr/>
            <p:nvPr/>
          </p:nvSpPr>
          <p:spPr>
            <a:xfrm>
              <a:off x="1434308" y="698525"/>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
            <p:cNvSpPr/>
            <p:nvPr/>
          </p:nvSpPr>
          <p:spPr>
            <a:xfrm>
              <a:off x="1306252" y="698525"/>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
            <p:cNvSpPr/>
            <p:nvPr/>
          </p:nvSpPr>
          <p:spPr>
            <a:xfrm>
              <a:off x="1242035" y="762330"/>
              <a:ext cx="38894" cy="38929"/>
            </a:xfrm>
            <a:custGeom>
              <a:avLst/>
              <a:gdLst/>
              <a:ahLst/>
              <a:cxnLst/>
              <a:rect l="l" t="t" r="r" b="b"/>
              <a:pathLst>
                <a:path w="1132" h="1133" extrusionOk="0">
                  <a:moveTo>
                    <a:pt x="560" y="1"/>
                  </a:moveTo>
                  <a:cubicBezTo>
                    <a:pt x="250" y="1"/>
                    <a:pt x="0" y="263"/>
                    <a:pt x="0" y="572"/>
                  </a:cubicBezTo>
                  <a:cubicBezTo>
                    <a:pt x="12" y="882"/>
                    <a:pt x="262"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
            <p:cNvSpPr/>
            <p:nvPr/>
          </p:nvSpPr>
          <p:spPr>
            <a:xfrm>
              <a:off x="1370469"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2"/>
            <p:cNvSpPr/>
            <p:nvPr/>
          </p:nvSpPr>
          <p:spPr>
            <a:xfrm>
              <a:off x="1242035" y="634308"/>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2"/>
            <p:cNvSpPr/>
            <p:nvPr/>
          </p:nvSpPr>
          <p:spPr>
            <a:xfrm>
              <a:off x="1370469"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2"/>
            <p:cNvSpPr/>
            <p:nvPr/>
          </p:nvSpPr>
          <p:spPr>
            <a:xfrm>
              <a:off x="1434308" y="570091"/>
              <a:ext cx="38894" cy="38894"/>
            </a:xfrm>
            <a:custGeom>
              <a:avLst/>
              <a:gdLst/>
              <a:ahLst/>
              <a:cxnLst/>
              <a:rect l="l" t="t" r="r" b="b"/>
              <a:pathLst>
                <a:path w="1132" h="1132" extrusionOk="0">
                  <a:moveTo>
                    <a:pt x="560" y="0"/>
                  </a:moveTo>
                  <a:cubicBezTo>
                    <a:pt x="250" y="0"/>
                    <a:pt x="0" y="262"/>
                    <a:pt x="0" y="572"/>
                  </a:cubicBezTo>
                  <a:cubicBezTo>
                    <a:pt x="12" y="893"/>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2"/>
            <p:cNvSpPr/>
            <p:nvPr/>
          </p:nvSpPr>
          <p:spPr>
            <a:xfrm>
              <a:off x="1306252" y="570881"/>
              <a:ext cx="38894" cy="38482"/>
            </a:xfrm>
            <a:custGeom>
              <a:avLst/>
              <a:gdLst/>
              <a:ahLst/>
              <a:cxnLst/>
              <a:rect l="l" t="t" r="r" b="b"/>
              <a:pathLst>
                <a:path w="1132" h="1120" extrusionOk="0">
                  <a:moveTo>
                    <a:pt x="572" y="1"/>
                  </a:moveTo>
                  <a:cubicBezTo>
                    <a:pt x="263" y="1"/>
                    <a:pt x="1" y="251"/>
                    <a:pt x="1" y="560"/>
                  </a:cubicBezTo>
                  <a:cubicBezTo>
                    <a:pt x="1" y="870"/>
                    <a:pt x="263"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2"/>
            <p:cNvSpPr/>
            <p:nvPr/>
          </p:nvSpPr>
          <p:spPr>
            <a:xfrm>
              <a:off x="1434308" y="954603"/>
              <a:ext cx="38894" cy="38894"/>
            </a:xfrm>
            <a:custGeom>
              <a:avLst/>
              <a:gdLst/>
              <a:ahLst/>
              <a:cxnLst/>
              <a:rect l="l" t="t" r="r" b="b"/>
              <a:pathLst>
                <a:path w="1132" h="1132" extrusionOk="0">
                  <a:moveTo>
                    <a:pt x="560" y="1"/>
                  </a:moveTo>
                  <a:cubicBezTo>
                    <a:pt x="250" y="1"/>
                    <a:pt x="0" y="263"/>
                    <a:pt x="0" y="572"/>
                  </a:cubicBezTo>
                  <a:cubicBezTo>
                    <a:pt x="12" y="882"/>
                    <a:pt x="262"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2"/>
            <p:cNvSpPr/>
            <p:nvPr/>
          </p:nvSpPr>
          <p:spPr>
            <a:xfrm>
              <a:off x="1306252" y="954603"/>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2"/>
            <p:cNvSpPr/>
            <p:nvPr/>
          </p:nvSpPr>
          <p:spPr>
            <a:xfrm>
              <a:off x="1242035" y="1018854"/>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2"/>
            <p:cNvSpPr/>
            <p:nvPr/>
          </p:nvSpPr>
          <p:spPr>
            <a:xfrm>
              <a:off x="1370469"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2"/>
            <p:cNvSpPr/>
            <p:nvPr/>
          </p:nvSpPr>
          <p:spPr>
            <a:xfrm>
              <a:off x="1242035" y="890386"/>
              <a:ext cx="38894" cy="38894"/>
            </a:xfrm>
            <a:custGeom>
              <a:avLst/>
              <a:gdLst/>
              <a:ahLst/>
              <a:cxnLst/>
              <a:rect l="l" t="t" r="r" b="b"/>
              <a:pathLst>
                <a:path w="1132" h="1132" extrusionOk="0">
                  <a:moveTo>
                    <a:pt x="560" y="1"/>
                  </a:moveTo>
                  <a:cubicBezTo>
                    <a:pt x="250" y="1"/>
                    <a:pt x="0" y="251"/>
                    <a:pt x="0" y="560"/>
                  </a:cubicBezTo>
                  <a:cubicBezTo>
                    <a:pt x="0"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2"/>
            <p:cNvSpPr/>
            <p:nvPr/>
          </p:nvSpPr>
          <p:spPr>
            <a:xfrm>
              <a:off x="1370469"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2"/>
            <p:cNvSpPr/>
            <p:nvPr/>
          </p:nvSpPr>
          <p:spPr>
            <a:xfrm>
              <a:off x="1434308" y="826581"/>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2"/>
            <p:cNvSpPr/>
            <p:nvPr/>
          </p:nvSpPr>
          <p:spPr>
            <a:xfrm>
              <a:off x="1306252" y="82699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2"/>
            <p:cNvSpPr/>
            <p:nvPr/>
          </p:nvSpPr>
          <p:spPr>
            <a:xfrm>
              <a:off x="1434308" y="1210302"/>
              <a:ext cx="38894" cy="38894"/>
            </a:xfrm>
            <a:custGeom>
              <a:avLst/>
              <a:gdLst/>
              <a:ahLst/>
              <a:cxnLst/>
              <a:rect l="l" t="t" r="r" b="b"/>
              <a:pathLst>
                <a:path w="1132" h="1132" extrusionOk="0">
                  <a:moveTo>
                    <a:pt x="560" y="0"/>
                  </a:moveTo>
                  <a:cubicBezTo>
                    <a:pt x="250" y="0"/>
                    <a:pt x="0" y="262"/>
                    <a:pt x="0" y="572"/>
                  </a:cubicBezTo>
                  <a:cubicBezTo>
                    <a:pt x="12" y="893"/>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2"/>
            <p:cNvSpPr/>
            <p:nvPr/>
          </p:nvSpPr>
          <p:spPr>
            <a:xfrm>
              <a:off x="1306252" y="1210714"/>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2"/>
            <p:cNvSpPr/>
            <p:nvPr/>
          </p:nvSpPr>
          <p:spPr>
            <a:xfrm>
              <a:off x="1242035" y="1274519"/>
              <a:ext cx="38894" cy="38894"/>
            </a:xfrm>
            <a:custGeom>
              <a:avLst/>
              <a:gdLst/>
              <a:ahLst/>
              <a:cxnLst/>
              <a:rect l="l" t="t" r="r" b="b"/>
              <a:pathLst>
                <a:path w="1132" h="1132" extrusionOk="0">
                  <a:moveTo>
                    <a:pt x="560" y="1"/>
                  </a:moveTo>
                  <a:cubicBezTo>
                    <a:pt x="250" y="1"/>
                    <a:pt x="0" y="251"/>
                    <a:pt x="0" y="560"/>
                  </a:cubicBezTo>
                  <a:cubicBezTo>
                    <a:pt x="12" y="894"/>
                    <a:pt x="262"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2"/>
            <p:cNvSpPr/>
            <p:nvPr/>
          </p:nvSpPr>
          <p:spPr>
            <a:xfrm>
              <a:off x="1370469"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2"/>
            <p:cNvSpPr/>
            <p:nvPr/>
          </p:nvSpPr>
          <p:spPr>
            <a:xfrm>
              <a:off x="1242035" y="1146463"/>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2"/>
            <p:cNvSpPr/>
            <p:nvPr/>
          </p:nvSpPr>
          <p:spPr>
            <a:xfrm>
              <a:off x="1370469"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2"/>
            <p:cNvSpPr/>
            <p:nvPr/>
          </p:nvSpPr>
          <p:spPr>
            <a:xfrm>
              <a:off x="1434308" y="1082659"/>
              <a:ext cx="38894" cy="38894"/>
            </a:xfrm>
            <a:custGeom>
              <a:avLst/>
              <a:gdLst/>
              <a:ahLst/>
              <a:cxnLst/>
              <a:rect l="l" t="t" r="r" b="b"/>
              <a:pathLst>
                <a:path w="1132" h="1132" extrusionOk="0">
                  <a:moveTo>
                    <a:pt x="560" y="1"/>
                  </a:moveTo>
                  <a:cubicBezTo>
                    <a:pt x="250" y="1"/>
                    <a:pt x="0" y="251"/>
                    <a:pt x="0" y="560"/>
                  </a:cubicBezTo>
                  <a:cubicBezTo>
                    <a:pt x="0"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2"/>
            <p:cNvSpPr/>
            <p:nvPr/>
          </p:nvSpPr>
          <p:spPr>
            <a:xfrm>
              <a:off x="1306252" y="1082659"/>
              <a:ext cx="38894" cy="38894"/>
            </a:xfrm>
            <a:custGeom>
              <a:avLst/>
              <a:gdLst/>
              <a:ahLst/>
              <a:cxnLst/>
              <a:rect l="l" t="t" r="r" b="b"/>
              <a:pathLst>
                <a:path w="1132" h="1132" extrusionOk="0">
                  <a:moveTo>
                    <a:pt x="572" y="1"/>
                  </a:moveTo>
                  <a:cubicBezTo>
                    <a:pt x="263" y="1"/>
                    <a:pt x="1" y="251"/>
                    <a:pt x="1" y="560"/>
                  </a:cubicBezTo>
                  <a:cubicBezTo>
                    <a:pt x="1" y="870"/>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2"/>
            <p:cNvSpPr/>
            <p:nvPr/>
          </p:nvSpPr>
          <p:spPr>
            <a:xfrm>
              <a:off x="1434308" y="1466792"/>
              <a:ext cx="38894" cy="38894"/>
            </a:xfrm>
            <a:custGeom>
              <a:avLst/>
              <a:gdLst/>
              <a:ahLst/>
              <a:cxnLst/>
              <a:rect l="l" t="t" r="r" b="b"/>
              <a:pathLst>
                <a:path w="1132" h="1132" extrusionOk="0">
                  <a:moveTo>
                    <a:pt x="560" y="0"/>
                  </a:moveTo>
                  <a:cubicBezTo>
                    <a:pt x="250" y="0"/>
                    <a:pt x="0" y="250"/>
                    <a:pt x="0" y="560"/>
                  </a:cubicBezTo>
                  <a:cubicBezTo>
                    <a:pt x="12" y="893"/>
                    <a:pt x="262" y="1132"/>
                    <a:pt x="560" y="1132"/>
                  </a:cubicBezTo>
                  <a:cubicBezTo>
                    <a:pt x="881" y="1132"/>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2"/>
            <p:cNvSpPr/>
            <p:nvPr/>
          </p:nvSpPr>
          <p:spPr>
            <a:xfrm>
              <a:off x="1306252" y="1467204"/>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2"/>
            <p:cNvSpPr/>
            <p:nvPr/>
          </p:nvSpPr>
          <p:spPr>
            <a:xfrm>
              <a:off x="1242035" y="1531009"/>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2"/>
            <p:cNvSpPr/>
            <p:nvPr/>
          </p:nvSpPr>
          <p:spPr>
            <a:xfrm>
              <a:off x="1370469"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2"/>
            <p:cNvSpPr/>
            <p:nvPr/>
          </p:nvSpPr>
          <p:spPr>
            <a:xfrm>
              <a:off x="1242035" y="1402575"/>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2"/>
            <p:cNvSpPr/>
            <p:nvPr/>
          </p:nvSpPr>
          <p:spPr>
            <a:xfrm>
              <a:off x="1370469"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2"/>
            <p:cNvSpPr/>
            <p:nvPr/>
          </p:nvSpPr>
          <p:spPr>
            <a:xfrm>
              <a:off x="1434308" y="1338736"/>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75"/>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2"/>
            <p:cNvSpPr/>
            <p:nvPr/>
          </p:nvSpPr>
          <p:spPr>
            <a:xfrm>
              <a:off x="1306252" y="133873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2"/>
            <p:cNvSpPr/>
            <p:nvPr/>
          </p:nvSpPr>
          <p:spPr>
            <a:xfrm>
              <a:off x="1434308" y="1722870"/>
              <a:ext cx="38894" cy="38894"/>
            </a:xfrm>
            <a:custGeom>
              <a:avLst/>
              <a:gdLst/>
              <a:ahLst/>
              <a:cxnLst/>
              <a:rect l="l" t="t" r="r" b="b"/>
              <a:pathLst>
                <a:path w="1132" h="1132" extrusionOk="0">
                  <a:moveTo>
                    <a:pt x="560" y="1"/>
                  </a:moveTo>
                  <a:cubicBezTo>
                    <a:pt x="250" y="1"/>
                    <a:pt x="0" y="251"/>
                    <a:pt x="0" y="560"/>
                  </a:cubicBezTo>
                  <a:cubicBezTo>
                    <a:pt x="12"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2"/>
            <p:cNvSpPr/>
            <p:nvPr/>
          </p:nvSpPr>
          <p:spPr>
            <a:xfrm>
              <a:off x="1306252" y="172328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2"/>
            <p:cNvSpPr/>
            <p:nvPr/>
          </p:nvSpPr>
          <p:spPr>
            <a:xfrm>
              <a:off x="1242035" y="1787121"/>
              <a:ext cx="38894" cy="38894"/>
            </a:xfrm>
            <a:custGeom>
              <a:avLst/>
              <a:gdLst/>
              <a:ahLst/>
              <a:cxnLst/>
              <a:rect l="l" t="t" r="r" b="b"/>
              <a:pathLst>
                <a:path w="1132" h="1132" extrusionOk="0">
                  <a:moveTo>
                    <a:pt x="560" y="0"/>
                  </a:moveTo>
                  <a:cubicBezTo>
                    <a:pt x="250" y="0"/>
                    <a:pt x="0" y="262"/>
                    <a:pt x="0" y="572"/>
                  </a:cubicBezTo>
                  <a:cubicBezTo>
                    <a:pt x="0"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2"/>
            <p:cNvSpPr/>
            <p:nvPr/>
          </p:nvSpPr>
          <p:spPr>
            <a:xfrm>
              <a:off x="1370469"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2"/>
            <p:cNvSpPr/>
            <p:nvPr/>
          </p:nvSpPr>
          <p:spPr>
            <a:xfrm>
              <a:off x="1242035" y="1659065"/>
              <a:ext cx="38894" cy="38894"/>
            </a:xfrm>
            <a:custGeom>
              <a:avLst/>
              <a:gdLst/>
              <a:ahLst/>
              <a:cxnLst/>
              <a:rect l="l" t="t" r="r" b="b"/>
              <a:pathLst>
                <a:path w="1132" h="1132" extrusionOk="0">
                  <a:moveTo>
                    <a:pt x="560" y="0"/>
                  </a:moveTo>
                  <a:cubicBezTo>
                    <a:pt x="250" y="0"/>
                    <a:pt x="0" y="250"/>
                    <a:pt x="0" y="560"/>
                  </a:cubicBezTo>
                  <a:cubicBezTo>
                    <a:pt x="12" y="870"/>
                    <a:pt x="262"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2"/>
            <p:cNvSpPr/>
            <p:nvPr/>
          </p:nvSpPr>
          <p:spPr>
            <a:xfrm>
              <a:off x="1370469"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2"/>
            <p:cNvSpPr/>
            <p:nvPr/>
          </p:nvSpPr>
          <p:spPr>
            <a:xfrm>
              <a:off x="1434308" y="1594848"/>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2"/>
            <p:cNvSpPr/>
            <p:nvPr/>
          </p:nvSpPr>
          <p:spPr>
            <a:xfrm>
              <a:off x="1306252" y="1594848"/>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2"/>
            <p:cNvSpPr/>
            <p:nvPr/>
          </p:nvSpPr>
          <p:spPr>
            <a:xfrm>
              <a:off x="1434308" y="1978982"/>
              <a:ext cx="38894" cy="38894"/>
            </a:xfrm>
            <a:custGeom>
              <a:avLst/>
              <a:gdLst/>
              <a:ahLst/>
              <a:cxnLst/>
              <a:rect l="l" t="t" r="r" b="b"/>
              <a:pathLst>
                <a:path w="1132" h="1132" extrusionOk="0">
                  <a:moveTo>
                    <a:pt x="560" y="0"/>
                  </a:moveTo>
                  <a:cubicBezTo>
                    <a:pt x="250" y="0"/>
                    <a:pt x="0" y="250"/>
                    <a:pt x="0" y="572"/>
                  </a:cubicBezTo>
                  <a:cubicBezTo>
                    <a:pt x="0" y="881"/>
                    <a:pt x="262"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2"/>
            <p:cNvSpPr/>
            <p:nvPr/>
          </p:nvSpPr>
          <p:spPr>
            <a:xfrm>
              <a:off x="1306252" y="1979359"/>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2"/>
            <p:cNvSpPr/>
            <p:nvPr/>
          </p:nvSpPr>
          <p:spPr>
            <a:xfrm>
              <a:off x="1242035" y="2043611"/>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2"/>
            <p:cNvSpPr/>
            <p:nvPr/>
          </p:nvSpPr>
          <p:spPr>
            <a:xfrm>
              <a:off x="1370469"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2"/>
            <p:cNvSpPr/>
            <p:nvPr/>
          </p:nvSpPr>
          <p:spPr>
            <a:xfrm>
              <a:off x="1242035" y="1915143"/>
              <a:ext cx="38894" cy="38894"/>
            </a:xfrm>
            <a:custGeom>
              <a:avLst/>
              <a:gdLst/>
              <a:ahLst/>
              <a:cxnLst/>
              <a:rect l="l" t="t" r="r" b="b"/>
              <a:pathLst>
                <a:path w="1132" h="1132" extrusionOk="0">
                  <a:moveTo>
                    <a:pt x="560" y="1"/>
                  </a:moveTo>
                  <a:cubicBezTo>
                    <a:pt x="250" y="1"/>
                    <a:pt x="0" y="251"/>
                    <a:pt x="0" y="560"/>
                  </a:cubicBezTo>
                  <a:cubicBezTo>
                    <a:pt x="12"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2"/>
            <p:cNvSpPr/>
            <p:nvPr/>
          </p:nvSpPr>
          <p:spPr>
            <a:xfrm>
              <a:off x="1370469"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2"/>
            <p:cNvSpPr/>
            <p:nvPr/>
          </p:nvSpPr>
          <p:spPr>
            <a:xfrm>
              <a:off x="1434308" y="1851338"/>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2"/>
            <p:cNvSpPr/>
            <p:nvPr/>
          </p:nvSpPr>
          <p:spPr>
            <a:xfrm>
              <a:off x="1306252" y="185133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2"/>
            <p:cNvSpPr/>
            <p:nvPr/>
          </p:nvSpPr>
          <p:spPr>
            <a:xfrm>
              <a:off x="986335" y="-590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2"/>
            <p:cNvSpPr/>
            <p:nvPr/>
          </p:nvSpPr>
          <p:spPr>
            <a:xfrm>
              <a:off x="1113979" y="-590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2"/>
            <p:cNvSpPr/>
            <p:nvPr/>
          </p:nvSpPr>
          <p:spPr>
            <a:xfrm>
              <a:off x="1178196" y="186335"/>
              <a:ext cx="38894" cy="38516"/>
            </a:xfrm>
            <a:custGeom>
              <a:avLst/>
              <a:gdLst/>
              <a:ahLst/>
              <a:cxnLst/>
              <a:rect l="l" t="t" r="r" b="b"/>
              <a:pathLst>
                <a:path w="1132" h="1121" extrusionOk="0">
                  <a:moveTo>
                    <a:pt x="561" y="1"/>
                  </a:moveTo>
                  <a:cubicBezTo>
                    <a:pt x="251" y="1"/>
                    <a:pt x="1" y="251"/>
                    <a:pt x="1" y="561"/>
                  </a:cubicBezTo>
                  <a:cubicBezTo>
                    <a:pt x="1" y="870"/>
                    <a:pt x="263" y="1120"/>
                    <a:pt x="561" y="1120"/>
                  </a:cubicBezTo>
                  <a:cubicBezTo>
                    <a:pt x="870" y="1120"/>
                    <a:pt x="1132" y="870"/>
                    <a:pt x="1132" y="561"/>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2"/>
            <p:cNvSpPr/>
            <p:nvPr/>
          </p:nvSpPr>
          <p:spPr>
            <a:xfrm>
              <a:off x="1050174" y="186335"/>
              <a:ext cx="38894" cy="38929"/>
            </a:xfrm>
            <a:custGeom>
              <a:avLst/>
              <a:gdLst/>
              <a:ahLst/>
              <a:cxnLst/>
              <a:rect l="l" t="t" r="r" b="b"/>
              <a:pathLst>
                <a:path w="1132" h="1133" extrusionOk="0">
                  <a:moveTo>
                    <a:pt x="560" y="1"/>
                  </a:moveTo>
                  <a:cubicBezTo>
                    <a:pt x="250" y="1"/>
                    <a:pt x="0" y="251"/>
                    <a:pt x="0" y="561"/>
                  </a:cubicBezTo>
                  <a:cubicBezTo>
                    <a:pt x="0" y="870"/>
                    <a:pt x="250" y="1132"/>
                    <a:pt x="560" y="1132"/>
                  </a:cubicBezTo>
                  <a:cubicBezTo>
                    <a:pt x="881" y="1132"/>
                    <a:pt x="1131" y="870"/>
                    <a:pt x="1131" y="561"/>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2"/>
            <p:cNvSpPr/>
            <p:nvPr/>
          </p:nvSpPr>
          <p:spPr>
            <a:xfrm>
              <a:off x="986335"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2"/>
            <p:cNvSpPr/>
            <p:nvPr/>
          </p:nvSpPr>
          <p:spPr>
            <a:xfrm>
              <a:off x="1113979" y="250174"/>
              <a:ext cx="38894" cy="38894"/>
            </a:xfrm>
            <a:custGeom>
              <a:avLst/>
              <a:gdLst/>
              <a:ahLst/>
              <a:cxnLst/>
              <a:rect l="l" t="t" r="r" b="b"/>
              <a:pathLst>
                <a:path w="1132" h="1132" extrusionOk="0">
                  <a:moveTo>
                    <a:pt x="572" y="0"/>
                  </a:moveTo>
                  <a:cubicBezTo>
                    <a:pt x="263" y="0"/>
                    <a:pt x="1" y="250"/>
                    <a:pt x="1" y="560"/>
                  </a:cubicBezTo>
                  <a:cubicBezTo>
                    <a:pt x="1" y="881"/>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2"/>
            <p:cNvSpPr/>
            <p:nvPr/>
          </p:nvSpPr>
          <p:spPr>
            <a:xfrm>
              <a:off x="986335"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2"/>
            <p:cNvSpPr/>
            <p:nvPr/>
          </p:nvSpPr>
          <p:spPr>
            <a:xfrm>
              <a:off x="1113979" y="121706"/>
              <a:ext cx="38894" cy="38894"/>
            </a:xfrm>
            <a:custGeom>
              <a:avLst/>
              <a:gdLst/>
              <a:ahLst/>
              <a:cxnLst/>
              <a:rect l="l" t="t" r="r" b="b"/>
              <a:pathLst>
                <a:path w="1132" h="1132" extrusionOk="0">
                  <a:moveTo>
                    <a:pt x="572" y="1"/>
                  </a:moveTo>
                  <a:cubicBezTo>
                    <a:pt x="263" y="1"/>
                    <a:pt x="1" y="251"/>
                    <a:pt x="1" y="572"/>
                  </a:cubicBezTo>
                  <a:cubicBezTo>
                    <a:pt x="1" y="894"/>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2"/>
            <p:cNvSpPr/>
            <p:nvPr/>
          </p:nvSpPr>
          <p:spPr>
            <a:xfrm>
              <a:off x="1178196" y="58314"/>
              <a:ext cx="38894" cy="38894"/>
            </a:xfrm>
            <a:custGeom>
              <a:avLst/>
              <a:gdLst/>
              <a:ahLst/>
              <a:cxnLst/>
              <a:rect l="l" t="t" r="r" b="b"/>
              <a:pathLst>
                <a:path w="1132" h="1132" extrusionOk="0">
                  <a:moveTo>
                    <a:pt x="561" y="0"/>
                  </a:moveTo>
                  <a:cubicBezTo>
                    <a:pt x="251" y="0"/>
                    <a:pt x="1" y="250"/>
                    <a:pt x="1" y="572"/>
                  </a:cubicBezTo>
                  <a:cubicBezTo>
                    <a:pt x="13" y="881"/>
                    <a:pt x="263" y="1131"/>
                    <a:pt x="561" y="1131"/>
                  </a:cubicBezTo>
                  <a:cubicBezTo>
                    <a:pt x="870" y="1131"/>
                    <a:pt x="1132" y="881"/>
                    <a:pt x="1132" y="572"/>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2"/>
            <p:cNvSpPr/>
            <p:nvPr/>
          </p:nvSpPr>
          <p:spPr>
            <a:xfrm>
              <a:off x="1050174"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2"/>
            <p:cNvSpPr/>
            <p:nvPr/>
          </p:nvSpPr>
          <p:spPr>
            <a:xfrm>
              <a:off x="1178196" y="442447"/>
              <a:ext cx="38894" cy="38894"/>
            </a:xfrm>
            <a:custGeom>
              <a:avLst/>
              <a:gdLst/>
              <a:ahLst/>
              <a:cxnLst/>
              <a:rect l="l" t="t" r="r" b="b"/>
              <a:pathLst>
                <a:path w="1132" h="1132" extrusionOk="0">
                  <a:moveTo>
                    <a:pt x="561" y="0"/>
                  </a:moveTo>
                  <a:cubicBezTo>
                    <a:pt x="251" y="0"/>
                    <a:pt x="1" y="250"/>
                    <a:pt x="1" y="560"/>
                  </a:cubicBezTo>
                  <a:cubicBezTo>
                    <a:pt x="13" y="881"/>
                    <a:pt x="263" y="1131"/>
                    <a:pt x="561" y="1131"/>
                  </a:cubicBezTo>
                  <a:cubicBezTo>
                    <a:pt x="870" y="1131"/>
                    <a:pt x="1132" y="881"/>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2"/>
            <p:cNvSpPr/>
            <p:nvPr/>
          </p:nvSpPr>
          <p:spPr>
            <a:xfrm>
              <a:off x="1050174" y="44244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2"/>
            <p:cNvSpPr/>
            <p:nvPr/>
          </p:nvSpPr>
          <p:spPr>
            <a:xfrm>
              <a:off x="986335"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2"/>
            <p:cNvSpPr/>
            <p:nvPr/>
          </p:nvSpPr>
          <p:spPr>
            <a:xfrm>
              <a:off x="1113979" y="50625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2"/>
            <p:cNvSpPr/>
            <p:nvPr/>
          </p:nvSpPr>
          <p:spPr>
            <a:xfrm>
              <a:off x="986335"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2"/>
            <p:cNvSpPr/>
            <p:nvPr/>
          </p:nvSpPr>
          <p:spPr>
            <a:xfrm>
              <a:off x="1113979" y="377818"/>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2"/>
            <p:cNvSpPr/>
            <p:nvPr/>
          </p:nvSpPr>
          <p:spPr>
            <a:xfrm>
              <a:off x="1178196" y="313979"/>
              <a:ext cx="38894" cy="38894"/>
            </a:xfrm>
            <a:custGeom>
              <a:avLst/>
              <a:gdLst/>
              <a:ahLst/>
              <a:cxnLst/>
              <a:rect l="l" t="t" r="r" b="b"/>
              <a:pathLst>
                <a:path w="1132" h="1132" extrusionOk="0">
                  <a:moveTo>
                    <a:pt x="561" y="1"/>
                  </a:moveTo>
                  <a:cubicBezTo>
                    <a:pt x="251" y="1"/>
                    <a:pt x="1" y="251"/>
                    <a:pt x="1" y="572"/>
                  </a:cubicBezTo>
                  <a:cubicBezTo>
                    <a:pt x="13" y="882"/>
                    <a:pt x="263" y="1132"/>
                    <a:pt x="561" y="1132"/>
                  </a:cubicBezTo>
                  <a:cubicBezTo>
                    <a:pt x="870" y="1132"/>
                    <a:pt x="1132" y="882"/>
                    <a:pt x="1132" y="572"/>
                  </a:cubicBezTo>
                  <a:cubicBezTo>
                    <a:pt x="1132" y="275"/>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2"/>
            <p:cNvSpPr/>
            <p:nvPr/>
          </p:nvSpPr>
          <p:spPr>
            <a:xfrm>
              <a:off x="1050174" y="314391"/>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2"/>
            <p:cNvSpPr/>
            <p:nvPr/>
          </p:nvSpPr>
          <p:spPr>
            <a:xfrm>
              <a:off x="1178196" y="698525"/>
              <a:ext cx="38894" cy="38894"/>
            </a:xfrm>
            <a:custGeom>
              <a:avLst/>
              <a:gdLst/>
              <a:ahLst/>
              <a:cxnLst/>
              <a:rect l="l" t="t" r="r" b="b"/>
              <a:pathLst>
                <a:path w="1132" h="1132" extrusionOk="0">
                  <a:moveTo>
                    <a:pt x="561" y="1"/>
                  </a:moveTo>
                  <a:cubicBezTo>
                    <a:pt x="251" y="1"/>
                    <a:pt x="1" y="251"/>
                    <a:pt x="1" y="572"/>
                  </a:cubicBezTo>
                  <a:cubicBezTo>
                    <a:pt x="13" y="882"/>
                    <a:pt x="263"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2"/>
            <p:cNvSpPr/>
            <p:nvPr/>
          </p:nvSpPr>
          <p:spPr>
            <a:xfrm>
              <a:off x="1050174"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2"/>
            <p:cNvSpPr/>
            <p:nvPr/>
          </p:nvSpPr>
          <p:spPr>
            <a:xfrm>
              <a:off x="986335"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82" y="1132"/>
                    <a:pt x="1132" y="882"/>
                    <a:pt x="1132" y="572"/>
                  </a:cubicBezTo>
                  <a:cubicBezTo>
                    <a:pt x="1132" y="263"/>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2"/>
            <p:cNvSpPr/>
            <p:nvPr/>
          </p:nvSpPr>
          <p:spPr>
            <a:xfrm>
              <a:off x="1113979" y="762330"/>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2"/>
            <p:cNvSpPr/>
            <p:nvPr/>
          </p:nvSpPr>
          <p:spPr>
            <a:xfrm>
              <a:off x="986335"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2"/>
            <p:cNvSpPr/>
            <p:nvPr/>
          </p:nvSpPr>
          <p:spPr>
            <a:xfrm>
              <a:off x="1113979" y="63430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2"/>
            <p:cNvSpPr/>
            <p:nvPr/>
          </p:nvSpPr>
          <p:spPr>
            <a:xfrm>
              <a:off x="1178196" y="570091"/>
              <a:ext cx="38894" cy="38894"/>
            </a:xfrm>
            <a:custGeom>
              <a:avLst/>
              <a:gdLst/>
              <a:ahLst/>
              <a:cxnLst/>
              <a:rect l="l" t="t" r="r" b="b"/>
              <a:pathLst>
                <a:path w="1132" h="1132" extrusionOk="0">
                  <a:moveTo>
                    <a:pt x="561" y="0"/>
                  </a:moveTo>
                  <a:cubicBezTo>
                    <a:pt x="251" y="0"/>
                    <a:pt x="1" y="262"/>
                    <a:pt x="1" y="572"/>
                  </a:cubicBezTo>
                  <a:cubicBezTo>
                    <a:pt x="13" y="893"/>
                    <a:pt x="263"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2"/>
            <p:cNvSpPr/>
            <p:nvPr/>
          </p:nvSpPr>
          <p:spPr>
            <a:xfrm>
              <a:off x="1050174" y="570881"/>
              <a:ext cx="38894" cy="38482"/>
            </a:xfrm>
            <a:custGeom>
              <a:avLst/>
              <a:gdLst/>
              <a:ahLst/>
              <a:cxnLst/>
              <a:rect l="l" t="t" r="r" b="b"/>
              <a:pathLst>
                <a:path w="1132" h="1120" extrusionOk="0">
                  <a:moveTo>
                    <a:pt x="560" y="1"/>
                  </a:moveTo>
                  <a:cubicBezTo>
                    <a:pt x="250" y="1"/>
                    <a:pt x="0" y="251"/>
                    <a:pt x="0" y="560"/>
                  </a:cubicBezTo>
                  <a:cubicBezTo>
                    <a:pt x="0" y="870"/>
                    <a:pt x="250" y="1120"/>
                    <a:pt x="560" y="1120"/>
                  </a:cubicBezTo>
                  <a:cubicBezTo>
                    <a:pt x="881" y="1120"/>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2"/>
            <p:cNvSpPr/>
            <p:nvPr/>
          </p:nvSpPr>
          <p:spPr>
            <a:xfrm>
              <a:off x="1178196" y="954603"/>
              <a:ext cx="38894" cy="38894"/>
            </a:xfrm>
            <a:custGeom>
              <a:avLst/>
              <a:gdLst/>
              <a:ahLst/>
              <a:cxnLst/>
              <a:rect l="l" t="t" r="r" b="b"/>
              <a:pathLst>
                <a:path w="1132" h="1132" extrusionOk="0">
                  <a:moveTo>
                    <a:pt x="561" y="1"/>
                  </a:moveTo>
                  <a:cubicBezTo>
                    <a:pt x="251" y="1"/>
                    <a:pt x="1" y="263"/>
                    <a:pt x="1" y="572"/>
                  </a:cubicBezTo>
                  <a:cubicBezTo>
                    <a:pt x="13" y="882"/>
                    <a:pt x="263"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2"/>
            <p:cNvSpPr/>
            <p:nvPr/>
          </p:nvSpPr>
          <p:spPr>
            <a:xfrm>
              <a:off x="1050174"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2"/>
            <p:cNvSpPr/>
            <p:nvPr/>
          </p:nvSpPr>
          <p:spPr>
            <a:xfrm>
              <a:off x="986335"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2"/>
            <p:cNvSpPr/>
            <p:nvPr/>
          </p:nvSpPr>
          <p:spPr>
            <a:xfrm>
              <a:off x="1113979" y="1018854"/>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2"/>
            <p:cNvSpPr/>
            <p:nvPr/>
          </p:nvSpPr>
          <p:spPr>
            <a:xfrm>
              <a:off x="986335"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
            <p:cNvSpPr/>
            <p:nvPr/>
          </p:nvSpPr>
          <p:spPr>
            <a:xfrm>
              <a:off x="1113979" y="89038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
            <p:cNvSpPr/>
            <p:nvPr/>
          </p:nvSpPr>
          <p:spPr>
            <a:xfrm>
              <a:off x="1178196" y="826581"/>
              <a:ext cx="38894" cy="38894"/>
            </a:xfrm>
            <a:custGeom>
              <a:avLst/>
              <a:gdLst/>
              <a:ahLst/>
              <a:cxnLst/>
              <a:rect l="l" t="t" r="r" b="b"/>
              <a:pathLst>
                <a:path w="1132" h="1132" extrusionOk="0">
                  <a:moveTo>
                    <a:pt x="561" y="0"/>
                  </a:moveTo>
                  <a:cubicBezTo>
                    <a:pt x="251" y="0"/>
                    <a:pt x="1" y="250"/>
                    <a:pt x="1" y="560"/>
                  </a:cubicBezTo>
                  <a:cubicBezTo>
                    <a:pt x="1" y="869"/>
                    <a:pt x="263"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
            <p:cNvSpPr/>
            <p:nvPr/>
          </p:nvSpPr>
          <p:spPr>
            <a:xfrm>
              <a:off x="1050174" y="82699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
            <p:cNvSpPr/>
            <p:nvPr/>
          </p:nvSpPr>
          <p:spPr>
            <a:xfrm>
              <a:off x="1178196" y="1210302"/>
              <a:ext cx="38894" cy="38894"/>
            </a:xfrm>
            <a:custGeom>
              <a:avLst/>
              <a:gdLst/>
              <a:ahLst/>
              <a:cxnLst/>
              <a:rect l="l" t="t" r="r" b="b"/>
              <a:pathLst>
                <a:path w="1132" h="1132" extrusionOk="0">
                  <a:moveTo>
                    <a:pt x="561" y="0"/>
                  </a:moveTo>
                  <a:cubicBezTo>
                    <a:pt x="251" y="0"/>
                    <a:pt x="1" y="262"/>
                    <a:pt x="1" y="572"/>
                  </a:cubicBezTo>
                  <a:cubicBezTo>
                    <a:pt x="13" y="893"/>
                    <a:pt x="263"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
            <p:cNvSpPr/>
            <p:nvPr/>
          </p:nvSpPr>
          <p:spPr>
            <a:xfrm>
              <a:off x="1050174" y="1210714"/>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
            <p:cNvSpPr/>
            <p:nvPr/>
          </p:nvSpPr>
          <p:spPr>
            <a:xfrm>
              <a:off x="986335"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82" y="1132"/>
                    <a:pt x="1132" y="870"/>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
            <p:cNvSpPr/>
            <p:nvPr/>
          </p:nvSpPr>
          <p:spPr>
            <a:xfrm>
              <a:off x="1113979" y="1274519"/>
              <a:ext cx="38894" cy="38894"/>
            </a:xfrm>
            <a:custGeom>
              <a:avLst/>
              <a:gdLst/>
              <a:ahLst/>
              <a:cxnLst/>
              <a:rect l="l" t="t" r="r" b="b"/>
              <a:pathLst>
                <a:path w="1132" h="1132" extrusionOk="0">
                  <a:moveTo>
                    <a:pt x="572" y="1"/>
                  </a:moveTo>
                  <a:cubicBezTo>
                    <a:pt x="263" y="1"/>
                    <a:pt x="1" y="251"/>
                    <a:pt x="1" y="560"/>
                  </a:cubicBezTo>
                  <a:cubicBezTo>
                    <a:pt x="1" y="894"/>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
            <p:cNvSpPr/>
            <p:nvPr/>
          </p:nvSpPr>
          <p:spPr>
            <a:xfrm>
              <a:off x="986335"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
            <p:cNvSpPr/>
            <p:nvPr/>
          </p:nvSpPr>
          <p:spPr>
            <a:xfrm>
              <a:off x="1113979" y="1146463"/>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
            <p:cNvSpPr/>
            <p:nvPr/>
          </p:nvSpPr>
          <p:spPr>
            <a:xfrm>
              <a:off x="1178196" y="1082659"/>
              <a:ext cx="38894" cy="38894"/>
            </a:xfrm>
            <a:custGeom>
              <a:avLst/>
              <a:gdLst/>
              <a:ahLst/>
              <a:cxnLst/>
              <a:rect l="l" t="t" r="r" b="b"/>
              <a:pathLst>
                <a:path w="1132" h="1132" extrusionOk="0">
                  <a:moveTo>
                    <a:pt x="561" y="1"/>
                  </a:moveTo>
                  <a:cubicBezTo>
                    <a:pt x="251" y="1"/>
                    <a:pt x="1" y="251"/>
                    <a:pt x="1" y="560"/>
                  </a:cubicBezTo>
                  <a:cubicBezTo>
                    <a:pt x="1" y="882"/>
                    <a:pt x="263" y="1132"/>
                    <a:pt x="561" y="1132"/>
                  </a:cubicBezTo>
                  <a:cubicBezTo>
                    <a:pt x="870" y="1132"/>
                    <a:pt x="1132" y="882"/>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
            <p:cNvSpPr/>
            <p:nvPr/>
          </p:nvSpPr>
          <p:spPr>
            <a:xfrm>
              <a:off x="1050174" y="1082659"/>
              <a:ext cx="38894" cy="38894"/>
            </a:xfrm>
            <a:custGeom>
              <a:avLst/>
              <a:gdLst/>
              <a:ahLst/>
              <a:cxnLst/>
              <a:rect l="l" t="t" r="r" b="b"/>
              <a:pathLst>
                <a:path w="1132" h="1132" extrusionOk="0">
                  <a:moveTo>
                    <a:pt x="560" y="1"/>
                  </a:moveTo>
                  <a:cubicBezTo>
                    <a:pt x="250" y="1"/>
                    <a:pt x="0" y="251"/>
                    <a:pt x="0" y="560"/>
                  </a:cubicBezTo>
                  <a:cubicBezTo>
                    <a:pt x="0" y="870"/>
                    <a:pt x="250"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
            <p:cNvSpPr/>
            <p:nvPr/>
          </p:nvSpPr>
          <p:spPr>
            <a:xfrm>
              <a:off x="1178196" y="1466792"/>
              <a:ext cx="38894" cy="38894"/>
            </a:xfrm>
            <a:custGeom>
              <a:avLst/>
              <a:gdLst/>
              <a:ahLst/>
              <a:cxnLst/>
              <a:rect l="l" t="t" r="r" b="b"/>
              <a:pathLst>
                <a:path w="1132" h="1132" extrusionOk="0">
                  <a:moveTo>
                    <a:pt x="561" y="0"/>
                  </a:moveTo>
                  <a:cubicBezTo>
                    <a:pt x="251" y="0"/>
                    <a:pt x="1" y="250"/>
                    <a:pt x="1" y="560"/>
                  </a:cubicBezTo>
                  <a:cubicBezTo>
                    <a:pt x="13" y="893"/>
                    <a:pt x="263" y="1132"/>
                    <a:pt x="561" y="1132"/>
                  </a:cubicBezTo>
                  <a:cubicBezTo>
                    <a:pt x="870" y="1132"/>
                    <a:pt x="1132" y="870"/>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
            <p:cNvSpPr/>
            <p:nvPr/>
          </p:nvSpPr>
          <p:spPr>
            <a:xfrm>
              <a:off x="1050174" y="1467204"/>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
            <p:cNvSpPr/>
            <p:nvPr/>
          </p:nvSpPr>
          <p:spPr>
            <a:xfrm>
              <a:off x="986335"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2"/>
            <p:cNvSpPr/>
            <p:nvPr/>
          </p:nvSpPr>
          <p:spPr>
            <a:xfrm>
              <a:off x="1113979" y="153100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
            <p:cNvSpPr/>
            <p:nvPr/>
          </p:nvSpPr>
          <p:spPr>
            <a:xfrm>
              <a:off x="986335"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
            <p:cNvSpPr/>
            <p:nvPr/>
          </p:nvSpPr>
          <p:spPr>
            <a:xfrm>
              <a:off x="1113979" y="14025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
            <p:cNvSpPr/>
            <p:nvPr/>
          </p:nvSpPr>
          <p:spPr>
            <a:xfrm>
              <a:off x="1178196" y="1338736"/>
              <a:ext cx="38894" cy="38894"/>
            </a:xfrm>
            <a:custGeom>
              <a:avLst/>
              <a:gdLst/>
              <a:ahLst/>
              <a:cxnLst/>
              <a:rect l="l" t="t" r="r" b="b"/>
              <a:pathLst>
                <a:path w="1132" h="1132" extrusionOk="0">
                  <a:moveTo>
                    <a:pt x="561" y="1"/>
                  </a:moveTo>
                  <a:cubicBezTo>
                    <a:pt x="251" y="1"/>
                    <a:pt x="1" y="251"/>
                    <a:pt x="1" y="572"/>
                  </a:cubicBezTo>
                  <a:cubicBezTo>
                    <a:pt x="13" y="882"/>
                    <a:pt x="263" y="1132"/>
                    <a:pt x="561" y="1132"/>
                  </a:cubicBezTo>
                  <a:cubicBezTo>
                    <a:pt x="870" y="1132"/>
                    <a:pt x="1132" y="882"/>
                    <a:pt x="1132" y="572"/>
                  </a:cubicBezTo>
                  <a:cubicBezTo>
                    <a:pt x="1132" y="275"/>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
            <p:cNvSpPr/>
            <p:nvPr/>
          </p:nvSpPr>
          <p:spPr>
            <a:xfrm>
              <a:off x="1050174" y="133873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
            <p:cNvSpPr/>
            <p:nvPr/>
          </p:nvSpPr>
          <p:spPr>
            <a:xfrm>
              <a:off x="1178196" y="1722870"/>
              <a:ext cx="38894" cy="38894"/>
            </a:xfrm>
            <a:custGeom>
              <a:avLst/>
              <a:gdLst/>
              <a:ahLst/>
              <a:cxnLst/>
              <a:rect l="l" t="t" r="r" b="b"/>
              <a:pathLst>
                <a:path w="1132" h="1132" extrusionOk="0">
                  <a:moveTo>
                    <a:pt x="561" y="1"/>
                  </a:moveTo>
                  <a:cubicBezTo>
                    <a:pt x="251" y="1"/>
                    <a:pt x="1" y="251"/>
                    <a:pt x="1" y="560"/>
                  </a:cubicBezTo>
                  <a:cubicBezTo>
                    <a:pt x="13" y="882"/>
                    <a:pt x="263" y="1132"/>
                    <a:pt x="561" y="1132"/>
                  </a:cubicBezTo>
                  <a:cubicBezTo>
                    <a:pt x="870" y="1132"/>
                    <a:pt x="1132" y="882"/>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
            <p:cNvSpPr/>
            <p:nvPr/>
          </p:nvSpPr>
          <p:spPr>
            <a:xfrm>
              <a:off x="1050174" y="172328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
            <p:cNvSpPr/>
            <p:nvPr/>
          </p:nvSpPr>
          <p:spPr>
            <a:xfrm>
              <a:off x="986335"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2"/>
            <p:cNvSpPr/>
            <p:nvPr/>
          </p:nvSpPr>
          <p:spPr>
            <a:xfrm>
              <a:off x="1113979" y="1787121"/>
              <a:ext cx="38894" cy="38894"/>
            </a:xfrm>
            <a:custGeom>
              <a:avLst/>
              <a:gdLst/>
              <a:ahLst/>
              <a:cxnLst/>
              <a:rect l="l" t="t" r="r" b="b"/>
              <a:pathLst>
                <a:path w="1132" h="1132" extrusionOk="0">
                  <a:moveTo>
                    <a:pt x="572" y="0"/>
                  </a:moveTo>
                  <a:cubicBezTo>
                    <a:pt x="263" y="0"/>
                    <a:pt x="1" y="262"/>
                    <a:pt x="1" y="572"/>
                  </a:cubicBezTo>
                  <a:cubicBezTo>
                    <a:pt x="1" y="869"/>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2"/>
            <p:cNvSpPr/>
            <p:nvPr/>
          </p:nvSpPr>
          <p:spPr>
            <a:xfrm>
              <a:off x="986335"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
            <p:cNvSpPr/>
            <p:nvPr/>
          </p:nvSpPr>
          <p:spPr>
            <a:xfrm>
              <a:off x="1113979" y="1659065"/>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
            <p:cNvSpPr/>
            <p:nvPr/>
          </p:nvSpPr>
          <p:spPr>
            <a:xfrm>
              <a:off x="1178196" y="1594848"/>
              <a:ext cx="38894" cy="38894"/>
            </a:xfrm>
            <a:custGeom>
              <a:avLst/>
              <a:gdLst/>
              <a:ahLst/>
              <a:cxnLst/>
              <a:rect l="l" t="t" r="r" b="b"/>
              <a:pathLst>
                <a:path w="1132" h="1132" extrusionOk="0">
                  <a:moveTo>
                    <a:pt x="561" y="0"/>
                  </a:moveTo>
                  <a:cubicBezTo>
                    <a:pt x="251" y="0"/>
                    <a:pt x="1" y="262"/>
                    <a:pt x="1" y="572"/>
                  </a:cubicBezTo>
                  <a:cubicBezTo>
                    <a:pt x="13" y="881"/>
                    <a:pt x="263"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
            <p:cNvSpPr/>
            <p:nvPr/>
          </p:nvSpPr>
          <p:spPr>
            <a:xfrm>
              <a:off x="1050174"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
            <p:cNvSpPr/>
            <p:nvPr/>
          </p:nvSpPr>
          <p:spPr>
            <a:xfrm>
              <a:off x="1178196" y="1978982"/>
              <a:ext cx="38894" cy="38894"/>
            </a:xfrm>
            <a:custGeom>
              <a:avLst/>
              <a:gdLst/>
              <a:ahLst/>
              <a:cxnLst/>
              <a:rect l="l" t="t" r="r" b="b"/>
              <a:pathLst>
                <a:path w="1132" h="1132" extrusionOk="0">
                  <a:moveTo>
                    <a:pt x="561" y="0"/>
                  </a:moveTo>
                  <a:cubicBezTo>
                    <a:pt x="251" y="0"/>
                    <a:pt x="1" y="250"/>
                    <a:pt x="1" y="572"/>
                  </a:cubicBezTo>
                  <a:cubicBezTo>
                    <a:pt x="1" y="881"/>
                    <a:pt x="263" y="1131"/>
                    <a:pt x="561" y="1131"/>
                  </a:cubicBezTo>
                  <a:cubicBezTo>
                    <a:pt x="870" y="1131"/>
                    <a:pt x="1132" y="881"/>
                    <a:pt x="1132" y="572"/>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
            <p:cNvSpPr/>
            <p:nvPr/>
          </p:nvSpPr>
          <p:spPr>
            <a:xfrm>
              <a:off x="1050174" y="1979359"/>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
            <p:cNvSpPr/>
            <p:nvPr/>
          </p:nvSpPr>
          <p:spPr>
            <a:xfrm>
              <a:off x="986335"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
            <p:cNvSpPr/>
            <p:nvPr/>
          </p:nvSpPr>
          <p:spPr>
            <a:xfrm>
              <a:off x="1113979" y="204361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
            <p:cNvSpPr/>
            <p:nvPr/>
          </p:nvSpPr>
          <p:spPr>
            <a:xfrm>
              <a:off x="986335"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
            <p:cNvSpPr/>
            <p:nvPr/>
          </p:nvSpPr>
          <p:spPr>
            <a:xfrm>
              <a:off x="1113979" y="1915143"/>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
            <p:cNvSpPr/>
            <p:nvPr/>
          </p:nvSpPr>
          <p:spPr>
            <a:xfrm>
              <a:off x="1178196" y="1851338"/>
              <a:ext cx="38894" cy="38894"/>
            </a:xfrm>
            <a:custGeom>
              <a:avLst/>
              <a:gdLst/>
              <a:ahLst/>
              <a:cxnLst/>
              <a:rect l="l" t="t" r="r" b="b"/>
              <a:pathLst>
                <a:path w="1132" h="1132" extrusionOk="0">
                  <a:moveTo>
                    <a:pt x="561" y="0"/>
                  </a:moveTo>
                  <a:cubicBezTo>
                    <a:pt x="251" y="0"/>
                    <a:pt x="1" y="250"/>
                    <a:pt x="1" y="560"/>
                  </a:cubicBezTo>
                  <a:cubicBezTo>
                    <a:pt x="1" y="869"/>
                    <a:pt x="263"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
            <p:cNvSpPr/>
            <p:nvPr/>
          </p:nvSpPr>
          <p:spPr>
            <a:xfrm>
              <a:off x="1050174"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
            <p:cNvSpPr/>
            <p:nvPr/>
          </p:nvSpPr>
          <p:spPr>
            <a:xfrm>
              <a:off x="729845" y="-5903"/>
              <a:ext cx="39307" cy="38894"/>
            </a:xfrm>
            <a:custGeom>
              <a:avLst/>
              <a:gdLst/>
              <a:ahLst/>
              <a:cxnLst/>
              <a:rect l="l" t="t" r="r" b="b"/>
              <a:pathLst>
                <a:path w="1144" h="1132" extrusionOk="0">
                  <a:moveTo>
                    <a:pt x="572" y="0"/>
                  </a:moveTo>
                  <a:cubicBezTo>
                    <a:pt x="263" y="0"/>
                    <a:pt x="1" y="250"/>
                    <a:pt x="1" y="560"/>
                  </a:cubicBezTo>
                  <a:cubicBezTo>
                    <a:pt x="1" y="869"/>
                    <a:pt x="263"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
            <p:cNvSpPr/>
            <p:nvPr/>
          </p:nvSpPr>
          <p:spPr>
            <a:xfrm>
              <a:off x="857901" y="-5903"/>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
            <p:cNvSpPr/>
            <p:nvPr/>
          </p:nvSpPr>
          <p:spPr>
            <a:xfrm>
              <a:off x="922531" y="186335"/>
              <a:ext cx="38894" cy="38516"/>
            </a:xfrm>
            <a:custGeom>
              <a:avLst/>
              <a:gdLst/>
              <a:ahLst/>
              <a:cxnLst/>
              <a:rect l="l" t="t" r="r" b="b"/>
              <a:pathLst>
                <a:path w="1132" h="1121" extrusionOk="0">
                  <a:moveTo>
                    <a:pt x="560" y="1"/>
                  </a:moveTo>
                  <a:cubicBezTo>
                    <a:pt x="251" y="1"/>
                    <a:pt x="1" y="251"/>
                    <a:pt x="1" y="561"/>
                  </a:cubicBezTo>
                  <a:cubicBezTo>
                    <a:pt x="1" y="870"/>
                    <a:pt x="251" y="1120"/>
                    <a:pt x="560" y="1120"/>
                  </a:cubicBezTo>
                  <a:cubicBezTo>
                    <a:pt x="870" y="1120"/>
                    <a:pt x="1132" y="870"/>
                    <a:pt x="1132" y="561"/>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
            <p:cNvSpPr/>
            <p:nvPr/>
          </p:nvSpPr>
          <p:spPr>
            <a:xfrm>
              <a:off x="794062" y="186335"/>
              <a:ext cx="38929" cy="38929"/>
            </a:xfrm>
            <a:custGeom>
              <a:avLst/>
              <a:gdLst/>
              <a:ahLst/>
              <a:cxnLst/>
              <a:rect l="l" t="t" r="r" b="b"/>
              <a:pathLst>
                <a:path w="1133" h="1133" extrusionOk="0">
                  <a:moveTo>
                    <a:pt x="561" y="1"/>
                  </a:moveTo>
                  <a:cubicBezTo>
                    <a:pt x="251" y="1"/>
                    <a:pt x="1" y="251"/>
                    <a:pt x="1" y="561"/>
                  </a:cubicBezTo>
                  <a:cubicBezTo>
                    <a:pt x="1" y="870"/>
                    <a:pt x="251" y="1132"/>
                    <a:pt x="561" y="1132"/>
                  </a:cubicBezTo>
                  <a:cubicBezTo>
                    <a:pt x="870" y="1132"/>
                    <a:pt x="1132" y="870"/>
                    <a:pt x="1132" y="561"/>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
            <p:cNvSpPr/>
            <p:nvPr/>
          </p:nvSpPr>
          <p:spPr>
            <a:xfrm>
              <a:off x="729845" y="250174"/>
              <a:ext cx="39307" cy="38894"/>
            </a:xfrm>
            <a:custGeom>
              <a:avLst/>
              <a:gdLst/>
              <a:ahLst/>
              <a:cxnLst/>
              <a:rect l="l" t="t" r="r" b="b"/>
              <a:pathLst>
                <a:path w="1144" h="1132" extrusionOk="0">
                  <a:moveTo>
                    <a:pt x="572" y="0"/>
                  </a:moveTo>
                  <a:cubicBezTo>
                    <a:pt x="263" y="0"/>
                    <a:pt x="1" y="250"/>
                    <a:pt x="1" y="560"/>
                  </a:cubicBezTo>
                  <a:cubicBezTo>
                    <a:pt x="13" y="881"/>
                    <a:pt x="263" y="1131"/>
                    <a:pt x="572" y="1131"/>
                  </a:cubicBezTo>
                  <a:cubicBezTo>
                    <a:pt x="882" y="1131"/>
                    <a:pt x="1144" y="870"/>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
            <p:cNvSpPr/>
            <p:nvPr/>
          </p:nvSpPr>
          <p:spPr>
            <a:xfrm>
              <a:off x="857901" y="250174"/>
              <a:ext cx="38894" cy="38894"/>
            </a:xfrm>
            <a:custGeom>
              <a:avLst/>
              <a:gdLst/>
              <a:ahLst/>
              <a:cxnLst/>
              <a:rect l="l" t="t" r="r" b="b"/>
              <a:pathLst>
                <a:path w="1132" h="1132" extrusionOk="0">
                  <a:moveTo>
                    <a:pt x="572" y="0"/>
                  </a:moveTo>
                  <a:cubicBezTo>
                    <a:pt x="250" y="0"/>
                    <a:pt x="0" y="250"/>
                    <a:pt x="0" y="560"/>
                  </a:cubicBezTo>
                  <a:cubicBezTo>
                    <a:pt x="12" y="881"/>
                    <a:pt x="250"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
            <p:cNvSpPr/>
            <p:nvPr/>
          </p:nvSpPr>
          <p:spPr>
            <a:xfrm>
              <a:off x="729845" y="121706"/>
              <a:ext cx="39307" cy="38894"/>
            </a:xfrm>
            <a:custGeom>
              <a:avLst/>
              <a:gdLst/>
              <a:ahLst/>
              <a:cxnLst/>
              <a:rect l="l" t="t" r="r" b="b"/>
              <a:pathLst>
                <a:path w="1144" h="1132" extrusionOk="0">
                  <a:moveTo>
                    <a:pt x="572" y="1"/>
                  </a:moveTo>
                  <a:cubicBezTo>
                    <a:pt x="263" y="1"/>
                    <a:pt x="1" y="251"/>
                    <a:pt x="1" y="572"/>
                  </a:cubicBezTo>
                  <a:cubicBezTo>
                    <a:pt x="13" y="894"/>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
            <p:cNvSpPr/>
            <p:nvPr/>
          </p:nvSpPr>
          <p:spPr>
            <a:xfrm>
              <a:off x="857901" y="121706"/>
              <a:ext cx="38894" cy="38894"/>
            </a:xfrm>
            <a:custGeom>
              <a:avLst/>
              <a:gdLst/>
              <a:ahLst/>
              <a:cxnLst/>
              <a:rect l="l" t="t" r="r" b="b"/>
              <a:pathLst>
                <a:path w="1132" h="1132" extrusionOk="0">
                  <a:moveTo>
                    <a:pt x="572" y="1"/>
                  </a:moveTo>
                  <a:cubicBezTo>
                    <a:pt x="250" y="1"/>
                    <a:pt x="0" y="251"/>
                    <a:pt x="0" y="572"/>
                  </a:cubicBezTo>
                  <a:cubicBezTo>
                    <a:pt x="12" y="894"/>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
            <p:cNvSpPr/>
            <p:nvPr/>
          </p:nvSpPr>
          <p:spPr>
            <a:xfrm>
              <a:off x="922531" y="58314"/>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
            <p:cNvSpPr/>
            <p:nvPr/>
          </p:nvSpPr>
          <p:spPr>
            <a:xfrm>
              <a:off x="794062" y="58314"/>
              <a:ext cx="38929" cy="38894"/>
            </a:xfrm>
            <a:custGeom>
              <a:avLst/>
              <a:gdLst/>
              <a:ahLst/>
              <a:cxnLst/>
              <a:rect l="l" t="t" r="r" b="b"/>
              <a:pathLst>
                <a:path w="1133" h="1132" extrusionOk="0">
                  <a:moveTo>
                    <a:pt x="561" y="0"/>
                  </a:moveTo>
                  <a:cubicBezTo>
                    <a:pt x="251" y="0"/>
                    <a:pt x="1" y="250"/>
                    <a:pt x="1" y="572"/>
                  </a:cubicBezTo>
                  <a:cubicBezTo>
                    <a:pt x="1" y="881"/>
                    <a:pt x="251" y="1131"/>
                    <a:pt x="561" y="1131"/>
                  </a:cubicBezTo>
                  <a:cubicBezTo>
                    <a:pt x="870" y="1131"/>
                    <a:pt x="1132" y="881"/>
                    <a:pt x="1132" y="572"/>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
            <p:cNvSpPr/>
            <p:nvPr/>
          </p:nvSpPr>
          <p:spPr>
            <a:xfrm>
              <a:off x="922531" y="442447"/>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70" y="1131"/>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
            <p:cNvSpPr/>
            <p:nvPr/>
          </p:nvSpPr>
          <p:spPr>
            <a:xfrm>
              <a:off x="794062" y="442447"/>
              <a:ext cx="38929" cy="38894"/>
            </a:xfrm>
            <a:custGeom>
              <a:avLst/>
              <a:gdLst/>
              <a:ahLst/>
              <a:cxnLst/>
              <a:rect l="l" t="t" r="r" b="b"/>
              <a:pathLst>
                <a:path w="1133" h="1132" extrusionOk="0">
                  <a:moveTo>
                    <a:pt x="561" y="0"/>
                  </a:moveTo>
                  <a:cubicBezTo>
                    <a:pt x="251" y="0"/>
                    <a:pt x="1" y="250"/>
                    <a:pt x="1" y="560"/>
                  </a:cubicBezTo>
                  <a:cubicBezTo>
                    <a:pt x="1"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
            <p:cNvSpPr/>
            <p:nvPr/>
          </p:nvSpPr>
          <p:spPr>
            <a:xfrm>
              <a:off x="729845" y="506252"/>
              <a:ext cx="39307" cy="38894"/>
            </a:xfrm>
            <a:custGeom>
              <a:avLst/>
              <a:gdLst/>
              <a:ahLst/>
              <a:cxnLst/>
              <a:rect l="l" t="t" r="r" b="b"/>
              <a:pathLst>
                <a:path w="1144" h="1132" extrusionOk="0">
                  <a:moveTo>
                    <a:pt x="572" y="1"/>
                  </a:moveTo>
                  <a:cubicBezTo>
                    <a:pt x="263" y="1"/>
                    <a:pt x="1" y="251"/>
                    <a:pt x="1" y="572"/>
                  </a:cubicBezTo>
                  <a:cubicBezTo>
                    <a:pt x="13" y="882"/>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
            <p:cNvSpPr/>
            <p:nvPr/>
          </p:nvSpPr>
          <p:spPr>
            <a:xfrm>
              <a:off x="857901" y="506252"/>
              <a:ext cx="38894" cy="38894"/>
            </a:xfrm>
            <a:custGeom>
              <a:avLst/>
              <a:gdLst/>
              <a:ahLst/>
              <a:cxnLst/>
              <a:rect l="l" t="t" r="r" b="b"/>
              <a:pathLst>
                <a:path w="1132" h="1132" extrusionOk="0">
                  <a:moveTo>
                    <a:pt x="572" y="1"/>
                  </a:moveTo>
                  <a:cubicBezTo>
                    <a:pt x="250" y="1"/>
                    <a:pt x="0" y="251"/>
                    <a:pt x="0" y="572"/>
                  </a:cubicBezTo>
                  <a:cubicBezTo>
                    <a:pt x="12"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
            <p:cNvSpPr/>
            <p:nvPr/>
          </p:nvSpPr>
          <p:spPr>
            <a:xfrm>
              <a:off x="729845" y="377818"/>
              <a:ext cx="39307" cy="38894"/>
            </a:xfrm>
            <a:custGeom>
              <a:avLst/>
              <a:gdLst/>
              <a:ahLst/>
              <a:cxnLst/>
              <a:rect l="l" t="t" r="r" b="b"/>
              <a:pathLst>
                <a:path w="1144" h="1132" extrusionOk="0">
                  <a:moveTo>
                    <a:pt x="572" y="0"/>
                  </a:moveTo>
                  <a:cubicBezTo>
                    <a:pt x="263" y="0"/>
                    <a:pt x="1" y="262"/>
                    <a:pt x="1" y="572"/>
                  </a:cubicBezTo>
                  <a:cubicBezTo>
                    <a:pt x="13" y="893"/>
                    <a:pt x="263"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
            <p:cNvSpPr/>
            <p:nvPr/>
          </p:nvSpPr>
          <p:spPr>
            <a:xfrm>
              <a:off x="857901" y="377818"/>
              <a:ext cx="38894" cy="38894"/>
            </a:xfrm>
            <a:custGeom>
              <a:avLst/>
              <a:gdLst/>
              <a:ahLst/>
              <a:cxnLst/>
              <a:rect l="l" t="t" r="r" b="b"/>
              <a:pathLst>
                <a:path w="1132" h="1132" extrusionOk="0">
                  <a:moveTo>
                    <a:pt x="572" y="0"/>
                  </a:moveTo>
                  <a:cubicBezTo>
                    <a:pt x="250" y="0"/>
                    <a:pt x="0" y="262"/>
                    <a:pt x="0" y="572"/>
                  </a:cubicBezTo>
                  <a:cubicBezTo>
                    <a:pt x="12" y="893"/>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
            <p:cNvSpPr/>
            <p:nvPr/>
          </p:nvSpPr>
          <p:spPr>
            <a:xfrm>
              <a:off x="922531" y="31397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
            <p:cNvSpPr/>
            <p:nvPr/>
          </p:nvSpPr>
          <p:spPr>
            <a:xfrm>
              <a:off x="794062" y="314391"/>
              <a:ext cx="38929" cy="38894"/>
            </a:xfrm>
            <a:custGeom>
              <a:avLst/>
              <a:gdLst/>
              <a:ahLst/>
              <a:cxnLst/>
              <a:rect l="l" t="t" r="r" b="b"/>
              <a:pathLst>
                <a:path w="1133" h="1132" extrusionOk="0">
                  <a:moveTo>
                    <a:pt x="561" y="1"/>
                  </a:moveTo>
                  <a:cubicBezTo>
                    <a:pt x="251" y="1"/>
                    <a:pt x="1" y="263"/>
                    <a:pt x="1" y="572"/>
                  </a:cubicBezTo>
                  <a:cubicBezTo>
                    <a:pt x="1" y="882"/>
                    <a:pt x="251"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
            <p:cNvSpPr/>
            <p:nvPr/>
          </p:nvSpPr>
          <p:spPr>
            <a:xfrm>
              <a:off x="922531" y="698525"/>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2"/>
            <p:cNvSpPr/>
            <p:nvPr/>
          </p:nvSpPr>
          <p:spPr>
            <a:xfrm>
              <a:off x="794062" y="698525"/>
              <a:ext cx="38929" cy="38894"/>
            </a:xfrm>
            <a:custGeom>
              <a:avLst/>
              <a:gdLst/>
              <a:ahLst/>
              <a:cxnLst/>
              <a:rect l="l" t="t" r="r" b="b"/>
              <a:pathLst>
                <a:path w="1133" h="1132" extrusionOk="0">
                  <a:moveTo>
                    <a:pt x="561" y="1"/>
                  </a:moveTo>
                  <a:cubicBezTo>
                    <a:pt x="251" y="1"/>
                    <a:pt x="1" y="251"/>
                    <a:pt x="1" y="572"/>
                  </a:cubicBezTo>
                  <a:cubicBezTo>
                    <a:pt x="1" y="882"/>
                    <a:pt x="251"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2"/>
            <p:cNvSpPr/>
            <p:nvPr/>
          </p:nvSpPr>
          <p:spPr>
            <a:xfrm>
              <a:off x="729845" y="762330"/>
              <a:ext cx="39307" cy="38929"/>
            </a:xfrm>
            <a:custGeom>
              <a:avLst/>
              <a:gdLst/>
              <a:ahLst/>
              <a:cxnLst/>
              <a:rect l="l" t="t" r="r" b="b"/>
              <a:pathLst>
                <a:path w="1144" h="1133" extrusionOk="0">
                  <a:moveTo>
                    <a:pt x="572" y="1"/>
                  </a:moveTo>
                  <a:cubicBezTo>
                    <a:pt x="263" y="1"/>
                    <a:pt x="1" y="263"/>
                    <a:pt x="1" y="572"/>
                  </a:cubicBezTo>
                  <a:cubicBezTo>
                    <a:pt x="13" y="882"/>
                    <a:pt x="263" y="1132"/>
                    <a:pt x="572" y="1132"/>
                  </a:cubicBezTo>
                  <a:cubicBezTo>
                    <a:pt x="882" y="1132"/>
                    <a:pt x="1144" y="882"/>
                    <a:pt x="1144" y="572"/>
                  </a:cubicBezTo>
                  <a:cubicBezTo>
                    <a:pt x="1144"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2"/>
            <p:cNvSpPr/>
            <p:nvPr/>
          </p:nvSpPr>
          <p:spPr>
            <a:xfrm>
              <a:off x="857901" y="762330"/>
              <a:ext cx="38894" cy="38929"/>
            </a:xfrm>
            <a:custGeom>
              <a:avLst/>
              <a:gdLst/>
              <a:ahLst/>
              <a:cxnLst/>
              <a:rect l="l" t="t" r="r" b="b"/>
              <a:pathLst>
                <a:path w="1132" h="1133" extrusionOk="0">
                  <a:moveTo>
                    <a:pt x="572" y="1"/>
                  </a:moveTo>
                  <a:cubicBezTo>
                    <a:pt x="250" y="1"/>
                    <a:pt x="0" y="263"/>
                    <a:pt x="0" y="572"/>
                  </a:cubicBezTo>
                  <a:cubicBezTo>
                    <a:pt x="12" y="882"/>
                    <a:pt x="250"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
            <p:cNvSpPr/>
            <p:nvPr/>
          </p:nvSpPr>
          <p:spPr>
            <a:xfrm>
              <a:off x="729845" y="634308"/>
              <a:ext cx="39307" cy="38894"/>
            </a:xfrm>
            <a:custGeom>
              <a:avLst/>
              <a:gdLst/>
              <a:ahLst/>
              <a:cxnLst/>
              <a:rect l="l" t="t" r="r" b="b"/>
              <a:pathLst>
                <a:path w="1144" h="1132" extrusionOk="0">
                  <a:moveTo>
                    <a:pt x="572" y="0"/>
                  </a:moveTo>
                  <a:cubicBezTo>
                    <a:pt x="263" y="0"/>
                    <a:pt x="1" y="250"/>
                    <a:pt x="1" y="560"/>
                  </a:cubicBezTo>
                  <a:cubicBezTo>
                    <a:pt x="1" y="869"/>
                    <a:pt x="263"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
            <p:cNvSpPr/>
            <p:nvPr/>
          </p:nvSpPr>
          <p:spPr>
            <a:xfrm>
              <a:off x="857901" y="634308"/>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
            <p:cNvSpPr/>
            <p:nvPr/>
          </p:nvSpPr>
          <p:spPr>
            <a:xfrm>
              <a:off x="922531" y="570091"/>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
            <p:cNvSpPr/>
            <p:nvPr/>
          </p:nvSpPr>
          <p:spPr>
            <a:xfrm>
              <a:off x="794062" y="570881"/>
              <a:ext cx="38929" cy="38482"/>
            </a:xfrm>
            <a:custGeom>
              <a:avLst/>
              <a:gdLst/>
              <a:ahLst/>
              <a:cxnLst/>
              <a:rect l="l" t="t" r="r" b="b"/>
              <a:pathLst>
                <a:path w="1133" h="1120" extrusionOk="0">
                  <a:moveTo>
                    <a:pt x="561" y="1"/>
                  </a:moveTo>
                  <a:cubicBezTo>
                    <a:pt x="251" y="1"/>
                    <a:pt x="1" y="251"/>
                    <a:pt x="1" y="560"/>
                  </a:cubicBezTo>
                  <a:cubicBezTo>
                    <a:pt x="1" y="870"/>
                    <a:pt x="251" y="1120"/>
                    <a:pt x="561" y="1120"/>
                  </a:cubicBezTo>
                  <a:cubicBezTo>
                    <a:pt x="870" y="1120"/>
                    <a:pt x="1132" y="870"/>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
            <p:cNvSpPr/>
            <p:nvPr/>
          </p:nvSpPr>
          <p:spPr>
            <a:xfrm>
              <a:off x="922531" y="954603"/>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2"/>
            <p:cNvSpPr/>
            <p:nvPr/>
          </p:nvSpPr>
          <p:spPr>
            <a:xfrm>
              <a:off x="794062" y="954603"/>
              <a:ext cx="38929" cy="38894"/>
            </a:xfrm>
            <a:custGeom>
              <a:avLst/>
              <a:gdLst/>
              <a:ahLst/>
              <a:cxnLst/>
              <a:rect l="l" t="t" r="r" b="b"/>
              <a:pathLst>
                <a:path w="1133" h="1132" extrusionOk="0">
                  <a:moveTo>
                    <a:pt x="561" y="1"/>
                  </a:moveTo>
                  <a:cubicBezTo>
                    <a:pt x="251" y="1"/>
                    <a:pt x="1" y="263"/>
                    <a:pt x="1" y="572"/>
                  </a:cubicBezTo>
                  <a:cubicBezTo>
                    <a:pt x="1" y="882"/>
                    <a:pt x="251"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2"/>
            <p:cNvSpPr/>
            <p:nvPr/>
          </p:nvSpPr>
          <p:spPr>
            <a:xfrm>
              <a:off x="729845" y="1018854"/>
              <a:ext cx="39307" cy="38894"/>
            </a:xfrm>
            <a:custGeom>
              <a:avLst/>
              <a:gdLst/>
              <a:ahLst/>
              <a:cxnLst/>
              <a:rect l="l" t="t" r="r" b="b"/>
              <a:pathLst>
                <a:path w="1144" h="1132" extrusionOk="0">
                  <a:moveTo>
                    <a:pt x="572" y="0"/>
                  </a:moveTo>
                  <a:cubicBezTo>
                    <a:pt x="263" y="0"/>
                    <a:pt x="1" y="250"/>
                    <a:pt x="1" y="560"/>
                  </a:cubicBezTo>
                  <a:cubicBezTo>
                    <a:pt x="13" y="869"/>
                    <a:pt x="263"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2"/>
            <p:cNvSpPr/>
            <p:nvPr/>
          </p:nvSpPr>
          <p:spPr>
            <a:xfrm>
              <a:off x="857901" y="1018854"/>
              <a:ext cx="38894" cy="38894"/>
            </a:xfrm>
            <a:custGeom>
              <a:avLst/>
              <a:gdLst/>
              <a:ahLst/>
              <a:cxnLst/>
              <a:rect l="l" t="t" r="r" b="b"/>
              <a:pathLst>
                <a:path w="1132" h="1132" extrusionOk="0">
                  <a:moveTo>
                    <a:pt x="572" y="0"/>
                  </a:moveTo>
                  <a:cubicBezTo>
                    <a:pt x="250" y="0"/>
                    <a:pt x="0" y="250"/>
                    <a:pt x="0" y="560"/>
                  </a:cubicBezTo>
                  <a:cubicBezTo>
                    <a:pt x="12"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2"/>
            <p:cNvSpPr/>
            <p:nvPr/>
          </p:nvSpPr>
          <p:spPr>
            <a:xfrm>
              <a:off x="729845" y="890386"/>
              <a:ext cx="39307" cy="38894"/>
            </a:xfrm>
            <a:custGeom>
              <a:avLst/>
              <a:gdLst/>
              <a:ahLst/>
              <a:cxnLst/>
              <a:rect l="l" t="t" r="r" b="b"/>
              <a:pathLst>
                <a:path w="1144" h="1132" extrusionOk="0">
                  <a:moveTo>
                    <a:pt x="572" y="1"/>
                  </a:moveTo>
                  <a:cubicBezTo>
                    <a:pt x="263" y="1"/>
                    <a:pt x="1" y="251"/>
                    <a:pt x="1" y="560"/>
                  </a:cubicBezTo>
                  <a:cubicBezTo>
                    <a:pt x="1" y="882"/>
                    <a:pt x="263" y="1132"/>
                    <a:pt x="572" y="1132"/>
                  </a:cubicBezTo>
                  <a:cubicBezTo>
                    <a:pt x="882" y="1132"/>
                    <a:pt x="1144" y="882"/>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2"/>
            <p:cNvSpPr/>
            <p:nvPr/>
          </p:nvSpPr>
          <p:spPr>
            <a:xfrm>
              <a:off x="857901" y="890386"/>
              <a:ext cx="38894" cy="38894"/>
            </a:xfrm>
            <a:custGeom>
              <a:avLst/>
              <a:gdLst/>
              <a:ahLst/>
              <a:cxnLst/>
              <a:rect l="l" t="t" r="r" b="b"/>
              <a:pathLst>
                <a:path w="1132" h="1132" extrusionOk="0">
                  <a:moveTo>
                    <a:pt x="572" y="1"/>
                  </a:moveTo>
                  <a:cubicBezTo>
                    <a:pt x="250" y="1"/>
                    <a:pt x="0" y="251"/>
                    <a:pt x="0" y="560"/>
                  </a:cubicBezTo>
                  <a:cubicBezTo>
                    <a:pt x="0" y="882"/>
                    <a:pt x="250"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2"/>
            <p:cNvSpPr/>
            <p:nvPr/>
          </p:nvSpPr>
          <p:spPr>
            <a:xfrm>
              <a:off x="922531" y="82658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2"/>
            <p:cNvSpPr/>
            <p:nvPr/>
          </p:nvSpPr>
          <p:spPr>
            <a:xfrm>
              <a:off x="794062" y="826993"/>
              <a:ext cx="38929" cy="38894"/>
            </a:xfrm>
            <a:custGeom>
              <a:avLst/>
              <a:gdLst/>
              <a:ahLst/>
              <a:cxnLst/>
              <a:rect l="l" t="t" r="r" b="b"/>
              <a:pathLst>
                <a:path w="1133" h="1132" extrusionOk="0">
                  <a:moveTo>
                    <a:pt x="561" y="0"/>
                  </a:moveTo>
                  <a:cubicBezTo>
                    <a:pt x="251" y="0"/>
                    <a:pt x="1" y="250"/>
                    <a:pt x="1" y="560"/>
                  </a:cubicBezTo>
                  <a:cubicBezTo>
                    <a:pt x="1"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2"/>
            <p:cNvSpPr/>
            <p:nvPr/>
          </p:nvSpPr>
          <p:spPr>
            <a:xfrm>
              <a:off x="922531" y="1210302"/>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2"/>
            <p:cNvSpPr/>
            <p:nvPr/>
          </p:nvSpPr>
          <p:spPr>
            <a:xfrm>
              <a:off x="794062" y="1210714"/>
              <a:ext cx="38929" cy="38894"/>
            </a:xfrm>
            <a:custGeom>
              <a:avLst/>
              <a:gdLst/>
              <a:ahLst/>
              <a:cxnLst/>
              <a:rect l="l" t="t" r="r" b="b"/>
              <a:pathLst>
                <a:path w="1133" h="1132" extrusionOk="0">
                  <a:moveTo>
                    <a:pt x="561" y="0"/>
                  </a:moveTo>
                  <a:cubicBezTo>
                    <a:pt x="251" y="0"/>
                    <a:pt x="1" y="262"/>
                    <a:pt x="1" y="572"/>
                  </a:cubicBezTo>
                  <a:cubicBezTo>
                    <a:pt x="1" y="881"/>
                    <a:pt x="251"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2"/>
            <p:cNvSpPr/>
            <p:nvPr/>
          </p:nvSpPr>
          <p:spPr>
            <a:xfrm>
              <a:off x="729845" y="1274519"/>
              <a:ext cx="39307" cy="38894"/>
            </a:xfrm>
            <a:custGeom>
              <a:avLst/>
              <a:gdLst/>
              <a:ahLst/>
              <a:cxnLst/>
              <a:rect l="l" t="t" r="r" b="b"/>
              <a:pathLst>
                <a:path w="1144" h="1132" extrusionOk="0">
                  <a:moveTo>
                    <a:pt x="572" y="1"/>
                  </a:moveTo>
                  <a:cubicBezTo>
                    <a:pt x="263" y="1"/>
                    <a:pt x="1" y="251"/>
                    <a:pt x="1" y="560"/>
                  </a:cubicBezTo>
                  <a:cubicBezTo>
                    <a:pt x="13" y="894"/>
                    <a:pt x="263" y="1132"/>
                    <a:pt x="572" y="1132"/>
                  </a:cubicBezTo>
                  <a:cubicBezTo>
                    <a:pt x="882" y="1132"/>
                    <a:pt x="1144" y="870"/>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2"/>
            <p:cNvSpPr/>
            <p:nvPr/>
          </p:nvSpPr>
          <p:spPr>
            <a:xfrm>
              <a:off x="857901" y="1274519"/>
              <a:ext cx="38894" cy="38894"/>
            </a:xfrm>
            <a:custGeom>
              <a:avLst/>
              <a:gdLst/>
              <a:ahLst/>
              <a:cxnLst/>
              <a:rect l="l" t="t" r="r" b="b"/>
              <a:pathLst>
                <a:path w="1132" h="1132" extrusionOk="0">
                  <a:moveTo>
                    <a:pt x="572" y="1"/>
                  </a:moveTo>
                  <a:cubicBezTo>
                    <a:pt x="250" y="1"/>
                    <a:pt x="0" y="251"/>
                    <a:pt x="0" y="560"/>
                  </a:cubicBezTo>
                  <a:cubicBezTo>
                    <a:pt x="12" y="894"/>
                    <a:pt x="250"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2"/>
            <p:cNvSpPr/>
            <p:nvPr/>
          </p:nvSpPr>
          <p:spPr>
            <a:xfrm>
              <a:off x="729845" y="1146463"/>
              <a:ext cx="39307" cy="38894"/>
            </a:xfrm>
            <a:custGeom>
              <a:avLst/>
              <a:gdLst/>
              <a:ahLst/>
              <a:cxnLst/>
              <a:rect l="l" t="t" r="r" b="b"/>
              <a:pathLst>
                <a:path w="1144" h="1132" extrusionOk="0">
                  <a:moveTo>
                    <a:pt x="572" y="1"/>
                  </a:moveTo>
                  <a:cubicBezTo>
                    <a:pt x="263" y="1"/>
                    <a:pt x="1" y="251"/>
                    <a:pt x="1" y="572"/>
                  </a:cubicBezTo>
                  <a:cubicBezTo>
                    <a:pt x="13" y="882"/>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2"/>
            <p:cNvSpPr/>
            <p:nvPr/>
          </p:nvSpPr>
          <p:spPr>
            <a:xfrm>
              <a:off x="857901" y="1146463"/>
              <a:ext cx="38894" cy="38894"/>
            </a:xfrm>
            <a:custGeom>
              <a:avLst/>
              <a:gdLst/>
              <a:ahLst/>
              <a:cxnLst/>
              <a:rect l="l" t="t" r="r" b="b"/>
              <a:pathLst>
                <a:path w="1132" h="1132" extrusionOk="0">
                  <a:moveTo>
                    <a:pt x="572" y="1"/>
                  </a:moveTo>
                  <a:cubicBezTo>
                    <a:pt x="250" y="1"/>
                    <a:pt x="0" y="251"/>
                    <a:pt x="0" y="572"/>
                  </a:cubicBezTo>
                  <a:cubicBezTo>
                    <a:pt x="12"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2"/>
            <p:cNvSpPr/>
            <p:nvPr/>
          </p:nvSpPr>
          <p:spPr>
            <a:xfrm>
              <a:off x="922531" y="1082659"/>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2"/>
            <p:cNvSpPr/>
            <p:nvPr/>
          </p:nvSpPr>
          <p:spPr>
            <a:xfrm>
              <a:off x="794062" y="1082659"/>
              <a:ext cx="38929" cy="38894"/>
            </a:xfrm>
            <a:custGeom>
              <a:avLst/>
              <a:gdLst/>
              <a:ahLst/>
              <a:cxnLst/>
              <a:rect l="l" t="t" r="r" b="b"/>
              <a:pathLst>
                <a:path w="1133" h="1132" extrusionOk="0">
                  <a:moveTo>
                    <a:pt x="561" y="1"/>
                  </a:moveTo>
                  <a:cubicBezTo>
                    <a:pt x="251" y="1"/>
                    <a:pt x="1" y="251"/>
                    <a:pt x="1" y="560"/>
                  </a:cubicBezTo>
                  <a:cubicBezTo>
                    <a:pt x="1" y="870"/>
                    <a:pt x="251" y="1132"/>
                    <a:pt x="561" y="1132"/>
                  </a:cubicBezTo>
                  <a:cubicBezTo>
                    <a:pt x="870" y="1132"/>
                    <a:pt x="1132" y="870"/>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2"/>
            <p:cNvSpPr/>
            <p:nvPr/>
          </p:nvSpPr>
          <p:spPr>
            <a:xfrm>
              <a:off x="922531" y="1466792"/>
              <a:ext cx="38894" cy="38894"/>
            </a:xfrm>
            <a:custGeom>
              <a:avLst/>
              <a:gdLst/>
              <a:ahLst/>
              <a:cxnLst/>
              <a:rect l="l" t="t" r="r" b="b"/>
              <a:pathLst>
                <a:path w="1132" h="1132" extrusionOk="0">
                  <a:moveTo>
                    <a:pt x="560" y="0"/>
                  </a:moveTo>
                  <a:cubicBezTo>
                    <a:pt x="251" y="0"/>
                    <a:pt x="1" y="250"/>
                    <a:pt x="1" y="560"/>
                  </a:cubicBezTo>
                  <a:cubicBezTo>
                    <a:pt x="1" y="893"/>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
            <p:cNvSpPr/>
            <p:nvPr/>
          </p:nvSpPr>
          <p:spPr>
            <a:xfrm>
              <a:off x="794062" y="1467204"/>
              <a:ext cx="38929" cy="38894"/>
            </a:xfrm>
            <a:custGeom>
              <a:avLst/>
              <a:gdLst/>
              <a:ahLst/>
              <a:cxnLst/>
              <a:rect l="l" t="t" r="r" b="b"/>
              <a:pathLst>
                <a:path w="1133" h="1132" extrusionOk="0">
                  <a:moveTo>
                    <a:pt x="561" y="0"/>
                  </a:moveTo>
                  <a:cubicBezTo>
                    <a:pt x="251" y="0"/>
                    <a:pt x="1" y="250"/>
                    <a:pt x="1" y="560"/>
                  </a:cubicBezTo>
                  <a:cubicBezTo>
                    <a:pt x="1" y="870"/>
                    <a:pt x="251" y="1131"/>
                    <a:pt x="561" y="1131"/>
                  </a:cubicBezTo>
                  <a:cubicBezTo>
                    <a:pt x="870" y="1131"/>
                    <a:pt x="1132" y="870"/>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
            <p:cNvSpPr/>
            <p:nvPr/>
          </p:nvSpPr>
          <p:spPr>
            <a:xfrm>
              <a:off x="729845" y="1531009"/>
              <a:ext cx="39307" cy="38894"/>
            </a:xfrm>
            <a:custGeom>
              <a:avLst/>
              <a:gdLst/>
              <a:ahLst/>
              <a:cxnLst/>
              <a:rect l="l" t="t" r="r" b="b"/>
              <a:pathLst>
                <a:path w="1144" h="1132" extrusionOk="0">
                  <a:moveTo>
                    <a:pt x="572" y="1"/>
                  </a:moveTo>
                  <a:cubicBezTo>
                    <a:pt x="263" y="1"/>
                    <a:pt x="1" y="251"/>
                    <a:pt x="1" y="572"/>
                  </a:cubicBezTo>
                  <a:cubicBezTo>
                    <a:pt x="13" y="882"/>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
            <p:cNvSpPr/>
            <p:nvPr/>
          </p:nvSpPr>
          <p:spPr>
            <a:xfrm>
              <a:off x="857901" y="1531009"/>
              <a:ext cx="38894" cy="38894"/>
            </a:xfrm>
            <a:custGeom>
              <a:avLst/>
              <a:gdLst/>
              <a:ahLst/>
              <a:cxnLst/>
              <a:rect l="l" t="t" r="r" b="b"/>
              <a:pathLst>
                <a:path w="1132" h="1132" extrusionOk="0">
                  <a:moveTo>
                    <a:pt x="572" y="1"/>
                  </a:moveTo>
                  <a:cubicBezTo>
                    <a:pt x="250" y="1"/>
                    <a:pt x="0" y="251"/>
                    <a:pt x="0" y="572"/>
                  </a:cubicBezTo>
                  <a:cubicBezTo>
                    <a:pt x="12"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2"/>
            <p:cNvSpPr/>
            <p:nvPr/>
          </p:nvSpPr>
          <p:spPr>
            <a:xfrm>
              <a:off x="729845" y="1402575"/>
              <a:ext cx="39307" cy="38894"/>
            </a:xfrm>
            <a:custGeom>
              <a:avLst/>
              <a:gdLst/>
              <a:ahLst/>
              <a:cxnLst/>
              <a:rect l="l" t="t" r="r" b="b"/>
              <a:pathLst>
                <a:path w="1144" h="1132" extrusionOk="0">
                  <a:moveTo>
                    <a:pt x="572" y="0"/>
                  </a:moveTo>
                  <a:cubicBezTo>
                    <a:pt x="263" y="0"/>
                    <a:pt x="1" y="262"/>
                    <a:pt x="1" y="572"/>
                  </a:cubicBezTo>
                  <a:cubicBezTo>
                    <a:pt x="13" y="881"/>
                    <a:pt x="263"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2"/>
            <p:cNvSpPr/>
            <p:nvPr/>
          </p:nvSpPr>
          <p:spPr>
            <a:xfrm>
              <a:off x="857901" y="1402575"/>
              <a:ext cx="38894" cy="38894"/>
            </a:xfrm>
            <a:custGeom>
              <a:avLst/>
              <a:gdLst/>
              <a:ahLst/>
              <a:cxnLst/>
              <a:rect l="l" t="t" r="r" b="b"/>
              <a:pathLst>
                <a:path w="1132" h="1132" extrusionOk="0">
                  <a:moveTo>
                    <a:pt x="572" y="0"/>
                  </a:moveTo>
                  <a:cubicBezTo>
                    <a:pt x="250" y="0"/>
                    <a:pt x="0" y="262"/>
                    <a:pt x="0" y="572"/>
                  </a:cubicBezTo>
                  <a:cubicBezTo>
                    <a:pt x="12"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2"/>
            <p:cNvSpPr/>
            <p:nvPr/>
          </p:nvSpPr>
          <p:spPr>
            <a:xfrm>
              <a:off x="922531" y="1338736"/>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
            <p:cNvSpPr/>
            <p:nvPr/>
          </p:nvSpPr>
          <p:spPr>
            <a:xfrm>
              <a:off x="794062" y="1338736"/>
              <a:ext cx="38929" cy="38894"/>
            </a:xfrm>
            <a:custGeom>
              <a:avLst/>
              <a:gdLst/>
              <a:ahLst/>
              <a:cxnLst/>
              <a:rect l="l" t="t" r="r" b="b"/>
              <a:pathLst>
                <a:path w="1133" h="1132" extrusionOk="0">
                  <a:moveTo>
                    <a:pt x="561" y="1"/>
                  </a:moveTo>
                  <a:cubicBezTo>
                    <a:pt x="251" y="1"/>
                    <a:pt x="1" y="251"/>
                    <a:pt x="1" y="560"/>
                  </a:cubicBezTo>
                  <a:cubicBezTo>
                    <a:pt x="1" y="882"/>
                    <a:pt x="251" y="1132"/>
                    <a:pt x="561" y="1132"/>
                  </a:cubicBezTo>
                  <a:cubicBezTo>
                    <a:pt x="870" y="1132"/>
                    <a:pt x="1132" y="882"/>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2"/>
            <p:cNvSpPr/>
            <p:nvPr/>
          </p:nvSpPr>
          <p:spPr>
            <a:xfrm>
              <a:off x="922531" y="1722870"/>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2"/>
            <p:cNvSpPr/>
            <p:nvPr/>
          </p:nvSpPr>
          <p:spPr>
            <a:xfrm>
              <a:off x="794062" y="1723282"/>
              <a:ext cx="38929" cy="38894"/>
            </a:xfrm>
            <a:custGeom>
              <a:avLst/>
              <a:gdLst/>
              <a:ahLst/>
              <a:cxnLst/>
              <a:rect l="l" t="t" r="r" b="b"/>
              <a:pathLst>
                <a:path w="1133" h="1132" extrusionOk="0">
                  <a:moveTo>
                    <a:pt x="561" y="1"/>
                  </a:moveTo>
                  <a:cubicBezTo>
                    <a:pt x="251" y="1"/>
                    <a:pt x="1" y="251"/>
                    <a:pt x="1" y="572"/>
                  </a:cubicBezTo>
                  <a:cubicBezTo>
                    <a:pt x="1" y="882"/>
                    <a:pt x="251"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
            <p:cNvSpPr/>
            <p:nvPr/>
          </p:nvSpPr>
          <p:spPr>
            <a:xfrm>
              <a:off x="729845" y="1787121"/>
              <a:ext cx="39307" cy="38894"/>
            </a:xfrm>
            <a:custGeom>
              <a:avLst/>
              <a:gdLst/>
              <a:ahLst/>
              <a:cxnLst/>
              <a:rect l="l" t="t" r="r" b="b"/>
              <a:pathLst>
                <a:path w="1144" h="1132" extrusionOk="0">
                  <a:moveTo>
                    <a:pt x="572" y="0"/>
                  </a:moveTo>
                  <a:cubicBezTo>
                    <a:pt x="263" y="0"/>
                    <a:pt x="1" y="262"/>
                    <a:pt x="1" y="572"/>
                  </a:cubicBezTo>
                  <a:cubicBezTo>
                    <a:pt x="1" y="881"/>
                    <a:pt x="263"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2"/>
            <p:cNvSpPr/>
            <p:nvPr/>
          </p:nvSpPr>
          <p:spPr>
            <a:xfrm>
              <a:off x="857901" y="1787121"/>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2"/>
            <p:cNvSpPr/>
            <p:nvPr/>
          </p:nvSpPr>
          <p:spPr>
            <a:xfrm>
              <a:off x="729845" y="1659065"/>
              <a:ext cx="39307" cy="38894"/>
            </a:xfrm>
            <a:custGeom>
              <a:avLst/>
              <a:gdLst/>
              <a:ahLst/>
              <a:cxnLst/>
              <a:rect l="l" t="t" r="r" b="b"/>
              <a:pathLst>
                <a:path w="1144" h="1132" extrusionOk="0">
                  <a:moveTo>
                    <a:pt x="572" y="0"/>
                  </a:moveTo>
                  <a:cubicBezTo>
                    <a:pt x="263" y="0"/>
                    <a:pt x="1" y="250"/>
                    <a:pt x="1" y="560"/>
                  </a:cubicBezTo>
                  <a:cubicBezTo>
                    <a:pt x="13" y="870"/>
                    <a:pt x="263" y="1131"/>
                    <a:pt x="572" y="1131"/>
                  </a:cubicBezTo>
                  <a:cubicBezTo>
                    <a:pt x="882" y="1131"/>
                    <a:pt x="1144" y="870"/>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2"/>
            <p:cNvSpPr/>
            <p:nvPr/>
          </p:nvSpPr>
          <p:spPr>
            <a:xfrm>
              <a:off x="857901" y="1659065"/>
              <a:ext cx="38894" cy="38894"/>
            </a:xfrm>
            <a:custGeom>
              <a:avLst/>
              <a:gdLst/>
              <a:ahLst/>
              <a:cxnLst/>
              <a:rect l="l" t="t" r="r" b="b"/>
              <a:pathLst>
                <a:path w="1132" h="1132" extrusionOk="0">
                  <a:moveTo>
                    <a:pt x="572" y="0"/>
                  </a:moveTo>
                  <a:cubicBezTo>
                    <a:pt x="250" y="0"/>
                    <a:pt x="0" y="250"/>
                    <a:pt x="0" y="560"/>
                  </a:cubicBezTo>
                  <a:cubicBezTo>
                    <a:pt x="12" y="870"/>
                    <a:pt x="250"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2"/>
            <p:cNvSpPr/>
            <p:nvPr/>
          </p:nvSpPr>
          <p:spPr>
            <a:xfrm>
              <a:off x="922531" y="1594848"/>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2"/>
            <p:cNvSpPr/>
            <p:nvPr/>
          </p:nvSpPr>
          <p:spPr>
            <a:xfrm>
              <a:off x="794062" y="1594848"/>
              <a:ext cx="38929" cy="38894"/>
            </a:xfrm>
            <a:custGeom>
              <a:avLst/>
              <a:gdLst/>
              <a:ahLst/>
              <a:cxnLst/>
              <a:rect l="l" t="t" r="r" b="b"/>
              <a:pathLst>
                <a:path w="1133" h="1132" extrusionOk="0">
                  <a:moveTo>
                    <a:pt x="561" y="0"/>
                  </a:moveTo>
                  <a:cubicBezTo>
                    <a:pt x="251" y="0"/>
                    <a:pt x="1" y="262"/>
                    <a:pt x="1" y="572"/>
                  </a:cubicBezTo>
                  <a:cubicBezTo>
                    <a:pt x="1" y="881"/>
                    <a:pt x="251"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2"/>
            <p:cNvSpPr/>
            <p:nvPr/>
          </p:nvSpPr>
          <p:spPr>
            <a:xfrm>
              <a:off x="922531" y="1978982"/>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2"/>
            <p:cNvSpPr/>
            <p:nvPr/>
          </p:nvSpPr>
          <p:spPr>
            <a:xfrm>
              <a:off x="794062" y="1979359"/>
              <a:ext cx="38929" cy="38929"/>
            </a:xfrm>
            <a:custGeom>
              <a:avLst/>
              <a:gdLst/>
              <a:ahLst/>
              <a:cxnLst/>
              <a:rect l="l" t="t" r="r" b="b"/>
              <a:pathLst>
                <a:path w="1133" h="1133" extrusionOk="0">
                  <a:moveTo>
                    <a:pt x="561" y="1"/>
                  </a:moveTo>
                  <a:cubicBezTo>
                    <a:pt x="251" y="1"/>
                    <a:pt x="1" y="263"/>
                    <a:pt x="1" y="572"/>
                  </a:cubicBezTo>
                  <a:cubicBezTo>
                    <a:pt x="1" y="882"/>
                    <a:pt x="251"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2"/>
            <p:cNvSpPr/>
            <p:nvPr/>
          </p:nvSpPr>
          <p:spPr>
            <a:xfrm>
              <a:off x="729845" y="2043611"/>
              <a:ext cx="39307" cy="38894"/>
            </a:xfrm>
            <a:custGeom>
              <a:avLst/>
              <a:gdLst/>
              <a:ahLst/>
              <a:cxnLst/>
              <a:rect l="l" t="t" r="r" b="b"/>
              <a:pathLst>
                <a:path w="1144" h="1132" extrusionOk="0">
                  <a:moveTo>
                    <a:pt x="572" y="0"/>
                  </a:moveTo>
                  <a:cubicBezTo>
                    <a:pt x="263" y="0"/>
                    <a:pt x="1" y="250"/>
                    <a:pt x="1" y="560"/>
                  </a:cubicBezTo>
                  <a:cubicBezTo>
                    <a:pt x="13" y="869"/>
                    <a:pt x="263"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2"/>
            <p:cNvSpPr/>
            <p:nvPr/>
          </p:nvSpPr>
          <p:spPr>
            <a:xfrm>
              <a:off x="857901" y="2043611"/>
              <a:ext cx="38894" cy="38894"/>
            </a:xfrm>
            <a:custGeom>
              <a:avLst/>
              <a:gdLst/>
              <a:ahLst/>
              <a:cxnLst/>
              <a:rect l="l" t="t" r="r" b="b"/>
              <a:pathLst>
                <a:path w="1132" h="1132" extrusionOk="0">
                  <a:moveTo>
                    <a:pt x="572" y="0"/>
                  </a:moveTo>
                  <a:cubicBezTo>
                    <a:pt x="250" y="0"/>
                    <a:pt x="0" y="250"/>
                    <a:pt x="0" y="560"/>
                  </a:cubicBezTo>
                  <a:cubicBezTo>
                    <a:pt x="12"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
            <p:cNvSpPr/>
            <p:nvPr/>
          </p:nvSpPr>
          <p:spPr>
            <a:xfrm>
              <a:off x="729845" y="1915143"/>
              <a:ext cx="39307" cy="38894"/>
            </a:xfrm>
            <a:custGeom>
              <a:avLst/>
              <a:gdLst/>
              <a:ahLst/>
              <a:cxnLst/>
              <a:rect l="l" t="t" r="r" b="b"/>
              <a:pathLst>
                <a:path w="1144" h="1132" extrusionOk="0">
                  <a:moveTo>
                    <a:pt x="572" y="1"/>
                  </a:moveTo>
                  <a:cubicBezTo>
                    <a:pt x="263" y="1"/>
                    <a:pt x="1" y="251"/>
                    <a:pt x="1" y="560"/>
                  </a:cubicBezTo>
                  <a:cubicBezTo>
                    <a:pt x="13" y="882"/>
                    <a:pt x="263" y="1132"/>
                    <a:pt x="572" y="1132"/>
                  </a:cubicBezTo>
                  <a:cubicBezTo>
                    <a:pt x="882" y="1132"/>
                    <a:pt x="1144" y="882"/>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
            <p:cNvSpPr/>
            <p:nvPr/>
          </p:nvSpPr>
          <p:spPr>
            <a:xfrm>
              <a:off x="857901" y="1915143"/>
              <a:ext cx="38894" cy="38894"/>
            </a:xfrm>
            <a:custGeom>
              <a:avLst/>
              <a:gdLst/>
              <a:ahLst/>
              <a:cxnLst/>
              <a:rect l="l" t="t" r="r" b="b"/>
              <a:pathLst>
                <a:path w="1132" h="1132" extrusionOk="0">
                  <a:moveTo>
                    <a:pt x="572" y="1"/>
                  </a:moveTo>
                  <a:cubicBezTo>
                    <a:pt x="250" y="1"/>
                    <a:pt x="0" y="251"/>
                    <a:pt x="0" y="560"/>
                  </a:cubicBezTo>
                  <a:cubicBezTo>
                    <a:pt x="12" y="882"/>
                    <a:pt x="250"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
            <p:cNvSpPr/>
            <p:nvPr/>
          </p:nvSpPr>
          <p:spPr>
            <a:xfrm>
              <a:off x="922531"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
            <p:cNvSpPr/>
            <p:nvPr/>
          </p:nvSpPr>
          <p:spPr>
            <a:xfrm>
              <a:off x="794062" y="1851338"/>
              <a:ext cx="38929" cy="38894"/>
            </a:xfrm>
            <a:custGeom>
              <a:avLst/>
              <a:gdLst/>
              <a:ahLst/>
              <a:cxnLst/>
              <a:rect l="l" t="t" r="r" b="b"/>
              <a:pathLst>
                <a:path w="1133" h="1132" extrusionOk="0">
                  <a:moveTo>
                    <a:pt x="561" y="0"/>
                  </a:moveTo>
                  <a:cubicBezTo>
                    <a:pt x="251" y="0"/>
                    <a:pt x="1" y="250"/>
                    <a:pt x="1" y="560"/>
                  </a:cubicBezTo>
                  <a:cubicBezTo>
                    <a:pt x="1"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
            <p:cNvSpPr/>
            <p:nvPr/>
          </p:nvSpPr>
          <p:spPr>
            <a:xfrm>
              <a:off x="473768" y="-590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
            <p:cNvSpPr/>
            <p:nvPr/>
          </p:nvSpPr>
          <p:spPr>
            <a:xfrm>
              <a:off x="601824"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
            <p:cNvSpPr/>
            <p:nvPr/>
          </p:nvSpPr>
          <p:spPr>
            <a:xfrm>
              <a:off x="666041" y="186335"/>
              <a:ext cx="38894" cy="38516"/>
            </a:xfrm>
            <a:custGeom>
              <a:avLst/>
              <a:gdLst/>
              <a:ahLst/>
              <a:cxnLst/>
              <a:rect l="l" t="t" r="r" b="b"/>
              <a:pathLst>
                <a:path w="1132" h="1121" extrusionOk="0">
                  <a:moveTo>
                    <a:pt x="572" y="1"/>
                  </a:moveTo>
                  <a:cubicBezTo>
                    <a:pt x="262" y="1"/>
                    <a:pt x="0" y="251"/>
                    <a:pt x="0" y="561"/>
                  </a:cubicBezTo>
                  <a:cubicBezTo>
                    <a:pt x="0" y="870"/>
                    <a:pt x="262" y="1120"/>
                    <a:pt x="572" y="1120"/>
                  </a:cubicBezTo>
                  <a:cubicBezTo>
                    <a:pt x="881" y="1120"/>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
            <p:cNvSpPr/>
            <p:nvPr/>
          </p:nvSpPr>
          <p:spPr>
            <a:xfrm>
              <a:off x="537985" y="186335"/>
              <a:ext cx="38894" cy="38929"/>
            </a:xfrm>
            <a:custGeom>
              <a:avLst/>
              <a:gdLst/>
              <a:ahLst/>
              <a:cxnLst/>
              <a:rect l="l" t="t" r="r" b="b"/>
              <a:pathLst>
                <a:path w="1132" h="1133" extrusionOk="0">
                  <a:moveTo>
                    <a:pt x="560" y="1"/>
                  </a:moveTo>
                  <a:cubicBezTo>
                    <a:pt x="251" y="1"/>
                    <a:pt x="1" y="251"/>
                    <a:pt x="1" y="561"/>
                  </a:cubicBezTo>
                  <a:cubicBezTo>
                    <a:pt x="1" y="870"/>
                    <a:pt x="251" y="1132"/>
                    <a:pt x="560" y="1132"/>
                  </a:cubicBezTo>
                  <a:cubicBezTo>
                    <a:pt x="870" y="1132"/>
                    <a:pt x="1132" y="870"/>
                    <a:pt x="1132" y="561"/>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
            <p:cNvSpPr/>
            <p:nvPr/>
          </p:nvSpPr>
          <p:spPr>
            <a:xfrm>
              <a:off x="473768" y="250174"/>
              <a:ext cx="38894" cy="38894"/>
            </a:xfrm>
            <a:custGeom>
              <a:avLst/>
              <a:gdLst/>
              <a:ahLst/>
              <a:cxnLst/>
              <a:rect l="l" t="t" r="r" b="b"/>
              <a:pathLst>
                <a:path w="1132" h="1132" extrusionOk="0">
                  <a:moveTo>
                    <a:pt x="572" y="0"/>
                  </a:moveTo>
                  <a:cubicBezTo>
                    <a:pt x="262" y="0"/>
                    <a:pt x="0" y="250"/>
                    <a:pt x="0" y="560"/>
                  </a:cubicBezTo>
                  <a:cubicBezTo>
                    <a:pt x="0" y="881"/>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
            <p:cNvSpPr/>
            <p:nvPr/>
          </p:nvSpPr>
          <p:spPr>
            <a:xfrm>
              <a:off x="601824" y="250174"/>
              <a:ext cx="38894" cy="38894"/>
            </a:xfrm>
            <a:custGeom>
              <a:avLst/>
              <a:gdLst/>
              <a:ahLst/>
              <a:cxnLst/>
              <a:rect l="l" t="t" r="r" b="b"/>
              <a:pathLst>
                <a:path w="1132" h="1132" extrusionOk="0">
                  <a:moveTo>
                    <a:pt x="560" y="0"/>
                  </a:moveTo>
                  <a:cubicBezTo>
                    <a:pt x="250" y="0"/>
                    <a:pt x="0" y="250"/>
                    <a:pt x="0" y="560"/>
                  </a:cubicBezTo>
                  <a:cubicBezTo>
                    <a:pt x="12" y="881"/>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
            <p:cNvSpPr/>
            <p:nvPr/>
          </p:nvSpPr>
          <p:spPr>
            <a:xfrm>
              <a:off x="473768" y="121706"/>
              <a:ext cx="38894" cy="38894"/>
            </a:xfrm>
            <a:custGeom>
              <a:avLst/>
              <a:gdLst/>
              <a:ahLst/>
              <a:cxnLst/>
              <a:rect l="l" t="t" r="r" b="b"/>
              <a:pathLst>
                <a:path w="1132" h="1132" extrusionOk="0">
                  <a:moveTo>
                    <a:pt x="572" y="1"/>
                  </a:moveTo>
                  <a:cubicBezTo>
                    <a:pt x="262" y="1"/>
                    <a:pt x="0" y="251"/>
                    <a:pt x="0" y="572"/>
                  </a:cubicBezTo>
                  <a:cubicBezTo>
                    <a:pt x="0" y="894"/>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
            <p:cNvSpPr/>
            <p:nvPr/>
          </p:nvSpPr>
          <p:spPr>
            <a:xfrm>
              <a:off x="601824" y="121706"/>
              <a:ext cx="38894" cy="38894"/>
            </a:xfrm>
            <a:custGeom>
              <a:avLst/>
              <a:gdLst/>
              <a:ahLst/>
              <a:cxnLst/>
              <a:rect l="l" t="t" r="r" b="b"/>
              <a:pathLst>
                <a:path w="1132" h="1132" extrusionOk="0">
                  <a:moveTo>
                    <a:pt x="560" y="1"/>
                  </a:moveTo>
                  <a:cubicBezTo>
                    <a:pt x="250" y="1"/>
                    <a:pt x="0" y="251"/>
                    <a:pt x="0" y="572"/>
                  </a:cubicBezTo>
                  <a:cubicBezTo>
                    <a:pt x="12" y="894"/>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
            <p:cNvSpPr/>
            <p:nvPr/>
          </p:nvSpPr>
          <p:spPr>
            <a:xfrm>
              <a:off x="666041"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
            <p:cNvSpPr/>
            <p:nvPr/>
          </p:nvSpPr>
          <p:spPr>
            <a:xfrm>
              <a:off x="537985" y="58314"/>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
            <p:cNvSpPr/>
            <p:nvPr/>
          </p:nvSpPr>
          <p:spPr>
            <a:xfrm>
              <a:off x="666041" y="442447"/>
              <a:ext cx="38894" cy="38894"/>
            </a:xfrm>
            <a:custGeom>
              <a:avLst/>
              <a:gdLst/>
              <a:ahLst/>
              <a:cxnLst/>
              <a:rect l="l" t="t" r="r" b="b"/>
              <a:pathLst>
                <a:path w="1132" h="1132" extrusionOk="0">
                  <a:moveTo>
                    <a:pt x="572" y="0"/>
                  </a:moveTo>
                  <a:cubicBezTo>
                    <a:pt x="262" y="0"/>
                    <a:pt x="0" y="250"/>
                    <a:pt x="0" y="560"/>
                  </a:cubicBezTo>
                  <a:cubicBezTo>
                    <a:pt x="0" y="881"/>
                    <a:pt x="262" y="1131"/>
                    <a:pt x="572" y="1131"/>
                  </a:cubicBezTo>
                  <a:cubicBezTo>
                    <a:pt x="881" y="1131"/>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
            <p:cNvSpPr/>
            <p:nvPr/>
          </p:nvSpPr>
          <p:spPr>
            <a:xfrm>
              <a:off x="537985" y="442447"/>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
            <p:cNvSpPr/>
            <p:nvPr/>
          </p:nvSpPr>
          <p:spPr>
            <a:xfrm>
              <a:off x="473768" y="50625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
            <p:cNvSpPr/>
            <p:nvPr/>
          </p:nvSpPr>
          <p:spPr>
            <a:xfrm>
              <a:off x="601824" y="506252"/>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
            <p:cNvSpPr/>
            <p:nvPr/>
          </p:nvSpPr>
          <p:spPr>
            <a:xfrm>
              <a:off x="473768" y="377818"/>
              <a:ext cx="38894" cy="38894"/>
            </a:xfrm>
            <a:custGeom>
              <a:avLst/>
              <a:gdLst/>
              <a:ahLst/>
              <a:cxnLst/>
              <a:rect l="l" t="t" r="r" b="b"/>
              <a:pathLst>
                <a:path w="1132" h="1132" extrusionOk="0">
                  <a:moveTo>
                    <a:pt x="572" y="0"/>
                  </a:moveTo>
                  <a:cubicBezTo>
                    <a:pt x="262" y="0"/>
                    <a:pt x="0" y="262"/>
                    <a:pt x="0" y="572"/>
                  </a:cubicBezTo>
                  <a:cubicBezTo>
                    <a:pt x="0"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
            <p:cNvSpPr/>
            <p:nvPr/>
          </p:nvSpPr>
          <p:spPr>
            <a:xfrm>
              <a:off x="601824" y="377818"/>
              <a:ext cx="38894" cy="38894"/>
            </a:xfrm>
            <a:custGeom>
              <a:avLst/>
              <a:gdLst/>
              <a:ahLst/>
              <a:cxnLst/>
              <a:rect l="l" t="t" r="r" b="b"/>
              <a:pathLst>
                <a:path w="1132" h="1132" extrusionOk="0">
                  <a:moveTo>
                    <a:pt x="560" y="0"/>
                  </a:moveTo>
                  <a:cubicBezTo>
                    <a:pt x="250" y="0"/>
                    <a:pt x="0" y="262"/>
                    <a:pt x="0" y="572"/>
                  </a:cubicBezTo>
                  <a:cubicBezTo>
                    <a:pt x="12"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
            <p:cNvSpPr/>
            <p:nvPr/>
          </p:nvSpPr>
          <p:spPr>
            <a:xfrm>
              <a:off x="666041" y="31397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
            <p:cNvSpPr/>
            <p:nvPr/>
          </p:nvSpPr>
          <p:spPr>
            <a:xfrm>
              <a:off x="537985" y="314391"/>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2"/>
            <p:cNvSpPr/>
            <p:nvPr/>
          </p:nvSpPr>
          <p:spPr>
            <a:xfrm>
              <a:off x="666041"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2"/>
            <p:cNvSpPr/>
            <p:nvPr/>
          </p:nvSpPr>
          <p:spPr>
            <a:xfrm>
              <a:off x="537985" y="698525"/>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
            <p:cNvSpPr/>
            <p:nvPr/>
          </p:nvSpPr>
          <p:spPr>
            <a:xfrm>
              <a:off x="473768" y="762330"/>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
            <p:cNvSpPr/>
            <p:nvPr/>
          </p:nvSpPr>
          <p:spPr>
            <a:xfrm>
              <a:off x="601824" y="762330"/>
              <a:ext cx="38894" cy="38929"/>
            </a:xfrm>
            <a:custGeom>
              <a:avLst/>
              <a:gdLst/>
              <a:ahLst/>
              <a:cxnLst/>
              <a:rect l="l" t="t" r="r" b="b"/>
              <a:pathLst>
                <a:path w="1132" h="1133" extrusionOk="0">
                  <a:moveTo>
                    <a:pt x="560" y="1"/>
                  </a:moveTo>
                  <a:cubicBezTo>
                    <a:pt x="250" y="1"/>
                    <a:pt x="0" y="263"/>
                    <a:pt x="0" y="572"/>
                  </a:cubicBezTo>
                  <a:cubicBezTo>
                    <a:pt x="12"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
            <p:cNvSpPr/>
            <p:nvPr/>
          </p:nvSpPr>
          <p:spPr>
            <a:xfrm>
              <a:off x="473768" y="63430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
            <p:cNvSpPr/>
            <p:nvPr/>
          </p:nvSpPr>
          <p:spPr>
            <a:xfrm>
              <a:off x="601824"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
            <p:cNvSpPr/>
            <p:nvPr/>
          </p:nvSpPr>
          <p:spPr>
            <a:xfrm>
              <a:off x="666041" y="570091"/>
              <a:ext cx="38894" cy="38894"/>
            </a:xfrm>
            <a:custGeom>
              <a:avLst/>
              <a:gdLst/>
              <a:ahLst/>
              <a:cxnLst/>
              <a:rect l="l" t="t" r="r" b="b"/>
              <a:pathLst>
                <a:path w="1132" h="1132" extrusionOk="0">
                  <a:moveTo>
                    <a:pt x="572" y="0"/>
                  </a:moveTo>
                  <a:cubicBezTo>
                    <a:pt x="262" y="0"/>
                    <a:pt x="0" y="262"/>
                    <a:pt x="0" y="572"/>
                  </a:cubicBezTo>
                  <a:cubicBezTo>
                    <a:pt x="0"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
            <p:cNvSpPr/>
            <p:nvPr/>
          </p:nvSpPr>
          <p:spPr>
            <a:xfrm>
              <a:off x="537985" y="570881"/>
              <a:ext cx="38894" cy="38482"/>
            </a:xfrm>
            <a:custGeom>
              <a:avLst/>
              <a:gdLst/>
              <a:ahLst/>
              <a:cxnLst/>
              <a:rect l="l" t="t" r="r" b="b"/>
              <a:pathLst>
                <a:path w="1132" h="1120" extrusionOk="0">
                  <a:moveTo>
                    <a:pt x="560" y="1"/>
                  </a:moveTo>
                  <a:cubicBezTo>
                    <a:pt x="251" y="1"/>
                    <a:pt x="1" y="251"/>
                    <a:pt x="1" y="560"/>
                  </a:cubicBezTo>
                  <a:cubicBezTo>
                    <a:pt x="1" y="870"/>
                    <a:pt x="251" y="1120"/>
                    <a:pt x="560" y="1120"/>
                  </a:cubicBezTo>
                  <a:cubicBezTo>
                    <a:pt x="870" y="1120"/>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
            <p:cNvSpPr/>
            <p:nvPr/>
          </p:nvSpPr>
          <p:spPr>
            <a:xfrm>
              <a:off x="666041"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
            <p:cNvSpPr/>
            <p:nvPr/>
          </p:nvSpPr>
          <p:spPr>
            <a:xfrm>
              <a:off x="537985" y="954603"/>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
            <p:cNvSpPr/>
            <p:nvPr/>
          </p:nvSpPr>
          <p:spPr>
            <a:xfrm>
              <a:off x="473768" y="1018854"/>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
            <p:cNvSpPr/>
            <p:nvPr/>
          </p:nvSpPr>
          <p:spPr>
            <a:xfrm>
              <a:off x="601824" y="1018854"/>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
            <p:cNvSpPr/>
            <p:nvPr/>
          </p:nvSpPr>
          <p:spPr>
            <a:xfrm>
              <a:off x="473768" y="89038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
            <p:cNvSpPr/>
            <p:nvPr/>
          </p:nvSpPr>
          <p:spPr>
            <a:xfrm>
              <a:off x="601824"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
            <p:cNvSpPr/>
            <p:nvPr/>
          </p:nvSpPr>
          <p:spPr>
            <a:xfrm>
              <a:off x="666041" y="826581"/>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
            <p:cNvSpPr/>
            <p:nvPr/>
          </p:nvSpPr>
          <p:spPr>
            <a:xfrm>
              <a:off x="537985" y="82699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
            <p:cNvSpPr/>
            <p:nvPr/>
          </p:nvSpPr>
          <p:spPr>
            <a:xfrm>
              <a:off x="666041" y="1210302"/>
              <a:ext cx="38894" cy="38894"/>
            </a:xfrm>
            <a:custGeom>
              <a:avLst/>
              <a:gdLst/>
              <a:ahLst/>
              <a:cxnLst/>
              <a:rect l="l" t="t" r="r" b="b"/>
              <a:pathLst>
                <a:path w="1132" h="1132" extrusionOk="0">
                  <a:moveTo>
                    <a:pt x="572" y="0"/>
                  </a:moveTo>
                  <a:cubicBezTo>
                    <a:pt x="262" y="0"/>
                    <a:pt x="0" y="262"/>
                    <a:pt x="0" y="572"/>
                  </a:cubicBezTo>
                  <a:cubicBezTo>
                    <a:pt x="0"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
            <p:cNvSpPr/>
            <p:nvPr/>
          </p:nvSpPr>
          <p:spPr>
            <a:xfrm>
              <a:off x="537985" y="1210714"/>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
            <p:cNvSpPr/>
            <p:nvPr/>
          </p:nvSpPr>
          <p:spPr>
            <a:xfrm>
              <a:off x="473768" y="1274519"/>
              <a:ext cx="38894" cy="38894"/>
            </a:xfrm>
            <a:custGeom>
              <a:avLst/>
              <a:gdLst/>
              <a:ahLst/>
              <a:cxnLst/>
              <a:rect l="l" t="t" r="r" b="b"/>
              <a:pathLst>
                <a:path w="1132" h="1132" extrusionOk="0">
                  <a:moveTo>
                    <a:pt x="572" y="1"/>
                  </a:moveTo>
                  <a:cubicBezTo>
                    <a:pt x="262" y="1"/>
                    <a:pt x="0" y="251"/>
                    <a:pt x="0" y="560"/>
                  </a:cubicBezTo>
                  <a:cubicBezTo>
                    <a:pt x="0" y="894"/>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
            <p:cNvSpPr/>
            <p:nvPr/>
          </p:nvSpPr>
          <p:spPr>
            <a:xfrm>
              <a:off x="601824" y="1274519"/>
              <a:ext cx="38894" cy="38894"/>
            </a:xfrm>
            <a:custGeom>
              <a:avLst/>
              <a:gdLst/>
              <a:ahLst/>
              <a:cxnLst/>
              <a:rect l="l" t="t" r="r" b="b"/>
              <a:pathLst>
                <a:path w="1132" h="1132" extrusionOk="0">
                  <a:moveTo>
                    <a:pt x="560" y="1"/>
                  </a:moveTo>
                  <a:cubicBezTo>
                    <a:pt x="250" y="1"/>
                    <a:pt x="0" y="251"/>
                    <a:pt x="0" y="560"/>
                  </a:cubicBezTo>
                  <a:cubicBezTo>
                    <a:pt x="12" y="894"/>
                    <a:pt x="250"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
            <p:cNvSpPr/>
            <p:nvPr/>
          </p:nvSpPr>
          <p:spPr>
            <a:xfrm>
              <a:off x="473768" y="1146463"/>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
            <p:cNvSpPr/>
            <p:nvPr/>
          </p:nvSpPr>
          <p:spPr>
            <a:xfrm>
              <a:off x="601824" y="1146463"/>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
            <p:cNvSpPr/>
            <p:nvPr/>
          </p:nvSpPr>
          <p:spPr>
            <a:xfrm>
              <a:off x="666041" y="1082659"/>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
            <p:cNvSpPr/>
            <p:nvPr/>
          </p:nvSpPr>
          <p:spPr>
            <a:xfrm>
              <a:off x="537985" y="1082659"/>
              <a:ext cx="38894" cy="38894"/>
            </a:xfrm>
            <a:custGeom>
              <a:avLst/>
              <a:gdLst/>
              <a:ahLst/>
              <a:cxnLst/>
              <a:rect l="l" t="t" r="r" b="b"/>
              <a:pathLst>
                <a:path w="1132" h="1132" extrusionOk="0">
                  <a:moveTo>
                    <a:pt x="560" y="1"/>
                  </a:moveTo>
                  <a:cubicBezTo>
                    <a:pt x="251" y="1"/>
                    <a:pt x="1" y="251"/>
                    <a:pt x="1" y="560"/>
                  </a:cubicBezTo>
                  <a:cubicBezTo>
                    <a:pt x="1" y="870"/>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
            <p:cNvSpPr/>
            <p:nvPr/>
          </p:nvSpPr>
          <p:spPr>
            <a:xfrm>
              <a:off x="666041" y="1466792"/>
              <a:ext cx="38894" cy="38894"/>
            </a:xfrm>
            <a:custGeom>
              <a:avLst/>
              <a:gdLst/>
              <a:ahLst/>
              <a:cxnLst/>
              <a:rect l="l" t="t" r="r" b="b"/>
              <a:pathLst>
                <a:path w="1132" h="1132" extrusionOk="0">
                  <a:moveTo>
                    <a:pt x="572" y="0"/>
                  </a:moveTo>
                  <a:cubicBezTo>
                    <a:pt x="262" y="0"/>
                    <a:pt x="0" y="250"/>
                    <a:pt x="0" y="560"/>
                  </a:cubicBezTo>
                  <a:cubicBezTo>
                    <a:pt x="0" y="893"/>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
            <p:cNvSpPr/>
            <p:nvPr/>
          </p:nvSpPr>
          <p:spPr>
            <a:xfrm>
              <a:off x="537985" y="1467204"/>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
            <p:cNvSpPr/>
            <p:nvPr/>
          </p:nvSpPr>
          <p:spPr>
            <a:xfrm>
              <a:off x="473768" y="153100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
            <p:cNvSpPr/>
            <p:nvPr/>
          </p:nvSpPr>
          <p:spPr>
            <a:xfrm>
              <a:off x="601824" y="1531009"/>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
            <p:cNvSpPr/>
            <p:nvPr/>
          </p:nvSpPr>
          <p:spPr>
            <a:xfrm>
              <a:off x="473768" y="14025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
            <p:cNvSpPr/>
            <p:nvPr/>
          </p:nvSpPr>
          <p:spPr>
            <a:xfrm>
              <a:off x="601824" y="1402575"/>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
            <p:cNvSpPr/>
            <p:nvPr/>
          </p:nvSpPr>
          <p:spPr>
            <a:xfrm>
              <a:off x="666041" y="1338736"/>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
            <p:cNvSpPr/>
            <p:nvPr/>
          </p:nvSpPr>
          <p:spPr>
            <a:xfrm>
              <a:off x="537985" y="133873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2"/>
            <p:cNvSpPr/>
            <p:nvPr/>
          </p:nvSpPr>
          <p:spPr>
            <a:xfrm>
              <a:off x="666041" y="1722870"/>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2"/>
            <p:cNvSpPr/>
            <p:nvPr/>
          </p:nvSpPr>
          <p:spPr>
            <a:xfrm>
              <a:off x="537985" y="172328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2"/>
            <p:cNvSpPr/>
            <p:nvPr/>
          </p:nvSpPr>
          <p:spPr>
            <a:xfrm>
              <a:off x="473768" y="1787121"/>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
            <p:cNvSpPr/>
            <p:nvPr/>
          </p:nvSpPr>
          <p:spPr>
            <a:xfrm>
              <a:off x="601824"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
            <p:cNvSpPr/>
            <p:nvPr/>
          </p:nvSpPr>
          <p:spPr>
            <a:xfrm>
              <a:off x="473768" y="1659065"/>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
            <p:cNvSpPr/>
            <p:nvPr/>
          </p:nvSpPr>
          <p:spPr>
            <a:xfrm>
              <a:off x="601824" y="1659065"/>
              <a:ext cx="38894" cy="38894"/>
            </a:xfrm>
            <a:custGeom>
              <a:avLst/>
              <a:gdLst/>
              <a:ahLst/>
              <a:cxnLst/>
              <a:rect l="l" t="t" r="r" b="b"/>
              <a:pathLst>
                <a:path w="1132" h="1132" extrusionOk="0">
                  <a:moveTo>
                    <a:pt x="560" y="0"/>
                  </a:moveTo>
                  <a:cubicBezTo>
                    <a:pt x="250" y="0"/>
                    <a:pt x="0" y="250"/>
                    <a:pt x="0" y="560"/>
                  </a:cubicBezTo>
                  <a:cubicBezTo>
                    <a:pt x="12" y="870"/>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
            <p:cNvSpPr/>
            <p:nvPr/>
          </p:nvSpPr>
          <p:spPr>
            <a:xfrm>
              <a:off x="666041"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2"/>
            <p:cNvSpPr/>
            <p:nvPr/>
          </p:nvSpPr>
          <p:spPr>
            <a:xfrm>
              <a:off x="537985" y="1594848"/>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2"/>
            <p:cNvSpPr/>
            <p:nvPr/>
          </p:nvSpPr>
          <p:spPr>
            <a:xfrm>
              <a:off x="666041" y="1978982"/>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
            <p:cNvSpPr/>
            <p:nvPr/>
          </p:nvSpPr>
          <p:spPr>
            <a:xfrm>
              <a:off x="537985" y="1979359"/>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
            <p:cNvSpPr/>
            <p:nvPr/>
          </p:nvSpPr>
          <p:spPr>
            <a:xfrm>
              <a:off x="473768" y="2043611"/>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
            <p:cNvSpPr/>
            <p:nvPr/>
          </p:nvSpPr>
          <p:spPr>
            <a:xfrm>
              <a:off x="601824" y="2043611"/>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
            <p:cNvSpPr/>
            <p:nvPr/>
          </p:nvSpPr>
          <p:spPr>
            <a:xfrm>
              <a:off x="473768" y="1915143"/>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
            <p:cNvSpPr/>
            <p:nvPr/>
          </p:nvSpPr>
          <p:spPr>
            <a:xfrm>
              <a:off x="601824" y="1915143"/>
              <a:ext cx="38894" cy="38894"/>
            </a:xfrm>
            <a:custGeom>
              <a:avLst/>
              <a:gdLst/>
              <a:ahLst/>
              <a:cxnLst/>
              <a:rect l="l" t="t" r="r" b="b"/>
              <a:pathLst>
                <a:path w="1132" h="1132" extrusionOk="0">
                  <a:moveTo>
                    <a:pt x="560" y="1"/>
                  </a:moveTo>
                  <a:cubicBezTo>
                    <a:pt x="250" y="1"/>
                    <a:pt x="0" y="251"/>
                    <a:pt x="0" y="560"/>
                  </a:cubicBezTo>
                  <a:cubicBezTo>
                    <a:pt x="12"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
            <p:cNvSpPr/>
            <p:nvPr/>
          </p:nvSpPr>
          <p:spPr>
            <a:xfrm>
              <a:off x="666041"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
            <p:cNvSpPr/>
            <p:nvPr/>
          </p:nvSpPr>
          <p:spPr>
            <a:xfrm>
              <a:off x="537985"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
            <p:cNvSpPr/>
            <p:nvPr/>
          </p:nvSpPr>
          <p:spPr>
            <a:xfrm>
              <a:off x="217690" y="-5903"/>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
            <p:cNvSpPr/>
            <p:nvPr/>
          </p:nvSpPr>
          <p:spPr>
            <a:xfrm>
              <a:off x="345300" y="-5903"/>
              <a:ext cx="39307" cy="38894"/>
            </a:xfrm>
            <a:custGeom>
              <a:avLst/>
              <a:gdLst/>
              <a:ahLst/>
              <a:cxnLst/>
              <a:rect l="l" t="t" r="r" b="b"/>
              <a:pathLst>
                <a:path w="1144" h="1132" extrusionOk="0">
                  <a:moveTo>
                    <a:pt x="572" y="0"/>
                  </a:moveTo>
                  <a:cubicBezTo>
                    <a:pt x="263" y="0"/>
                    <a:pt x="1" y="250"/>
                    <a:pt x="1" y="560"/>
                  </a:cubicBezTo>
                  <a:cubicBezTo>
                    <a:pt x="1" y="869"/>
                    <a:pt x="275"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
            <p:cNvSpPr/>
            <p:nvPr/>
          </p:nvSpPr>
          <p:spPr>
            <a:xfrm>
              <a:off x="409929" y="186335"/>
              <a:ext cx="38929" cy="38516"/>
            </a:xfrm>
            <a:custGeom>
              <a:avLst/>
              <a:gdLst/>
              <a:ahLst/>
              <a:cxnLst/>
              <a:rect l="l" t="t" r="r" b="b"/>
              <a:pathLst>
                <a:path w="1133" h="1121" extrusionOk="0">
                  <a:moveTo>
                    <a:pt x="572" y="1"/>
                  </a:moveTo>
                  <a:cubicBezTo>
                    <a:pt x="251" y="1"/>
                    <a:pt x="1" y="251"/>
                    <a:pt x="1" y="561"/>
                  </a:cubicBezTo>
                  <a:cubicBezTo>
                    <a:pt x="1" y="870"/>
                    <a:pt x="251"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
            <p:cNvSpPr/>
            <p:nvPr/>
          </p:nvSpPr>
          <p:spPr>
            <a:xfrm>
              <a:off x="281495" y="186335"/>
              <a:ext cx="38894" cy="38929"/>
            </a:xfrm>
            <a:custGeom>
              <a:avLst/>
              <a:gdLst/>
              <a:ahLst/>
              <a:cxnLst/>
              <a:rect l="l" t="t" r="r" b="b"/>
              <a:pathLst>
                <a:path w="1132" h="1133" extrusionOk="0">
                  <a:moveTo>
                    <a:pt x="572" y="1"/>
                  </a:moveTo>
                  <a:cubicBezTo>
                    <a:pt x="262" y="1"/>
                    <a:pt x="0" y="251"/>
                    <a:pt x="0" y="561"/>
                  </a:cubicBezTo>
                  <a:cubicBezTo>
                    <a:pt x="0" y="870"/>
                    <a:pt x="262" y="1132"/>
                    <a:pt x="572" y="1132"/>
                  </a:cubicBezTo>
                  <a:cubicBezTo>
                    <a:pt x="881" y="1132"/>
                    <a:pt x="1132" y="870"/>
                    <a:pt x="1132" y="561"/>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
            <p:cNvSpPr/>
            <p:nvPr/>
          </p:nvSpPr>
          <p:spPr>
            <a:xfrm>
              <a:off x="217690" y="250174"/>
              <a:ext cx="38894" cy="38894"/>
            </a:xfrm>
            <a:custGeom>
              <a:avLst/>
              <a:gdLst/>
              <a:ahLst/>
              <a:cxnLst/>
              <a:rect l="l" t="t" r="r" b="b"/>
              <a:pathLst>
                <a:path w="1132" h="1132" extrusionOk="0">
                  <a:moveTo>
                    <a:pt x="572" y="0"/>
                  </a:moveTo>
                  <a:cubicBezTo>
                    <a:pt x="250" y="0"/>
                    <a:pt x="0" y="250"/>
                    <a:pt x="0" y="560"/>
                  </a:cubicBezTo>
                  <a:cubicBezTo>
                    <a:pt x="0" y="881"/>
                    <a:pt x="250"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
            <p:cNvSpPr/>
            <p:nvPr/>
          </p:nvSpPr>
          <p:spPr>
            <a:xfrm>
              <a:off x="345300" y="250174"/>
              <a:ext cx="39307" cy="38894"/>
            </a:xfrm>
            <a:custGeom>
              <a:avLst/>
              <a:gdLst/>
              <a:ahLst/>
              <a:cxnLst/>
              <a:rect l="l" t="t" r="r" b="b"/>
              <a:pathLst>
                <a:path w="1144" h="1132" extrusionOk="0">
                  <a:moveTo>
                    <a:pt x="572" y="0"/>
                  </a:moveTo>
                  <a:cubicBezTo>
                    <a:pt x="263" y="0"/>
                    <a:pt x="1" y="250"/>
                    <a:pt x="1" y="560"/>
                  </a:cubicBezTo>
                  <a:cubicBezTo>
                    <a:pt x="25" y="881"/>
                    <a:pt x="275" y="1131"/>
                    <a:pt x="572" y="1131"/>
                  </a:cubicBezTo>
                  <a:cubicBezTo>
                    <a:pt x="882" y="1131"/>
                    <a:pt x="1144" y="870"/>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
            <p:cNvSpPr/>
            <p:nvPr/>
          </p:nvSpPr>
          <p:spPr>
            <a:xfrm>
              <a:off x="217690" y="121706"/>
              <a:ext cx="38894" cy="38894"/>
            </a:xfrm>
            <a:custGeom>
              <a:avLst/>
              <a:gdLst/>
              <a:ahLst/>
              <a:cxnLst/>
              <a:rect l="l" t="t" r="r" b="b"/>
              <a:pathLst>
                <a:path w="1132" h="1132" extrusionOk="0">
                  <a:moveTo>
                    <a:pt x="572" y="1"/>
                  </a:moveTo>
                  <a:cubicBezTo>
                    <a:pt x="250" y="1"/>
                    <a:pt x="0" y="251"/>
                    <a:pt x="0" y="572"/>
                  </a:cubicBezTo>
                  <a:cubicBezTo>
                    <a:pt x="0" y="894"/>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
            <p:cNvSpPr/>
            <p:nvPr/>
          </p:nvSpPr>
          <p:spPr>
            <a:xfrm>
              <a:off x="345300" y="121706"/>
              <a:ext cx="39307" cy="38894"/>
            </a:xfrm>
            <a:custGeom>
              <a:avLst/>
              <a:gdLst/>
              <a:ahLst/>
              <a:cxnLst/>
              <a:rect l="l" t="t" r="r" b="b"/>
              <a:pathLst>
                <a:path w="1144" h="1132" extrusionOk="0">
                  <a:moveTo>
                    <a:pt x="572" y="1"/>
                  </a:moveTo>
                  <a:cubicBezTo>
                    <a:pt x="263" y="1"/>
                    <a:pt x="1" y="251"/>
                    <a:pt x="1" y="572"/>
                  </a:cubicBezTo>
                  <a:cubicBezTo>
                    <a:pt x="25" y="894"/>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
            <p:cNvSpPr/>
            <p:nvPr/>
          </p:nvSpPr>
          <p:spPr>
            <a:xfrm>
              <a:off x="409929" y="58314"/>
              <a:ext cx="38929" cy="38894"/>
            </a:xfrm>
            <a:custGeom>
              <a:avLst/>
              <a:gdLst/>
              <a:ahLst/>
              <a:cxnLst/>
              <a:rect l="l" t="t" r="r" b="b"/>
              <a:pathLst>
                <a:path w="1133"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
            <p:cNvSpPr/>
            <p:nvPr/>
          </p:nvSpPr>
          <p:spPr>
            <a:xfrm>
              <a:off x="281495"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2" y="881"/>
                    <a:pt x="1132" y="572"/>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
            <p:cNvSpPr/>
            <p:nvPr/>
          </p:nvSpPr>
          <p:spPr>
            <a:xfrm>
              <a:off x="409929" y="442447"/>
              <a:ext cx="38929" cy="38894"/>
            </a:xfrm>
            <a:custGeom>
              <a:avLst/>
              <a:gdLst/>
              <a:ahLst/>
              <a:cxnLst/>
              <a:rect l="l" t="t" r="r" b="b"/>
              <a:pathLst>
                <a:path w="1133" h="1132" extrusionOk="0">
                  <a:moveTo>
                    <a:pt x="572" y="0"/>
                  </a:moveTo>
                  <a:cubicBezTo>
                    <a:pt x="251" y="0"/>
                    <a:pt x="1" y="250"/>
                    <a:pt x="1" y="560"/>
                  </a:cubicBezTo>
                  <a:cubicBezTo>
                    <a:pt x="1" y="881"/>
                    <a:pt x="251"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
            <p:cNvSpPr/>
            <p:nvPr/>
          </p:nvSpPr>
          <p:spPr>
            <a:xfrm>
              <a:off x="281495" y="44244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
            <p:cNvSpPr/>
            <p:nvPr/>
          </p:nvSpPr>
          <p:spPr>
            <a:xfrm>
              <a:off x="217690" y="506252"/>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
            <p:cNvSpPr/>
            <p:nvPr/>
          </p:nvSpPr>
          <p:spPr>
            <a:xfrm>
              <a:off x="345300" y="506252"/>
              <a:ext cx="39307" cy="38894"/>
            </a:xfrm>
            <a:custGeom>
              <a:avLst/>
              <a:gdLst/>
              <a:ahLst/>
              <a:cxnLst/>
              <a:rect l="l" t="t" r="r" b="b"/>
              <a:pathLst>
                <a:path w="1144" h="1132" extrusionOk="0">
                  <a:moveTo>
                    <a:pt x="572" y="1"/>
                  </a:moveTo>
                  <a:cubicBezTo>
                    <a:pt x="263" y="1"/>
                    <a:pt x="1" y="251"/>
                    <a:pt x="1" y="572"/>
                  </a:cubicBezTo>
                  <a:cubicBezTo>
                    <a:pt x="25" y="882"/>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
            <p:cNvSpPr/>
            <p:nvPr/>
          </p:nvSpPr>
          <p:spPr>
            <a:xfrm>
              <a:off x="217690" y="377818"/>
              <a:ext cx="38894" cy="38894"/>
            </a:xfrm>
            <a:custGeom>
              <a:avLst/>
              <a:gdLst/>
              <a:ahLst/>
              <a:cxnLst/>
              <a:rect l="l" t="t" r="r" b="b"/>
              <a:pathLst>
                <a:path w="1132" h="1132" extrusionOk="0">
                  <a:moveTo>
                    <a:pt x="572" y="0"/>
                  </a:moveTo>
                  <a:cubicBezTo>
                    <a:pt x="250" y="0"/>
                    <a:pt x="0" y="262"/>
                    <a:pt x="0" y="572"/>
                  </a:cubicBezTo>
                  <a:cubicBezTo>
                    <a:pt x="0" y="893"/>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
            <p:cNvSpPr/>
            <p:nvPr/>
          </p:nvSpPr>
          <p:spPr>
            <a:xfrm>
              <a:off x="345300" y="377818"/>
              <a:ext cx="39307" cy="38894"/>
            </a:xfrm>
            <a:custGeom>
              <a:avLst/>
              <a:gdLst/>
              <a:ahLst/>
              <a:cxnLst/>
              <a:rect l="l" t="t" r="r" b="b"/>
              <a:pathLst>
                <a:path w="1144" h="1132" extrusionOk="0">
                  <a:moveTo>
                    <a:pt x="572" y="0"/>
                  </a:moveTo>
                  <a:cubicBezTo>
                    <a:pt x="263" y="0"/>
                    <a:pt x="1" y="262"/>
                    <a:pt x="1" y="572"/>
                  </a:cubicBezTo>
                  <a:cubicBezTo>
                    <a:pt x="25" y="893"/>
                    <a:pt x="275"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
            <p:cNvSpPr/>
            <p:nvPr/>
          </p:nvSpPr>
          <p:spPr>
            <a:xfrm>
              <a:off x="409929" y="313979"/>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
            <p:cNvSpPr/>
            <p:nvPr/>
          </p:nvSpPr>
          <p:spPr>
            <a:xfrm>
              <a:off x="281495" y="314391"/>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
            <p:cNvSpPr/>
            <p:nvPr/>
          </p:nvSpPr>
          <p:spPr>
            <a:xfrm>
              <a:off x="409929" y="698525"/>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
            <p:cNvSpPr/>
            <p:nvPr/>
          </p:nvSpPr>
          <p:spPr>
            <a:xfrm>
              <a:off x="281495"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2" y="882"/>
                    <a:pt x="1132" y="572"/>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
            <p:cNvSpPr/>
            <p:nvPr/>
          </p:nvSpPr>
          <p:spPr>
            <a:xfrm>
              <a:off x="217690" y="762330"/>
              <a:ext cx="38894" cy="38929"/>
            </a:xfrm>
            <a:custGeom>
              <a:avLst/>
              <a:gdLst/>
              <a:ahLst/>
              <a:cxnLst/>
              <a:rect l="l" t="t" r="r" b="b"/>
              <a:pathLst>
                <a:path w="1132" h="1133" extrusionOk="0">
                  <a:moveTo>
                    <a:pt x="572" y="1"/>
                  </a:moveTo>
                  <a:cubicBezTo>
                    <a:pt x="250" y="1"/>
                    <a:pt x="0" y="263"/>
                    <a:pt x="0" y="572"/>
                  </a:cubicBezTo>
                  <a:cubicBezTo>
                    <a:pt x="0" y="882"/>
                    <a:pt x="250"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
            <p:cNvSpPr/>
            <p:nvPr/>
          </p:nvSpPr>
          <p:spPr>
            <a:xfrm>
              <a:off x="345300" y="762330"/>
              <a:ext cx="39307" cy="38929"/>
            </a:xfrm>
            <a:custGeom>
              <a:avLst/>
              <a:gdLst/>
              <a:ahLst/>
              <a:cxnLst/>
              <a:rect l="l" t="t" r="r" b="b"/>
              <a:pathLst>
                <a:path w="1144" h="1133" extrusionOk="0">
                  <a:moveTo>
                    <a:pt x="572" y="1"/>
                  </a:moveTo>
                  <a:cubicBezTo>
                    <a:pt x="263" y="1"/>
                    <a:pt x="1" y="263"/>
                    <a:pt x="1" y="572"/>
                  </a:cubicBezTo>
                  <a:cubicBezTo>
                    <a:pt x="25" y="882"/>
                    <a:pt x="275" y="1132"/>
                    <a:pt x="572" y="1132"/>
                  </a:cubicBezTo>
                  <a:cubicBezTo>
                    <a:pt x="882" y="1132"/>
                    <a:pt x="1144" y="882"/>
                    <a:pt x="1144" y="572"/>
                  </a:cubicBezTo>
                  <a:cubicBezTo>
                    <a:pt x="1144"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
            <p:cNvSpPr/>
            <p:nvPr/>
          </p:nvSpPr>
          <p:spPr>
            <a:xfrm>
              <a:off x="217690" y="634308"/>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
            <p:cNvSpPr/>
            <p:nvPr/>
          </p:nvSpPr>
          <p:spPr>
            <a:xfrm>
              <a:off x="345300" y="634308"/>
              <a:ext cx="39307" cy="38894"/>
            </a:xfrm>
            <a:custGeom>
              <a:avLst/>
              <a:gdLst/>
              <a:ahLst/>
              <a:cxnLst/>
              <a:rect l="l" t="t" r="r" b="b"/>
              <a:pathLst>
                <a:path w="1144" h="1132" extrusionOk="0">
                  <a:moveTo>
                    <a:pt x="572" y="0"/>
                  </a:moveTo>
                  <a:cubicBezTo>
                    <a:pt x="263" y="0"/>
                    <a:pt x="1" y="250"/>
                    <a:pt x="1" y="560"/>
                  </a:cubicBezTo>
                  <a:cubicBezTo>
                    <a:pt x="1" y="869"/>
                    <a:pt x="275"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
            <p:cNvSpPr/>
            <p:nvPr/>
          </p:nvSpPr>
          <p:spPr>
            <a:xfrm>
              <a:off x="409929" y="570091"/>
              <a:ext cx="38929" cy="38894"/>
            </a:xfrm>
            <a:custGeom>
              <a:avLst/>
              <a:gdLst/>
              <a:ahLst/>
              <a:cxnLst/>
              <a:rect l="l" t="t" r="r" b="b"/>
              <a:pathLst>
                <a:path w="1133"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
            <p:cNvSpPr/>
            <p:nvPr/>
          </p:nvSpPr>
          <p:spPr>
            <a:xfrm>
              <a:off x="281495" y="570881"/>
              <a:ext cx="38894" cy="38482"/>
            </a:xfrm>
            <a:custGeom>
              <a:avLst/>
              <a:gdLst/>
              <a:ahLst/>
              <a:cxnLst/>
              <a:rect l="l" t="t" r="r" b="b"/>
              <a:pathLst>
                <a:path w="1132" h="1120" extrusionOk="0">
                  <a:moveTo>
                    <a:pt x="572" y="1"/>
                  </a:moveTo>
                  <a:cubicBezTo>
                    <a:pt x="262" y="1"/>
                    <a:pt x="0" y="251"/>
                    <a:pt x="0" y="560"/>
                  </a:cubicBezTo>
                  <a:cubicBezTo>
                    <a:pt x="0" y="870"/>
                    <a:pt x="262" y="1120"/>
                    <a:pt x="572" y="1120"/>
                  </a:cubicBezTo>
                  <a:cubicBezTo>
                    <a:pt x="881" y="1120"/>
                    <a:pt x="1132" y="870"/>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
            <p:cNvSpPr/>
            <p:nvPr/>
          </p:nvSpPr>
          <p:spPr>
            <a:xfrm>
              <a:off x="409929" y="954603"/>
              <a:ext cx="38929" cy="38894"/>
            </a:xfrm>
            <a:custGeom>
              <a:avLst/>
              <a:gdLst/>
              <a:ahLst/>
              <a:cxnLst/>
              <a:rect l="l" t="t" r="r" b="b"/>
              <a:pathLst>
                <a:path w="1133"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
            <p:cNvSpPr/>
            <p:nvPr/>
          </p:nvSpPr>
          <p:spPr>
            <a:xfrm>
              <a:off x="281495"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
            <p:cNvSpPr/>
            <p:nvPr/>
          </p:nvSpPr>
          <p:spPr>
            <a:xfrm>
              <a:off x="217690" y="1018854"/>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
            <p:cNvSpPr/>
            <p:nvPr/>
          </p:nvSpPr>
          <p:spPr>
            <a:xfrm>
              <a:off x="345300" y="1018854"/>
              <a:ext cx="39307" cy="38894"/>
            </a:xfrm>
            <a:custGeom>
              <a:avLst/>
              <a:gdLst/>
              <a:ahLst/>
              <a:cxnLst/>
              <a:rect l="l" t="t" r="r" b="b"/>
              <a:pathLst>
                <a:path w="1144" h="1132" extrusionOk="0">
                  <a:moveTo>
                    <a:pt x="572" y="0"/>
                  </a:moveTo>
                  <a:cubicBezTo>
                    <a:pt x="263" y="0"/>
                    <a:pt x="1" y="250"/>
                    <a:pt x="1" y="560"/>
                  </a:cubicBezTo>
                  <a:cubicBezTo>
                    <a:pt x="25" y="869"/>
                    <a:pt x="275"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2"/>
            <p:cNvSpPr/>
            <p:nvPr/>
          </p:nvSpPr>
          <p:spPr>
            <a:xfrm>
              <a:off x="217690" y="890386"/>
              <a:ext cx="38894" cy="38894"/>
            </a:xfrm>
            <a:custGeom>
              <a:avLst/>
              <a:gdLst/>
              <a:ahLst/>
              <a:cxnLst/>
              <a:rect l="l" t="t" r="r" b="b"/>
              <a:pathLst>
                <a:path w="1132" h="1132" extrusionOk="0">
                  <a:moveTo>
                    <a:pt x="572" y="1"/>
                  </a:moveTo>
                  <a:cubicBezTo>
                    <a:pt x="250" y="1"/>
                    <a:pt x="0" y="251"/>
                    <a:pt x="0" y="560"/>
                  </a:cubicBezTo>
                  <a:cubicBezTo>
                    <a:pt x="0" y="882"/>
                    <a:pt x="250"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2"/>
            <p:cNvSpPr/>
            <p:nvPr/>
          </p:nvSpPr>
          <p:spPr>
            <a:xfrm>
              <a:off x="345300" y="890386"/>
              <a:ext cx="39307" cy="38894"/>
            </a:xfrm>
            <a:custGeom>
              <a:avLst/>
              <a:gdLst/>
              <a:ahLst/>
              <a:cxnLst/>
              <a:rect l="l" t="t" r="r" b="b"/>
              <a:pathLst>
                <a:path w="1144" h="1132" extrusionOk="0">
                  <a:moveTo>
                    <a:pt x="572" y="1"/>
                  </a:moveTo>
                  <a:cubicBezTo>
                    <a:pt x="263" y="1"/>
                    <a:pt x="1" y="251"/>
                    <a:pt x="1" y="560"/>
                  </a:cubicBezTo>
                  <a:cubicBezTo>
                    <a:pt x="1" y="882"/>
                    <a:pt x="275" y="1132"/>
                    <a:pt x="572" y="1132"/>
                  </a:cubicBezTo>
                  <a:cubicBezTo>
                    <a:pt x="882" y="1132"/>
                    <a:pt x="1144" y="882"/>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
            <p:cNvSpPr/>
            <p:nvPr/>
          </p:nvSpPr>
          <p:spPr>
            <a:xfrm>
              <a:off x="409929" y="826581"/>
              <a:ext cx="38929" cy="38894"/>
            </a:xfrm>
            <a:custGeom>
              <a:avLst/>
              <a:gdLst/>
              <a:ahLst/>
              <a:cxnLst/>
              <a:rect l="l" t="t" r="r" b="b"/>
              <a:pathLst>
                <a:path w="1133"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2"/>
            <p:cNvSpPr/>
            <p:nvPr/>
          </p:nvSpPr>
          <p:spPr>
            <a:xfrm>
              <a:off x="281495" y="82699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2"/>
            <p:cNvSpPr/>
            <p:nvPr/>
          </p:nvSpPr>
          <p:spPr>
            <a:xfrm>
              <a:off x="409929" y="1210302"/>
              <a:ext cx="38929" cy="38894"/>
            </a:xfrm>
            <a:custGeom>
              <a:avLst/>
              <a:gdLst/>
              <a:ahLst/>
              <a:cxnLst/>
              <a:rect l="l" t="t" r="r" b="b"/>
              <a:pathLst>
                <a:path w="1133"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
            <p:cNvSpPr/>
            <p:nvPr/>
          </p:nvSpPr>
          <p:spPr>
            <a:xfrm>
              <a:off x="281495" y="1210714"/>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2"/>
            <p:cNvSpPr/>
            <p:nvPr/>
          </p:nvSpPr>
          <p:spPr>
            <a:xfrm>
              <a:off x="217690" y="1274519"/>
              <a:ext cx="38894" cy="38894"/>
            </a:xfrm>
            <a:custGeom>
              <a:avLst/>
              <a:gdLst/>
              <a:ahLst/>
              <a:cxnLst/>
              <a:rect l="l" t="t" r="r" b="b"/>
              <a:pathLst>
                <a:path w="1132" h="1132" extrusionOk="0">
                  <a:moveTo>
                    <a:pt x="572" y="1"/>
                  </a:moveTo>
                  <a:cubicBezTo>
                    <a:pt x="250" y="1"/>
                    <a:pt x="0" y="251"/>
                    <a:pt x="0" y="560"/>
                  </a:cubicBezTo>
                  <a:cubicBezTo>
                    <a:pt x="0" y="894"/>
                    <a:pt x="250"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2"/>
            <p:cNvSpPr/>
            <p:nvPr/>
          </p:nvSpPr>
          <p:spPr>
            <a:xfrm>
              <a:off x="345300" y="1274519"/>
              <a:ext cx="39307" cy="38894"/>
            </a:xfrm>
            <a:custGeom>
              <a:avLst/>
              <a:gdLst/>
              <a:ahLst/>
              <a:cxnLst/>
              <a:rect l="l" t="t" r="r" b="b"/>
              <a:pathLst>
                <a:path w="1144" h="1132" extrusionOk="0">
                  <a:moveTo>
                    <a:pt x="572" y="1"/>
                  </a:moveTo>
                  <a:cubicBezTo>
                    <a:pt x="263" y="1"/>
                    <a:pt x="1" y="251"/>
                    <a:pt x="1" y="560"/>
                  </a:cubicBezTo>
                  <a:cubicBezTo>
                    <a:pt x="25" y="894"/>
                    <a:pt x="275" y="1132"/>
                    <a:pt x="572" y="1132"/>
                  </a:cubicBezTo>
                  <a:cubicBezTo>
                    <a:pt x="882" y="1132"/>
                    <a:pt x="1144" y="870"/>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2"/>
            <p:cNvSpPr/>
            <p:nvPr/>
          </p:nvSpPr>
          <p:spPr>
            <a:xfrm>
              <a:off x="217690" y="1146463"/>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2"/>
            <p:cNvSpPr/>
            <p:nvPr/>
          </p:nvSpPr>
          <p:spPr>
            <a:xfrm>
              <a:off x="345300" y="1146463"/>
              <a:ext cx="39307" cy="38894"/>
            </a:xfrm>
            <a:custGeom>
              <a:avLst/>
              <a:gdLst/>
              <a:ahLst/>
              <a:cxnLst/>
              <a:rect l="l" t="t" r="r" b="b"/>
              <a:pathLst>
                <a:path w="1144" h="1132" extrusionOk="0">
                  <a:moveTo>
                    <a:pt x="572" y="1"/>
                  </a:moveTo>
                  <a:cubicBezTo>
                    <a:pt x="263" y="1"/>
                    <a:pt x="1" y="251"/>
                    <a:pt x="1" y="572"/>
                  </a:cubicBezTo>
                  <a:cubicBezTo>
                    <a:pt x="25" y="882"/>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2"/>
            <p:cNvSpPr/>
            <p:nvPr/>
          </p:nvSpPr>
          <p:spPr>
            <a:xfrm>
              <a:off x="409929" y="1082659"/>
              <a:ext cx="38929" cy="38894"/>
            </a:xfrm>
            <a:custGeom>
              <a:avLst/>
              <a:gdLst/>
              <a:ahLst/>
              <a:cxnLst/>
              <a:rect l="l" t="t" r="r" b="b"/>
              <a:pathLst>
                <a:path w="1133"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2"/>
            <p:cNvSpPr/>
            <p:nvPr/>
          </p:nvSpPr>
          <p:spPr>
            <a:xfrm>
              <a:off x="281495" y="1082659"/>
              <a:ext cx="38894" cy="38894"/>
            </a:xfrm>
            <a:custGeom>
              <a:avLst/>
              <a:gdLst/>
              <a:ahLst/>
              <a:cxnLst/>
              <a:rect l="l" t="t" r="r" b="b"/>
              <a:pathLst>
                <a:path w="1132" h="1132" extrusionOk="0">
                  <a:moveTo>
                    <a:pt x="572" y="1"/>
                  </a:moveTo>
                  <a:cubicBezTo>
                    <a:pt x="262" y="1"/>
                    <a:pt x="0" y="251"/>
                    <a:pt x="0" y="560"/>
                  </a:cubicBezTo>
                  <a:cubicBezTo>
                    <a:pt x="0" y="870"/>
                    <a:pt x="262" y="1132"/>
                    <a:pt x="572" y="1132"/>
                  </a:cubicBezTo>
                  <a:cubicBezTo>
                    <a:pt x="881" y="1132"/>
                    <a:pt x="1132" y="870"/>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2"/>
            <p:cNvSpPr/>
            <p:nvPr/>
          </p:nvSpPr>
          <p:spPr>
            <a:xfrm>
              <a:off x="409929" y="1466792"/>
              <a:ext cx="38929" cy="38894"/>
            </a:xfrm>
            <a:custGeom>
              <a:avLst/>
              <a:gdLst/>
              <a:ahLst/>
              <a:cxnLst/>
              <a:rect l="l" t="t" r="r" b="b"/>
              <a:pathLst>
                <a:path w="1133" h="1132" extrusionOk="0">
                  <a:moveTo>
                    <a:pt x="572" y="0"/>
                  </a:moveTo>
                  <a:cubicBezTo>
                    <a:pt x="251" y="0"/>
                    <a:pt x="1" y="250"/>
                    <a:pt x="1" y="560"/>
                  </a:cubicBezTo>
                  <a:cubicBezTo>
                    <a:pt x="1" y="893"/>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
            <p:cNvSpPr/>
            <p:nvPr/>
          </p:nvSpPr>
          <p:spPr>
            <a:xfrm>
              <a:off x="281495" y="1467204"/>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2" y="870"/>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
            <p:cNvSpPr/>
            <p:nvPr/>
          </p:nvSpPr>
          <p:spPr>
            <a:xfrm>
              <a:off x="217690" y="1531009"/>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
            <p:cNvSpPr/>
            <p:nvPr/>
          </p:nvSpPr>
          <p:spPr>
            <a:xfrm>
              <a:off x="345300" y="1531009"/>
              <a:ext cx="39307" cy="38894"/>
            </a:xfrm>
            <a:custGeom>
              <a:avLst/>
              <a:gdLst/>
              <a:ahLst/>
              <a:cxnLst/>
              <a:rect l="l" t="t" r="r" b="b"/>
              <a:pathLst>
                <a:path w="1144" h="1132" extrusionOk="0">
                  <a:moveTo>
                    <a:pt x="572" y="1"/>
                  </a:moveTo>
                  <a:cubicBezTo>
                    <a:pt x="263" y="1"/>
                    <a:pt x="1" y="251"/>
                    <a:pt x="1" y="572"/>
                  </a:cubicBezTo>
                  <a:cubicBezTo>
                    <a:pt x="25" y="882"/>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
            <p:cNvSpPr/>
            <p:nvPr/>
          </p:nvSpPr>
          <p:spPr>
            <a:xfrm>
              <a:off x="217690" y="1402575"/>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
            <p:cNvSpPr/>
            <p:nvPr/>
          </p:nvSpPr>
          <p:spPr>
            <a:xfrm>
              <a:off x="345300" y="1402575"/>
              <a:ext cx="39307" cy="38894"/>
            </a:xfrm>
            <a:custGeom>
              <a:avLst/>
              <a:gdLst/>
              <a:ahLst/>
              <a:cxnLst/>
              <a:rect l="l" t="t" r="r" b="b"/>
              <a:pathLst>
                <a:path w="1144" h="1132" extrusionOk="0">
                  <a:moveTo>
                    <a:pt x="572" y="0"/>
                  </a:moveTo>
                  <a:cubicBezTo>
                    <a:pt x="263" y="0"/>
                    <a:pt x="1" y="262"/>
                    <a:pt x="1" y="572"/>
                  </a:cubicBezTo>
                  <a:cubicBezTo>
                    <a:pt x="25" y="881"/>
                    <a:pt x="275"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
            <p:cNvSpPr/>
            <p:nvPr/>
          </p:nvSpPr>
          <p:spPr>
            <a:xfrm>
              <a:off x="409929" y="1338736"/>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
            <p:cNvSpPr/>
            <p:nvPr/>
          </p:nvSpPr>
          <p:spPr>
            <a:xfrm>
              <a:off x="281495" y="133873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2" y="882"/>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
            <p:cNvSpPr/>
            <p:nvPr/>
          </p:nvSpPr>
          <p:spPr>
            <a:xfrm>
              <a:off x="409929" y="1722870"/>
              <a:ext cx="38929" cy="38894"/>
            </a:xfrm>
            <a:custGeom>
              <a:avLst/>
              <a:gdLst/>
              <a:ahLst/>
              <a:cxnLst/>
              <a:rect l="l" t="t" r="r" b="b"/>
              <a:pathLst>
                <a:path w="1133"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
            <p:cNvSpPr/>
            <p:nvPr/>
          </p:nvSpPr>
          <p:spPr>
            <a:xfrm>
              <a:off x="281495"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2" y="882"/>
                    <a:pt x="1132" y="572"/>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
            <p:cNvSpPr/>
            <p:nvPr/>
          </p:nvSpPr>
          <p:spPr>
            <a:xfrm>
              <a:off x="217690" y="1787121"/>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
            <p:cNvSpPr/>
            <p:nvPr/>
          </p:nvSpPr>
          <p:spPr>
            <a:xfrm>
              <a:off x="345300" y="1787121"/>
              <a:ext cx="39307" cy="38894"/>
            </a:xfrm>
            <a:custGeom>
              <a:avLst/>
              <a:gdLst/>
              <a:ahLst/>
              <a:cxnLst/>
              <a:rect l="l" t="t" r="r" b="b"/>
              <a:pathLst>
                <a:path w="1144" h="1132" extrusionOk="0">
                  <a:moveTo>
                    <a:pt x="572" y="0"/>
                  </a:moveTo>
                  <a:cubicBezTo>
                    <a:pt x="263" y="0"/>
                    <a:pt x="1" y="262"/>
                    <a:pt x="1" y="572"/>
                  </a:cubicBezTo>
                  <a:cubicBezTo>
                    <a:pt x="1" y="881"/>
                    <a:pt x="275"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
            <p:cNvSpPr/>
            <p:nvPr/>
          </p:nvSpPr>
          <p:spPr>
            <a:xfrm>
              <a:off x="217690" y="1659065"/>
              <a:ext cx="38894" cy="38894"/>
            </a:xfrm>
            <a:custGeom>
              <a:avLst/>
              <a:gdLst/>
              <a:ahLst/>
              <a:cxnLst/>
              <a:rect l="l" t="t" r="r" b="b"/>
              <a:pathLst>
                <a:path w="1132" h="1132" extrusionOk="0">
                  <a:moveTo>
                    <a:pt x="572" y="0"/>
                  </a:moveTo>
                  <a:cubicBezTo>
                    <a:pt x="250" y="0"/>
                    <a:pt x="0" y="250"/>
                    <a:pt x="0" y="560"/>
                  </a:cubicBezTo>
                  <a:cubicBezTo>
                    <a:pt x="0" y="870"/>
                    <a:pt x="250"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
            <p:cNvSpPr/>
            <p:nvPr/>
          </p:nvSpPr>
          <p:spPr>
            <a:xfrm>
              <a:off x="345300" y="1659065"/>
              <a:ext cx="39307" cy="38894"/>
            </a:xfrm>
            <a:custGeom>
              <a:avLst/>
              <a:gdLst/>
              <a:ahLst/>
              <a:cxnLst/>
              <a:rect l="l" t="t" r="r" b="b"/>
              <a:pathLst>
                <a:path w="1144" h="1132" extrusionOk="0">
                  <a:moveTo>
                    <a:pt x="572" y="0"/>
                  </a:moveTo>
                  <a:cubicBezTo>
                    <a:pt x="263" y="0"/>
                    <a:pt x="1" y="250"/>
                    <a:pt x="1" y="560"/>
                  </a:cubicBezTo>
                  <a:cubicBezTo>
                    <a:pt x="25" y="870"/>
                    <a:pt x="275" y="1131"/>
                    <a:pt x="572" y="1131"/>
                  </a:cubicBezTo>
                  <a:cubicBezTo>
                    <a:pt x="882" y="1131"/>
                    <a:pt x="1144" y="870"/>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
            <p:cNvSpPr/>
            <p:nvPr/>
          </p:nvSpPr>
          <p:spPr>
            <a:xfrm>
              <a:off x="409929" y="1594848"/>
              <a:ext cx="38929" cy="38894"/>
            </a:xfrm>
            <a:custGeom>
              <a:avLst/>
              <a:gdLst/>
              <a:ahLst/>
              <a:cxnLst/>
              <a:rect l="l" t="t" r="r" b="b"/>
              <a:pathLst>
                <a:path w="1133"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
            <p:cNvSpPr/>
            <p:nvPr/>
          </p:nvSpPr>
          <p:spPr>
            <a:xfrm>
              <a:off x="281495"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
            <p:cNvSpPr/>
            <p:nvPr/>
          </p:nvSpPr>
          <p:spPr>
            <a:xfrm>
              <a:off x="409929" y="1978982"/>
              <a:ext cx="38929" cy="38894"/>
            </a:xfrm>
            <a:custGeom>
              <a:avLst/>
              <a:gdLst/>
              <a:ahLst/>
              <a:cxnLst/>
              <a:rect l="l" t="t" r="r" b="b"/>
              <a:pathLst>
                <a:path w="1133"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
            <p:cNvSpPr/>
            <p:nvPr/>
          </p:nvSpPr>
          <p:spPr>
            <a:xfrm>
              <a:off x="281495"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
            <p:cNvSpPr/>
            <p:nvPr/>
          </p:nvSpPr>
          <p:spPr>
            <a:xfrm>
              <a:off x="217690" y="2043611"/>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
            <p:cNvSpPr/>
            <p:nvPr/>
          </p:nvSpPr>
          <p:spPr>
            <a:xfrm>
              <a:off x="345300" y="2043611"/>
              <a:ext cx="39307" cy="38894"/>
            </a:xfrm>
            <a:custGeom>
              <a:avLst/>
              <a:gdLst/>
              <a:ahLst/>
              <a:cxnLst/>
              <a:rect l="l" t="t" r="r" b="b"/>
              <a:pathLst>
                <a:path w="1144" h="1132" extrusionOk="0">
                  <a:moveTo>
                    <a:pt x="572" y="0"/>
                  </a:moveTo>
                  <a:cubicBezTo>
                    <a:pt x="263" y="0"/>
                    <a:pt x="1" y="250"/>
                    <a:pt x="1" y="560"/>
                  </a:cubicBezTo>
                  <a:cubicBezTo>
                    <a:pt x="25" y="869"/>
                    <a:pt x="275"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
            <p:cNvSpPr/>
            <p:nvPr/>
          </p:nvSpPr>
          <p:spPr>
            <a:xfrm>
              <a:off x="217690" y="1915143"/>
              <a:ext cx="38894" cy="38894"/>
            </a:xfrm>
            <a:custGeom>
              <a:avLst/>
              <a:gdLst/>
              <a:ahLst/>
              <a:cxnLst/>
              <a:rect l="l" t="t" r="r" b="b"/>
              <a:pathLst>
                <a:path w="1132" h="1132" extrusionOk="0">
                  <a:moveTo>
                    <a:pt x="572" y="1"/>
                  </a:moveTo>
                  <a:cubicBezTo>
                    <a:pt x="250" y="1"/>
                    <a:pt x="0" y="251"/>
                    <a:pt x="0" y="560"/>
                  </a:cubicBezTo>
                  <a:cubicBezTo>
                    <a:pt x="0" y="882"/>
                    <a:pt x="250"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
            <p:cNvSpPr/>
            <p:nvPr/>
          </p:nvSpPr>
          <p:spPr>
            <a:xfrm>
              <a:off x="345300" y="1915143"/>
              <a:ext cx="39307" cy="38894"/>
            </a:xfrm>
            <a:custGeom>
              <a:avLst/>
              <a:gdLst/>
              <a:ahLst/>
              <a:cxnLst/>
              <a:rect l="l" t="t" r="r" b="b"/>
              <a:pathLst>
                <a:path w="1144" h="1132" extrusionOk="0">
                  <a:moveTo>
                    <a:pt x="572" y="1"/>
                  </a:moveTo>
                  <a:cubicBezTo>
                    <a:pt x="263" y="1"/>
                    <a:pt x="1" y="251"/>
                    <a:pt x="1" y="560"/>
                  </a:cubicBezTo>
                  <a:cubicBezTo>
                    <a:pt x="25" y="882"/>
                    <a:pt x="275" y="1132"/>
                    <a:pt x="572" y="1132"/>
                  </a:cubicBezTo>
                  <a:cubicBezTo>
                    <a:pt x="882" y="1132"/>
                    <a:pt x="1144" y="882"/>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
            <p:cNvSpPr/>
            <p:nvPr/>
          </p:nvSpPr>
          <p:spPr>
            <a:xfrm>
              <a:off x="409929" y="1851338"/>
              <a:ext cx="38929" cy="38894"/>
            </a:xfrm>
            <a:custGeom>
              <a:avLst/>
              <a:gdLst/>
              <a:ahLst/>
              <a:cxnLst/>
              <a:rect l="l" t="t" r="r" b="b"/>
              <a:pathLst>
                <a:path w="1133"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
            <p:cNvSpPr/>
            <p:nvPr/>
          </p:nvSpPr>
          <p:spPr>
            <a:xfrm>
              <a:off x="281495"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
            <p:cNvSpPr/>
            <p:nvPr/>
          </p:nvSpPr>
          <p:spPr>
            <a:xfrm>
              <a:off x="-38422" y="-5903"/>
              <a:ext cx="38896" cy="38896"/>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
            <p:cNvSpPr/>
            <p:nvPr/>
          </p:nvSpPr>
          <p:spPr>
            <a:xfrm>
              <a:off x="89222" y="-5903"/>
              <a:ext cx="38894" cy="38894"/>
            </a:xfrm>
            <a:custGeom>
              <a:avLst/>
              <a:gdLst/>
              <a:ahLst/>
              <a:cxnLst/>
              <a:rect l="l" t="t" r="r" b="b"/>
              <a:pathLst>
                <a:path w="1132" h="1132" extrusionOk="0">
                  <a:moveTo>
                    <a:pt x="572" y="0"/>
                  </a:moveTo>
                  <a:cubicBezTo>
                    <a:pt x="262" y="0"/>
                    <a:pt x="0" y="250"/>
                    <a:pt x="0" y="560"/>
                  </a:cubicBezTo>
                  <a:cubicBezTo>
                    <a:pt x="0"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
            <p:cNvSpPr/>
            <p:nvPr/>
          </p:nvSpPr>
          <p:spPr>
            <a:xfrm>
              <a:off x="153851" y="186335"/>
              <a:ext cx="38894" cy="38516"/>
            </a:xfrm>
            <a:custGeom>
              <a:avLst/>
              <a:gdLst/>
              <a:ahLst/>
              <a:cxnLst/>
              <a:rect l="l" t="t" r="r" b="b"/>
              <a:pathLst>
                <a:path w="1132" h="1121" extrusionOk="0">
                  <a:moveTo>
                    <a:pt x="560" y="1"/>
                  </a:moveTo>
                  <a:cubicBezTo>
                    <a:pt x="251" y="1"/>
                    <a:pt x="1" y="251"/>
                    <a:pt x="1" y="561"/>
                  </a:cubicBezTo>
                  <a:cubicBezTo>
                    <a:pt x="1" y="870"/>
                    <a:pt x="251" y="1120"/>
                    <a:pt x="560" y="1120"/>
                  </a:cubicBezTo>
                  <a:cubicBezTo>
                    <a:pt x="882" y="1120"/>
                    <a:pt x="1132" y="870"/>
                    <a:pt x="1132" y="561"/>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
            <p:cNvSpPr/>
            <p:nvPr/>
          </p:nvSpPr>
          <p:spPr>
            <a:xfrm>
              <a:off x="25830" y="186335"/>
              <a:ext cx="38894" cy="38929"/>
            </a:xfrm>
            <a:custGeom>
              <a:avLst/>
              <a:gdLst/>
              <a:ahLst/>
              <a:cxnLst/>
              <a:rect l="l" t="t" r="r" b="b"/>
              <a:pathLst>
                <a:path w="1132" h="1133" extrusionOk="0">
                  <a:moveTo>
                    <a:pt x="572" y="1"/>
                  </a:moveTo>
                  <a:cubicBezTo>
                    <a:pt x="262" y="1"/>
                    <a:pt x="0" y="251"/>
                    <a:pt x="0" y="561"/>
                  </a:cubicBezTo>
                  <a:cubicBezTo>
                    <a:pt x="0" y="870"/>
                    <a:pt x="262" y="1132"/>
                    <a:pt x="572" y="1132"/>
                  </a:cubicBezTo>
                  <a:cubicBezTo>
                    <a:pt x="881" y="1132"/>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
            <p:cNvSpPr/>
            <p:nvPr/>
          </p:nvSpPr>
          <p:spPr>
            <a:xfrm>
              <a:off x="-38422"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
            <p:cNvSpPr/>
            <p:nvPr/>
          </p:nvSpPr>
          <p:spPr>
            <a:xfrm>
              <a:off x="89222" y="250174"/>
              <a:ext cx="38894" cy="38894"/>
            </a:xfrm>
            <a:custGeom>
              <a:avLst/>
              <a:gdLst/>
              <a:ahLst/>
              <a:cxnLst/>
              <a:rect l="l" t="t" r="r" b="b"/>
              <a:pathLst>
                <a:path w="1132" h="1132" extrusionOk="0">
                  <a:moveTo>
                    <a:pt x="572" y="0"/>
                  </a:moveTo>
                  <a:cubicBezTo>
                    <a:pt x="262" y="0"/>
                    <a:pt x="0" y="250"/>
                    <a:pt x="0" y="560"/>
                  </a:cubicBezTo>
                  <a:cubicBezTo>
                    <a:pt x="24" y="881"/>
                    <a:pt x="274"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
            <p:cNvSpPr/>
            <p:nvPr/>
          </p:nvSpPr>
          <p:spPr>
            <a:xfrm>
              <a:off x="-38422"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
            <p:cNvSpPr/>
            <p:nvPr/>
          </p:nvSpPr>
          <p:spPr>
            <a:xfrm>
              <a:off x="89222" y="121706"/>
              <a:ext cx="38894" cy="38894"/>
            </a:xfrm>
            <a:custGeom>
              <a:avLst/>
              <a:gdLst/>
              <a:ahLst/>
              <a:cxnLst/>
              <a:rect l="l" t="t" r="r" b="b"/>
              <a:pathLst>
                <a:path w="1132" h="1132" extrusionOk="0">
                  <a:moveTo>
                    <a:pt x="572" y="1"/>
                  </a:moveTo>
                  <a:cubicBezTo>
                    <a:pt x="262" y="1"/>
                    <a:pt x="0" y="251"/>
                    <a:pt x="0" y="572"/>
                  </a:cubicBezTo>
                  <a:cubicBezTo>
                    <a:pt x="24" y="894"/>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
            <p:cNvSpPr/>
            <p:nvPr/>
          </p:nvSpPr>
          <p:spPr>
            <a:xfrm>
              <a:off x="153851" y="58314"/>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82" y="1131"/>
                    <a:pt x="1132" y="881"/>
                    <a:pt x="1132" y="572"/>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
            <p:cNvSpPr/>
            <p:nvPr/>
          </p:nvSpPr>
          <p:spPr>
            <a:xfrm>
              <a:off x="25830"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
            <p:cNvSpPr/>
            <p:nvPr/>
          </p:nvSpPr>
          <p:spPr>
            <a:xfrm>
              <a:off x="153851" y="442447"/>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82" y="1131"/>
                    <a:pt x="1132" y="881"/>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
            <p:cNvSpPr/>
            <p:nvPr/>
          </p:nvSpPr>
          <p:spPr>
            <a:xfrm>
              <a:off x="25830" y="44244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
            <p:cNvSpPr/>
            <p:nvPr/>
          </p:nvSpPr>
          <p:spPr>
            <a:xfrm>
              <a:off x="-38422"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
            <p:cNvSpPr/>
            <p:nvPr/>
          </p:nvSpPr>
          <p:spPr>
            <a:xfrm>
              <a:off x="89222" y="506252"/>
              <a:ext cx="38894" cy="38894"/>
            </a:xfrm>
            <a:custGeom>
              <a:avLst/>
              <a:gdLst/>
              <a:ahLst/>
              <a:cxnLst/>
              <a:rect l="l" t="t" r="r" b="b"/>
              <a:pathLst>
                <a:path w="1132" h="1132" extrusionOk="0">
                  <a:moveTo>
                    <a:pt x="572" y="1"/>
                  </a:moveTo>
                  <a:cubicBezTo>
                    <a:pt x="262" y="1"/>
                    <a:pt x="0" y="251"/>
                    <a:pt x="0" y="572"/>
                  </a:cubicBezTo>
                  <a:cubicBezTo>
                    <a:pt x="24"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
            <p:cNvSpPr/>
            <p:nvPr/>
          </p:nvSpPr>
          <p:spPr>
            <a:xfrm>
              <a:off x="-38422"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
            <p:cNvSpPr/>
            <p:nvPr/>
          </p:nvSpPr>
          <p:spPr>
            <a:xfrm>
              <a:off x="89222" y="377818"/>
              <a:ext cx="38894" cy="38894"/>
            </a:xfrm>
            <a:custGeom>
              <a:avLst/>
              <a:gdLst/>
              <a:ahLst/>
              <a:cxnLst/>
              <a:rect l="l" t="t" r="r" b="b"/>
              <a:pathLst>
                <a:path w="1132" h="1132" extrusionOk="0">
                  <a:moveTo>
                    <a:pt x="572" y="0"/>
                  </a:moveTo>
                  <a:cubicBezTo>
                    <a:pt x="262" y="0"/>
                    <a:pt x="0" y="262"/>
                    <a:pt x="0" y="572"/>
                  </a:cubicBezTo>
                  <a:cubicBezTo>
                    <a:pt x="24" y="893"/>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
            <p:cNvSpPr/>
            <p:nvPr/>
          </p:nvSpPr>
          <p:spPr>
            <a:xfrm>
              <a:off x="153851" y="31397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75"/>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
            <p:cNvSpPr/>
            <p:nvPr/>
          </p:nvSpPr>
          <p:spPr>
            <a:xfrm>
              <a:off x="25830" y="314391"/>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
            <p:cNvSpPr/>
            <p:nvPr/>
          </p:nvSpPr>
          <p:spPr>
            <a:xfrm>
              <a:off x="153851" y="698525"/>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
            <p:cNvSpPr/>
            <p:nvPr/>
          </p:nvSpPr>
          <p:spPr>
            <a:xfrm>
              <a:off x="25830"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
            <p:cNvSpPr/>
            <p:nvPr/>
          </p:nvSpPr>
          <p:spPr>
            <a:xfrm>
              <a:off x="-38422"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82" y="1132"/>
                    <a:pt x="1132" y="882"/>
                    <a:pt x="1132" y="572"/>
                  </a:cubicBezTo>
                  <a:cubicBezTo>
                    <a:pt x="1132" y="263"/>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
            <p:cNvSpPr/>
            <p:nvPr/>
          </p:nvSpPr>
          <p:spPr>
            <a:xfrm>
              <a:off x="89222" y="762330"/>
              <a:ext cx="38894" cy="38929"/>
            </a:xfrm>
            <a:custGeom>
              <a:avLst/>
              <a:gdLst/>
              <a:ahLst/>
              <a:cxnLst/>
              <a:rect l="l" t="t" r="r" b="b"/>
              <a:pathLst>
                <a:path w="1132" h="1133" extrusionOk="0">
                  <a:moveTo>
                    <a:pt x="572" y="1"/>
                  </a:moveTo>
                  <a:cubicBezTo>
                    <a:pt x="262" y="1"/>
                    <a:pt x="0" y="263"/>
                    <a:pt x="0" y="572"/>
                  </a:cubicBezTo>
                  <a:cubicBezTo>
                    <a:pt x="24" y="882"/>
                    <a:pt x="274"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
            <p:cNvSpPr/>
            <p:nvPr/>
          </p:nvSpPr>
          <p:spPr>
            <a:xfrm>
              <a:off x="-38422"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
            <p:cNvSpPr/>
            <p:nvPr/>
          </p:nvSpPr>
          <p:spPr>
            <a:xfrm>
              <a:off x="89222" y="634308"/>
              <a:ext cx="38894" cy="38894"/>
            </a:xfrm>
            <a:custGeom>
              <a:avLst/>
              <a:gdLst/>
              <a:ahLst/>
              <a:cxnLst/>
              <a:rect l="l" t="t" r="r" b="b"/>
              <a:pathLst>
                <a:path w="1132" h="1132" extrusionOk="0">
                  <a:moveTo>
                    <a:pt x="572" y="0"/>
                  </a:moveTo>
                  <a:cubicBezTo>
                    <a:pt x="262" y="0"/>
                    <a:pt x="0" y="250"/>
                    <a:pt x="0" y="560"/>
                  </a:cubicBezTo>
                  <a:cubicBezTo>
                    <a:pt x="0"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
            <p:cNvSpPr/>
            <p:nvPr/>
          </p:nvSpPr>
          <p:spPr>
            <a:xfrm>
              <a:off x="153851" y="570091"/>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
            <p:cNvSpPr/>
            <p:nvPr/>
          </p:nvSpPr>
          <p:spPr>
            <a:xfrm>
              <a:off x="25830" y="570881"/>
              <a:ext cx="38894" cy="38482"/>
            </a:xfrm>
            <a:custGeom>
              <a:avLst/>
              <a:gdLst/>
              <a:ahLst/>
              <a:cxnLst/>
              <a:rect l="l" t="t" r="r" b="b"/>
              <a:pathLst>
                <a:path w="1132" h="1120" extrusionOk="0">
                  <a:moveTo>
                    <a:pt x="572" y="1"/>
                  </a:moveTo>
                  <a:cubicBezTo>
                    <a:pt x="262" y="1"/>
                    <a:pt x="0" y="251"/>
                    <a:pt x="0" y="560"/>
                  </a:cubicBezTo>
                  <a:cubicBezTo>
                    <a:pt x="0" y="870"/>
                    <a:pt x="262" y="1120"/>
                    <a:pt x="572" y="1120"/>
                  </a:cubicBezTo>
                  <a:cubicBezTo>
                    <a:pt x="881" y="1120"/>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
            <p:cNvSpPr/>
            <p:nvPr/>
          </p:nvSpPr>
          <p:spPr>
            <a:xfrm>
              <a:off x="153851" y="954603"/>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82" y="1132"/>
                    <a:pt x="1132" y="882"/>
                    <a:pt x="1132" y="572"/>
                  </a:cubicBezTo>
                  <a:cubicBezTo>
                    <a:pt x="1132" y="263"/>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
            <p:cNvSpPr/>
            <p:nvPr/>
          </p:nvSpPr>
          <p:spPr>
            <a:xfrm>
              <a:off x="25830"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
            <p:cNvSpPr/>
            <p:nvPr/>
          </p:nvSpPr>
          <p:spPr>
            <a:xfrm>
              <a:off x="-38422"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
            <p:cNvSpPr/>
            <p:nvPr/>
          </p:nvSpPr>
          <p:spPr>
            <a:xfrm>
              <a:off x="89222" y="1018854"/>
              <a:ext cx="38894" cy="38894"/>
            </a:xfrm>
            <a:custGeom>
              <a:avLst/>
              <a:gdLst/>
              <a:ahLst/>
              <a:cxnLst/>
              <a:rect l="l" t="t" r="r" b="b"/>
              <a:pathLst>
                <a:path w="1132" h="1132" extrusionOk="0">
                  <a:moveTo>
                    <a:pt x="572" y="0"/>
                  </a:moveTo>
                  <a:cubicBezTo>
                    <a:pt x="262" y="0"/>
                    <a:pt x="0" y="250"/>
                    <a:pt x="0" y="560"/>
                  </a:cubicBezTo>
                  <a:cubicBezTo>
                    <a:pt x="24"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
            <p:cNvSpPr/>
            <p:nvPr/>
          </p:nvSpPr>
          <p:spPr>
            <a:xfrm>
              <a:off x="-38422"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2"/>
            <p:cNvSpPr/>
            <p:nvPr/>
          </p:nvSpPr>
          <p:spPr>
            <a:xfrm>
              <a:off x="89222" y="890386"/>
              <a:ext cx="38894" cy="38894"/>
            </a:xfrm>
            <a:custGeom>
              <a:avLst/>
              <a:gdLst/>
              <a:ahLst/>
              <a:cxnLst/>
              <a:rect l="l" t="t" r="r" b="b"/>
              <a:pathLst>
                <a:path w="1132" h="1132" extrusionOk="0">
                  <a:moveTo>
                    <a:pt x="572" y="1"/>
                  </a:moveTo>
                  <a:cubicBezTo>
                    <a:pt x="262" y="1"/>
                    <a:pt x="0" y="251"/>
                    <a:pt x="0" y="560"/>
                  </a:cubicBezTo>
                  <a:cubicBezTo>
                    <a:pt x="0" y="882"/>
                    <a:pt x="274"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
            <p:cNvSpPr/>
            <p:nvPr/>
          </p:nvSpPr>
          <p:spPr>
            <a:xfrm>
              <a:off x="153851" y="82658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
            <p:cNvSpPr/>
            <p:nvPr/>
          </p:nvSpPr>
          <p:spPr>
            <a:xfrm>
              <a:off x="25830" y="82699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2"/>
            <p:cNvSpPr/>
            <p:nvPr/>
          </p:nvSpPr>
          <p:spPr>
            <a:xfrm>
              <a:off x="153851" y="1210302"/>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
            <p:cNvSpPr/>
            <p:nvPr/>
          </p:nvSpPr>
          <p:spPr>
            <a:xfrm>
              <a:off x="25830" y="1210714"/>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
            <p:cNvSpPr/>
            <p:nvPr/>
          </p:nvSpPr>
          <p:spPr>
            <a:xfrm>
              <a:off x="-38422"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82" y="1132"/>
                    <a:pt x="1132" y="870"/>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
            <p:cNvSpPr/>
            <p:nvPr/>
          </p:nvSpPr>
          <p:spPr>
            <a:xfrm>
              <a:off x="89222" y="1274519"/>
              <a:ext cx="38894" cy="38894"/>
            </a:xfrm>
            <a:custGeom>
              <a:avLst/>
              <a:gdLst/>
              <a:ahLst/>
              <a:cxnLst/>
              <a:rect l="l" t="t" r="r" b="b"/>
              <a:pathLst>
                <a:path w="1132" h="1132" extrusionOk="0">
                  <a:moveTo>
                    <a:pt x="572" y="1"/>
                  </a:moveTo>
                  <a:cubicBezTo>
                    <a:pt x="262" y="1"/>
                    <a:pt x="0" y="251"/>
                    <a:pt x="0" y="560"/>
                  </a:cubicBezTo>
                  <a:cubicBezTo>
                    <a:pt x="24" y="894"/>
                    <a:pt x="274"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2"/>
            <p:cNvSpPr/>
            <p:nvPr/>
          </p:nvSpPr>
          <p:spPr>
            <a:xfrm>
              <a:off x="-38422"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2"/>
            <p:cNvSpPr/>
            <p:nvPr/>
          </p:nvSpPr>
          <p:spPr>
            <a:xfrm>
              <a:off x="89222" y="1146463"/>
              <a:ext cx="38894" cy="38894"/>
            </a:xfrm>
            <a:custGeom>
              <a:avLst/>
              <a:gdLst/>
              <a:ahLst/>
              <a:cxnLst/>
              <a:rect l="l" t="t" r="r" b="b"/>
              <a:pathLst>
                <a:path w="1132" h="1132" extrusionOk="0">
                  <a:moveTo>
                    <a:pt x="572" y="1"/>
                  </a:moveTo>
                  <a:cubicBezTo>
                    <a:pt x="262" y="1"/>
                    <a:pt x="0" y="251"/>
                    <a:pt x="0" y="572"/>
                  </a:cubicBezTo>
                  <a:cubicBezTo>
                    <a:pt x="24"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
            <p:cNvSpPr/>
            <p:nvPr/>
          </p:nvSpPr>
          <p:spPr>
            <a:xfrm>
              <a:off x="153851" y="1082659"/>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
            <p:cNvSpPr/>
            <p:nvPr/>
          </p:nvSpPr>
          <p:spPr>
            <a:xfrm>
              <a:off x="25830" y="1082659"/>
              <a:ext cx="38894" cy="38894"/>
            </a:xfrm>
            <a:custGeom>
              <a:avLst/>
              <a:gdLst/>
              <a:ahLst/>
              <a:cxnLst/>
              <a:rect l="l" t="t" r="r" b="b"/>
              <a:pathLst>
                <a:path w="1132" h="1132" extrusionOk="0">
                  <a:moveTo>
                    <a:pt x="572" y="1"/>
                  </a:moveTo>
                  <a:cubicBezTo>
                    <a:pt x="262" y="1"/>
                    <a:pt x="0" y="251"/>
                    <a:pt x="0" y="560"/>
                  </a:cubicBezTo>
                  <a:cubicBezTo>
                    <a:pt x="0" y="870"/>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
            <p:cNvSpPr/>
            <p:nvPr/>
          </p:nvSpPr>
          <p:spPr>
            <a:xfrm>
              <a:off x="153851" y="1466792"/>
              <a:ext cx="38894" cy="38894"/>
            </a:xfrm>
            <a:custGeom>
              <a:avLst/>
              <a:gdLst/>
              <a:ahLst/>
              <a:cxnLst/>
              <a:rect l="l" t="t" r="r" b="b"/>
              <a:pathLst>
                <a:path w="1132" h="1132" extrusionOk="0">
                  <a:moveTo>
                    <a:pt x="560" y="0"/>
                  </a:moveTo>
                  <a:cubicBezTo>
                    <a:pt x="251" y="0"/>
                    <a:pt x="1" y="250"/>
                    <a:pt x="1" y="560"/>
                  </a:cubicBezTo>
                  <a:cubicBezTo>
                    <a:pt x="1" y="893"/>
                    <a:pt x="251" y="1132"/>
                    <a:pt x="560" y="1132"/>
                  </a:cubicBezTo>
                  <a:cubicBezTo>
                    <a:pt x="882" y="1132"/>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2"/>
            <p:cNvSpPr/>
            <p:nvPr/>
          </p:nvSpPr>
          <p:spPr>
            <a:xfrm>
              <a:off x="25830" y="1467204"/>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
            <p:cNvSpPr/>
            <p:nvPr/>
          </p:nvSpPr>
          <p:spPr>
            <a:xfrm>
              <a:off x="-38422"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
            <p:cNvSpPr/>
            <p:nvPr/>
          </p:nvSpPr>
          <p:spPr>
            <a:xfrm>
              <a:off x="89222" y="1531009"/>
              <a:ext cx="38894" cy="38894"/>
            </a:xfrm>
            <a:custGeom>
              <a:avLst/>
              <a:gdLst/>
              <a:ahLst/>
              <a:cxnLst/>
              <a:rect l="l" t="t" r="r" b="b"/>
              <a:pathLst>
                <a:path w="1132" h="1132" extrusionOk="0">
                  <a:moveTo>
                    <a:pt x="572" y="1"/>
                  </a:moveTo>
                  <a:cubicBezTo>
                    <a:pt x="262" y="1"/>
                    <a:pt x="0" y="251"/>
                    <a:pt x="0" y="572"/>
                  </a:cubicBezTo>
                  <a:cubicBezTo>
                    <a:pt x="24"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
            <p:cNvSpPr/>
            <p:nvPr/>
          </p:nvSpPr>
          <p:spPr>
            <a:xfrm>
              <a:off x="-38422"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2"/>
            <p:cNvSpPr/>
            <p:nvPr/>
          </p:nvSpPr>
          <p:spPr>
            <a:xfrm>
              <a:off x="89222" y="1402575"/>
              <a:ext cx="38894" cy="38894"/>
            </a:xfrm>
            <a:custGeom>
              <a:avLst/>
              <a:gdLst/>
              <a:ahLst/>
              <a:cxnLst/>
              <a:rect l="l" t="t" r="r" b="b"/>
              <a:pathLst>
                <a:path w="1132" h="1132" extrusionOk="0">
                  <a:moveTo>
                    <a:pt x="572" y="0"/>
                  </a:moveTo>
                  <a:cubicBezTo>
                    <a:pt x="262" y="0"/>
                    <a:pt x="0" y="262"/>
                    <a:pt x="0" y="572"/>
                  </a:cubicBezTo>
                  <a:cubicBezTo>
                    <a:pt x="24"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2"/>
            <p:cNvSpPr/>
            <p:nvPr/>
          </p:nvSpPr>
          <p:spPr>
            <a:xfrm>
              <a:off x="153851" y="1338736"/>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75"/>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
            <p:cNvSpPr/>
            <p:nvPr/>
          </p:nvSpPr>
          <p:spPr>
            <a:xfrm>
              <a:off x="25830" y="133873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
            <p:cNvSpPr/>
            <p:nvPr/>
          </p:nvSpPr>
          <p:spPr>
            <a:xfrm>
              <a:off x="153851" y="1722870"/>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
            <p:cNvSpPr/>
            <p:nvPr/>
          </p:nvSpPr>
          <p:spPr>
            <a:xfrm>
              <a:off x="25830"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
            <p:cNvSpPr/>
            <p:nvPr/>
          </p:nvSpPr>
          <p:spPr>
            <a:xfrm>
              <a:off x="-38422" y="1787121"/>
              <a:ext cx="38894" cy="38894"/>
            </a:xfrm>
            <a:custGeom>
              <a:avLst/>
              <a:gdLst/>
              <a:ahLst/>
              <a:cxnLst/>
              <a:rect l="l" t="t" r="r" b="b"/>
              <a:pathLst>
                <a:path w="1132" h="1132" extrusionOk="0">
                  <a:moveTo>
                    <a:pt x="560" y="0"/>
                  </a:moveTo>
                  <a:cubicBezTo>
                    <a:pt x="251" y="0"/>
                    <a:pt x="1" y="262"/>
                    <a:pt x="1" y="572"/>
                  </a:cubicBezTo>
                  <a:cubicBezTo>
                    <a:pt x="1" y="869"/>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
            <p:cNvSpPr/>
            <p:nvPr/>
          </p:nvSpPr>
          <p:spPr>
            <a:xfrm>
              <a:off x="89222" y="1787121"/>
              <a:ext cx="38894" cy="38894"/>
            </a:xfrm>
            <a:custGeom>
              <a:avLst/>
              <a:gdLst/>
              <a:ahLst/>
              <a:cxnLst/>
              <a:rect l="l" t="t" r="r" b="b"/>
              <a:pathLst>
                <a:path w="1132" h="1132" extrusionOk="0">
                  <a:moveTo>
                    <a:pt x="572" y="0"/>
                  </a:moveTo>
                  <a:cubicBezTo>
                    <a:pt x="262" y="0"/>
                    <a:pt x="0" y="262"/>
                    <a:pt x="0" y="572"/>
                  </a:cubicBezTo>
                  <a:cubicBezTo>
                    <a:pt x="0"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
            <p:cNvSpPr/>
            <p:nvPr/>
          </p:nvSpPr>
          <p:spPr>
            <a:xfrm>
              <a:off x="-38422"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
            <p:cNvSpPr/>
            <p:nvPr/>
          </p:nvSpPr>
          <p:spPr>
            <a:xfrm>
              <a:off x="89222" y="1659065"/>
              <a:ext cx="38894" cy="38894"/>
            </a:xfrm>
            <a:custGeom>
              <a:avLst/>
              <a:gdLst/>
              <a:ahLst/>
              <a:cxnLst/>
              <a:rect l="l" t="t" r="r" b="b"/>
              <a:pathLst>
                <a:path w="1132" h="1132" extrusionOk="0">
                  <a:moveTo>
                    <a:pt x="572" y="0"/>
                  </a:moveTo>
                  <a:cubicBezTo>
                    <a:pt x="262" y="0"/>
                    <a:pt x="0" y="250"/>
                    <a:pt x="0" y="560"/>
                  </a:cubicBezTo>
                  <a:cubicBezTo>
                    <a:pt x="24" y="870"/>
                    <a:pt x="274"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
            <p:cNvSpPr/>
            <p:nvPr/>
          </p:nvSpPr>
          <p:spPr>
            <a:xfrm>
              <a:off x="153851" y="1594848"/>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
            <p:cNvSpPr/>
            <p:nvPr/>
          </p:nvSpPr>
          <p:spPr>
            <a:xfrm>
              <a:off x="25830"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
            <p:cNvSpPr/>
            <p:nvPr/>
          </p:nvSpPr>
          <p:spPr>
            <a:xfrm>
              <a:off x="153851" y="1978982"/>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82" y="1131"/>
                    <a:pt x="1132" y="881"/>
                    <a:pt x="1132" y="572"/>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
            <p:cNvSpPr/>
            <p:nvPr/>
          </p:nvSpPr>
          <p:spPr>
            <a:xfrm>
              <a:off x="25830"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
            <p:cNvSpPr/>
            <p:nvPr/>
          </p:nvSpPr>
          <p:spPr>
            <a:xfrm>
              <a:off x="-38422"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
            <p:cNvSpPr/>
            <p:nvPr/>
          </p:nvSpPr>
          <p:spPr>
            <a:xfrm>
              <a:off x="89222" y="2043611"/>
              <a:ext cx="38894" cy="38894"/>
            </a:xfrm>
            <a:custGeom>
              <a:avLst/>
              <a:gdLst/>
              <a:ahLst/>
              <a:cxnLst/>
              <a:rect l="l" t="t" r="r" b="b"/>
              <a:pathLst>
                <a:path w="1132" h="1132" extrusionOk="0">
                  <a:moveTo>
                    <a:pt x="572" y="0"/>
                  </a:moveTo>
                  <a:cubicBezTo>
                    <a:pt x="262" y="0"/>
                    <a:pt x="0" y="250"/>
                    <a:pt x="0" y="560"/>
                  </a:cubicBezTo>
                  <a:cubicBezTo>
                    <a:pt x="24"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
            <p:cNvSpPr/>
            <p:nvPr/>
          </p:nvSpPr>
          <p:spPr>
            <a:xfrm>
              <a:off x="-38422"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
            <p:cNvSpPr/>
            <p:nvPr/>
          </p:nvSpPr>
          <p:spPr>
            <a:xfrm>
              <a:off x="89222" y="1915143"/>
              <a:ext cx="38894" cy="38894"/>
            </a:xfrm>
            <a:custGeom>
              <a:avLst/>
              <a:gdLst/>
              <a:ahLst/>
              <a:cxnLst/>
              <a:rect l="l" t="t" r="r" b="b"/>
              <a:pathLst>
                <a:path w="1132" h="1132" extrusionOk="0">
                  <a:moveTo>
                    <a:pt x="572" y="1"/>
                  </a:moveTo>
                  <a:cubicBezTo>
                    <a:pt x="262" y="1"/>
                    <a:pt x="0" y="251"/>
                    <a:pt x="0" y="560"/>
                  </a:cubicBezTo>
                  <a:cubicBezTo>
                    <a:pt x="24" y="882"/>
                    <a:pt x="274"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
            <p:cNvSpPr/>
            <p:nvPr/>
          </p:nvSpPr>
          <p:spPr>
            <a:xfrm>
              <a:off x="153851"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
            <p:cNvSpPr/>
            <p:nvPr/>
          </p:nvSpPr>
          <p:spPr>
            <a:xfrm>
              <a:off x="25830"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
            <p:cNvSpPr/>
            <p:nvPr/>
          </p:nvSpPr>
          <p:spPr>
            <a:xfrm>
              <a:off x="-136173" y="-1814"/>
              <a:ext cx="8212" cy="31507"/>
            </a:xfrm>
            <a:custGeom>
              <a:avLst/>
              <a:gdLst/>
              <a:ahLst/>
              <a:cxnLst/>
              <a:rect l="l" t="t" r="r" b="b"/>
              <a:pathLst>
                <a:path w="239" h="917" extrusionOk="0">
                  <a:moveTo>
                    <a:pt x="0" y="0"/>
                  </a:moveTo>
                  <a:lnTo>
                    <a:pt x="0" y="917"/>
                  </a:lnTo>
                  <a:cubicBezTo>
                    <a:pt x="155" y="810"/>
                    <a:pt x="238" y="643"/>
                    <a:pt x="238" y="453"/>
                  </a:cubicBezTo>
                  <a:cubicBezTo>
                    <a:pt x="238" y="262"/>
                    <a:pt x="131" y="95"/>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
            <p:cNvSpPr/>
            <p:nvPr/>
          </p:nvSpPr>
          <p:spPr>
            <a:xfrm>
              <a:off x="-102226"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70" y="1120"/>
                    <a:pt x="1131" y="870"/>
                    <a:pt x="1131" y="561"/>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
            <p:cNvSpPr/>
            <p:nvPr/>
          </p:nvSpPr>
          <p:spPr>
            <a:xfrm>
              <a:off x="-136173" y="253851"/>
              <a:ext cx="8212" cy="31542"/>
            </a:xfrm>
            <a:custGeom>
              <a:avLst/>
              <a:gdLst/>
              <a:ahLst/>
              <a:cxnLst/>
              <a:rect l="l" t="t" r="r" b="b"/>
              <a:pathLst>
                <a:path w="239" h="918" extrusionOk="0">
                  <a:moveTo>
                    <a:pt x="0" y="1"/>
                  </a:moveTo>
                  <a:lnTo>
                    <a:pt x="0" y="917"/>
                  </a:lnTo>
                  <a:cubicBezTo>
                    <a:pt x="155" y="810"/>
                    <a:pt x="238" y="643"/>
                    <a:pt x="238" y="453"/>
                  </a:cubicBezTo>
                  <a:cubicBezTo>
                    <a:pt x="238" y="262"/>
                    <a:pt x="131" y="9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
            <p:cNvSpPr/>
            <p:nvPr/>
          </p:nvSpPr>
          <p:spPr>
            <a:xfrm>
              <a:off x="-136173" y="125795"/>
              <a:ext cx="8212" cy="31954"/>
            </a:xfrm>
            <a:custGeom>
              <a:avLst/>
              <a:gdLst/>
              <a:ahLst/>
              <a:cxnLst/>
              <a:rect l="l" t="t" r="r" b="b"/>
              <a:pathLst>
                <a:path w="239" h="930" extrusionOk="0">
                  <a:moveTo>
                    <a:pt x="0" y="1"/>
                  </a:moveTo>
                  <a:lnTo>
                    <a:pt x="0" y="930"/>
                  </a:lnTo>
                  <a:cubicBezTo>
                    <a:pt x="155" y="822"/>
                    <a:pt x="238" y="656"/>
                    <a:pt x="238" y="465"/>
                  </a:cubicBezTo>
                  <a:cubicBezTo>
                    <a:pt x="238" y="275"/>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
            <p:cNvSpPr/>
            <p:nvPr/>
          </p:nvSpPr>
          <p:spPr>
            <a:xfrm>
              <a:off x="-102226"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70" y="1131"/>
                    <a:pt x="1131" y="881"/>
                    <a:pt x="1131" y="572"/>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
            <p:cNvSpPr/>
            <p:nvPr/>
          </p:nvSpPr>
          <p:spPr>
            <a:xfrm>
              <a:off x="-102226"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70" y="1131"/>
                    <a:pt x="1131" y="881"/>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
            <p:cNvSpPr/>
            <p:nvPr/>
          </p:nvSpPr>
          <p:spPr>
            <a:xfrm>
              <a:off x="-136173" y="509928"/>
              <a:ext cx="8212" cy="31542"/>
            </a:xfrm>
            <a:custGeom>
              <a:avLst/>
              <a:gdLst/>
              <a:ahLst/>
              <a:cxnLst/>
              <a:rect l="l" t="t" r="r" b="b"/>
              <a:pathLst>
                <a:path w="239" h="918" extrusionOk="0">
                  <a:moveTo>
                    <a:pt x="0" y="1"/>
                  </a:moveTo>
                  <a:lnTo>
                    <a:pt x="0" y="918"/>
                  </a:lnTo>
                  <a:cubicBezTo>
                    <a:pt x="155" y="822"/>
                    <a:pt x="238" y="656"/>
                    <a:pt x="238" y="465"/>
                  </a:cubicBezTo>
                  <a:cubicBezTo>
                    <a:pt x="238" y="263"/>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
            <p:cNvSpPr/>
            <p:nvPr/>
          </p:nvSpPr>
          <p:spPr>
            <a:xfrm>
              <a:off x="-136173" y="381907"/>
              <a:ext cx="8212" cy="31920"/>
            </a:xfrm>
            <a:custGeom>
              <a:avLst/>
              <a:gdLst/>
              <a:ahLst/>
              <a:cxnLst/>
              <a:rect l="l" t="t" r="r" b="b"/>
              <a:pathLst>
                <a:path w="239" h="929" extrusionOk="0">
                  <a:moveTo>
                    <a:pt x="0" y="0"/>
                  </a:moveTo>
                  <a:lnTo>
                    <a:pt x="0" y="929"/>
                  </a:lnTo>
                  <a:cubicBezTo>
                    <a:pt x="155" y="822"/>
                    <a:pt x="238" y="655"/>
                    <a:pt x="238" y="464"/>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
            <p:cNvSpPr/>
            <p:nvPr/>
          </p:nvSpPr>
          <p:spPr>
            <a:xfrm>
              <a:off x="-102226" y="31397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70" y="1132"/>
                    <a:pt x="1131" y="882"/>
                    <a:pt x="1131" y="572"/>
                  </a:cubicBezTo>
                  <a:cubicBezTo>
                    <a:pt x="1131"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
            <p:cNvSpPr/>
            <p:nvPr/>
          </p:nvSpPr>
          <p:spPr>
            <a:xfrm>
              <a:off x="-102226"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
            <p:cNvSpPr/>
            <p:nvPr/>
          </p:nvSpPr>
          <p:spPr>
            <a:xfrm>
              <a:off x="-136173" y="766040"/>
              <a:ext cx="8212" cy="31920"/>
            </a:xfrm>
            <a:custGeom>
              <a:avLst/>
              <a:gdLst/>
              <a:ahLst/>
              <a:cxnLst/>
              <a:rect l="l" t="t" r="r" b="b"/>
              <a:pathLst>
                <a:path w="239" h="929" extrusionOk="0">
                  <a:moveTo>
                    <a:pt x="0" y="0"/>
                  </a:moveTo>
                  <a:lnTo>
                    <a:pt x="0" y="929"/>
                  </a:lnTo>
                  <a:cubicBezTo>
                    <a:pt x="155" y="834"/>
                    <a:pt x="238" y="655"/>
                    <a:pt x="238" y="464"/>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
            <p:cNvSpPr/>
            <p:nvPr/>
          </p:nvSpPr>
          <p:spPr>
            <a:xfrm>
              <a:off x="-136173" y="638397"/>
              <a:ext cx="8212" cy="31542"/>
            </a:xfrm>
            <a:custGeom>
              <a:avLst/>
              <a:gdLst/>
              <a:ahLst/>
              <a:cxnLst/>
              <a:rect l="l" t="t" r="r" b="b"/>
              <a:pathLst>
                <a:path w="239" h="918" extrusionOk="0">
                  <a:moveTo>
                    <a:pt x="0" y="0"/>
                  </a:moveTo>
                  <a:lnTo>
                    <a:pt x="0" y="917"/>
                  </a:lnTo>
                  <a:cubicBezTo>
                    <a:pt x="155" y="810"/>
                    <a:pt x="238" y="655"/>
                    <a:pt x="238" y="453"/>
                  </a:cubicBezTo>
                  <a:cubicBezTo>
                    <a:pt x="238" y="262"/>
                    <a:pt x="131" y="96"/>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
            <p:cNvSpPr/>
            <p:nvPr/>
          </p:nvSpPr>
          <p:spPr>
            <a:xfrm>
              <a:off x="-102226"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2"/>
            <p:cNvSpPr/>
            <p:nvPr/>
          </p:nvSpPr>
          <p:spPr>
            <a:xfrm>
              <a:off x="-102226"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70" y="1132"/>
                    <a:pt x="1131" y="882"/>
                    <a:pt x="1131" y="572"/>
                  </a:cubicBezTo>
                  <a:cubicBezTo>
                    <a:pt x="1131"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2"/>
            <p:cNvSpPr/>
            <p:nvPr/>
          </p:nvSpPr>
          <p:spPr>
            <a:xfrm>
              <a:off x="-136173" y="1022118"/>
              <a:ext cx="8212" cy="31954"/>
            </a:xfrm>
            <a:custGeom>
              <a:avLst/>
              <a:gdLst/>
              <a:ahLst/>
              <a:cxnLst/>
              <a:rect l="l" t="t" r="r" b="b"/>
              <a:pathLst>
                <a:path w="239" h="930" extrusionOk="0">
                  <a:moveTo>
                    <a:pt x="0" y="0"/>
                  </a:moveTo>
                  <a:lnTo>
                    <a:pt x="0" y="929"/>
                  </a:lnTo>
                  <a:cubicBezTo>
                    <a:pt x="155" y="834"/>
                    <a:pt x="238" y="655"/>
                    <a:pt x="238" y="465"/>
                  </a:cubicBezTo>
                  <a:cubicBezTo>
                    <a:pt x="238" y="274"/>
                    <a:pt x="131" y="108"/>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
            <p:cNvSpPr/>
            <p:nvPr/>
          </p:nvSpPr>
          <p:spPr>
            <a:xfrm>
              <a:off x="-136173" y="894474"/>
              <a:ext cx="8212" cy="31542"/>
            </a:xfrm>
            <a:custGeom>
              <a:avLst/>
              <a:gdLst/>
              <a:ahLst/>
              <a:cxnLst/>
              <a:rect l="l" t="t" r="r" b="b"/>
              <a:pathLst>
                <a:path w="239" h="918" extrusionOk="0">
                  <a:moveTo>
                    <a:pt x="0" y="1"/>
                  </a:moveTo>
                  <a:lnTo>
                    <a:pt x="0" y="917"/>
                  </a:lnTo>
                  <a:cubicBezTo>
                    <a:pt x="155" y="822"/>
                    <a:pt x="238" y="655"/>
                    <a:pt x="238" y="465"/>
                  </a:cubicBezTo>
                  <a:cubicBezTo>
                    <a:pt x="238" y="263"/>
                    <a:pt x="131" y="9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
            <p:cNvSpPr/>
            <p:nvPr/>
          </p:nvSpPr>
          <p:spPr>
            <a:xfrm>
              <a:off x="-102226"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2"/>
            <p:cNvSpPr/>
            <p:nvPr/>
          </p:nvSpPr>
          <p:spPr>
            <a:xfrm>
              <a:off x="-102226"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
            <p:cNvSpPr/>
            <p:nvPr/>
          </p:nvSpPr>
          <p:spPr>
            <a:xfrm>
              <a:off x="-136173" y="1278608"/>
              <a:ext cx="8212" cy="31542"/>
            </a:xfrm>
            <a:custGeom>
              <a:avLst/>
              <a:gdLst/>
              <a:ahLst/>
              <a:cxnLst/>
              <a:rect l="l" t="t" r="r" b="b"/>
              <a:pathLst>
                <a:path w="239" h="918" extrusionOk="0">
                  <a:moveTo>
                    <a:pt x="0" y="1"/>
                  </a:moveTo>
                  <a:lnTo>
                    <a:pt x="0" y="917"/>
                  </a:lnTo>
                  <a:cubicBezTo>
                    <a:pt x="155" y="810"/>
                    <a:pt x="238" y="655"/>
                    <a:pt x="238" y="453"/>
                  </a:cubicBezTo>
                  <a:cubicBezTo>
                    <a:pt x="238" y="263"/>
                    <a:pt x="131" y="9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2"/>
            <p:cNvSpPr/>
            <p:nvPr/>
          </p:nvSpPr>
          <p:spPr>
            <a:xfrm>
              <a:off x="-136173" y="1150174"/>
              <a:ext cx="8212" cy="31507"/>
            </a:xfrm>
            <a:custGeom>
              <a:avLst/>
              <a:gdLst/>
              <a:ahLst/>
              <a:cxnLst/>
              <a:rect l="l" t="t" r="r" b="b"/>
              <a:pathLst>
                <a:path w="239" h="917" extrusionOk="0">
                  <a:moveTo>
                    <a:pt x="0" y="0"/>
                  </a:moveTo>
                  <a:lnTo>
                    <a:pt x="0" y="917"/>
                  </a:lnTo>
                  <a:cubicBezTo>
                    <a:pt x="155" y="833"/>
                    <a:pt x="238" y="655"/>
                    <a:pt x="238" y="464"/>
                  </a:cubicBezTo>
                  <a:cubicBezTo>
                    <a:pt x="238" y="262"/>
                    <a:pt x="131" y="95"/>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2"/>
            <p:cNvSpPr/>
            <p:nvPr/>
          </p:nvSpPr>
          <p:spPr>
            <a:xfrm>
              <a:off x="-102226"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70"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2"/>
            <p:cNvSpPr/>
            <p:nvPr/>
          </p:nvSpPr>
          <p:spPr>
            <a:xfrm>
              <a:off x="-102226"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70" y="1132"/>
                    <a:pt x="1131" y="870"/>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2"/>
            <p:cNvSpPr/>
            <p:nvPr/>
          </p:nvSpPr>
          <p:spPr>
            <a:xfrm>
              <a:off x="-136173" y="1534685"/>
              <a:ext cx="8212" cy="31542"/>
            </a:xfrm>
            <a:custGeom>
              <a:avLst/>
              <a:gdLst/>
              <a:ahLst/>
              <a:cxnLst/>
              <a:rect l="l" t="t" r="r" b="b"/>
              <a:pathLst>
                <a:path w="239" h="918" extrusionOk="0">
                  <a:moveTo>
                    <a:pt x="0" y="1"/>
                  </a:moveTo>
                  <a:lnTo>
                    <a:pt x="0" y="918"/>
                  </a:lnTo>
                  <a:cubicBezTo>
                    <a:pt x="155" y="822"/>
                    <a:pt x="238" y="656"/>
                    <a:pt x="238" y="465"/>
                  </a:cubicBezTo>
                  <a:cubicBezTo>
                    <a:pt x="238" y="263"/>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2"/>
            <p:cNvSpPr/>
            <p:nvPr/>
          </p:nvSpPr>
          <p:spPr>
            <a:xfrm>
              <a:off x="-136173" y="1406251"/>
              <a:ext cx="8212" cy="31954"/>
            </a:xfrm>
            <a:custGeom>
              <a:avLst/>
              <a:gdLst/>
              <a:ahLst/>
              <a:cxnLst/>
              <a:rect l="l" t="t" r="r" b="b"/>
              <a:pathLst>
                <a:path w="239" h="930" extrusionOk="0">
                  <a:moveTo>
                    <a:pt x="0" y="0"/>
                  </a:moveTo>
                  <a:lnTo>
                    <a:pt x="0" y="929"/>
                  </a:lnTo>
                  <a:cubicBezTo>
                    <a:pt x="155" y="834"/>
                    <a:pt x="238" y="655"/>
                    <a:pt x="238" y="465"/>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2"/>
            <p:cNvSpPr/>
            <p:nvPr/>
          </p:nvSpPr>
          <p:spPr>
            <a:xfrm>
              <a:off x="-102226" y="1338736"/>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70" y="1132"/>
                    <a:pt x="1131" y="882"/>
                    <a:pt x="1131" y="572"/>
                  </a:cubicBezTo>
                  <a:cubicBezTo>
                    <a:pt x="1131"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2"/>
            <p:cNvSpPr/>
            <p:nvPr/>
          </p:nvSpPr>
          <p:spPr>
            <a:xfrm>
              <a:off x="-102226"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70"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2"/>
            <p:cNvSpPr/>
            <p:nvPr/>
          </p:nvSpPr>
          <p:spPr>
            <a:xfrm>
              <a:off x="-136173" y="1790797"/>
              <a:ext cx="8212" cy="31920"/>
            </a:xfrm>
            <a:custGeom>
              <a:avLst/>
              <a:gdLst/>
              <a:ahLst/>
              <a:cxnLst/>
              <a:rect l="l" t="t" r="r" b="b"/>
              <a:pathLst>
                <a:path w="239" h="929" extrusionOk="0">
                  <a:moveTo>
                    <a:pt x="0" y="0"/>
                  </a:moveTo>
                  <a:lnTo>
                    <a:pt x="0" y="929"/>
                  </a:lnTo>
                  <a:cubicBezTo>
                    <a:pt x="155" y="822"/>
                    <a:pt x="238" y="655"/>
                    <a:pt x="238" y="465"/>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2"/>
            <p:cNvSpPr/>
            <p:nvPr/>
          </p:nvSpPr>
          <p:spPr>
            <a:xfrm>
              <a:off x="-136173" y="1662329"/>
              <a:ext cx="8212" cy="31954"/>
            </a:xfrm>
            <a:custGeom>
              <a:avLst/>
              <a:gdLst/>
              <a:ahLst/>
              <a:cxnLst/>
              <a:rect l="l" t="t" r="r" b="b"/>
              <a:pathLst>
                <a:path w="239" h="930" extrusionOk="0">
                  <a:moveTo>
                    <a:pt x="0" y="1"/>
                  </a:moveTo>
                  <a:lnTo>
                    <a:pt x="0" y="929"/>
                  </a:lnTo>
                  <a:cubicBezTo>
                    <a:pt x="155" y="834"/>
                    <a:pt x="238" y="679"/>
                    <a:pt x="238" y="465"/>
                  </a:cubicBezTo>
                  <a:cubicBezTo>
                    <a:pt x="238" y="274"/>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
            <p:cNvSpPr/>
            <p:nvPr/>
          </p:nvSpPr>
          <p:spPr>
            <a:xfrm>
              <a:off x="-102226"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2"/>
            <p:cNvSpPr/>
            <p:nvPr/>
          </p:nvSpPr>
          <p:spPr>
            <a:xfrm>
              <a:off x="-102226"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70" y="1131"/>
                    <a:pt x="1131" y="881"/>
                    <a:pt x="1131" y="572"/>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2"/>
            <p:cNvSpPr/>
            <p:nvPr/>
          </p:nvSpPr>
          <p:spPr>
            <a:xfrm>
              <a:off x="-136173" y="2046875"/>
              <a:ext cx="8212" cy="31954"/>
            </a:xfrm>
            <a:custGeom>
              <a:avLst/>
              <a:gdLst/>
              <a:ahLst/>
              <a:cxnLst/>
              <a:rect l="l" t="t" r="r" b="b"/>
              <a:pathLst>
                <a:path w="239" h="930" extrusionOk="0">
                  <a:moveTo>
                    <a:pt x="0" y="0"/>
                  </a:moveTo>
                  <a:lnTo>
                    <a:pt x="0" y="929"/>
                  </a:lnTo>
                  <a:cubicBezTo>
                    <a:pt x="155" y="822"/>
                    <a:pt x="238" y="655"/>
                    <a:pt x="238" y="465"/>
                  </a:cubicBezTo>
                  <a:cubicBezTo>
                    <a:pt x="238" y="274"/>
                    <a:pt x="131" y="108"/>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
            <p:cNvSpPr/>
            <p:nvPr/>
          </p:nvSpPr>
          <p:spPr>
            <a:xfrm>
              <a:off x="-136173" y="1919231"/>
              <a:ext cx="8212" cy="31542"/>
            </a:xfrm>
            <a:custGeom>
              <a:avLst/>
              <a:gdLst/>
              <a:ahLst/>
              <a:cxnLst/>
              <a:rect l="l" t="t" r="r" b="b"/>
              <a:pathLst>
                <a:path w="239" h="918" extrusionOk="0">
                  <a:moveTo>
                    <a:pt x="0" y="1"/>
                  </a:moveTo>
                  <a:lnTo>
                    <a:pt x="0" y="918"/>
                  </a:lnTo>
                  <a:cubicBezTo>
                    <a:pt x="155" y="822"/>
                    <a:pt x="238" y="644"/>
                    <a:pt x="238" y="465"/>
                  </a:cubicBezTo>
                  <a:cubicBezTo>
                    <a:pt x="238" y="263"/>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
            <p:cNvSpPr/>
            <p:nvPr/>
          </p:nvSpPr>
          <p:spPr>
            <a:xfrm>
              <a:off x="-102226"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
            <p:cNvSpPr/>
            <p:nvPr/>
          </p:nvSpPr>
          <p:spPr>
            <a:xfrm>
              <a:off x="2459065" y="210088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
            <p:cNvSpPr/>
            <p:nvPr/>
          </p:nvSpPr>
          <p:spPr>
            <a:xfrm>
              <a:off x="2330597" y="2100475"/>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
            <p:cNvSpPr/>
            <p:nvPr/>
          </p:nvSpPr>
          <p:spPr>
            <a:xfrm>
              <a:off x="2267204"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
            <p:cNvSpPr/>
            <p:nvPr/>
          </p:nvSpPr>
          <p:spPr>
            <a:xfrm>
              <a:off x="2395260" y="2164692"/>
              <a:ext cx="38482" cy="38894"/>
            </a:xfrm>
            <a:custGeom>
              <a:avLst/>
              <a:gdLst/>
              <a:ahLst/>
              <a:cxnLst/>
              <a:rect l="l" t="t" r="r" b="b"/>
              <a:pathLst>
                <a:path w="1120" h="1132" extrusionOk="0">
                  <a:moveTo>
                    <a:pt x="560" y="0"/>
                  </a:moveTo>
                  <a:cubicBezTo>
                    <a:pt x="250" y="0"/>
                    <a:pt x="0" y="251"/>
                    <a:pt x="0" y="560"/>
                  </a:cubicBezTo>
                  <a:cubicBezTo>
                    <a:pt x="0" y="882"/>
                    <a:pt x="250" y="1132"/>
                    <a:pt x="560" y="1132"/>
                  </a:cubicBezTo>
                  <a:cubicBezTo>
                    <a:pt x="869" y="1132"/>
                    <a:pt x="1119" y="882"/>
                    <a:pt x="1119" y="560"/>
                  </a:cubicBezTo>
                  <a:cubicBezTo>
                    <a:pt x="1119"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
            <p:cNvSpPr/>
            <p:nvPr/>
          </p:nvSpPr>
          <p:spPr>
            <a:xfrm>
              <a:off x="2459065"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81" y="1132"/>
                    <a:pt x="1131" y="881"/>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
            <p:cNvSpPr/>
            <p:nvPr/>
          </p:nvSpPr>
          <p:spPr>
            <a:xfrm>
              <a:off x="2330597" y="2356965"/>
              <a:ext cx="38894" cy="38894"/>
            </a:xfrm>
            <a:custGeom>
              <a:avLst/>
              <a:gdLst/>
              <a:ahLst/>
              <a:cxnLst/>
              <a:rect l="l" t="t" r="r" b="b"/>
              <a:pathLst>
                <a:path w="1132" h="1132" extrusionOk="0">
                  <a:moveTo>
                    <a:pt x="572" y="0"/>
                  </a:moveTo>
                  <a:cubicBezTo>
                    <a:pt x="251" y="0"/>
                    <a:pt x="1" y="250"/>
                    <a:pt x="1" y="560"/>
                  </a:cubicBezTo>
                  <a:cubicBezTo>
                    <a:pt x="1" y="870"/>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
            <p:cNvSpPr/>
            <p:nvPr/>
          </p:nvSpPr>
          <p:spPr>
            <a:xfrm>
              <a:off x="2267204"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
            <p:cNvSpPr/>
            <p:nvPr/>
          </p:nvSpPr>
          <p:spPr>
            <a:xfrm>
              <a:off x="2395260" y="2420769"/>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
            <p:cNvSpPr/>
            <p:nvPr/>
          </p:nvSpPr>
          <p:spPr>
            <a:xfrm>
              <a:off x="2267204"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
            <p:cNvSpPr/>
            <p:nvPr/>
          </p:nvSpPr>
          <p:spPr>
            <a:xfrm>
              <a:off x="2395260" y="2292336"/>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
            <p:cNvSpPr/>
            <p:nvPr/>
          </p:nvSpPr>
          <p:spPr>
            <a:xfrm>
              <a:off x="2459065"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
            <p:cNvSpPr/>
            <p:nvPr/>
          </p:nvSpPr>
          <p:spPr>
            <a:xfrm>
              <a:off x="2330597" y="2228909"/>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
            <p:cNvSpPr/>
            <p:nvPr/>
          </p:nvSpPr>
          <p:spPr>
            <a:xfrm>
              <a:off x="2202987" y="2100887"/>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
            <p:cNvSpPr/>
            <p:nvPr/>
          </p:nvSpPr>
          <p:spPr>
            <a:xfrm>
              <a:off x="2074931" y="2100475"/>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
            <p:cNvSpPr/>
            <p:nvPr/>
          </p:nvSpPr>
          <p:spPr>
            <a:xfrm>
              <a:off x="2011127"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
            <p:cNvSpPr/>
            <p:nvPr/>
          </p:nvSpPr>
          <p:spPr>
            <a:xfrm>
              <a:off x="2138736" y="2164692"/>
              <a:ext cx="38894" cy="38894"/>
            </a:xfrm>
            <a:custGeom>
              <a:avLst/>
              <a:gdLst/>
              <a:ahLst/>
              <a:cxnLst/>
              <a:rect l="l" t="t" r="r" b="b"/>
              <a:pathLst>
                <a:path w="1132" h="1132" extrusionOk="0">
                  <a:moveTo>
                    <a:pt x="572" y="0"/>
                  </a:moveTo>
                  <a:cubicBezTo>
                    <a:pt x="263" y="0"/>
                    <a:pt x="1" y="251"/>
                    <a:pt x="1" y="560"/>
                  </a:cubicBezTo>
                  <a:cubicBezTo>
                    <a:pt x="25" y="882"/>
                    <a:pt x="263"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
            <p:cNvSpPr/>
            <p:nvPr/>
          </p:nvSpPr>
          <p:spPr>
            <a:xfrm>
              <a:off x="2202987"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69" y="1132"/>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
            <p:cNvSpPr/>
            <p:nvPr/>
          </p:nvSpPr>
          <p:spPr>
            <a:xfrm>
              <a:off x="2074931" y="2356965"/>
              <a:ext cx="38894" cy="38894"/>
            </a:xfrm>
            <a:custGeom>
              <a:avLst/>
              <a:gdLst/>
              <a:ahLst/>
              <a:cxnLst/>
              <a:rect l="l" t="t" r="r" b="b"/>
              <a:pathLst>
                <a:path w="1132" h="1132" extrusionOk="0">
                  <a:moveTo>
                    <a:pt x="572" y="0"/>
                  </a:moveTo>
                  <a:cubicBezTo>
                    <a:pt x="250" y="0"/>
                    <a:pt x="0" y="250"/>
                    <a:pt x="0" y="560"/>
                  </a:cubicBezTo>
                  <a:cubicBezTo>
                    <a:pt x="0" y="870"/>
                    <a:pt x="250" y="1132"/>
                    <a:pt x="572" y="1132"/>
                  </a:cubicBezTo>
                  <a:cubicBezTo>
                    <a:pt x="881" y="1132"/>
                    <a:pt x="1132" y="870"/>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
            <p:cNvSpPr/>
            <p:nvPr/>
          </p:nvSpPr>
          <p:spPr>
            <a:xfrm>
              <a:off x="2011127"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
            <p:cNvSpPr/>
            <p:nvPr/>
          </p:nvSpPr>
          <p:spPr>
            <a:xfrm>
              <a:off x="2138736" y="242076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2"/>
            <p:cNvSpPr/>
            <p:nvPr/>
          </p:nvSpPr>
          <p:spPr>
            <a:xfrm>
              <a:off x="2011127"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2"/>
            <p:cNvSpPr/>
            <p:nvPr/>
          </p:nvSpPr>
          <p:spPr>
            <a:xfrm>
              <a:off x="2138736" y="2292336"/>
              <a:ext cx="38894" cy="38894"/>
            </a:xfrm>
            <a:custGeom>
              <a:avLst/>
              <a:gdLst/>
              <a:ahLst/>
              <a:cxnLst/>
              <a:rect l="l" t="t" r="r" b="b"/>
              <a:pathLst>
                <a:path w="1132" h="1132" extrusionOk="0">
                  <a:moveTo>
                    <a:pt x="572" y="0"/>
                  </a:moveTo>
                  <a:cubicBezTo>
                    <a:pt x="263" y="0"/>
                    <a:pt x="1" y="262"/>
                    <a:pt x="1" y="572"/>
                  </a:cubicBezTo>
                  <a:cubicBezTo>
                    <a:pt x="25"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
            <p:cNvSpPr/>
            <p:nvPr/>
          </p:nvSpPr>
          <p:spPr>
            <a:xfrm>
              <a:off x="2202987"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
            <p:cNvSpPr/>
            <p:nvPr/>
          </p:nvSpPr>
          <p:spPr>
            <a:xfrm>
              <a:off x="2074931" y="2228909"/>
              <a:ext cx="38894" cy="38894"/>
            </a:xfrm>
            <a:custGeom>
              <a:avLst/>
              <a:gdLst/>
              <a:ahLst/>
              <a:cxnLst/>
              <a:rect l="l" t="t" r="r" b="b"/>
              <a:pathLst>
                <a:path w="1132" h="1132" extrusionOk="0">
                  <a:moveTo>
                    <a:pt x="572" y="1"/>
                  </a:moveTo>
                  <a:cubicBezTo>
                    <a:pt x="250" y="1"/>
                    <a:pt x="0" y="263"/>
                    <a:pt x="0" y="572"/>
                  </a:cubicBezTo>
                  <a:cubicBezTo>
                    <a:pt x="0" y="882"/>
                    <a:pt x="250"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
            <p:cNvSpPr/>
            <p:nvPr/>
          </p:nvSpPr>
          <p:spPr>
            <a:xfrm>
              <a:off x="1946463" y="2100887"/>
              <a:ext cx="38894" cy="38894"/>
            </a:xfrm>
            <a:custGeom>
              <a:avLst/>
              <a:gdLst/>
              <a:ahLst/>
              <a:cxnLst/>
              <a:rect l="l" t="t" r="r" b="b"/>
              <a:pathLst>
                <a:path w="1132" h="1132" extrusionOk="0">
                  <a:moveTo>
                    <a:pt x="572" y="0"/>
                  </a:moveTo>
                  <a:cubicBezTo>
                    <a:pt x="263" y="0"/>
                    <a:pt x="1" y="250"/>
                    <a:pt x="1" y="560"/>
                  </a:cubicBezTo>
                  <a:cubicBezTo>
                    <a:pt x="25"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
            <p:cNvSpPr/>
            <p:nvPr/>
          </p:nvSpPr>
          <p:spPr>
            <a:xfrm>
              <a:off x="1818854" y="21004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
            <p:cNvSpPr/>
            <p:nvPr/>
          </p:nvSpPr>
          <p:spPr>
            <a:xfrm>
              <a:off x="1755015"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70"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
            <p:cNvSpPr/>
            <p:nvPr/>
          </p:nvSpPr>
          <p:spPr>
            <a:xfrm>
              <a:off x="1882658" y="2164692"/>
              <a:ext cx="38894" cy="38894"/>
            </a:xfrm>
            <a:custGeom>
              <a:avLst/>
              <a:gdLst/>
              <a:ahLst/>
              <a:cxnLst/>
              <a:rect l="l" t="t" r="r" b="b"/>
              <a:pathLst>
                <a:path w="1132" h="1132" extrusionOk="0">
                  <a:moveTo>
                    <a:pt x="572" y="0"/>
                  </a:moveTo>
                  <a:cubicBezTo>
                    <a:pt x="251" y="0"/>
                    <a:pt x="0" y="251"/>
                    <a:pt x="0" y="560"/>
                  </a:cubicBezTo>
                  <a:cubicBezTo>
                    <a:pt x="0" y="882"/>
                    <a:pt x="251"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
            <p:cNvSpPr/>
            <p:nvPr/>
          </p:nvSpPr>
          <p:spPr>
            <a:xfrm>
              <a:off x="1946463" y="2356965"/>
              <a:ext cx="38894" cy="38894"/>
            </a:xfrm>
            <a:custGeom>
              <a:avLst/>
              <a:gdLst/>
              <a:ahLst/>
              <a:cxnLst/>
              <a:rect l="l" t="t" r="r" b="b"/>
              <a:pathLst>
                <a:path w="1132" h="1132" extrusionOk="0">
                  <a:moveTo>
                    <a:pt x="572" y="0"/>
                  </a:moveTo>
                  <a:cubicBezTo>
                    <a:pt x="263" y="0"/>
                    <a:pt x="1" y="250"/>
                    <a:pt x="1" y="560"/>
                  </a:cubicBezTo>
                  <a:cubicBezTo>
                    <a:pt x="25" y="881"/>
                    <a:pt x="263"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
            <p:cNvSpPr/>
            <p:nvPr/>
          </p:nvSpPr>
          <p:spPr>
            <a:xfrm>
              <a:off x="1818854" y="2356965"/>
              <a:ext cx="38894" cy="38894"/>
            </a:xfrm>
            <a:custGeom>
              <a:avLst/>
              <a:gdLst/>
              <a:ahLst/>
              <a:cxnLst/>
              <a:rect l="l" t="t" r="r" b="b"/>
              <a:pathLst>
                <a:path w="1132" h="1132" extrusionOk="0">
                  <a:moveTo>
                    <a:pt x="560" y="0"/>
                  </a:moveTo>
                  <a:cubicBezTo>
                    <a:pt x="250" y="0"/>
                    <a:pt x="0" y="250"/>
                    <a:pt x="0" y="560"/>
                  </a:cubicBezTo>
                  <a:cubicBezTo>
                    <a:pt x="0" y="870"/>
                    <a:pt x="250" y="1132"/>
                    <a:pt x="560" y="1132"/>
                  </a:cubicBezTo>
                  <a:cubicBezTo>
                    <a:pt x="869"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
            <p:cNvSpPr/>
            <p:nvPr/>
          </p:nvSpPr>
          <p:spPr>
            <a:xfrm>
              <a:off x="1755015"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
            <p:cNvSpPr/>
            <p:nvPr/>
          </p:nvSpPr>
          <p:spPr>
            <a:xfrm>
              <a:off x="1882658" y="2420769"/>
              <a:ext cx="38894" cy="38894"/>
            </a:xfrm>
            <a:custGeom>
              <a:avLst/>
              <a:gdLst/>
              <a:ahLst/>
              <a:cxnLst/>
              <a:rect l="l" t="t" r="r" b="b"/>
              <a:pathLst>
                <a:path w="1132" h="1132" extrusionOk="0">
                  <a:moveTo>
                    <a:pt x="572" y="1"/>
                  </a:moveTo>
                  <a:cubicBezTo>
                    <a:pt x="251" y="1"/>
                    <a:pt x="0" y="251"/>
                    <a:pt x="0" y="572"/>
                  </a:cubicBezTo>
                  <a:cubicBezTo>
                    <a:pt x="0"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
            <p:cNvSpPr/>
            <p:nvPr/>
          </p:nvSpPr>
          <p:spPr>
            <a:xfrm>
              <a:off x="1755015"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
            <p:cNvSpPr/>
            <p:nvPr/>
          </p:nvSpPr>
          <p:spPr>
            <a:xfrm>
              <a:off x="1882658" y="2292336"/>
              <a:ext cx="38894" cy="38894"/>
            </a:xfrm>
            <a:custGeom>
              <a:avLst/>
              <a:gdLst/>
              <a:ahLst/>
              <a:cxnLst/>
              <a:rect l="l" t="t" r="r" b="b"/>
              <a:pathLst>
                <a:path w="1132" h="1132" extrusionOk="0">
                  <a:moveTo>
                    <a:pt x="572" y="0"/>
                  </a:moveTo>
                  <a:cubicBezTo>
                    <a:pt x="251" y="0"/>
                    <a:pt x="0" y="262"/>
                    <a:pt x="0" y="572"/>
                  </a:cubicBezTo>
                  <a:cubicBezTo>
                    <a:pt x="0"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
            <p:cNvSpPr/>
            <p:nvPr/>
          </p:nvSpPr>
          <p:spPr>
            <a:xfrm>
              <a:off x="1946463" y="2228497"/>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
            <p:cNvSpPr/>
            <p:nvPr/>
          </p:nvSpPr>
          <p:spPr>
            <a:xfrm>
              <a:off x="1818854" y="2228909"/>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
            <p:cNvSpPr/>
            <p:nvPr/>
          </p:nvSpPr>
          <p:spPr>
            <a:xfrm>
              <a:off x="1690385" y="2100887"/>
              <a:ext cx="38894" cy="38894"/>
            </a:xfrm>
            <a:custGeom>
              <a:avLst/>
              <a:gdLst/>
              <a:ahLst/>
              <a:cxnLst/>
              <a:rect l="l" t="t" r="r" b="b"/>
              <a:pathLst>
                <a:path w="1132" h="1132" extrusionOk="0">
                  <a:moveTo>
                    <a:pt x="572" y="0"/>
                  </a:moveTo>
                  <a:cubicBezTo>
                    <a:pt x="251" y="0"/>
                    <a:pt x="1" y="250"/>
                    <a:pt x="1" y="560"/>
                  </a:cubicBezTo>
                  <a:cubicBezTo>
                    <a:pt x="12"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
            <p:cNvSpPr/>
            <p:nvPr/>
          </p:nvSpPr>
          <p:spPr>
            <a:xfrm>
              <a:off x="1562742" y="2100475"/>
              <a:ext cx="38482" cy="38894"/>
            </a:xfrm>
            <a:custGeom>
              <a:avLst/>
              <a:gdLst/>
              <a:ahLst/>
              <a:cxnLst/>
              <a:rect l="l" t="t" r="r" b="b"/>
              <a:pathLst>
                <a:path w="1120" h="1132" extrusionOk="0">
                  <a:moveTo>
                    <a:pt x="560" y="0"/>
                  </a:moveTo>
                  <a:cubicBezTo>
                    <a:pt x="251" y="0"/>
                    <a:pt x="1" y="262"/>
                    <a:pt x="1" y="572"/>
                  </a:cubicBezTo>
                  <a:cubicBezTo>
                    <a:pt x="1" y="881"/>
                    <a:pt x="251" y="1131"/>
                    <a:pt x="560" y="1131"/>
                  </a:cubicBezTo>
                  <a:cubicBezTo>
                    <a:pt x="870" y="1131"/>
                    <a:pt x="1120" y="881"/>
                    <a:pt x="1120" y="572"/>
                  </a:cubicBezTo>
                  <a:cubicBezTo>
                    <a:pt x="1120"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
            <p:cNvSpPr/>
            <p:nvPr/>
          </p:nvSpPr>
          <p:spPr>
            <a:xfrm>
              <a:off x="1498113" y="2164692"/>
              <a:ext cx="38894" cy="38894"/>
            </a:xfrm>
            <a:custGeom>
              <a:avLst/>
              <a:gdLst/>
              <a:ahLst/>
              <a:cxnLst/>
              <a:rect l="l" t="t" r="r" b="b"/>
              <a:pathLst>
                <a:path w="1132" h="1132" extrusionOk="0">
                  <a:moveTo>
                    <a:pt x="572" y="0"/>
                  </a:moveTo>
                  <a:cubicBezTo>
                    <a:pt x="251" y="0"/>
                    <a:pt x="1" y="251"/>
                    <a:pt x="1" y="560"/>
                  </a:cubicBezTo>
                  <a:cubicBezTo>
                    <a:pt x="13" y="882"/>
                    <a:pt x="274"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
            <p:cNvSpPr/>
            <p:nvPr/>
          </p:nvSpPr>
          <p:spPr>
            <a:xfrm>
              <a:off x="1626581" y="2164692"/>
              <a:ext cx="38894" cy="38894"/>
            </a:xfrm>
            <a:custGeom>
              <a:avLst/>
              <a:gdLst/>
              <a:ahLst/>
              <a:cxnLst/>
              <a:rect l="l" t="t" r="r" b="b"/>
              <a:pathLst>
                <a:path w="1132" h="1132" extrusionOk="0">
                  <a:moveTo>
                    <a:pt x="560" y="0"/>
                  </a:moveTo>
                  <a:cubicBezTo>
                    <a:pt x="250" y="0"/>
                    <a:pt x="0" y="251"/>
                    <a:pt x="0" y="560"/>
                  </a:cubicBezTo>
                  <a:cubicBezTo>
                    <a:pt x="0" y="882"/>
                    <a:pt x="262"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
            <p:cNvSpPr/>
            <p:nvPr/>
          </p:nvSpPr>
          <p:spPr>
            <a:xfrm>
              <a:off x="1690385" y="2356965"/>
              <a:ext cx="38894" cy="38894"/>
            </a:xfrm>
            <a:custGeom>
              <a:avLst/>
              <a:gdLst/>
              <a:ahLst/>
              <a:cxnLst/>
              <a:rect l="l" t="t" r="r" b="b"/>
              <a:pathLst>
                <a:path w="1132" h="1132" extrusionOk="0">
                  <a:moveTo>
                    <a:pt x="572" y="0"/>
                  </a:moveTo>
                  <a:cubicBezTo>
                    <a:pt x="251" y="0"/>
                    <a:pt x="1" y="250"/>
                    <a:pt x="1" y="560"/>
                  </a:cubicBezTo>
                  <a:cubicBezTo>
                    <a:pt x="12" y="881"/>
                    <a:pt x="251"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
            <p:cNvSpPr/>
            <p:nvPr/>
          </p:nvSpPr>
          <p:spPr>
            <a:xfrm>
              <a:off x="1562742" y="2356965"/>
              <a:ext cx="38482" cy="38894"/>
            </a:xfrm>
            <a:custGeom>
              <a:avLst/>
              <a:gdLst/>
              <a:ahLst/>
              <a:cxnLst/>
              <a:rect l="l" t="t" r="r" b="b"/>
              <a:pathLst>
                <a:path w="1120" h="1132" extrusionOk="0">
                  <a:moveTo>
                    <a:pt x="560" y="0"/>
                  </a:moveTo>
                  <a:cubicBezTo>
                    <a:pt x="251" y="0"/>
                    <a:pt x="1" y="250"/>
                    <a:pt x="1" y="560"/>
                  </a:cubicBezTo>
                  <a:cubicBezTo>
                    <a:pt x="1" y="870"/>
                    <a:pt x="251" y="1132"/>
                    <a:pt x="560" y="1132"/>
                  </a:cubicBezTo>
                  <a:cubicBezTo>
                    <a:pt x="870" y="1132"/>
                    <a:pt x="1120" y="870"/>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
            <p:cNvSpPr/>
            <p:nvPr/>
          </p:nvSpPr>
          <p:spPr>
            <a:xfrm>
              <a:off x="1498113" y="2420769"/>
              <a:ext cx="38894" cy="38894"/>
            </a:xfrm>
            <a:custGeom>
              <a:avLst/>
              <a:gdLst/>
              <a:ahLst/>
              <a:cxnLst/>
              <a:rect l="l" t="t" r="r" b="b"/>
              <a:pathLst>
                <a:path w="1132" h="1132" extrusionOk="0">
                  <a:moveTo>
                    <a:pt x="572" y="1"/>
                  </a:moveTo>
                  <a:cubicBezTo>
                    <a:pt x="251" y="1"/>
                    <a:pt x="1" y="251"/>
                    <a:pt x="1" y="572"/>
                  </a:cubicBezTo>
                  <a:cubicBezTo>
                    <a:pt x="1"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
            <p:cNvSpPr/>
            <p:nvPr/>
          </p:nvSpPr>
          <p:spPr>
            <a:xfrm>
              <a:off x="1626581" y="2420769"/>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
            <p:cNvSpPr/>
            <p:nvPr/>
          </p:nvSpPr>
          <p:spPr>
            <a:xfrm>
              <a:off x="1498113" y="2292336"/>
              <a:ext cx="38894" cy="38894"/>
            </a:xfrm>
            <a:custGeom>
              <a:avLst/>
              <a:gdLst/>
              <a:ahLst/>
              <a:cxnLst/>
              <a:rect l="l" t="t" r="r" b="b"/>
              <a:pathLst>
                <a:path w="1132" h="1132" extrusionOk="0">
                  <a:moveTo>
                    <a:pt x="572" y="0"/>
                  </a:moveTo>
                  <a:cubicBezTo>
                    <a:pt x="251" y="0"/>
                    <a:pt x="1" y="262"/>
                    <a:pt x="1" y="572"/>
                  </a:cubicBezTo>
                  <a:cubicBezTo>
                    <a:pt x="13"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
            <p:cNvSpPr/>
            <p:nvPr/>
          </p:nvSpPr>
          <p:spPr>
            <a:xfrm>
              <a:off x="1626581" y="2292336"/>
              <a:ext cx="38894" cy="38894"/>
            </a:xfrm>
            <a:custGeom>
              <a:avLst/>
              <a:gdLst/>
              <a:ahLst/>
              <a:cxnLst/>
              <a:rect l="l" t="t" r="r" b="b"/>
              <a:pathLst>
                <a:path w="1132" h="1132" extrusionOk="0">
                  <a:moveTo>
                    <a:pt x="560" y="0"/>
                  </a:moveTo>
                  <a:cubicBezTo>
                    <a:pt x="250" y="0"/>
                    <a:pt x="0" y="262"/>
                    <a:pt x="0" y="572"/>
                  </a:cubicBezTo>
                  <a:cubicBezTo>
                    <a:pt x="0"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
            <p:cNvSpPr/>
            <p:nvPr/>
          </p:nvSpPr>
          <p:spPr>
            <a:xfrm>
              <a:off x="1690385" y="2228497"/>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
            <p:cNvSpPr/>
            <p:nvPr/>
          </p:nvSpPr>
          <p:spPr>
            <a:xfrm>
              <a:off x="1562742" y="2228909"/>
              <a:ext cx="38482" cy="38894"/>
            </a:xfrm>
            <a:custGeom>
              <a:avLst/>
              <a:gdLst/>
              <a:ahLst/>
              <a:cxnLst/>
              <a:rect l="l" t="t" r="r" b="b"/>
              <a:pathLst>
                <a:path w="1120" h="1132" extrusionOk="0">
                  <a:moveTo>
                    <a:pt x="560" y="1"/>
                  </a:moveTo>
                  <a:cubicBezTo>
                    <a:pt x="251" y="1"/>
                    <a:pt x="1" y="263"/>
                    <a:pt x="1" y="572"/>
                  </a:cubicBezTo>
                  <a:cubicBezTo>
                    <a:pt x="1" y="882"/>
                    <a:pt x="251" y="1132"/>
                    <a:pt x="560" y="1132"/>
                  </a:cubicBezTo>
                  <a:cubicBezTo>
                    <a:pt x="870" y="1132"/>
                    <a:pt x="1120" y="882"/>
                    <a:pt x="1120" y="572"/>
                  </a:cubicBezTo>
                  <a:cubicBezTo>
                    <a:pt x="1120"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
            <p:cNvSpPr/>
            <p:nvPr/>
          </p:nvSpPr>
          <p:spPr>
            <a:xfrm>
              <a:off x="1434308" y="2100887"/>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
            <p:cNvSpPr/>
            <p:nvPr/>
          </p:nvSpPr>
          <p:spPr>
            <a:xfrm>
              <a:off x="1306252" y="21004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
            <p:cNvSpPr/>
            <p:nvPr/>
          </p:nvSpPr>
          <p:spPr>
            <a:xfrm>
              <a:off x="1242035" y="2164692"/>
              <a:ext cx="38894" cy="38894"/>
            </a:xfrm>
            <a:custGeom>
              <a:avLst/>
              <a:gdLst/>
              <a:ahLst/>
              <a:cxnLst/>
              <a:rect l="l" t="t" r="r" b="b"/>
              <a:pathLst>
                <a:path w="1132" h="1132" extrusionOk="0">
                  <a:moveTo>
                    <a:pt x="560" y="0"/>
                  </a:moveTo>
                  <a:cubicBezTo>
                    <a:pt x="250" y="0"/>
                    <a:pt x="0" y="251"/>
                    <a:pt x="0" y="560"/>
                  </a:cubicBezTo>
                  <a:cubicBezTo>
                    <a:pt x="12" y="882"/>
                    <a:pt x="262"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
            <p:cNvSpPr/>
            <p:nvPr/>
          </p:nvSpPr>
          <p:spPr>
            <a:xfrm>
              <a:off x="1370469"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70"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2"/>
            <p:cNvSpPr/>
            <p:nvPr/>
          </p:nvSpPr>
          <p:spPr>
            <a:xfrm>
              <a:off x="1434308" y="2356965"/>
              <a:ext cx="38894" cy="38894"/>
            </a:xfrm>
            <a:custGeom>
              <a:avLst/>
              <a:gdLst/>
              <a:ahLst/>
              <a:cxnLst/>
              <a:rect l="l" t="t" r="r" b="b"/>
              <a:pathLst>
                <a:path w="1132" h="1132" extrusionOk="0">
                  <a:moveTo>
                    <a:pt x="560" y="0"/>
                  </a:moveTo>
                  <a:cubicBezTo>
                    <a:pt x="250" y="0"/>
                    <a:pt x="0" y="250"/>
                    <a:pt x="0" y="560"/>
                  </a:cubicBezTo>
                  <a:cubicBezTo>
                    <a:pt x="12" y="881"/>
                    <a:pt x="262" y="1132"/>
                    <a:pt x="560" y="1132"/>
                  </a:cubicBezTo>
                  <a:cubicBezTo>
                    <a:pt x="881" y="1132"/>
                    <a:pt x="1131" y="881"/>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2"/>
            <p:cNvSpPr/>
            <p:nvPr/>
          </p:nvSpPr>
          <p:spPr>
            <a:xfrm>
              <a:off x="1306252" y="2356965"/>
              <a:ext cx="38894" cy="38894"/>
            </a:xfrm>
            <a:custGeom>
              <a:avLst/>
              <a:gdLst/>
              <a:ahLst/>
              <a:cxnLst/>
              <a:rect l="l" t="t" r="r" b="b"/>
              <a:pathLst>
                <a:path w="1132" h="1132" extrusionOk="0">
                  <a:moveTo>
                    <a:pt x="572" y="0"/>
                  </a:moveTo>
                  <a:cubicBezTo>
                    <a:pt x="263" y="0"/>
                    <a:pt x="1" y="250"/>
                    <a:pt x="1" y="560"/>
                  </a:cubicBezTo>
                  <a:cubicBezTo>
                    <a:pt x="1" y="870"/>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
            <p:cNvSpPr/>
            <p:nvPr/>
          </p:nvSpPr>
          <p:spPr>
            <a:xfrm>
              <a:off x="1242035" y="2420769"/>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
            <p:cNvSpPr/>
            <p:nvPr/>
          </p:nvSpPr>
          <p:spPr>
            <a:xfrm>
              <a:off x="1370469"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
            <p:cNvSpPr/>
            <p:nvPr/>
          </p:nvSpPr>
          <p:spPr>
            <a:xfrm>
              <a:off x="1242035" y="2292336"/>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
            <p:cNvSpPr/>
            <p:nvPr/>
          </p:nvSpPr>
          <p:spPr>
            <a:xfrm>
              <a:off x="1370469"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
            <p:cNvSpPr/>
            <p:nvPr/>
          </p:nvSpPr>
          <p:spPr>
            <a:xfrm>
              <a:off x="1434308" y="2228497"/>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
            <p:cNvSpPr/>
            <p:nvPr/>
          </p:nvSpPr>
          <p:spPr>
            <a:xfrm>
              <a:off x="1306252" y="2228909"/>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
            <p:cNvSpPr/>
            <p:nvPr/>
          </p:nvSpPr>
          <p:spPr>
            <a:xfrm>
              <a:off x="1178196" y="2100887"/>
              <a:ext cx="38894" cy="38894"/>
            </a:xfrm>
            <a:custGeom>
              <a:avLst/>
              <a:gdLst/>
              <a:ahLst/>
              <a:cxnLst/>
              <a:rect l="l" t="t" r="r" b="b"/>
              <a:pathLst>
                <a:path w="1132" h="1132" extrusionOk="0">
                  <a:moveTo>
                    <a:pt x="561" y="0"/>
                  </a:moveTo>
                  <a:cubicBezTo>
                    <a:pt x="251" y="0"/>
                    <a:pt x="1" y="250"/>
                    <a:pt x="1" y="560"/>
                  </a:cubicBezTo>
                  <a:cubicBezTo>
                    <a:pt x="13" y="869"/>
                    <a:pt x="263"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
            <p:cNvSpPr/>
            <p:nvPr/>
          </p:nvSpPr>
          <p:spPr>
            <a:xfrm>
              <a:off x="1050174" y="21004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
            <p:cNvSpPr/>
            <p:nvPr/>
          </p:nvSpPr>
          <p:spPr>
            <a:xfrm>
              <a:off x="986335"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82" y="1132"/>
                    <a:pt x="1132" y="882"/>
                    <a:pt x="1132" y="560"/>
                  </a:cubicBezTo>
                  <a:cubicBezTo>
                    <a:pt x="1132" y="251"/>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
            <p:cNvSpPr/>
            <p:nvPr/>
          </p:nvSpPr>
          <p:spPr>
            <a:xfrm>
              <a:off x="1113979" y="2164692"/>
              <a:ext cx="38894" cy="38894"/>
            </a:xfrm>
            <a:custGeom>
              <a:avLst/>
              <a:gdLst/>
              <a:ahLst/>
              <a:cxnLst/>
              <a:rect l="l" t="t" r="r" b="b"/>
              <a:pathLst>
                <a:path w="1132" h="1132" extrusionOk="0">
                  <a:moveTo>
                    <a:pt x="572" y="0"/>
                  </a:moveTo>
                  <a:cubicBezTo>
                    <a:pt x="263" y="0"/>
                    <a:pt x="1" y="251"/>
                    <a:pt x="1" y="560"/>
                  </a:cubicBezTo>
                  <a:cubicBezTo>
                    <a:pt x="1" y="882"/>
                    <a:pt x="263"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
            <p:cNvSpPr/>
            <p:nvPr/>
          </p:nvSpPr>
          <p:spPr>
            <a:xfrm>
              <a:off x="1178196" y="2356965"/>
              <a:ext cx="38894" cy="38894"/>
            </a:xfrm>
            <a:custGeom>
              <a:avLst/>
              <a:gdLst/>
              <a:ahLst/>
              <a:cxnLst/>
              <a:rect l="l" t="t" r="r" b="b"/>
              <a:pathLst>
                <a:path w="1132" h="1132" extrusionOk="0">
                  <a:moveTo>
                    <a:pt x="561" y="0"/>
                  </a:moveTo>
                  <a:cubicBezTo>
                    <a:pt x="251" y="0"/>
                    <a:pt x="1" y="250"/>
                    <a:pt x="1" y="560"/>
                  </a:cubicBezTo>
                  <a:cubicBezTo>
                    <a:pt x="13" y="881"/>
                    <a:pt x="263" y="1132"/>
                    <a:pt x="561" y="1132"/>
                  </a:cubicBezTo>
                  <a:cubicBezTo>
                    <a:pt x="870" y="1132"/>
                    <a:pt x="1132" y="881"/>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
            <p:cNvSpPr/>
            <p:nvPr/>
          </p:nvSpPr>
          <p:spPr>
            <a:xfrm>
              <a:off x="1050174" y="2356965"/>
              <a:ext cx="38894" cy="38894"/>
            </a:xfrm>
            <a:custGeom>
              <a:avLst/>
              <a:gdLst/>
              <a:ahLst/>
              <a:cxnLst/>
              <a:rect l="l" t="t" r="r" b="b"/>
              <a:pathLst>
                <a:path w="1132" h="1132" extrusionOk="0">
                  <a:moveTo>
                    <a:pt x="560" y="0"/>
                  </a:moveTo>
                  <a:cubicBezTo>
                    <a:pt x="250" y="0"/>
                    <a:pt x="0" y="250"/>
                    <a:pt x="0" y="560"/>
                  </a:cubicBezTo>
                  <a:cubicBezTo>
                    <a:pt x="0" y="870"/>
                    <a:pt x="250" y="1132"/>
                    <a:pt x="560" y="1132"/>
                  </a:cubicBezTo>
                  <a:cubicBezTo>
                    <a:pt x="881" y="1132"/>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
            <p:cNvSpPr/>
            <p:nvPr/>
          </p:nvSpPr>
          <p:spPr>
            <a:xfrm>
              <a:off x="986335"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
            <p:cNvSpPr/>
            <p:nvPr/>
          </p:nvSpPr>
          <p:spPr>
            <a:xfrm>
              <a:off x="1113979" y="242076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
            <p:cNvSpPr/>
            <p:nvPr/>
          </p:nvSpPr>
          <p:spPr>
            <a:xfrm>
              <a:off x="986335"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
            <p:cNvSpPr/>
            <p:nvPr/>
          </p:nvSpPr>
          <p:spPr>
            <a:xfrm>
              <a:off x="1113979" y="2292336"/>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
            <p:cNvSpPr/>
            <p:nvPr/>
          </p:nvSpPr>
          <p:spPr>
            <a:xfrm>
              <a:off x="1178196" y="2228497"/>
              <a:ext cx="38894" cy="38894"/>
            </a:xfrm>
            <a:custGeom>
              <a:avLst/>
              <a:gdLst/>
              <a:ahLst/>
              <a:cxnLst/>
              <a:rect l="l" t="t" r="r" b="b"/>
              <a:pathLst>
                <a:path w="1132" h="1132" extrusionOk="0">
                  <a:moveTo>
                    <a:pt x="561" y="1"/>
                  </a:moveTo>
                  <a:cubicBezTo>
                    <a:pt x="251" y="1"/>
                    <a:pt x="1" y="251"/>
                    <a:pt x="1" y="572"/>
                  </a:cubicBezTo>
                  <a:cubicBezTo>
                    <a:pt x="1" y="882"/>
                    <a:pt x="263"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
            <p:cNvSpPr/>
            <p:nvPr/>
          </p:nvSpPr>
          <p:spPr>
            <a:xfrm>
              <a:off x="1050174" y="2228909"/>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
            <p:cNvSpPr/>
            <p:nvPr/>
          </p:nvSpPr>
          <p:spPr>
            <a:xfrm>
              <a:off x="922531" y="2100887"/>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
            <p:cNvSpPr/>
            <p:nvPr/>
          </p:nvSpPr>
          <p:spPr>
            <a:xfrm>
              <a:off x="794062" y="2100475"/>
              <a:ext cx="38929" cy="38894"/>
            </a:xfrm>
            <a:custGeom>
              <a:avLst/>
              <a:gdLst/>
              <a:ahLst/>
              <a:cxnLst/>
              <a:rect l="l" t="t" r="r" b="b"/>
              <a:pathLst>
                <a:path w="1133" h="1132" extrusionOk="0">
                  <a:moveTo>
                    <a:pt x="561" y="0"/>
                  </a:moveTo>
                  <a:cubicBezTo>
                    <a:pt x="251" y="0"/>
                    <a:pt x="1" y="262"/>
                    <a:pt x="1" y="572"/>
                  </a:cubicBezTo>
                  <a:cubicBezTo>
                    <a:pt x="1" y="881"/>
                    <a:pt x="251"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
            <p:cNvSpPr/>
            <p:nvPr/>
          </p:nvSpPr>
          <p:spPr>
            <a:xfrm>
              <a:off x="729845" y="2164692"/>
              <a:ext cx="39307" cy="38894"/>
            </a:xfrm>
            <a:custGeom>
              <a:avLst/>
              <a:gdLst/>
              <a:ahLst/>
              <a:cxnLst/>
              <a:rect l="l" t="t" r="r" b="b"/>
              <a:pathLst>
                <a:path w="1144" h="1132" extrusionOk="0">
                  <a:moveTo>
                    <a:pt x="572" y="0"/>
                  </a:moveTo>
                  <a:cubicBezTo>
                    <a:pt x="263" y="0"/>
                    <a:pt x="1" y="251"/>
                    <a:pt x="1" y="560"/>
                  </a:cubicBezTo>
                  <a:cubicBezTo>
                    <a:pt x="13" y="882"/>
                    <a:pt x="263" y="1132"/>
                    <a:pt x="572" y="1132"/>
                  </a:cubicBezTo>
                  <a:cubicBezTo>
                    <a:pt x="882" y="1132"/>
                    <a:pt x="1144" y="882"/>
                    <a:pt x="1144" y="560"/>
                  </a:cubicBezTo>
                  <a:cubicBezTo>
                    <a:pt x="1144"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2"/>
            <p:cNvSpPr/>
            <p:nvPr/>
          </p:nvSpPr>
          <p:spPr>
            <a:xfrm>
              <a:off x="857901" y="2164692"/>
              <a:ext cx="38894" cy="38894"/>
            </a:xfrm>
            <a:custGeom>
              <a:avLst/>
              <a:gdLst/>
              <a:ahLst/>
              <a:cxnLst/>
              <a:rect l="l" t="t" r="r" b="b"/>
              <a:pathLst>
                <a:path w="1132" h="1132" extrusionOk="0">
                  <a:moveTo>
                    <a:pt x="572" y="0"/>
                  </a:moveTo>
                  <a:cubicBezTo>
                    <a:pt x="250" y="0"/>
                    <a:pt x="0" y="251"/>
                    <a:pt x="0" y="560"/>
                  </a:cubicBezTo>
                  <a:cubicBezTo>
                    <a:pt x="12" y="882"/>
                    <a:pt x="250"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2"/>
            <p:cNvSpPr/>
            <p:nvPr/>
          </p:nvSpPr>
          <p:spPr>
            <a:xfrm>
              <a:off x="922531" y="2356965"/>
              <a:ext cx="38894" cy="38894"/>
            </a:xfrm>
            <a:custGeom>
              <a:avLst/>
              <a:gdLst/>
              <a:ahLst/>
              <a:cxnLst/>
              <a:rect l="l" t="t" r="r" b="b"/>
              <a:pathLst>
                <a:path w="1132" h="1132" extrusionOk="0">
                  <a:moveTo>
                    <a:pt x="560" y="0"/>
                  </a:moveTo>
                  <a:cubicBezTo>
                    <a:pt x="251" y="0"/>
                    <a:pt x="1" y="250"/>
                    <a:pt x="1" y="560"/>
                  </a:cubicBezTo>
                  <a:cubicBezTo>
                    <a:pt x="1" y="881"/>
                    <a:pt x="251" y="1132"/>
                    <a:pt x="560" y="1132"/>
                  </a:cubicBezTo>
                  <a:cubicBezTo>
                    <a:pt x="870" y="1132"/>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
            <p:cNvSpPr/>
            <p:nvPr/>
          </p:nvSpPr>
          <p:spPr>
            <a:xfrm>
              <a:off x="794062" y="2356965"/>
              <a:ext cx="38929" cy="38894"/>
            </a:xfrm>
            <a:custGeom>
              <a:avLst/>
              <a:gdLst/>
              <a:ahLst/>
              <a:cxnLst/>
              <a:rect l="l" t="t" r="r" b="b"/>
              <a:pathLst>
                <a:path w="1133" h="1132" extrusionOk="0">
                  <a:moveTo>
                    <a:pt x="561" y="0"/>
                  </a:moveTo>
                  <a:cubicBezTo>
                    <a:pt x="251" y="0"/>
                    <a:pt x="1" y="250"/>
                    <a:pt x="1" y="560"/>
                  </a:cubicBezTo>
                  <a:cubicBezTo>
                    <a:pt x="1" y="870"/>
                    <a:pt x="251" y="1132"/>
                    <a:pt x="561" y="1132"/>
                  </a:cubicBezTo>
                  <a:cubicBezTo>
                    <a:pt x="870" y="1132"/>
                    <a:pt x="1132" y="870"/>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
            <p:cNvSpPr/>
            <p:nvPr/>
          </p:nvSpPr>
          <p:spPr>
            <a:xfrm>
              <a:off x="729845" y="2420769"/>
              <a:ext cx="39307" cy="38894"/>
            </a:xfrm>
            <a:custGeom>
              <a:avLst/>
              <a:gdLst/>
              <a:ahLst/>
              <a:cxnLst/>
              <a:rect l="l" t="t" r="r" b="b"/>
              <a:pathLst>
                <a:path w="1144" h="1132" extrusionOk="0">
                  <a:moveTo>
                    <a:pt x="572" y="1"/>
                  </a:moveTo>
                  <a:cubicBezTo>
                    <a:pt x="263" y="1"/>
                    <a:pt x="1" y="251"/>
                    <a:pt x="1" y="572"/>
                  </a:cubicBezTo>
                  <a:cubicBezTo>
                    <a:pt x="1" y="882"/>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
            <p:cNvSpPr/>
            <p:nvPr/>
          </p:nvSpPr>
          <p:spPr>
            <a:xfrm>
              <a:off x="857901" y="2420769"/>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2"/>
            <p:cNvSpPr/>
            <p:nvPr/>
          </p:nvSpPr>
          <p:spPr>
            <a:xfrm>
              <a:off x="729845" y="2292336"/>
              <a:ext cx="39307" cy="38894"/>
            </a:xfrm>
            <a:custGeom>
              <a:avLst/>
              <a:gdLst/>
              <a:ahLst/>
              <a:cxnLst/>
              <a:rect l="l" t="t" r="r" b="b"/>
              <a:pathLst>
                <a:path w="1144" h="1132" extrusionOk="0">
                  <a:moveTo>
                    <a:pt x="572" y="0"/>
                  </a:moveTo>
                  <a:cubicBezTo>
                    <a:pt x="263" y="0"/>
                    <a:pt x="1" y="262"/>
                    <a:pt x="1" y="572"/>
                  </a:cubicBezTo>
                  <a:cubicBezTo>
                    <a:pt x="13" y="881"/>
                    <a:pt x="263"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
            <p:cNvSpPr/>
            <p:nvPr/>
          </p:nvSpPr>
          <p:spPr>
            <a:xfrm>
              <a:off x="857901" y="2292336"/>
              <a:ext cx="38894" cy="38894"/>
            </a:xfrm>
            <a:custGeom>
              <a:avLst/>
              <a:gdLst/>
              <a:ahLst/>
              <a:cxnLst/>
              <a:rect l="l" t="t" r="r" b="b"/>
              <a:pathLst>
                <a:path w="1132" h="1132" extrusionOk="0">
                  <a:moveTo>
                    <a:pt x="572" y="0"/>
                  </a:moveTo>
                  <a:cubicBezTo>
                    <a:pt x="250" y="0"/>
                    <a:pt x="0" y="262"/>
                    <a:pt x="0" y="572"/>
                  </a:cubicBezTo>
                  <a:cubicBezTo>
                    <a:pt x="12"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
            <p:cNvSpPr/>
            <p:nvPr/>
          </p:nvSpPr>
          <p:spPr>
            <a:xfrm>
              <a:off x="922531" y="2228497"/>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
            <p:cNvSpPr/>
            <p:nvPr/>
          </p:nvSpPr>
          <p:spPr>
            <a:xfrm>
              <a:off x="794062" y="2228909"/>
              <a:ext cx="38929" cy="38894"/>
            </a:xfrm>
            <a:custGeom>
              <a:avLst/>
              <a:gdLst/>
              <a:ahLst/>
              <a:cxnLst/>
              <a:rect l="l" t="t" r="r" b="b"/>
              <a:pathLst>
                <a:path w="1133" h="1132" extrusionOk="0">
                  <a:moveTo>
                    <a:pt x="561" y="1"/>
                  </a:moveTo>
                  <a:cubicBezTo>
                    <a:pt x="251" y="1"/>
                    <a:pt x="1" y="263"/>
                    <a:pt x="1" y="572"/>
                  </a:cubicBezTo>
                  <a:cubicBezTo>
                    <a:pt x="1" y="882"/>
                    <a:pt x="251"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
            <p:cNvSpPr/>
            <p:nvPr/>
          </p:nvSpPr>
          <p:spPr>
            <a:xfrm>
              <a:off x="666041" y="210088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
            <p:cNvSpPr/>
            <p:nvPr/>
          </p:nvSpPr>
          <p:spPr>
            <a:xfrm>
              <a:off x="537985" y="21004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
            <p:cNvSpPr/>
            <p:nvPr/>
          </p:nvSpPr>
          <p:spPr>
            <a:xfrm>
              <a:off x="473768" y="2164692"/>
              <a:ext cx="38894" cy="38894"/>
            </a:xfrm>
            <a:custGeom>
              <a:avLst/>
              <a:gdLst/>
              <a:ahLst/>
              <a:cxnLst/>
              <a:rect l="l" t="t" r="r" b="b"/>
              <a:pathLst>
                <a:path w="1132" h="1132" extrusionOk="0">
                  <a:moveTo>
                    <a:pt x="572" y="0"/>
                  </a:moveTo>
                  <a:cubicBezTo>
                    <a:pt x="262" y="0"/>
                    <a:pt x="0" y="251"/>
                    <a:pt x="0" y="560"/>
                  </a:cubicBezTo>
                  <a:cubicBezTo>
                    <a:pt x="0"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
            <p:cNvSpPr/>
            <p:nvPr/>
          </p:nvSpPr>
          <p:spPr>
            <a:xfrm>
              <a:off x="601824" y="2164692"/>
              <a:ext cx="38894" cy="38894"/>
            </a:xfrm>
            <a:custGeom>
              <a:avLst/>
              <a:gdLst/>
              <a:ahLst/>
              <a:cxnLst/>
              <a:rect l="l" t="t" r="r" b="b"/>
              <a:pathLst>
                <a:path w="1132" h="1132" extrusionOk="0">
                  <a:moveTo>
                    <a:pt x="560" y="0"/>
                  </a:moveTo>
                  <a:cubicBezTo>
                    <a:pt x="250" y="0"/>
                    <a:pt x="0" y="251"/>
                    <a:pt x="0" y="560"/>
                  </a:cubicBezTo>
                  <a:cubicBezTo>
                    <a:pt x="12" y="882"/>
                    <a:pt x="250"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
            <p:cNvSpPr/>
            <p:nvPr/>
          </p:nvSpPr>
          <p:spPr>
            <a:xfrm>
              <a:off x="666041" y="2356965"/>
              <a:ext cx="38894" cy="38894"/>
            </a:xfrm>
            <a:custGeom>
              <a:avLst/>
              <a:gdLst/>
              <a:ahLst/>
              <a:cxnLst/>
              <a:rect l="l" t="t" r="r" b="b"/>
              <a:pathLst>
                <a:path w="1132" h="1132" extrusionOk="0">
                  <a:moveTo>
                    <a:pt x="572" y="0"/>
                  </a:moveTo>
                  <a:cubicBezTo>
                    <a:pt x="262" y="0"/>
                    <a:pt x="0" y="250"/>
                    <a:pt x="0" y="560"/>
                  </a:cubicBezTo>
                  <a:cubicBezTo>
                    <a:pt x="0" y="881"/>
                    <a:pt x="262" y="1132"/>
                    <a:pt x="572" y="1132"/>
                  </a:cubicBezTo>
                  <a:cubicBezTo>
                    <a:pt x="881" y="1132"/>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
            <p:cNvSpPr/>
            <p:nvPr/>
          </p:nvSpPr>
          <p:spPr>
            <a:xfrm>
              <a:off x="537985" y="2356965"/>
              <a:ext cx="38894" cy="38894"/>
            </a:xfrm>
            <a:custGeom>
              <a:avLst/>
              <a:gdLst/>
              <a:ahLst/>
              <a:cxnLst/>
              <a:rect l="l" t="t" r="r" b="b"/>
              <a:pathLst>
                <a:path w="1132" h="1132" extrusionOk="0">
                  <a:moveTo>
                    <a:pt x="560" y="0"/>
                  </a:moveTo>
                  <a:cubicBezTo>
                    <a:pt x="251" y="0"/>
                    <a:pt x="1" y="250"/>
                    <a:pt x="1" y="560"/>
                  </a:cubicBezTo>
                  <a:cubicBezTo>
                    <a:pt x="1" y="870"/>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
            <p:cNvSpPr/>
            <p:nvPr/>
          </p:nvSpPr>
          <p:spPr>
            <a:xfrm>
              <a:off x="473768"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
            <p:cNvSpPr/>
            <p:nvPr/>
          </p:nvSpPr>
          <p:spPr>
            <a:xfrm>
              <a:off x="601824"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
            <p:cNvSpPr/>
            <p:nvPr/>
          </p:nvSpPr>
          <p:spPr>
            <a:xfrm>
              <a:off x="473768" y="2292336"/>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
            <p:cNvSpPr/>
            <p:nvPr/>
          </p:nvSpPr>
          <p:spPr>
            <a:xfrm>
              <a:off x="601824" y="2292336"/>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
            <p:cNvSpPr/>
            <p:nvPr/>
          </p:nvSpPr>
          <p:spPr>
            <a:xfrm>
              <a:off x="666041" y="2228497"/>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
            <p:cNvSpPr/>
            <p:nvPr/>
          </p:nvSpPr>
          <p:spPr>
            <a:xfrm>
              <a:off x="537985" y="2228909"/>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2"/>
            <p:cNvSpPr/>
            <p:nvPr/>
          </p:nvSpPr>
          <p:spPr>
            <a:xfrm>
              <a:off x="409929" y="2100887"/>
              <a:ext cx="38929" cy="38894"/>
            </a:xfrm>
            <a:custGeom>
              <a:avLst/>
              <a:gdLst/>
              <a:ahLst/>
              <a:cxnLst/>
              <a:rect l="l" t="t" r="r" b="b"/>
              <a:pathLst>
                <a:path w="1133"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2"/>
            <p:cNvSpPr/>
            <p:nvPr/>
          </p:nvSpPr>
          <p:spPr>
            <a:xfrm>
              <a:off x="281495"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
            <p:cNvSpPr/>
            <p:nvPr/>
          </p:nvSpPr>
          <p:spPr>
            <a:xfrm>
              <a:off x="217690" y="2164692"/>
              <a:ext cx="38894" cy="38894"/>
            </a:xfrm>
            <a:custGeom>
              <a:avLst/>
              <a:gdLst/>
              <a:ahLst/>
              <a:cxnLst/>
              <a:rect l="l" t="t" r="r" b="b"/>
              <a:pathLst>
                <a:path w="1132" h="1132" extrusionOk="0">
                  <a:moveTo>
                    <a:pt x="572" y="0"/>
                  </a:moveTo>
                  <a:cubicBezTo>
                    <a:pt x="250" y="0"/>
                    <a:pt x="0" y="251"/>
                    <a:pt x="0" y="560"/>
                  </a:cubicBezTo>
                  <a:cubicBezTo>
                    <a:pt x="0" y="882"/>
                    <a:pt x="250"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2"/>
            <p:cNvSpPr/>
            <p:nvPr/>
          </p:nvSpPr>
          <p:spPr>
            <a:xfrm>
              <a:off x="345300" y="2164692"/>
              <a:ext cx="39307" cy="38894"/>
            </a:xfrm>
            <a:custGeom>
              <a:avLst/>
              <a:gdLst/>
              <a:ahLst/>
              <a:cxnLst/>
              <a:rect l="l" t="t" r="r" b="b"/>
              <a:pathLst>
                <a:path w="1144" h="1132" extrusionOk="0">
                  <a:moveTo>
                    <a:pt x="572" y="0"/>
                  </a:moveTo>
                  <a:cubicBezTo>
                    <a:pt x="263" y="0"/>
                    <a:pt x="1" y="251"/>
                    <a:pt x="1" y="560"/>
                  </a:cubicBezTo>
                  <a:cubicBezTo>
                    <a:pt x="25" y="882"/>
                    <a:pt x="275" y="1132"/>
                    <a:pt x="572" y="1132"/>
                  </a:cubicBezTo>
                  <a:cubicBezTo>
                    <a:pt x="882" y="1132"/>
                    <a:pt x="1144" y="882"/>
                    <a:pt x="1144" y="560"/>
                  </a:cubicBezTo>
                  <a:cubicBezTo>
                    <a:pt x="1144"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2"/>
            <p:cNvSpPr/>
            <p:nvPr/>
          </p:nvSpPr>
          <p:spPr>
            <a:xfrm>
              <a:off x="409929" y="2356965"/>
              <a:ext cx="38929" cy="38894"/>
            </a:xfrm>
            <a:custGeom>
              <a:avLst/>
              <a:gdLst/>
              <a:ahLst/>
              <a:cxnLst/>
              <a:rect l="l" t="t" r="r" b="b"/>
              <a:pathLst>
                <a:path w="1133" h="1132" extrusionOk="0">
                  <a:moveTo>
                    <a:pt x="572" y="0"/>
                  </a:moveTo>
                  <a:cubicBezTo>
                    <a:pt x="251" y="0"/>
                    <a:pt x="1" y="250"/>
                    <a:pt x="1" y="560"/>
                  </a:cubicBezTo>
                  <a:cubicBezTo>
                    <a:pt x="1" y="881"/>
                    <a:pt x="251"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
            <p:cNvSpPr/>
            <p:nvPr/>
          </p:nvSpPr>
          <p:spPr>
            <a:xfrm>
              <a:off x="281495"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2" y="870"/>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2"/>
            <p:cNvSpPr/>
            <p:nvPr/>
          </p:nvSpPr>
          <p:spPr>
            <a:xfrm>
              <a:off x="217690" y="2420769"/>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2"/>
            <p:cNvSpPr/>
            <p:nvPr/>
          </p:nvSpPr>
          <p:spPr>
            <a:xfrm>
              <a:off x="345300" y="2420769"/>
              <a:ext cx="39307" cy="38894"/>
            </a:xfrm>
            <a:custGeom>
              <a:avLst/>
              <a:gdLst/>
              <a:ahLst/>
              <a:cxnLst/>
              <a:rect l="l" t="t" r="r" b="b"/>
              <a:pathLst>
                <a:path w="1144" h="1132" extrusionOk="0">
                  <a:moveTo>
                    <a:pt x="572" y="1"/>
                  </a:moveTo>
                  <a:cubicBezTo>
                    <a:pt x="263" y="1"/>
                    <a:pt x="1" y="251"/>
                    <a:pt x="1" y="572"/>
                  </a:cubicBezTo>
                  <a:cubicBezTo>
                    <a:pt x="1" y="882"/>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
            <p:cNvSpPr/>
            <p:nvPr/>
          </p:nvSpPr>
          <p:spPr>
            <a:xfrm>
              <a:off x="217690" y="2292336"/>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2"/>
            <p:cNvSpPr/>
            <p:nvPr/>
          </p:nvSpPr>
          <p:spPr>
            <a:xfrm>
              <a:off x="345300" y="2292336"/>
              <a:ext cx="39307" cy="38894"/>
            </a:xfrm>
            <a:custGeom>
              <a:avLst/>
              <a:gdLst/>
              <a:ahLst/>
              <a:cxnLst/>
              <a:rect l="l" t="t" r="r" b="b"/>
              <a:pathLst>
                <a:path w="1144" h="1132" extrusionOk="0">
                  <a:moveTo>
                    <a:pt x="572" y="0"/>
                  </a:moveTo>
                  <a:cubicBezTo>
                    <a:pt x="263" y="0"/>
                    <a:pt x="1" y="262"/>
                    <a:pt x="1" y="572"/>
                  </a:cubicBezTo>
                  <a:cubicBezTo>
                    <a:pt x="25" y="881"/>
                    <a:pt x="275"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2"/>
            <p:cNvSpPr/>
            <p:nvPr/>
          </p:nvSpPr>
          <p:spPr>
            <a:xfrm>
              <a:off x="409929" y="2228497"/>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
            <p:cNvSpPr/>
            <p:nvPr/>
          </p:nvSpPr>
          <p:spPr>
            <a:xfrm>
              <a:off x="281495"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
            <p:cNvSpPr/>
            <p:nvPr/>
          </p:nvSpPr>
          <p:spPr>
            <a:xfrm>
              <a:off x="153851" y="2100887"/>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
            <p:cNvSpPr/>
            <p:nvPr/>
          </p:nvSpPr>
          <p:spPr>
            <a:xfrm>
              <a:off x="25830"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
            <p:cNvSpPr/>
            <p:nvPr/>
          </p:nvSpPr>
          <p:spPr>
            <a:xfrm>
              <a:off x="-38422"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82" y="1132"/>
                    <a:pt x="1132" y="882"/>
                    <a:pt x="1132" y="560"/>
                  </a:cubicBezTo>
                  <a:cubicBezTo>
                    <a:pt x="1132" y="251"/>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2"/>
            <p:cNvSpPr/>
            <p:nvPr/>
          </p:nvSpPr>
          <p:spPr>
            <a:xfrm>
              <a:off x="89222" y="2164692"/>
              <a:ext cx="38894" cy="38894"/>
            </a:xfrm>
            <a:custGeom>
              <a:avLst/>
              <a:gdLst/>
              <a:ahLst/>
              <a:cxnLst/>
              <a:rect l="l" t="t" r="r" b="b"/>
              <a:pathLst>
                <a:path w="1132" h="1132" extrusionOk="0">
                  <a:moveTo>
                    <a:pt x="572" y="0"/>
                  </a:moveTo>
                  <a:cubicBezTo>
                    <a:pt x="262" y="0"/>
                    <a:pt x="0" y="251"/>
                    <a:pt x="0" y="560"/>
                  </a:cubicBezTo>
                  <a:cubicBezTo>
                    <a:pt x="24" y="882"/>
                    <a:pt x="274"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
            <p:cNvSpPr/>
            <p:nvPr/>
          </p:nvSpPr>
          <p:spPr>
            <a:xfrm>
              <a:off x="153851" y="2356965"/>
              <a:ext cx="38894" cy="38894"/>
            </a:xfrm>
            <a:custGeom>
              <a:avLst/>
              <a:gdLst/>
              <a:ahLst/>
              <a:cxnLst/>
              <a:rect l="l" t="t" r="r" b="b"/>
              <a:pathLst>
                <a:path w="1132" h="1132" extrusionOk="0">
                  <a:moveTo>
                    <a:pt x="560" y="0"/>
                  </a:moveTo>
                  <a:cubicBezTo>
                    <a:pt x="251" y="0"/>
                    <a:pt x="1" y="250"/>
                    <a:pt x="1" y="560"/>
                  </a:cubicBezTo>
                  <a:cubicBezTo>
                    <a:pt x="1" y="881"/>
                    <a:pt x="251" y="1132"/>
                    <a:pt x="560" y="1132"/>
                  </a:cubicBezTo>
                  <a:cubicBezTo>
                    <a:pt x="882" y="1132"/>
                    <a:pt x="1132" y="881"/>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
            <p:cNvSpPr/>
            <p:nvPr/>
          </p:nvSpPr>
          <p:spPr>
            <a:xfrm>
              <a:off x="25830"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2"/>
            <p:cNvSpPr/>
            <p:nvPr/>
          </p:nvSpPr>
          <p:spPr>
            <a:xfrm>
              <a:off x="-38422"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2"/>
            <p:cNvSpPr/>
            <p:nvPr/>
          </p:nvSpPr>
          <p:spPr>
            <a:xfrm>
              <a:off x="89222" y="2420769"/>
              <a:ext cx="38894" cy="38894"/>
            </a:xfrm>
            <a:custGeom>
              <a:avLst/>
              <a:gdLst/>
              <a:ahLst/>
              <a:cxnLst/>
              <a:rect l="l" t="t" r="r" b="b"/>
              <a:pathLst>
                <a:path w="1132" h="1132" extrusionOk="0">
                  <a:moveTo>
                    <a:pt x="572" y="1"/>
                  </a:moveTo>
                  <a:cubicBezTo>
                    <a:pt x="262" y="1"/>
                    <a:pt x="0" y="251"/>
                    <a:pt x="0" y="572"/>
                  </a:cubicBezTo>
                  <a:cubicBezTo>
                    <a:pt x="0"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2"/>
            <p:cNvSpPr/>
            <p:nvPr/>
          </p:nvSpPr>
          <p:spPr>
            <a:xfrm>
              <a:off x="-38422"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2"/>
            <p:cNvSpPr/>
            <p:nvPr/>
          </p:nvSpPr>
          <p:spPr>
            <a:xfrm>
              <a:off x="89222" y="2292336"/>
              <a:ext cx="38894" cy="38894"/>
            </a:xfrm>
            <a:custGeom>
              <a:avLst/>
              <a:gdLst/>
              <a:ahLst/>
              <a:cxnLst/>
              <a:rect l="l" t="t" r="r" b="b"/>
              <a:pathLst>
                <a:path w="1132" h="1132" extrusionOk="0">
                  <a:moveTo>
                    <a:pt x="572" y="0"/>
                  </a:moveTo>
                  <a:cubicBezTo>
                    <a:pt x="262" y="0"/>
                    <a:pt x="0" y="262"/>
                    <a:pt x="0" y="572"/>
                  </a:cubicBezTo>
                  <a:cubicBezTo>
                    <a:pt x="24"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
            <p:cNvSpPr/>
            <p:nvPr/>
          </p:nvSpPr>
          <p:spPr>
            <a:xfrm>
              <a:off x="153851" y="2228497"/>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
            <p:cNvSpPr/>
            <p:nvPr/>
          </p:nvSpPr>
          <p:spPr>
            <a:xfrm>
              <a:off x="25830"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
            <p:cNvSpPr/>
            <p:nvPr/>
          </p:nvSpPr>
          <p:spPr>
            <a:xfrm>
              <a:off x="-102226" y="210088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
            <p:cNvSpPr/>
            <p:nvPr/>
          </p:nvSpPr>
          <p:spPr>
            <a:xfrm>
              <a:off x="-136173" y="2168368"/>
              <a:ext cx="8212" cy="31542"/>
            </a:xfrm>
            <a:custGeom>
              <a:avLst/>
              <a:gdLst/>
              <a:ahLst/>
              <a:cxnLst/>
              <a:rect l="l" t="t" r="r" b="b"/>
              <a:pathLst>
                <a:path w="239" h="918" extrusionOk="0">
                  <a:moveTo>
                    <a:pt x="0" y="1"/>
                  </a:moveTo>
                  <a:lnTo>
                    <a:pt x="0" y="917"/>
                  </a:lnTo>
                  <a:cubicBezTo>
                    <a:pt x="155" y="834"/>
                    <a:pt x="238" y="655"/>
                    <a:pt x="238" y="453"/>
                  </a:cubicBezTo>
                  <a:cubicBezTo>
                    <a:pt x="238" y="263"/>
                    <a:pt x="131" y="9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
            <p:cNvSpPr/>
            <p:nvPr/>
          </p:nvSpPr>
          <p:spPr>
            <a:xfrm>
              <a:off x="-102226"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70" y="1132"/>
                    <a:pt x="1131" y="881"/>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
            <p:cNvSpPr/>
            <p:nvPr/>
          </p:nvSpPr>
          <p:spPr>
            <a:xfrm>
              <a:off x="-136173" y="2424446"/>
              <a:ext cx="8212" cy="31542"/>
            </a:xfrm>
            <a:custGeom>
              <a:avLst/>
              <a:gdLst/>
              <a:ahLst/>
              <a:cxnLst/>
              <a:rect l="l" t="t" r="r" b="b"/>
              <a:pathLst>
                <a:path w="239" h="918" extrusionOk="0">
                  <a:moveTo>
                    <a:pt x="0" y="1"/>
                  </a:moveTo>
                  <a:lnTo>
                    <a:pt x="0" y="918"/>
                  </a:lnTo>
                  <a:cubicBezTo>
                    <a:pt x="155" y="834"/>
                    <a:pt x="238" y="656"/>
                    <a:pt x="238" y="465"/>
                  </a:cubicBezTo>
                  <a:cubicBezTo>
                    <a:pt x="238" y="263"/>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
            <p:cNvSpPr/>
            <p:nvPr/>
          </p:nvSpPr>
          <p:spPr>
            <a:xfrm>
              <a:off x="-136173" y="2296424"/>
              <a:ext cx="8212" cy="31920"/>
            </a:xfrm>
            <a:custGeom>
              <a:avLst/>
              <a:gdLst/>
              <a:ahLst/>
              <a:cxnLst/>
              <a:rect l="l" t="t" r="r" b="b"/>
              <a:pathLst>
                <a:path w="239" h="929" extrusionOk="0">
                  <a:moveTo>
                    <a:pt x="0" y="0"/>
                  </a:moveTo>
                  <a:lnTo>
                    <a:pt x="0" y="929"/>
                  </a:lnTo>
                  <a:cubicBezTo>
                    <a:pt x="155" y="822"/>
                    <a:pt x="238" y="655"/>
                    <a:pt x="238" y="465"/>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
            <p:cNvSpPr/>
            <p:nvPr/>
          </p:nvSpPr>
          <p:spPr>
            <a:xfrm>
              <a:off x="-102226"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
            <p:cNvSpPr/>
            <p:nvPr/>
          </p:nvSpPr>
          <p:spPr>
            <a:xfrm>
              <a:off x="-136173" y="-33734"/>
              <a:ext cx="34" cy="34"/>
            </a:xfrm>
            <a:custGeom>
              <a:avLst/>
              <a:gdLst/>
              <a:ahLst/>
              <a:cxnLst/>
              <a:rect l="l" t="t" r="r" b="b"/>
              <a:pathLst>
                <a:path w="1" h="1" fill="none" extrusionOk="0">
                  <a:moveTo>
                    <a:pt x="0" y="0"/>
                  </a:moveTo>
                  <a:close/>
                </a:path>
              </a:pathLst>
            </a:custGeom>
            <a:solidFill>
              <a:schemeClr val="dk2"/>
            </a:solidFill>
            <a:ln w="38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
            <p:cNvSpPr/>
            <p:nvPr/>
          </p:nvSpPr>
          <p:spPr>
            <a:xfrm>
              <a:off x="-141086" y="-19818"/>
              <a:ext cx="5604501" cy="2507313"/>
            </a:xfrm>
            <a:custGeom>
              <a:avLst/>
              <a:gdLst/>
              <a:ahLst/>
              <a:cxnLst/>
              <a:rect l="l" t="t" r="r" b="b"/>
              <a:pathLst>
                <a:path w="163116" h="72974" fill="none" extrusionOk="0">
                  <a:moveTo>
                    <a:pt x="0" y="48"/>
                  </a:moveTo>
                  <a:lnTo>
                    <a:pt x="0" y="72973"/>
                  </a:lnTo>
                  <a:lnTo>
                    <a:pt x="163116" y="72973"/>
                  </a:lnTo>
                  <a:lnTo>
                    <a:pt x="129493" y="0"/>
                  </a:lnTo>
                  <a:close/>
                </a:path>
              </a:pathLst>
            </a:custGeom>
            <a:solidFill>
              <a:schemeClr val="dk2"/>
            </a:solidFill>
            <a:ln w="297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
            <p:cNvSpPr/>
            <p:nvPr/>
          </p:nvSpPr>
          <p:spPr>
            <a:xfrm>
              <a:off x="-143972" y="-18994"/>
              <a:ext cx="5607388" cy="2508928"/>
            </a:xfrm>
            <a:custGeom>
              <a:avLst/>
              <a:gdLst/>
              <a:ahLst/>
              <a:cxnLst/>
              <a:rect l="l" t="t" r="r" b="b"/>
              <a:pathLst>
                <a:path w="163200" h="73021" fill="none" extrusionOk="0">
                  <a:moveTo>
                    <a:pt x="1" y="24"/>
                  </a:moveTo>
                  <a:lnTo>
                    <a:pt x="1" y="73021"/>
                  </a:lnTo>
                  <a:lnTo>
                    <a:pt x="163200" y="73021"/>
                  </a:lnTo>
                  <a:lnTo>
                    <a:pt x="129529" y="0"/>
                  </a:lnTo>
                  <a:close/>
                </a:path>
              </a:pathLst>
            </a:custGeom>
            <a:solidFill>
              <a:schemeClr val="dk2"/>
            </a:solidFill>
            <a:ln w="38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
            <p:cNvSpPr/>
            <p:nvPr/>
          </p:nvSpPr>
          <p:spPr>
            <a:xfrm>
              <a:off x="-141086" y="-19818"/>
              <a:ext cx="5604501" cy="2507313"/>
            </a:xfrm>
            <a:custGeom>
              <a:avLst/>
              <a:gdLst/>
              <a:ahLst/>
              <a:cxnLst/>
              <a:rect l="l" t="t" r="r" b="b"/>
              <a:pathLst>
                <a:path w="163116" h="72974" fill="none" extrusionOk="0">
                  <a:moveTo>
                    <a:pt x="0" y="48"/>
                  </a:moveTo>
                  <a:lnTo>
                    <a:pt x="0" y="72973"/>
                  </a:lnTo>
                  <a:lnTo>
                    <a:pt x="163116" y="72973"/>
                  </a:lnTo>
                  <a:lnTo>
                    <a:pt x="129493" y="0"/>
                  </a:lnTo>
                  <a:close/>
                </a:path>
              </a:pathLst>
            </a:custGeom>
            <a:noFill/>
            <a:ln w="297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73" name="Google Shape;1573;p2"/>
          <p:cNvGrpSpPr/>
          <p:nvPr/>
        </p:nvGrpSpPr>
        <p:grpSpPr>
          <a:xfrm>
            <a:off x="-191971" y="3505201"/>
            <a:ext cx="9158171" cy="3416300"/>
            <a:chOff x="-143978" y="2628900"/>
            <a:chExt cx="6868628" cy="2562225"/>
          </a:xfrm>
        </p:grpSpPr>
        <p:sp>
          <p:nvSpPr>
            <p:cNvPr id="1574" name="Google Shape;1574;p2"/>
            <p:cNvSpPr/>
            <p:nvPr/>
          </p:nvSpPr>
          <p:spPr>
            <a:xfrm>
              <a:off x="-142875" y="2628900"/>
              <a:ext cx="6867525" cy="2562225"/>
            </a:xfrm>
            <a:custGeom>
              <a:avLst/>
              <a:gdLst/>
              <a:ahLst/>
              <a:cxnLst/>
              <a:rect l="l" t="t" r="r" b="b"/>
              <a:pathLst>
                <a:path w="274701" h="102489" extrusionOk="0">
                  <a:moveTo>
                    <a:pt x="0" y="1143"/>
                  </a:moveTo>
                  <a:lnTo>
                    <a:pt x="228219" y="0"/>
                  </a:lnTo>
                  <a:lnTo>
                    <a:pt x="274701" y="102489"/>
                  </a:lnTo>
                  <a:lnTo>
                    <a:pt x="381" y="101346"/>
                  </a:lnTo>
                  <a:close/>
                </a:path>
              </a:pathLst>
            </a:custGeom>
            <a:solidFill>
              <a:schemeClr val="accent2"/>
            </a:solidFill>
            <a:ln>
              <a:noFill/>
            </a:ln>
          </p:spPr>
        </p:sp>
        <p:sp>
          <p:nvSpPr>
            <p:cNvPr id="1575" name="Google Shape;1575;p2"/>
            <p:cNvSpPr/>
            <p:nvPr/>
          </p:nvSpPr>
          <p:spPr>
            <a:xfrm>
              <a:off x="3062850" y="2634723"/>
              <a:ext cx="2431314" cy="2537280"/>
            </a:xfrm>
            <a:custGeom>
              <a:avLst/>
              <a:gdLst/>
              <a:ahLst/>
              <a:cxnLst/>
              <a:rect l="l" t="t" r="r" b="b"/>
              <a:pathLst>
                <a:path w="70760" h="73844" extrusionOk="0">
                  <a:moveTo>
                    <a:pt x="70760" y="1"/>
                  </a:moveTo>
                  <a:lnTo>
                    <a:pt x="56758" y="36"/>
                  </a:lnTo>
                  <a:lnTo>
                    <a:pt x="1" y="73843"/>
                  </a:lnTo>
                  <a:lnTo>
                    <a:pt x="382" y="73843"/>
                  </a:lnTo>
                  <a:lnTo>
                    <a:pt x="7076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
            <p:cNvSpPr/>
            <p:nvPr/>
          </p:nvSpPr>
          <p:spPr>
            <a:xfrm>
              <a:off x="3040757" y="2637197"/>
              <a:ext cx="1559486" cy="2534732"/>
            </a:xfrm>
            <a:custGeom>
              <a:avLst/>
              <a:gdLst/>
              <a:ahLst/>
              <a:cxnLst/>
              <a:rect l="l" t="t" r="r" b="b"/>
              <a:pathLst>
                <a:path w="45388" h="73772" extrusionOk="0">
                  <a:moveTo>
                    <a:pt x="45387" y="0"/>
                  </a:moveTo>
                  <a:lnTo>
                    <a:pt x="34767" y="24"/>
                  </a:lnTo>
                  <a:lnTo>
                    <a:pt x="1" y="73771"/>
                  </a:lnTo>
                  <a:lnTo>
                    <a:pt x="299" y="73771"/>
                  </a:lnTo>
                  <a:lnTo>
                    <a:pt x="453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
            <p:cNvSpPr/>
            <p:nvPr/>
          </p:nvSpPr>
          <p:spPr>
            <a:xfrm>
              <a:off x="3244094" y="4239150"/>
              <a:ext cx="3184357" cy="932778"/>
            </a:xfrm>
            <a:custGeom>
              <a:avLst/>
              <a:gdLst/>
              <a:ahLst/>
              <a:cxnLst/>
              <a:rect l="l" t="t" r="r" b="b"/>
              <a:pathLst>
                <a:path w="92679" h="27148" extrusionOk="0">
                  <a:moveTo>
                    <a:pt x="88428" y="1"/>
                  </a:moveTo>
                  <a:lnTo>
                    <a:pt x="0" y="27147"/>
                  </a:lnTo>
                  <a:lnTo>
                    <a:pt x="3655" y="27147"/>
                  </a:lnTo>
                  <a:lnTo>
                    <a:pt x="92679" y="9276"/>
                  </a:lnTo>
                  <a:lnTo>
                    <a:pt x="884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
            <p:cNvSpPr/>
            <p:nvPr/>
          </p:nvSpPr>
          <p:spPr>
            <a:xfrm>
              <a:off x="3092330" y="2958728"/>
              <a:ext cx="2755626" cy="2213200"/>
            </a:xfrm>
            <a:custGeom>
              <a:avLst/>
              <a:gdLst/>
              <a:ahLst/>
              <a:cxnLst/>
              <a:rect l="l" t="t" r="r" b="b"/>
              <a:pathLst>
                <a:path w="80201" h="64414" extrusionOk="0">
                  <a:moveTo>
                    <a:pt x="75712" y="0"/>
                  </a:moveTo>
                  <a:lnTo>
                    <a:pt x="0" y="64413"/>
                  </a:lnTo>
                  <a:lnTo>
                    <a:pt x="595" y="64413"/>
                  </a:lnTo>
                  <a:lnTo>
                    <a:pt x="80201" y="9775"/>
                  </a:lnTo>
                  <a:lnTo>
                    <a:pt x="757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
            <p:cNvSpPr/>
            <p:nvPr/>
          </p:nvSpPr>
          <p:spPr>
            <a:xfrm>
              <a:off x="3740718" y="4890013"/>
              <a:ext cx="2970404" cy="281916"/>
            </a:xfrm>
            <a:custGeom>
              <a:avLst/>
              <a:gdLst/>
              <a:ahLst/>
              <a:cxnLst/>
              <a:rect l="l" t="t" r="r" b="b"/>
              <a:pathLst>
                <a:path w="86452" h="8205" extrusionOk="0">
                  <a:moveTo>
                    <a:pt x="82677" y="1"/>
                  </a:moveTo>
                  <a:lnTo>
                    <a:pt x="0" y="8204"/>
                  </a:lnTo>
                  <a:lnTo>
                    <a:pt x="86452" y="8204"/>
                  </a:lnTo>
                  <a:lnTo>
                    <a:pt x="826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
            <p:cNvSpPr/>
            <p:nvPr/>
          </p:nvSpPr>
          <p:spPr>
            <a:xfrm>
              <a:off x="3022753" y="2639224"/>
              <a:ext cx="880003" cy="2532704"/>
            </a:xfrm>
            <a:custGeom>
              <a:avLst/>
              <a:gdLst/>
              <a:ahLst/>
              <a:cxnLst/>
              <a:rect l="l" t="t" r="r" b="b"/>
              <a:pathLst>
                <a:path w="25612" h="73713" extrusionOk="0">
                  <a:moveTo>
                    <a:pt x="25611" y="1"/>
                  </a:moveTo>
                  <a:lnTo>
                    <a:pt x="16586" y="25"/>
                  </a:lnTo>
                  <a:lnTo>
                    <a:pt x="1" y="73712"/>
                  </a:lnTo>
                  <a:lnTo>
                    <a:pt x="251" y="73712"/>
                  </a:lnTo>
                  <a:lnTo>
                    <a:pt x="2561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
            <p:cNvSpPr/>
            <p:nvPr/>
          </p:nvSpPr>
          <p:spPr>
            <a:xfrm>
              <a:off x="3140570" y="3614916"/>
              <a:ext cx="2998647" cy="1557012"/>
            </a:xfrm>
            <a:custGeom>
              <a:avLst/>
              <a:gdLst/>
              <a:ahLst/>
              <a:cxnLst/>
              <a:rect l="l" t="t" r="r" b="b"/>
              <a:pathLst>
                <a:path w="87274" h="45316" extrusionOk="0">
                  <a:moveTo>
                    <a:pt x="83083" y="0"/>
                  </a:moveTo>
                  <a:lnTo>
                    <a:pt x="1" y="45315"/>
                  </a:lnTo>
                  <a:lnTo>
                    <a:pt x="1144" y="45315"/>
                  </a:lnTo>
                  <a:lnTo>
                    <a:pt x="87274" y="9096"/>
                  </a:lnTo>
                  <a:lnTo>
                    <a:pt x="830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
            <p:cNvSpPr/>
            <p:nvPr/>
          </p:nvSpPr>
          <p:spPr>
            <a:xfrm>
              <a:off x="1008423" y="2645787"/>
              <a:ext cx="1953412" cy="2526142"/>
            </a:xfrm>
            <a:custGeom>
              <a:avLst/>
              <a:gdLst/>
              <a:ahLst/>
              <a:cxnLst/>
              <a:rect l="l" t="t" r="r" b="b"/>
              <a:pathLst>
                <a:path w="56853" h="73522" extrusionOk="0">
                  <a:moveTo>
                    <a:pt x="11931" y="0"/>
                  </a:moveTo>
                  <a:lnTo>
                    <a:pt x="1" y="36"/>
                  </a:lnTo>
                  <a:lnTo>
                    <a:pt x="56520" y="73521"/>
                  </a:lnTo>
                  <a:lnTo>
                    <a:pt x="56853" y="73521"/>
                  </a:lnTo>
                  <a:lnTo>
                    <a:pt x="119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2"/>
            <p:cNvSpPr/>
            <p:nvPr/>
          </p:nvSpPr>
          <p:spPr>
            <a:xfrm>
              <a:off x="1781191" y="2643725"/>
              <a:ext cx="1200297" cy="2528203"/>
            </a:xfrm>
            <a:custGeom>
              <a:avLst/>
              <a:gdLst/>
              <a:ahLst/>
              <a:cxnLst/>
              <a:rect l="l" t="t" r="r" b="b"/>
              <a:pathLst>
                <a:path w="34934" h="73582" extrusionOk="0">
                  <a:moveTo>
                    <a:pt x="9633" y="1"/>
                  </a:moveTo>
                  <a:lnTo>
                    <a:pt x="1" y="36"/>
                  </a:lnTo>
                  <a:lnTo>
                    <a:pt x="34660" y="73581"/>
                  </a:lnTo>
                  <a:lnTo>
                    <a:pt x="34933" y="73581"/>
                  </a:lnTo>
                  <a:lnTo>
                    <a:pt x="963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2"/>
            <p:cNvSpPr/>
            <p:nvPr/>
          </p:nvSpPr>
          <p:spPr>
            <a:xfrm>
              <a:off x="-141504" y="3921295"/>
              <a:ext cx="2974492" cy="1250633"/>
            </a:xfrm>
            <a:custGeom>
              <a:avLst/>
              <a:gdLst/>
              <a:ahLst/>
              <a:cxnLst/>
              <a:rect l="l" t="t" r="r" b="b"/>
              <a:pathLst>
                <a:path w="86571" h="36399" extrusionOk="0">
                  <a:moveTo>
                    <a:pt x="0" y="1"/>
                  </a:moveTo>
                  <a:lnTo>
                    <a:pt x="0" y="10395"/>
                  </a:lnTo>
                  <a:lnTo>
                    <a:pt x="84713" y="36398"/>
                  </a:lnTo>
                  <a:lnTo>
                    <a:pt x="86570" y="36398"/>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
            <p:cNvSpPr/>
            <p:nvPr/>
          </p:nvSpPr>
          <p:spPr>
            <a:xfrm>
              <a:off x="-141504" y="4613079"/>
              <a:ext cx="2785071" cy="558849"/>
            </a:xfrm>
            <a:custGeom>
              <a:avLst/>
              <a:gdLst/>
              <a:ahLst/>
              <a:cxnLst/>
              <a:rect l="l" t="t" r="r" b="b"/>
              <a:pathLst>
                <a:path w="81058" h="16265" extrusionOk="0">
                  <a:moveTo>
                    <a:pt x="0" y="0"/>
                  </a:moveTo>
                  <a:lnTo>
                    <a:pt x="0" y="9299"/>
                  </a:lnTo>
                  <a:lnTo>
                    <a:pt x="70247" y="16264"/>
                  </a:lnTo>
                  <a:lnTo>
                    <a:pt x="81058" y="16264"/>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
            <p:cNvSpPr/>
            <p:nvPr/>
          </p:nvSpPr>
          <p:spPr>
            <a:xfrm>
              <a:off x="-141504" y="3083898"/>
              <a:ext cx="3041595" cy="2088030"/>
            </a:xfrm>
            <a:custGeom>
              <a:avLst/>
              <a:gdLst/>
              <a:ahLst/>
              <a:cxnLst/>
              <a:rect l="l" t="t" r="r" b="b"/>
              <a:pathLst>
                <a:path w="88524" h="60771" extrusionOk="0">
                  <a:moveTo>
                    <a:pt x="0" y="1"/>
                  </a:moveTo>
                  <a:lnTo>
                    <a:pt x="0" y="12919"/>
                  </a:lnTo>
                  <a:lnTo>
                    <a:pt x="87737" y="60770"/>
                  </a:lnTo>
                  <a:lnTo>
                    <a:pt x="88523" y="60770"/>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
            <p:cNvSpPr/>
            <p:nvPr/>
          </p:nvSpPr>
          <p:spPr>
            <a:xfrm>
              <a:off x="2420990" y="2642110"/>
              <a:ext cx="577265" cy="2529818"/>
            </a:xfrm>
            <a:custGeom>
              <a:avLst/>
              <a:gdLst/>
              <a:ahLst/>
              <a:cxnLst/>
              <a:rect l="l" t="t" r="r" b="b"/>
              <a:pathLst>
                <a:path w="16801" h="73629" extrusionOk="0">
                  <a:moveTo>
                    <a:pt x="8621" y="0"/>
                  </a:moveTo>
                  <a:lnTo>
                    <a:pt x="1" y="36"/>
                  </a:lnTo>
                  <a:lnTo>
                    <a:pt x="16562" y="73628"/>
                  </a:lnTo>
                  <a:lnTo>
                    <a:pt x="16801" y="73628"/>
                  </a:lnTo>
                  <a:lnTo>
                    <a:pt x="86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
            <p:cNvSpPr/>
            <p:nvPr/>
          </p:nvSpPr>
          <p:spPr>
            <a:xfrm>
              <a:off x="3008460" y="2640873"/>
              <a:ext cx="288856" cy="2531055"/>
            </a:xfrm>
            <a:custGeom>
              <a:avLst/>
              <a:gdLst/>
              <a:ahLst/>
              <a:cxnLst/>
              <a:rect l="l" t="t" r="r" b="b"/>
              <a:pathLst>
                <a:path w="8407" h="73665" extrusionOk="0">
                  <a:moveTo>
                    <a:pt x="8406" y="0"/>
                  </a:moveTo>
                  <a:lnTo>
                    <a:pt x="0" y="24"/>
                  </a:lnTo>
                  <a:lnTo>
                    <a:pt x="0" y="73664"/>
                  </a:lnTo>
                  <a:lnTo>
                    <a:pt x="179" y="73664"/>
                  </a:lnTo>
                  <a:lnTo>
                    <a:pt x="840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
            <p:cNvSpPr/>
            <p:nvPr/>
          </p:nvSpPr>
          <p:spPr>
            <a:xfrm>
              <a:off x="2717989" y="2641698"/>
              <a:ext cx="290505" cy="2530231"/>
            </a:xfrm>
            <a:custGeom>
              <a:avLst/>
              <a:gdLst/>
              <a:ahLst/>
              <a:cxnLst/>
              <a:rect l="l" t="t" r="r" b="b"/>
              <a:pathLst>
                <a:path w="8455" h="73641" extrusionOk="0">
                  <a:moveTo>
                    <a:pt x="8454" y="0"/>
                  </a:moveTo>
                  <a:lnTo>
                    <a:pt x="1" y="12"/>
                  </a:lnTo>
                  <a:lnTo>
                    <a:pt x="8157" y="73640"/>
                  </a:lnTo>
                  <a:lnTo>
                    <a:pt x="8454" y="73640"/>
                  </a:lnTo>
                  <a:lnTo>
                    <a:pt x="84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
            <p:cNvSpPr/>
            <p:nvPr/>
          </p:nvSpPr>
          <p:spPr>
            <a:xfrm>
              <a:off x="2112137" y="2643313"/>
              <a:ext cx="877941" cy="2528616"/>
            </a:xfrm>
            <a:custGeom>
              <a:avLst/>
              <a:gdLst/>
              <a:ahLst/>
              <a:cxnLst/>
              <a:rect l="l" t="t" r="r" b="b"/>
              <a:pathLst>
                <a:path w="25552" h="73594" extrusionOk="0">
                  <a:moveTo>
                    <a:pt x="8990" y="1"/>
                  </a:moveTo>
                  <a:lnTo>
                    <a:pt x="1" y="13"/>
                  </a:lnTo>
                  <a:lnTo>
                    <a:pt x="25301" y="73593"/>
                  </a:lnTo>
                  <a:lnTo>
                    <a:pt x="25551" y="73593"/>
                  </a:lnTo>
                  <a:lnTo>
                    <a:pt x="899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
            <p:cNvSpPr/>
            <p:nvPr/>
          </p:nvSpPr>
          <p:spPr>
            <a:xfrm>
              <a:off x="1418325" y="2644962"/>
              <a:ext cx="1553748" cy="2526966"/>
            </a:xfrm>
            <a:custGeom>
              <a:avLst/>
              <a:gdLst/>
              <a:ahLst/>
              <a:cxnLst/>
              <a:rect l="l" t="t" r="r" b="b"/>
              <a:pathLst>
                <a:path w="45221" h="73546" extrusionOk="0">
                  <a:moveTo>
                    <a:pt x="10562" y="0"/>
                  </a:moveTo>
                  <a:lnTo>
                    <a:pt x="1" y="24"/>
                  </a:lnTo>
                  <a:lnTo>
                    <a:pt x="44923" y="73545"/>
                  </a:lnTo>
                  <a:lnTo>
                    <a:pt x="45221" y="73545"/>
                  </a:lnTo>
                  <a:lnTo>
                    <a:pt x="105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
            <p:cNvSpPr/>
            <p:nvPr/>
          </p:nvSpPr>
          <p:spPr>
            <a:xfrm>
              <a:off x="531417" y="2646989"/>
              <a:ext cx="2418976" cy="2524939"/>
            </a:xfrm>
            <a:custGeom>
              <a:avLst/>
              <a:gdLst/>
              <a:ahLst/>
              <a:cxnLst/>
              <a:rect l="l" t="t" r="r" b="b"/>
              <a:pathLst>
                <a:path w="70403" h="73487" extrusionOk="0">
                  <a:moveTo>
                    <a:pt x="13884" y="1"/>
                  </a:moveTo>
                  <a:lnTo>
                    <a:pt x="1" y="37"/>
                  </a:lnTo>
                  <a:lnTo>
                    <a:pt x="70010" y="73486"/>
                  </a:lnTo>
                  <a:lnTo>
                    <a:pt x="70403" y="73486"/>
                  </a:lnTo>
                  <a:lnTo>
                    <a:pt x="138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
            <p:cNvSpPr/>
            <p:nvPr/>
          </p:nvSpPr>
          <p:spPr>
            <a:xfrm>
              <a:off x="-141504" y="2649875"/>
              <a:ext cx="3062451" cy="2522053"/>
            </a:xfrm>
            <a:custGeom>
              <a:avLst/>
              <a:gdLst/>
              <a:ahLst/>
              <a:cxnLst/>
              <a:rect l="l" t="t" r="r" b="b"/>
              <a:pathLst>
                <a:path w="89131" h="73403" extrusionOk="0">
                  <a:moveTo>
                    <a:pt x="0" y="0"/>
                  </a:moveTo>
                  <a:lnTo>
                    <a:pt x="0" y="12633"/>
                  </a:lnTo>
                  <a:lnTo>
                    <a:pt x="88523" y="73402"/>
                  </a:lnTo>
                  <a:lnTo>
                    <a:pt x="89130" y="73402"/>
                  </a:lnTo>
                  <a:lnTo>
                    <a:pt x="28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
            <p:cNvSpPr/>
            <p:nvPr/>
          </p:nvSpPr>
          <p:spPr>
            <a:xfrm>
              <a:off x="-141504" y="3527782"/>
              <a:ext cx="3014589" cy="1644147"/>
            </a:xfrm>
            <a:custGeom>
              <a:avLst/>
              <a:gdLst/>
              <a:ahLst/>
              <a:cxnLst/>
              <a:rect l="l" t="t" r="r" b="b"/>
              <a:pathLst>
                <a:path w="87738" h="47852" extrusionOk="0">
                  <a:moveTo>
                    <a:pt x="0" y="0"/>
                  </a:moveTo>
                  <a:lnTo>
                    <a:pt x="0" y="11454"/>
                  </a:lnTo>
                  <a:lnTo>
                    <a:pt x="86570" y="47851"/>
                  </a:lnTo>
                  <a:lnTo>
                    <a:pt x="87737" y="47851"/>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
            <p:cNvSpPr/>
            <p:nvPr/>
          </p:nvSpPr>
          <p:spPr>
            <a:xfrm>
              <a:off x="-141504" y="4278423"/>
              <a:ext cx="2910688" cy="893506"/>
            </a:xfrm>
            <a:custGeom>
              <a:avLst/>
              <a:gdLst/>
              <a:ahLst/>
              <a:cxnLst/>
              <a:rect l="l" t="t" r="r" b="b"/>
              <a:pathLst>
                <a:path w="84714" h="26005" extrusionOk="0">
                  <a:moveTo>
                    <a:pt x="0" y="1"/>
                  </a:moveTo>
                  <a:lnTo>
                    <a:pt x="0" y="9740"/>
                  </a:lnTo>
                  <a:lnTo>
                    <a:pt x="81058" y="26004"/>
                  </a:lnTo>
                  <a:lnTo>
                    <a:pt x="84713" y="2600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
            <p:cNvSpPr/>
            <p:nvPr/>
          </p:nvSpPr>
          <p:spPr>
            <a:xfrm>
              <a:off x="-141504" y="4932584"/>
              <a:ext cx="2413616" cy="239345"/>
            </a:xfrm>
            <a:custGeom>
              <a:avLst/>
              <a:gdLst/>
              <a:ahLst/>
              <a:cxnLst/>
              <a:rect l="l" t="t" r="r" b="b"/>
              <a:pathLst>
                <a:path w="70247" h="6966" extrusionOk="0">
                  <a:moveTo>
                    <a:pt x="0" y="0"/>
                  </a:moveTo>
                  <a:lnTo>
                    <a:pt x="0" y="6965"/>
                  </a:lnTo>
                  <a:lnTo>
                    <a:pt x="70247" y="6965"/>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
            <p:cNvSpPr/>
            <p:nvPr/>
          </p:nvSpPr>
          <p:spPr>
            <a:xfrm>
              <a:off x="3369676" y="4557830"/>
              <a:ext cx="3211776" cy="614098"/>
            </a:xfrm>
            <a:custGeom>
              <a:avLst/>
              <a:gdLst/>
              <a:ahLst/>
              <a:cxnLst/>
              <a:rect l="l" t="t" r="r" b="b"/>
              <a:pathLst>
                <a:path w="93477" h="17873" extrusionOk="0">
                  <a:moveTo>
                    <a:pt x="89024" y="1"/>
                  </a:moveTo>
                  <a:lnTo>
                    <a:pt x="0" y="17872"/>
                  </a:lnTo>
                  <a:lnTo>
                    <a:pt x="10799" y="17872"/>
                  </a:lnTo>
                  <a:lnTo>
                    <a:pt x="93476" y="9669"/>
                  </a:lnTo>
                  <a:lnTo>
                    <a:pt x="8902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
            <p:cNvSpPr/>
            <p:nvPr/>
          </p:nvSpPr>
          <p:spPr>
            <a:xfrm>
              <a:off x="3179842" y="3927446"/>
              <a:ext cx="3102548" cy="1244483"/>
            </a:xfrm>
            <a:custGeom>
              <a:avLst/>
              <a:gdLst/>
              <a:ahLst/>
              <a:cxnLst/>
              <a:rect l="l" t="t" r="r" b="b"/>
              <a:pathLst>
                <a:path w="90298" h="36220" extrusionOk="0">
                  <a:moveTo>
                    <a:pt x="86131" y="0"/>
                  </a:moveTo>
                  <a:lnTo>
                    <a:pt x="1" y="36219"/>
                  </a:lnTo>
                  <a:lnTo>
                    <a:pt x="1870" y="36219"/>
                  </a:lnTo>
                  <a:lnTo>
                    <a:pt x="90298" y="9073"/>
                  </a:lnTo>
                  <a:lnTo>
                    <a:pt x="8613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
            <p:cNvSpPr/>
            <p:nvPr/>
          </p:nvSpPr>
          <p:spPr>
            <a:xfrm>
              <a:off x="3112773" y="3294587"/>
              <a:ext cx="2882445" cy="1877341"/>
            </a:xfrm>
            <a:custGeom>
              <a:avLst/>
              <a:gdLst/>
              <a:ahLst/>
              <a:cxnLst/>
              <a:rect l="l" t="t" r="r" b="b"/>
              <a:pathLst>
                <a:path w="83892" h="54639" extrusionOk="0">
                  <a:moveTo>
                    <a:pt x="79606" y="0"/>
                  </a:moveTo>
                  <a:lnTo>
                    <a:pt x="0" y="54638"/>
                  </a:lnTo>
                  <a:lnTo>
                    <a:pt x="810" y="54638"/>
                  </a:lnTo>
                  <a:lnTo>
                    <a:pt x="83892" y="9323"/>
                  </a:lnTo>
                  <a:lnTo>
                    <a:pt x="796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
            <p:cNvSpPr/>
            <p:nvPr/>
          </p:nvSpPr>
          <p:spPr>
            <a:xfrm>
              <a:off x="3075941" y="2634723"/>
              <a:ext cx="2617777" cy="2537205"/>
            </a:xfrm>
            <a:custGeom>
              <a:avLst/>
              <a:gdLst/>
              <a:ahLst/>
              <a:cxnLst/>
              <a:rect l="l" t="t" r="r" b="b"/>
              <a:pathLst>
                <a:path w="76189" h="73844" extrusionOk="0">
                  <a:moveTo>
                    <a:pt x="71855" y="1"/>
                  </a:moveTo>
                  <a:lnTo>
                    <a:pt x="70379" y="13"/>
                  </a:lnTo>
                  <a:lnTo>
                    <a:pt x="1" y="73843"/>
                  </a:lnTo>
                  <a:lnTo>
                    <a:pt x="477" y="73843"/>
                  </a:lnTo>
                  <a:lnTo>
                    <a:pt x="76189" y="9430"/>
                  </a:lnTo>
                  <a:lnTo>
                    <a:pt x="718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
            <p:cNvSpPr/>
            <p:nvPr/>
          </p:nvSpPr>
          <p:spPr>
            <a:xfrm>
              <a:off x="3050996" y="2635960"/>
              <a:ext cx="1962002" cy="2535969"/>
            </a:xfrm>
            <a:custGeom>
              <a:avLst/>
              <a:gdLst/>
              <a:ahLst/>
              <a:cxnLst/>
              <a:rect l="l" t="t" r="r" b="b"/>
              <a:pathLst>
                <a:path w="57103" h="73808" extrusionOk="0">
                  <a:moveTo>
                    <a:pt x="57103" y="0"/>
                  </a:moveTo>
                  <a:lnTo>
                    <a:pt x="45089" y="36"/>
                  </a:lnTo>
                  <a:lnTo>
                    <a:pt x="1" y="73807"/>
                  </a:lnTo>
                  <a:lnTo>
                    <a:pt x="346" y="73807"/>
                  </a:lnTo>
                  <a:lnTo>
                    <a:pt x="5710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
            <p:cNvSpPr/>
            <p:nvPr/>
          </p:nvSpPr>
          <p:spPr>
            <a:xfrm>
              <a:off x="3031377" y="2637987"/>
              <a:ext cx="1203973" cy="2533941"/>
            </a:xfrm>
            <a:custGeom>
              <a:avLst/>
              <a:gdLst/>
              <a:ahLst/>
              <a:cxnLst/>
              <a:rect l="l" t="t" r="r" b="b"/>
              <a:pathLst>
                <a:path w="35041" h="73749" extrusionOk="0">
                  <a:moveTo>
                    <a:pt x="35040" y="1"/>
                  </a:moveTo>
                  <a:lnTo>
                    <a:pt x="25360" y="37"/>
                  </a:lnTo>
                  <a:lnTo>
                    <a:pt x="0" y="73748"/>
                  </a:lnTo>
                  <a:lnTo>
                    <a:pt x="274" y="73748"/>
                  </a:lnTo>
                  <a:lnTo>
                    <a:pt x="3504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
            <p:cNvSpPr/>
            <p:nvPr/>
          </p:nvSpPr>
          <p:spPr>
            <a:xfrm>
              <a:off x="3014575" y="2639636"/>
              <a:ext cx="578090" cy="2532292"/>
            </a:xfrm>
            <a:custGeom>
              <a:avLst/>
              <a:gdLst/>
              <a:ahLst/>
              <a:cxnLst/>
              <a:rect l="l" t="t" r="r" b="b"/>
              <a:pathLst>
                <a:path w="16825" h="73701" extrusionOk="0">
                  <a:moveTo>
                    <a:pt x="16824" y="1"/>
                  </a:moveTo>
                  <a:lnTo>
                    <a:pt x="8204" y="36"/>
                  </a:lnTo>
                  <a:lnTo>
                    <a:pt x="1" y="73700"/>
                  </a:lnTo>
                  <a:lnTo>
                    <a:pt x="239" y="73700"/>
                  </a:lnTo>
                  <a:lnTo>
                    <a:pt x="1682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
            <p:cNvSpPr/>
            <p:nvPr/>
          </p:nvSpPr>
          <p:spPr>
            <a:xfrm>
              <a:off x="-141504" y="2634723"/>
              <a:ext cx="6852626" cy="2537205"/>
            </a:xfrm>
            <a:custGeom>
              <a:avLst/>
              <a:gdLst/>
              <a:ahLst/>
              <a:cxnLst/>
              <a:rect l="l" t="t" r="r" b="b"/>
              <a:pathLst>
                <a:path w="199442" h="73844" fill="none" extrusionOk="0">
                  <a:moveTo>
                    <a:pt x="0" y="441"/>
                  </a:moveTo>
                  <a:lnTo>
                    <a:pt x="0" y="73843"/>
                  </a:lnTo>
                  <a:lnTo>
                    <a:pt x="199442" y="73843"/>
                  </a:lnTo>
                  <a:lnTo>
                    <a:pt x="165497" y="1"/>
                  </a:lnTo>
                  <a:close/>
                </a:path>
              </a:pathLst>
            </a:custGeom>
            <a:noFill/>
            <a:ln w="29775" cap="flat" cmpd="sng">
              <a:solidFill>
                <a:srgbClr val="101D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
            <p:cNvSpPr/>
            <p:nvPr/>
          </p:nvSpPr>
          <p:spPr>
            <a:xfrm>
              <a:off x="-143978" y="2634723"/>
              <a:ext cx="6853863" cy="2537205"/>
            </a:xfrm>
            <a:custGeom>
              <a:avLst/>
              <a:gdLst/>
              <a:ahLst/>
              <a:cxnLst/>
              <a:rect l="l" t="t" r="r" b="b"/>
              <a:pathLst>
                <a:path w="199478" h="73844" fill="none" extrusionOk="0">
                  <a:moveTo>
                    <a:pt x="1" y="441"/>
                  </a:moveTo>
                  <a:lnTo>
                    <a:pt x="1" y="73843"/>
                  </a:lnTo>
                  <a:lnTo>
                    <a:pt x="199478" y="73843"/>
                  </a:lnTo>
                  <a:lnTo>
                    <a:pt x="165509" y="1"/>
                  </a:lnTo>
                  <a:close/>
                </a:path>
              </a:pathLst>
            </a:custGeom>
            <a:noFill/>
            <a:ln w="3875" cap="flat" cmpd="sng">
              <a:solidFill>
                <a:srgbClr val="101D2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
            <p:cNvSpPr/>
            <p:nvPr/>
          </p:nvSpPr>
          <p:spPr>
            <a:xfrm>
              <a:off x="-44165" y="2648226"/>
              <a:ext cx="2981055" cy="2523702"/>
            </a:xfrm>
            <a:custGeom>
              <a:avLst/>
              <a:gdLst/>
              <a:ahLst/>
              <a:cxnLst/>
              <a:rect l="l" t="t" r="r" b="b"/>
              <a:pathLst>
                <a:path w="86762" h="73451" extrusionOk="0">
                  <a:moveTo>
                    <a:pt x="16753" y="1"/>
                  </a:moveTo>
                  <a:lnTo>
                    <a:pt x="1" y="48"/>
                  </a:lnTo>
                  <a:lnTo>
                    <a:pt x="86297" y="73450"/>
                  </a:lnTo>
                  <a:lnTo>
                    <a:pt x="86762" y="73450"/>
                  </a:lnTo>
                  <a:lnTo>
                    <a:pt x="167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
            <p:cNvSpPr/>
            <p:nvPr/>
          </p:nvSpPr>
          <p:spPr>
            <a:xfrm>
              <a:off x="-141504" y="2634723"/>
              <a:ext cx="6852626" cy="2537205"/>
            </a:xfrm>
            <a:custGeom>
              <a:avLst/>
              <a:gdLst/>
              <a:ahLst/>
              <a:cxnLst/>
              <a:rect l="l" t="t" r="r" b="b"/>
              <a:pathLst>
                <a:path w="199442" h="73844" fill="none" extrusionOk="0">
                  <a:moveTo>
                    <a:pt x="0" y="441"/>
                  </a:moveTo>
                  <a:lnTo>
                    <a:pt x="0" y="73843"/>
                  </a:lnTo>
                  <a:lnTo>
                    <a:pt x="199442" y="73843"/>
                  </a:lnTo>
                  <a:lnTo>
                    <a:pt x="165497" y="1"/>
                  </a:lnTo>
                  <a:close/>
                </a:path>
              </a:pathLst>
            </a:custGeom>
            <a:noFill/>
            <a:ln w="297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08" name="Google Shape;1608;p2"/>
          <p:cNvSpPr txBox="1">
            <a:spLocks noGrp="1"/>
          </p:cNvSpPr>
          <p:nvPr>
            <p:ph type="ctrTitle"/>
          </p:nvPr>
        </p:nvSpPr>
        <p:spPr>
          <a:xfrm>
            <a:off x="2849233" y="2089519"/>
            <a:ext cx="7965200" cy="157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09" name="Google Shape;1609;p2"/>
          <p:cNvSpPr txBox="1">
            <a:spLocks noGrp="1"/>
          </p:cNvSpPr>
          <p:nvPr>
            <p:ph type="subTitle" idx="1"/>
          </p:nvPr>
        </p:nvSpPr>
        <p:spPr>
          <a:xfrm rot="-1384">
            <a:off x="3850800" y="3462577"/>
            <a:ext cx="5962000" cy="50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solidFill>
                  <a:schemeClr val="dk1"/>
                </a:solidFill>
              </a:defRPr>
            </a:lvl1pPr>
            <a:lvl2pPr lvl="1" algn="ctr" rtl="0">
              <a:lnSpc>
                <a:spcPct val="100000"/>
              </a:lnSpc>
              <a:spcBef>
                <a:spcPts val="2133"/>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423334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2"/>
        </a:solidFill>
        <a:effectLst/>
      </p:bgPr>
    </p:bg>
    <p:spTree>
      <p:nvGrpSpPr>
        <p:cNvPr id="1" name="Shape 3208"/>
        <p:cNvGrpSpPr/>
        <p:nvPr/>
      </p:nvGrpSpPr>
      <p:grpSpPr>
        <a:xfrm>
          <a:off x="0" y="0"/>
          <a:ext cx="0" cy="0"/>
          <a:chOff x="0" y="0"/>
          <a:chExt cx="0" cy="0"/>
        </a:xfrm>
      </p:grpSpPr>
      <p:grpSp>
        <p:nvGrpSpPr>
          <p:cNvPr id="3209" name="Google Shape;3209;p5"/>
          <p:cNvGrpSpPr/>
          <p:nvPr/>
        </p:nvGrpSpPr>
        <p:grpSpPr>
          <a:xfrm>
            <a:off x="1" y="-38165"/>
            <a:ext cx="12192052" cy="5757433"/>
            <a:chOff x="0" y="-28624"/>
            <a:chExt cx="9144039" cy="4318075"/>
          </a:xfrm>
        </p:grpSpPr>
        <p:sp>
          <p:nvSpPr>
            <p:cNvPr id="3210" name="Google Shape;3210;p5"/>
            <p:cNvSpPr/>
            <p:nvPr/>
          </p:nvSpPr>
          <p:spPr>
            <a:xfrm>
              <a:off x="0" y="400206"/>
              <a:ext cx="4571109" cy="3889244"/>
            </a:xfrm>
            <a:custGeom>
              <a:avLst/>
              <a:gdLst/>
              <a:ahLst/>
              <a:cxnLst/>
              <a:rect l="l" t="t" r="r" b="b"/>
              <a:pathLst>
                <a:path w="60663" h="51614" extrusionOk="0">
                  <a:moveTo>
                    <a:pt x="1" y="0"/>
                  </a:moveTo>
                  <a:lnTo>
                    <a:pt x="1" y="9978"/>
                  </a:lnTo>
                  <a:lnTo>
                    <a:pt x="60663" y="51614"/>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5"/>
            <p:cNvSpPr/>
            <p:nvPr/>
          </p:nvSpPr>
          <p:spPr>
            <a:xfrm>
              <a:off x="4571122" y="-28624"/>
              <a:ext cx="4572917" cy="4318075"/>
            </a:xfrm>
            <a:custGeom>
              <a:avLst/>
              <a:gdLst/>
              <a:ahLst/>
              <a:cxnLst/>
              <a:rect l="l" t="t" r="r" b="b"/>
              <a:pathLst>
                <a:path w="60687" h="57305" extrusionOk="0">
                  <a:moveTo>
                    <a:pt x="54638" y="0"/>
                  </a:moveTo>
                  <a:lnTo>
                    <a:pt x="0" y="57305"/>
                  </a:lnTo>
                  <a:lnTo>
                    <a:pt x="60686" y="5691"/>
                  </a:lnTo>
                  <a:lnTo>
                    <a:pt x="6068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12" name="Google Shape;3212;p5"/>
          <p:cNvSpPr txBox="1">
            <a:spLocks noGrp="1"/>
          </p:cNvSpPr>
          <p:nvPr>
            <p:ph type="title"/>
          </p:nvPr>
        </p:nvSpPr>
        <p:spPr>
          <a:xfrm>
            <a:off x="1798800" y="720000"/>
            <a:ext cx="8594400" cy="6368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13" name="Google Shape;3213;p5"/>
          <p:cNvSpPr txBox="1">
            <a:spLocks noGrp="1"/>
          </p:cNvSpPr>
          <p:nvPr>
            <p:ph type="body" idx="1"/>
          </p:nvPr>
        </p:nvSpPr>
        <p:spPr>
          <a:xfrm>
            <a:off x="1435200" y="1282700"/>
            <a:ext cx="9321600" cy="47880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162130"/>
              </a:buClr>
              <a:buSzPts val="1200"/>
              <a:buChar char="●"/>
              <a:defRPr sz="1600">
                <a:solidFill>
                  <a:srgbClr val="162130"/>
                </a:solidFill>
              </a:defRPr>
            </a:lvl1pPr>
            <a:lvl2pPr marL="1219170" lvl="1" indent="-406390">
              <a:lnSpc>
                <a:spcPct val="100000"/>
              </a:lnSpc>
              <a:spcBef>
                <a:spcPts val="2133"/>
              </a:spcBef>
              <a:spcAft>
                <a:spcPts val="0"/>
              </a:spcAft>
              <a:buClr>
                <a:srgbClr val="162130"/>
              </a:buClr>
              <a:buSzPts val="1200"/>
              <a:buChar char="○"/>
              <a:defRPr sz="1600">
                <a:solidFill>
                  <a:srgbClr val="162130"/>
                </a:solidFill>
              </a:defRPr>
            </a:lvl2pPr>
            <a:lvl3pPr marL="1828754" lvl="2" indent="-406390">
              <a:lnSpc>
                <a:spcPct val="100000"/>
              </a:lnSpc>
              <a:spcBef>
                <a:spcPts val="2133"/>
              </a:spcBef>
              <a:spcAft>
                <a:spcPts val="0"/>
              </a:spcAft>
              <a:buClr>
                <a:srgbClr val="162130"/>
              </a:buClr>
              <a:buSzPts val="1200"/>
              <a:buChar char="■"/>
              <a:defRPr sz="1600">
                <a:solidFill>
                  <a:srgbClr val="162130"/>
                </a:solidFill>
              </a:defRPr>
            </a:lvl3pPr>
            <a:lvl4pPr marL="2438339" lvl="3" indent="-406390">
              <a:lnSpc>
                <a:spcPct val="100000"/>
              </a:lnSpc>
              <a:spcBef>
                <a:spcPts val="2133"/>
              </a:spcBef>
              <a:spcAft>
                <a:spcPts val="0"/>
              </a:spcAft>
              <a:buClr>
                <a:srgbClr val="162130"/>
              </a:buClr>
              <a:buSzPts val="1200"/>
              <a:buChar char="●"/>
              <a:defRPr sz="1600">
                <a:solidFill>
                  <a:srgbClr val="162130"/>
                </a:solidFill>
              </a:defRPr>
            </a:lvl4pPr>
            <a:lvl5pPr marL="3047924" lvl="4" indent="-406390">
              <a:lnSpc>
                <a:spcPct val="100000"/>
              </a:lnSpc>
              <a:spcBef>
                <a:spcPts val="2133"/>
              </a:spcBef>
              <a:spcAft>
                <a:spcPts val="0"/>
              </a:spcAft>
              <a:buClr>
                <a:srgbClr val="162130"/>
              </a:buClr>
              <a:buSzPts val="1200"/>
              <a:buChar char="○"/>
              <a:defRPr sz="1600">
                <a:solidFill>
                  <a:srgbClr val="162130"/>
                </a:solidFill>
              </a:defRPr>
            </a:lvl5pPr>
            <a:lvl6pPr marL="3657509" lvl="5" indent="-406390">
              <a:lnSpc>
                <a:spcPct val="100000"/>
              </a:lnSpc>
              <a:spcBef>
                <a:spcPts val="2133"/>
              </a:spcBef>
              <a:spcAft>
                <a:spcPts val="0"/>
              </a:spcAft>
              <a:buClr>
                <a:srgbClr val="162130"/>
              </a:buClr>
              <a:buSzPts val="1200"/>
              <a:buChar char="■"/>
              <a:defRPr sz="1600">
                <a:solidFill>
                  <a:srgbClr val="162130"/>
                </a:solidFill>
              </a:defRPr>
            </a:lvl6pPr>
            <a:lvl7pPr marL="4267093" lvl="6" indent="-406390">
              <a:lnSpc>
                <a:spcPct val="100000"/>
              </a:lnSpc>
              <a:spcBef>
                <a:spcPts val="2133"/>
              </a:spcBef>
              <a:spcAft>
                <a:spcPts val="0"/>
              </a:spcAft>
              <a:buClr>
                <a:srgbClr val="162130"/>
              </a:buClr>
              <a:buSzPts val="1200"/>
              <a:buChar char="●"/>
              <a:defRPr sz="1600">
                <a:solidFill>
                  <a:srgbClr val="162130"/>
                </a:solidFill>
              </a:defRPr>
            </a:lvl7pPr>
            <a:lvl8pPr marL="4876678" lvl="7" indent="-406390">
              <a:lnSpc>
                <a:spcPct val="100000"/>
              </a:lnSpc>
              <a:spcBef>
                <a:spcPts val="2133"/>
              </a:spcBef>
              <a:spcAft>
                <a:spcPts val="0"/>
              </a:spcAft>
              <a:buClr>
                <a:srgbClr val="162130"/>
              </a:buClr>
              <a:buSzPts val="1200"/>
              <a:buChar char="○"/>
              <a:defRPr sz="1600">
                <a:solidFill>
                  <a:srgbClr val="162130"/>
                </a:solidFill>
              </a:defRPr>
            </a:lvl8pPr>
            <a:lvl9pPr marL="5486263" lvl="8" indent="-406390">
              <a:lnSpc>
                <a:spcPct val="100000"/>
              </a:lnSpc>
              <a:spcBef>
                <a:spcPts val="2133"/>
              </a:spcBef>
              <a:spcAft>
                <a:spcPts val="2133"/>
              </a:spcAft>
              <a:buClr>
                <a:srgbClr val="162130"/>
              </a:buClr>
              <a:buSzPts val="1200"/>
              <a:buChar char="■"/>
              <a:defRPr sz="1600">
                <a:solidFill>
                  <a:srgbClr val="162130"/>
                </a:solidFill>
              </a:defRPr>
            </a:lvl9pPr>
          </a:lstStyle>
          <a:p>
            <a:endParaRPr/>
          </a:p>
        </p:txBody>
      </p:sp>
    </p:spTree>
    <p:extLst>
      <p:ext uri="{BB962C8B-B14F-4D97-AF65-F5344CB8AC3E}">
        <p14:creationId xmlns:p14="http://schemas.microsoft.com/office/powerpoint/2010/main" val="18813337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3214"/>
        <p:cNvGrpSpPr/>
        <p:nvPr/>
      </p:nvGrpSpPr>
      <p:grpSpPr>
        <a:xfrm>
          <a:off x="0" y="0"/>
          <a:ext cx="0" cy="0"/>
          <a:chOff x="0" y="0"/>
          <a:chExt cx="0" cy="0"/>
        </a:xfrm>
      </p:grpSpPr>
      <p:grpSp>
        <p:nvGrpSpPr>
          <p:cNvPr id="3215" name="Google Shape;3215;p6"/>
          <p:cNvGrpSpPr/>
          <p:nvPr/>
        </p:nvGrpSpPr>
        <p:grpSpPr>
          <a:xfrm>
            <a:off x="-817" y="44"/>
            <a:ext cx="12217279" cy="6883793"/>
            <a:chOff x="14670875" y="846675"/>
            <a:chExt cx="7166400" cy="3385250"/>
          </a:xfrm>
        </p:grpSpPr>
        <p:sp>
          <p:nvSpPr>
            <p:cNvPr id="3216" name="Google Shape;3216;p6"/>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6"/>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6"/>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6"/>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6"/>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6"/>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6"/>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6"/>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6"/>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6"/>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6"/>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6"/>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6"/>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6"/>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6"/>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31" name="Google Shape;3231;p6"/>
          <p:cNvSpPr txBox="1">
            <a:spLocks noGrp="1"/>
          </p:cNvSpPr>
          <p:nvPr>
            <p:ph type="subTitle" idx="1"/>
          </p:nvPr>
        </p:nvSpPr>
        <p:spPr>
          <a:xfrm>
            <a:off x="2232600" y="2984500"/>
            <a:ext cx="2997200" cy="4320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667">
                <a:solidFill>
                  <a:schemeClr val="accent1"/>
                </a:solidFill>
                <a:latin typeface="Slackey"/>
                <a:ea typeface="Slackey"/>
                <a:cs typeface="Slackey"/>
                <a:sym typeface="Slackey"/>
              </a:defRPr>
            </a:lvl1pPr>
            <a:lvl2pPr lvl="1" algn="ctr">
              <a:spcBef>
                <a:spcPts val="2133"/>
              </a:spcBef>
              <a:spcAft>
                <a:spcPts val="0"/>
              </a:spcAft>
              <a:buNone/>
              <a:defRPr>
                <a:solidFill>
                  <a:schemeClr val="accent1"/>
                </a:solidFill>
                <a:latin typeface="Slackey"/>
                <a:ea typeface="Slackey"/>
                <a:cs typeface="Slackey"/>
                <a:sym typeface="Slackey"/>
              </a:defRPr>
            </a:lvl2pPr>
            <a:lvl3pPr lvl="2" algn="ctr">
              <a:spcBef>
                <a:spcPts val="2133"/>
              </a:spcBef>
              <a:spcAft>
                <a:spcPts val="0"/>
              </a:spcAft>
              <a:buNone/>
              <a:defRPr>
                <a:solidFill>
                  <a:schemeClr val="accent1"/>
                </a:solidFill>
                <a:latin typeface="Slackey"/>
                <a:ea typeface="Slackey"/>
                <a:cs typeface="Slackey"/>
                <a:sym typeface="Slackey"/>
              </a:defRPr>
            </a:lvl3pPr>
            <a:lvl4pPr lvl="3" algn="ctr">
              <a:spcBef>
                <a:spcPts val="2133"/>
              </a:spcBef>
              <a:spcAft>
                <a:spcPts val="0"/>
              </a:spcAft>
              <a:buNone/>
              <a:defRPr>
                <a:solidFill>
                  <a:schemeClr val="accent1"/>
                </a:solidFill>
                <a:latin typeface="Slackey"/>
                <a:ea typeface="Slackey"/>
                <a:cs typeface="Slackey"/>
                <a:sym typeface="Slackey"/>
              </a:defRPr>
            </a:lvl4pPr>
            <a:lvl5pPr lvl="4" algn="ctr">
              <a:spcBef>
                <a:spcPts val="2133"/>
              </a:spcBef>
              <a:spcAft>
                <a:spcPts val="0"/>
              </a:spcAft>
              <a:buNone/>
              <a:defRPr>
                <a:solidFill>
                  <a:schemeClr val="accent1"/>
                </a:solidFill>
                <a:latin typeface="Slackey"/>
                <a:ea typeface="Slackey"/>
                <a:cs typeface="Slackey"/>
                <a:sym typeface="Slackey"/>
              </a:defRPr>
            </a:lvl5pPr>
            <a:lvl6pPr lvl="5" algn="ctr">
              <a:spcBef>
                <a:spcPts val="2133"/>
              </a:spcBef>
              <a:spcAft>
                <a:spcPts val="0"/>
              </a:spcAft>
              <a:buNone/>
              <a:defRPr>
                <a:solidFill>
                  <a:schemeClr val="accent1"/>
                </a:solidFill>
                <a:latin typeface="Slackey"/>
                <a:ea typeface="Slackey"/>
                <a:cs typeface="Slackey"/>
                <a:sym typeface="Slackey"/>
              </a:defRPr>
            </a:lvl6pPr>
            <a:lvl7pPr lvl="6" algn="ctr">
              <a:spcBef>
                <a:spcPts val="2133"/>
              </a:spcBef>
              <a:spcAft>
                <a:spcPts val="0"/>
              </a:spcAft>
              <a:buNone/>
              <a:defRPr>
                <a:solidFill>
                  <a:schemeClr val="accent1"/>
                </a:solidFill>
                <a:latin typeface="Slackey"/>
                <a:ea typeface="Slackey"/>
                <a:cs typeface="Slackey"/>
                <a:sym typeface="Slackey"/>
              </a:defRPr>
            </a:lvl7pPr>
            <a:lvl8pPr lvl="7" algn="ctr">
              <a:spcBef>
                <a:spcPts val="2133"/>
              </a:spcBef>
              <a:spcAft>
                <a:spcPts val="0"/>
              </a:spcAft>
              <a:buNone/>
              <a:defRPr>
                <a:solidFill>
                  <a:schemeClr val="accent1"/>
                </a:solidFill>
                <a:latin typeface="Slackey"/>
                <a:ea typeface="Slackey"/>
                <a:cs typeface="Slackey"/>
                <a:sym typeface="Slackey"/>
              </a:defRPr>
            </a:lvl8pPr>
            <a:lvl9pPr lvl="8" algn="ctr">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3232" name="Google Shape;3232;p6"/>
          <p:cNvSpPr txBox="1">
            <a:spLocks noGrp="1"/>
          </p:cNvSpPr>
          <p:nvPr>
            <p:ph type="subTitle" idx="2"/>
          </p:nvPr>
        </p:nvSpPr>
        <p:spPr>
          <a:xfrm>
            <a:off x="2232600" y="3530600"/>
            <a:ext cx="2997200" cy="185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3233" name="Google Shape;3233;p6"/>
          <p:cNvSpPr txBox="1">
            <a:spLocks noGrp="1"/>
          </p:cNvSpPr>
          <p:nvPr>
            <p:ph type="subTitle" idx="3"/>
          </p:nvPr>
        </p:nvSpPr>
        <p:spPr>
          <a:xfrm>
            <a:off x="6962200" y="2984500"/>
            <a:ext cx="2997200" cy="432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solidFill>
                  <a:schemeClr val="accent1"/>
                </a:solidFill>
                <a:latin typeface="Slackey"/>
                <a:ea typeface="Slackey"/>
                <a:cs typeface="Slackey"/>
                <a:sym typeface="Slackey"/>
              </a:defRPr>
            </a:lvl1pPr>
            <a:lvl2pPr lvl="1" algn="ctr" rtl="0">
              <a:spcBef>
                <a:spcPts val="2133"/>
              </a:spcBef>
              <a:spcAft>
                <a:spcPts val="0"/>
              </a:spcAft>
              <a:buNone/>
              <a:defRPr>
                <a:solidFill>
                  <a:schemeClr val="accent1"/>
                </a:solidFill>
                <a:latin typeface="Slackey"/>
                <a:ea typeface="Slackey"/>
                <a:cs typeface="Slackey"/>
                <a:sym typeface="Slackey"/>
              </a:defRPr>
            </a:lvl2pPr>
            <a:lvl3pPr lvl="2" algn="ctr" rtl="0">
              <a:spcBef>
                <a:spcPts val="2133"/>
              </a:spcBef>
              <a:spcAft>
                <a:spcPts val="0"/>
              </a:spcAft>
              <a:buNone/>
              <a:defRPr>
                <a:solidFill>
                  <a:schemeClr val="accent1"/>
                </a:solidFill>
                <a:latin typeface="Slackey"/>
                <a:ea typeface="Slackey"/>
                <a:cs typeface="Slackey"/>
                <a:sym typeface="Slackey"/>
              </a:defRPr>
            </a:lvl3pPr>
            <a:lvl4pPr lvl="3" algn="ctr" rtl="0">
              <a:spcBef>
                <a:spcPts val="2133"/>
              </a:spcBef>
              <a:spcAft>
                <a:spcPts val="0"/>
              </a:spcAft>
              <a:buNone/>
              <a:defRPr>
                <a:solidFill>
                  <a:schemeClr val="accent1"/>
                </a:solidFill>
                <a:latin typeface="Slackey"/>
                <a:ea typeface="Slackey"/>
                <a:cs typeface="Slackey"/>
                <a:sym typeface="Slackey"/>
              </a:defRPr>
            </a:lvl4pPr>
            <a:lvl5pPr lvl="4" algn="ctr" rtl="0">
              <a:spcBef>
                <a:spcPts val="2133"/>
              </a:spcBef>
              <a:spcAft>
                <a:spcPts val="0"/>
              </a:spcAft>
              <a:buNone/>
              <a:defRPr>
                <a:solidFill>
                  <a:schemeClr val="accent1"/>
                </a:solidFill>
                <a:latin typeface="Slackey"/>
                <a:ea typeface="Slackey"/>
                <a:cs typeface="Slackey"/>
                <a:sym typeface="Slackey"/>
              </a:defRPr>
            </a:lvl5pPr>
            <a:lvl6pPr lvl="5" algn="ctr" rtl="0">
              <a:spcBef>
                <a:spcPts val="2133"/>
              </a:spcBef>
              <a:spcAft>
                <a:spcPts val="0"/>
              </a:spcAft>
              <a:buNone/>
              <a:defRPr>
                <a:solidFill>
                  <a:schemeClr val="accent1"/>
                </a:solidFill>
                <a:latin typeface="Slackey"/>
                <a:ea typeface="Slackey"/>
                <a:cs typeface="Slackey"/>
                <a:sym typeface="Slackey"/>
              </a:defRPr>
            </a:lvl6pPr>
            <a:lvl7pPr lvl="6" algn="ctr" rtl="0">
              <a:spcBef>
                <a:spcPts val="2133"/>
              </a:spcBef>
              <a:spcAft>
                <a:spcPts val="0"/>
              </a:spcAft>
              <a:buNone/>
              <a:defRPr>
                <a:solidFill>
                  <a:schemeClr val="accent1"/>
                </a:solidFill>
                <a:latin typeface="Slackey"/>
                <a:ea typeface="Slackey"/>
                <a:cs typeface="Slackey"/>
                <a:sym typeface="Slackey"/>
              </a:defRPr>
            </a:lvl7pPr>
            <a:lvl8pPr lvl="7" algn="ctr" rtl="0">
              <a:spcBef>
                <a:spcPts val="2133"/>
              </a:spcBef>
              <a:spcAft>
                <a:spcPts val="0"/>
              </a:spcAft>
              <a:buNone/>
              <a:defRPr>
                <a:solidFill>
                  <a:schemeClr val="accent1"/>
                </a:solidFill>
                <a:latin typeface="Slackey"/>
                <a:ea typeface="Slackey"/>
                <a:cs typeface="Slackey"/>
                <a:sym typeface="Slackey"/>
              </a:defRPr>
            </a:lvl8pPr>
            <a:lvl9pPr lvl="8" algn="ctr" rtl="0">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3234" name="Google Shape;3234;p6"/>
          <p:cNvSpPr txBox="1">
            <a:spLocks noGrp="1"/>
          </p:cNvSpPr>
          <p:nvPr>
            <p:ph type="subTitle" idx="4"/>
          </p:nvPr>
        </p:nvSpPr>
        <p:spPr>
          <a:xfrm>
            <a:off x="6962200" y="3530600"/>
            <a:ext cx="2997200" cy="185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3235" name="Google Shape;3235;p6"/>
          <p:cNvSpPr txBox="1">
            <a:spLocks noGrp="1"/>
          </p:cNvSpPr>
          <p:nvPr>
            <p:ph type="title"/>
          </p:nvPr>
        </p:nvSpPr>
        <p:spPr>
          <a:xfrm>
            <a:off x="2407400" y="720000"/>
            <a:ext cx="7376800" cy="132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561362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3"/>
        </a:solidFill>
        <a:effectLst/>
      </p:bgPr>
    </p:bg>
    <p:spTree>
      <p:nvGrpSpPr>
        <p:cNvPr id="1" name="Shape 3236"/>
        <p:cNvGrpSpPr/>
        <p:nvPr/>
      </p:nvGrpSpPr>
      <p:grpSpPr>
        <a:xfrm>
          <a:off x="0" y="0"/>
          <a:ext cx="0" cy="0"/>
          <a:chOff x="0" y="0"/>
          <a:chExt cx="0" cy="0"/>
        </a:xfrm>
      </p:grpSpPr>
      <p:sp>
        <p:nvSpPr>
          <p:cNvPr id="3237" name="Google Shape;3237;p7"/>
          <p:cNvSpPr txBox="1">
            <a:spLocks noGrp="1"/>
          </p:cNvSpPr>
          <p:nvPr>
            <p:ph type="title"/>
          </p:nvPr>
        </p:nvSpPr>
        <p:spPr>
          <a:xfrm>
            <a:off x="3026200" y="2767400"/>
            <a:ext cx="6139600" cy="132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765161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1"/>
        </a:solidFill>
        <a:effectLst/>
      </p:bgPr>
    </p:bg>
    <p:spTree>
      <p:nvGrpSpPr>
        <p:cNvPr id="1" name="Shape 3238"/>
        <p:cNvGrpSpPr/>
        <p:nvPr/>
      </p:nvGrpSpPr>
      <p:grpSpPr>
        <a:xfrm>
          <a:off x="0" y="0"/>
          <a:ext cx="0" cy="0"/>
          <a:chOff x="0" y="0"/>
          <a:chExt cx="0" cy="0"/>
        </a:xfrm>
      </p:grpSpPr>
      <p:grpSp>
        <p:nvGrpSpPr>
          <p:cNvPr id="3239" name="Google Shape;3239;p8"/>
          <p:cNvGrpSpPr/>
          <p:nvPr/>
        </p:nvGrpSpPr>
        <p:grpSpPr>
          <a:xfrm flipH="1">
            <a:off x="-33" y="-558800"/>
            <a:ext cx="12181833" cy="7416811"/>
            <a:chOff x="-7728237" y="-419075"/>
            <a:chExt cx="15443501" cy="5562608"/>
          </a:xfrm>
        </p:grpSpPr>
        <p:sp>
          <p:nvSpPr>
            <p:cNvPr id="3240" name="Google Shape;3240;p8"/>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41" name="Google Shape;3241;p8"/>
            <p:cNvGrpSpPr/>
            <p:nvPr/>
          </p:nvGrpSpPr>
          <p:grpSpPr>
            <a:xfrm>
              <a:off x="-7728237" y="-419075"/>
              <a:ext cx="15443501" cy="5562608"/>
              <a:chOff x="-7728237" y="-419075"/>
              <a:chExt cx="15443501" cy="5562608"/>
            </a:xfrm>
          </p:grpSpPr>
          <p:sp>
            <p:nvSpPr>
              <p:cNvPr id="3242" name="Google Shape;3242;p8"/>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8"/>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8"/>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8"/>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8"/>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8"/>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8"/>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8"/>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8"/>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8"/>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8"/>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8"/>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254" name="Google Shape;3254;p8"/>
          <p:cNvSpPr txBox="1">
            <a:spLocks noGrp="1"/>
          </p:cNvSpPr>
          <p:nvPr>
            <p:ph type="title"/>
          </p:nvPr>
        </p:nvSpPr>
        <p:spPr>
          <a:xfrm>
            <a:off x="6096100" y="720000"/>
            <a:ext cx="5136000" cy="180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255" name="Google Shape;3255;p8"/>
          <p:cNvSpPr txBox="1">
            <a:spLocks noGrp="1"/>
          </p:cNvSpPr>
          <p:nvPr>
            <p:ph type="subTitle" idx="1"/>
          </p:nvPr>
        </p:nvSpPr>
        <p:spPr>
          <a:xfrm>
            <a:off x="7320833" y="3804200"/>
            <a:ext cx="2852000" cy="155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chemeClr val="dk1"/>
                </a:solidFill>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Tree>
    <p:extLst>
      <p:ext uri="{BB962C8B-B14F-4D97-AF65-F5344CB8AC3E}">
        <p14:creationId xmlns:p14="http://schemas.microsoft.com/office/powerpoint/2010/main" val="39054099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3256"/>
        <p:cNvGrpSpPr/>
        <p:nvPr/>
      </p:nvGrpSpPr>
      <p:grpSpPr>
        <a:xfrm>
          <a:off x="0" y="0"/>
          <a:ext cx="0" cy="0"/>
          <a:chOff x="0" y="0"/>
          <a:chExt cx="0" cy="0"/>
        </a:xfrm>
      </p:grpSpPr>
      <p:grpSp>
        <p:nvGrpSpPr>
          <p:cNvPr id="3257" name="Google Shape;3257;p9"/>
          <p:cNvGrpSpPr/>
          <p:nvPr/>
        </p:nvGrpSpPr>
        <p:grpSpPr>
          <a:xfrm>
            <a:off x="-89075" y="-115735"/>
            <a:ext cx="12370161" cy="8319393"/>
            <a:chOff x="14670875" y="846675"/>
            <a:chExt cx="7166400" cy="8013800"/>
          </a:xfrm>
        </p:grpSpPr>
        <p:sp>
          <p:nvSpPr>
            <p:cNvPr id="3258" name="Google Shape;3258;p9"/>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9"/>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9"/>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9"/>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9"/>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9"/>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9"/>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9"/>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9"/>
            <p:cNvSpPr/>
            <p:nvPr/>
          </p:nvSpPr>
          <p:spPr>
            <a:xfrm>
              <a:off x="14670875" y="4231900"/>
              <a:ext cx="3582900" cy="719450"/>
            </a:xfrm>
            <a:custGeom>
              <a:avLst/>
              <a:gdLst/>
              <a:ahLst/>
              <a:cxnLst/>
              <a:rect l="l" t="t" r="r" b="b"/>
              <a:pathLst>
                <a:path w="143316" h="28778" extrusionOk="0">
                  <a:moveTo>
                    <a:pt x="143316" y="0"/>
                  </a:moveTo>
                  <a:lnTo>
                    <a:pt x="0" y="14228"/>
                  </a:lnTo>
                  <a:lnTo>
                    <a:pt x="0" y="28778"/>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9"/>
            <p:cNvSpPr/>
            <p:nvPr/>
          </p:nvSpPr>
          <p:spPr>
            <a:xfrm>
              <a:off x="14670875" y="4231900"/>
              <a:ext cx="3582900" cy="1506750"/>
            </a:xfrm>
            <a:custGeom>
              <a:avLst/>
              <a:gdLst/>
              <a:ahLst/>
              <a:cxnLst/>
              <a:rect l="l" t="t" r="r" b="b"/>
              <a:pathLst>
                <a:path w="143316" h="60270" extrusionOk="0">
                  <a:moveTo>
                    <a:pt x="143316" y="0"/>
                  </a:moveTo>
                  <a:lnTo>
                    <a:pt x="0" y="43994"/>
                  </a:lnTo>
                  <a:lnTo>
                    <a:pt x="0" y="60270"/>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9"/>
            <p:cNvSpPr/>
            <p:nvPr/>
          </p:nvSpPr>
          <p:spPr>
            <a:xfrm>
              <a:off x="14670875" y="4231900"/>
              <a:ext cx="3582900" cy="2459250"/>
            </a:xfrm>
            <a:custGeom>
              <a:avLst/>
              <a:gdLst/>
              <a:ahLst/>
              <a:cxnLst/>
              <a:rect l="l" t="t" r="r" b="b"/>
              <a:pathLst>
                <a:path w="143316" h="98370" extrusionOk="0">
                  <a:moveTo>
                    <a:pt x="143316" y="0"/>
                  </a:moveTo>
                  <a:lnTo>
                    <a:pt x="0" y="78165"/>
                  </a:lnTo>
                  <a:lnTo>
                    <a:pt x="0" y="98370"/>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9"/>
            <p:cNvSpPr/>
            <p:nvPr/>
          </p:nvSpPr>
          <p:spPr>
            <a:xfrm>
              <a:off x="14670875" y="4231900"/>
              <a:ext cx="3582900" cy="3384975"/>
            </a:xfrm>
            <a:custGeom>
              <a:avLst/>
              <a:gdLst/>
              <a:ahLst/>
              <a:cxnLst/>
              <a:rect l="l" t="t" r="r" b="b"/>
              <a:pathLst>
                <a:path w="143316" h="135399" extrusionOk="0">
                  <a:moveTo>
                    <a:pt x="143316" y="0"/>
                  </a:moveTo>
                  <a:lnTo>
                    <a:pt x="0" y="121896"/>
                  </a:lnTo>
                  <a:lnTo>
                    <a:pt x="0" y="135398"/>
                  </a:lnTo>
                  <a:lnTo>
                    <a:pt x="14264" y="135398"/>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9"/>
            <p:cNvSpPr/>
            <p:nvPr/>
          </p:nvSpPr>
          <p:spPr>
            <a:xfrm>
              <a:off x="15650450" y="4231900"/>
              <a:ext cx="2603325" cy="3384975"/>
            </a:xfrm>
            <a:custGeom>
              <a:avLst/>
              <a:gdLst/>
              <a:ahLst/>
              <a:cxnLst/>
              <a:rect l="l" t="t" r="r" b="b"/>
              <a:pathLst>
                <a:path w="104133" h="135399" extrusionOk="0">
                  <a:moveTo>
                    <a:pt x="104133" y="0"/>
                  </a:moveTo>
                  <a:lnTo>
                    <a:pt x="1" y="135398"/>
                  </a:lnTo>
                  <a:lnTo>
                    <a:pt x="21384" y="135398"/>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9"/>
            <p:cNvSpPr/>
            <p:nvPr/>
          </p:nvSpPr>
          <p:spPr>
            <a:xfrm>
              <a:off x="16658625" y="4231900"/>
              <a:ext cx="1595150" cy="3384975"/>
            </a:xfrm>
            <a:custGeom>
              <a:avLst/>
              <a:gdLst/>
              <a:ahLst/>
              <a:cxnLst/>
              <a:rect l="l" t="t" r="r" b="b"/>
              <a:pathLst>
                <a:path w="63806" h="135399" extrusionOk="0">
                  <a:moveTo>
                    <a:pt x="63806" y="0"/>
                  </a:moveTo>
                  <a:lnTo>
                    <a:pt x="0" y="135398"/>
                  </a:lnTo>
                  <a:lnTo>
                    <a:pt x="17240" y="135398"/>
                  </a:lnTo>
                  <a:lnTo>
                    <a:pt x="638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9"/>
            <p:cNvSpPr/>
            <p:nvPr/>
          </p:nvSpPr>
          <p:spPr>
            <a:xfrm>
              <a:off x="17217625" y="4231900"/>
              <a:ext cx="1036150" cy="4610700"/>
            </a:xfrm>
            <a:custGeom>
              <a:avLst/>
              <a:gdLst/>
              <a:ahLst/>
              <a:cxnLst/>
              <a:rect l="l" t="t" r="r" b="b"/>
              <a:pathLst>
                <a:path w="41446" h="184428" extrusionOk="0">
                  <a:moveTo>
                    <a:pt x="41446" y="0"/>
                  </a:moveTo>
                  <a:lnTo>
                    <a:pt x="0" y="184428"/>
                  </a:lnTo>
                  <a:lnTo>
                    <a:pt x="21324" y="180213"/>
                  </a:lnTo>
                  <a:lnTo>
                    <a:pt x="414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9"/>
            <p:cNvSpPr/>
            <p:nvPr/>
          </p:nvSpPr>
          <p:spPr>
            <a:xfrm>
              <a:off x="18249000" y="4231900"/>
              <a:ext cx="519125" cy="4487775"/>
            </a:xfrm>
            <a:custGeom>
              <a:avLst/>
              <a:gdLst/>
              <a:ahLst/>
              <a:cxnLst/>
              <a:rect l="l" t="t" r="r" b="b"/>
              <a:pathLst>
                <a:path w="20765" h="179511" extrusionOk="0">
                  <a:moveTo>
                    <a:pt x="191" y="0"/>
                  </a:moveTo>
                  <a:lnTo>
                    <a:pt x="0" y="179034"/>
                  </a:lnTo>
                  <a:lnTo>
                    <a:pt x="20765" y="179511"/>
                  </a:lnTo>
                  <a:lnTo>
                    <a:pt x="1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4" name="Google Shape;3274;p9"/>
            <p:cNvSpPr/>
            <p:nvPr/>
          </p:nvSpPr>
          <p:spPr>
            <a:xfrm>
              <a:off x="18253750" y="4231900"/>
              <a:ext cx="1419850" cy="4628575"/>
            </a:xfrm>
            <a:custGeom>
              <a:avLst/>
              <a:gdLst/>
              <a:ahLst/>
              <a:cxnLst/>
              <a:rect l="l" t="t" r="r" b="b"/>
              <a:pathLst>
                <a:path w="56794" h="185143" extrusionOk="0">
                  <a:moveTo>
                    <a:pt x="1" y="0"/>
                  </a:moveTo>
                  <a:lnTo>
                    <a:pt x="41768" y="185142"/>
                  </a:lnTo>
                  <a:lnTo>
                    <a:pt x="56794" y="165211"/>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5" name="Google Shape;3275;p9"/>
            <p:cNvSpPr/>
            <p:nvPr/>
          </p:nvSpPr>
          <p:spPr>
            <a:xfrm>
              <a:off x="18253750" y="4231900"/>
              <a:ext cx="2068750" cy="3384975"/>
            </a:xfrm>
            <a:custGeom>
              <a:avLst/>
              <a:gdLst/>
              <a:ahLst/>
              <a:cxnLst/>
              <a:rect l="l" t="t" r="r" b="b"/>
              <a:pathLst>
                <a:path w="82750" h="135399" extrusionOk="0">
                  <a:moveTo>
                    <a:pt x="1" y="0"/>
                  </a:moveTo>
                  <a:lnTo>
                    <a:pt x="63818" y="135398"/>
                  </a:lnTo>
                  <a:lnTo>
                    <a:pt x="82749" y="1353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9"/>
            <p:cNvSpPr/>
            <p:nvPr/>
          </p:nvSpPr>
          <p:spPr>
            <a:xfrm>
              <a:off x="18253750" y="4231900"/>
              <a:ext cx="3226325" cy="3384975"/>
            </a:xfrm>
            <a:custGeom>
              <a:avLst/>
              <a:gdLst/>
              <a:ahLst/>
              <a:cxnLst/>
              <a:rect l="l" t="t" r="r" b="b"/>
              <a:pathLst>
                <a:path w="129053" h="135399" extrusionOk="0">
                  <a:moveTo>
                    <a:pt x="1" y="0"/>
                  </a:moveTo>
                  <a:lnTo>
                    <a:pt x="104133" y="135398"/>
                  </a:lnTo>
                  <a:lnTo>
                    <a:pt x="129053" y="1353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9"/>
            <p:cNvSpPr/>
            <p:nvPr/>
          </p:nvSpPr>
          <p:spPr>
            <a:xfrm>
              <a:off x="18253750" y="4231900"/>
              <a:ext cx="3583525" cy="3048025"/>
            </a:xfrm>
            <a:custGeom>
              <a:avLst/>
              <a:gdLst/>
              <a:ahLst/>
              <a:cxnLst/>
              <a:rect l="l" t="t" r="r" b="b"/>
              <a:pathLst>
                <a:path w="143341" h="121921" extrusionOk="0">
                  <a:moveTo>
                    <a:pt x="1" y="0"/>
                  </a:moveTo>
                  <a:lnTo>
                    <a:pt x="143340" y="121920"/>
                  </a:lnTo>
                  <a:lnTo>
                    <a:pt x="143340" y="98370"/>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9"/>
            <p:cNvSpPr/>
            <p:nvPr/>
          </p:nvSpPr>
          <p:spPr>
            <a:xfrm>
              <a:off x="18253750" y="4231900"/>
              <a:ext cx="3583525" cy="1954125"/>
            </a:xfrm>
            <a:custGeom>
              <a:avLst/>
              <a:gdLst/>
              <a:ahLst/>
              <a:cxnLst/>
              <a:rect l="l" t="t" r="r" b="b"/>
              <a:pathLst>
                <a:path w="143341" h="78165" extrusionOk="0">
                  <a:moveTo>
                    <a:pt x="1" y="0"/>
                  </a:moveTo>
                  <a:lnTo>
                    <a:pt x="143340" y="78165"/>
                  </a:lnTo>
                  <a:lnTo>
                    <a:pt x="143340" y="60270"/>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9"/>
            <p:cNvSpPr/>
            <p:nvPr/>
          </p:nvSpPr>
          <p:spPr>
            <a:xfrm>
              <a:off x="18253750" y="4231900"/>
              <a:ext cx="3583525" cy="1099850"/>
            </a:xfrm>
            <a:custGeom>
              <a:avLst/>
              <a:gdLst/>
              <a:ahLst/>
              <a:cxnLst/>
              <a:rect l="l" t="t" r="r" b="b"/>
              <a:pathLst>
                <a:path w="143341" h="43994" extrusionOk="0">
                  <a:moveTo>
                    <a:pt x="1" y="0"/>
                  </a:moveTo>
                  <a:lnTo>
                    <a:pt x="143340" y="43994"/>
                  </a:lnTo>
                  <a:lnTo>
                    <a:pt x="143340" y="2877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9"/>
            <p:cNvSpPr/>
            <p:nvPr/>
          </p:nvSpPr>
          <p:spPr>
            <a:xfrm>
              <a:off x="18253750" y="4231900"/>
              <a:ext cx="3583525" cy="355725"/>
            </a:xfrm>
            <a:custGeom>
              <a:avLst/>
              <a:gdLst/>
              <a:ahLst/>
              <a:cxnLst/>
              <a:rect l="l" t="t" r="r" b="b"/>
              <a:pathLst>
                <a:path w="143341" h="14229" extrusionOk="0">
                  <a:moveTo>
                    <a:pt x="1" y="0"/>
                  </a:moveTo>
                  <a:lnTo>
                    <a:pt x="143340" y="14228"/>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9"/>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9"/>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3" name="Google Shape;3283;p9"/>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4" name="Google Shape;3284;p9"/>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9"/>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6" name="Google Shape;3286;p9"/>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7" name="Google Shape;3287;p9"/>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88" name="Google Shape;3288;p9"/>
          <p:cNvSpPr txBox="1">
            <a:spLocks noGrp="1"/>
          </p:cNvSpPr>
          <p:nvPr>
            <p:ph type="title"/>
          </p:nvPr>
        </p:nvSpPr>
        <p:spPr>
          <a:xfrm>
            <a:off x="4131400" y="2108300"/>
            <a:ext cx="3929200" cy="108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000"/>
              <a:buNone/>
              <a:defRPr sz="5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289" name="Google Shape;3289;p9"/>
          <p:cNvSpPr txBox="1">
            <a:spLocks noGrp="1"/>
          </p:cNvSpPr>
          <p:nvPr>
            <p:ph type="subTitle" idx="1"/>
          </p:nvPr>
        </p:nvSpPr>
        <p:spPr>
          <a:xfrm>
            <a:off x="3397200" y="3072533"/>
            <a:ext cx="5397600" cy="118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a:lvl1pPr>
            <a:lvl2pPr lvl="1">
              <a:lnSpc>
                <a:spcPct val="100000"/>
              </a:lnSpc>
              <a:spcBef>
                <a:spcPts val="2133"/>
              </a:spcBef>
              <a:spcAft>
                <a:spcPts val="0"/>
              </a:spcAft>
              <a:buNone/>
              <a:defRPr/>
            </a:lvl2pPr>
            <a:lvl3pPr lvl="2">
              <a:lnSpc>
                <a:spcPct val="100000"/>
              </a:lnSpc>
              <a:spcBef>
                <a:spcPts val="2133"/>
              </a:spcBef>
              <a:spcAft>
                <a:spcPts val="0"/>
              </a:spcAft>
              <a:buNone/>
              <a:defRPr/>
            </a:lvl3pPr>
            <a:lvl4pPr lvl="3">
              <a:lnSpc>
                <a:spcPct val="100000"/>
              </a:lnSpc>
              <a:spcBef>
                <a:spcPts val="2133"/>
              </a:spcBef>
              <a:spcAft>
                <a:spcPts val="0"/>
              </a:spcAft>
              <a:buNone/>
              <a:defRPr/>
            </a:lvl4pPr>
            <a:lvl5pPr lvl="4">
              <a:lnSpc>
                <a:spcPct val="100000"/>
              </a:lnSpc>
              <a:spcBef>
                <a:spcPts val="2133"/>
              </a:spcBef>
              <a:spcAft>
                <a:spcPts val="0"/>
              </a:spcAft>
              <a:buNone/>
              <a:defRPr/>
            </a:lvl5pPr>
            <a:lvl6pPr lvl="5">
              <a:lnSpc>
                <a:spcPct val="100000"/>
              </a:lnSpc>
              <a:spcBef>
                <a:spcPts val="2133"/>
              </a:spcBef>
              <a:spcAft>
                <a:spcPts val="0"/>
              </a:spcAft>
              <a:buNone/>
              <a:defRPr/>
            </a:lvl6pPr>
            <a:lvl7pPr lvl="6">
              <a:lnSpc>
                <a:spcPct val="100000"/>
              </a:lnSpc>
              <a:spcBef>
                <a:spcPts val="2133"/>
              </a:spcBef>
              <a:spcAft>
                <a:spcPts val="0"/>
              </a:spcAft>
              <a:buNone/>
              <a:defRPr/>
            </a:lvl7pPr>
            <a:lvl8pPr lvl="7">
              <a:lnSpc>
                <a:spcPct val="100000"/>
              </a:lnSpc>
              <a:spcBef>
                <a:spcPts val="2133"/>
              </a:spcBef>
              <a:spcAft>
                <a:spcPts val="0"/>
              </a:spcAft>
              <a:buNone/>
              <a:defRPr/>
            </a:lvl8pPr>
            <a:lvl9pPr lvl="8">
              <a:lnSpc>
                <a:spcPct val="100000"/>
              </a:lnSpc>
              <a:spcBef>
                <a:spcPts val="2133"/>
              </a:spcBef>
              <a:spcAft>
                <a:spcPts val="2133"/>
              </a:spcAft>
              <a:buNone/>
              <a:defRPr/>
            </a:lvl9pPr>
          </a:lstStyle>
          <a:p>
            <a:endParaRPr/>
          </a:p>
        </p:txBody>
      </p:sp>
    </p:spTree>
    <p:extLst>
      <p:ext uri="{BB962C8B-B14F-4D97-AF65-F5344CB8AC3E}">
        <p14:creationId xmlns:p14="http://schemas.microsoft.com/office/powerpoint/2010/main" val="13442696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3290"/>
        <p:cNvGrpSpPr/>
        <p:nvPr/>
      </p:nvGrpSpPr>
      <p:grpSpPr>
        <a:xfrm>
          <a:off x="0" y="0"/>
          <a:ext cx="0" cy="0"/>
          <a:chOff x="0" y="0"/>
          <a:chExt cx="0" cy="0"/>
        </a:xfrm>
      </p:grpSpPr>
      <p:grpSp>
        <p:nvGrpSpPr>
          <p:cNvPr id="3291" name="Google Shape;3291;p10"/>
          <p:cNvGrpSpPr/>
          <p:nvPr/>
        </p:nvGrpSpPr>
        <p:grpSpPr>
          <a:xfrm flipH="1">
            <a:off x="-33" y="-558800"/>
            <a:ext cx="12181833" cy="7416811"/>
            <a:chOff x="-7728237" y="-419075"/>
            <a:chExt cx="15443501" cy="5562608"/>
          </a:xfrm>
        </p:grpSpPr>
        <p:sp>
          <p:nvSpPr>
            <p:cNvPr id="3292" name="Google Shape;3292;p10"/>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93" name="Google Shape;3293;p10"/>
            <p:cNvGrpSpPr/>
            <p:nvPr/>
          </p:nvGrpSpPr>
          <p:grpSpPr>
            <a:xfrm>
              <a:off x="-7728237" y="-419075"/>
              <a:ext cx="15443501" cy="5562608"/>
              <a:chOff x="-7728237" y="-419075"/>
              <a:chExt cx="15443501" cy="5562608"/>
            </a:xfrm>
          </p:grpSpPr>
          <p:sp>
            <p:nvSpPr>
              <p:cNvPr id="3294" name="Google Shape;3294;p10"/>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10"/>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10"/>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10"/>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10"/>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10"/>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10"/>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10"/>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10"/>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10"/>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10"/>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10"/>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06" name="Google Shape;3306;p10"/>
          <p:cNvSpPr txBox="1">
            <a:spLocks noGrp="1"/>
          </p:cNvSpPr>
          <p:nvPr>
            <p:ph type="body" idx="1"/>
          </p:nvPr>
        </p:nvSpPr>
        <p:spPr>
          <a:xfrm>
            <a:off x="6586000" y="1246900"/>
            <a:ext cx="4381600" cy="4645200"/>
          </a:xfrm>
          <a:prstGeom prst="rect">
            <a:avLst/>
          </a:prstGeom>
        </p:spPr>
        <p:txBody>
          <a:bodyPr spcFirstLastPara="1" wrap="square" lIns="91425" tIns="91425" rIns="91425" bIns="91425" anchor="ctr" anchorCtr="0">
            <a:noAutofit/>
          </a:bodyPr>
          <a:lstStyle>
            <a:lvl1pPr marL="609585" lvl="0" indent="-440256">
              <a:spcBef>
                <a:spcPts val="0"/>
              </a:spcBef>
              <a:spcAft>
                <a:spcPts val="0"/>
              </a:spcAft>
              <a:buSzPts val="1600"/>
              <a:buChar char="●"/>
              <a:defRPr/>
            </a:lvl1pPr>
            <a:lvl2pPr marL="1219170" lvl="1" indent="-440256">
              <a:spcBef>
                <a:spcPts val="2133"/>
              </a:spcBef>
              <a:spcAft>
                <a:spcPts val="0"/>
              </a:spcAft>
              <a:buSzPts val="1600"/>
              <a:buChar char="○"/>
              <a:defRPr/>
            </a:lvl2pPr>
            <a:lvl3pPr marL="1828754" lvl="2" indent="-440256">
              <a:spcBef>
                <a:spcPts val="2133"/>
              </a:spcBef>
              <a:spcAft>
                <a:spcPts val="0"/>
              </a:spcAft>
              <a:buSzPts val="1600"/>
              <a:buChar char="■"/>
              <a:defRPr/>
            </a:lvl3pPr>
            <a:lvl4pPr marL="2438339" lvl="3" indent="-440256">
              <a:spcBef>
                <a:spcPts val="2133"/>
              </a:spcBef>
              <a:spcAft>
                <a:spcPts val="0"/>
              </a:spcAft>
              <a:buSzPts val="1600"/>
              <a:buChar char="●"/>
              <a:defRPr/>
            </a:lvl4pPr>
            <a:lvl5pPr marL="3047924" lvl="4" indent="-440256">
              <a:spcBef>
                <a:spcPts val="2133"/>
              </a:spcBef>
              <a:spcAft>
                <a:spcPts val="0"/>
              </a:spcAft>
              <a:buSzPts val="1600"/>
              <a:buChar char="○"/>
              <a:defRPr/>
            </a:lvl5pPr>
            <a:lvl6pPr marL="3657509" lvl="5" indent="-440256">
              <a:spcBef>
                <a:spcPts val="2133"/>
              </a:spcBef>
              <a:spcAft>
                <a:spcPts val="0"/>
              </a:spcAft>
              <a:buSzPts val="1600"/>
              <a:buChar char="■"/>
              <a:defRPr/>
            </a:lvl6pPr>
            <a:lvl7pPr marL="4267093" lvl="6" indent="-440256">
              <a:spcBef>
                <a:spcPts val="2133"/>
              </a:spcBef>
              <a:spcAft>
                <a:spcPts val="0"/>
              </a:spcAft>
              <a:buSzPts val="1600"/>
              <a:buChar char="●"/>
              <a:defRPr/>
            </a:lvl7pPr>
            <a:lvl8pPr marL="4876678" lvl="7" indent="-440256">
              <a:spcBef>
                <a:spcPts val="2133"/>
              </a:spcBef>
              <a:spcAft>
                <a:spcPts val="0"/>
              </a:spcAft>
              <a:buSzPts val="1600"/>
              <a:buChar char="○"/>
              <a:defRPr/>
            </a:lvl8pPr>
            <a:lvl9pPr marL="5486263" lvl="8" indent="-440256">
              <a:spcBef>
                <a:spcPts val="2133"/>
              </a:spcBef>
              <a:spcAft>
                <a:spcPts val="2133"/>
              </a:spcAft>
              <a:buSzPts val="1600"/>
              <a:buChar char="■"/>
              <a:defRPr/>
            </a:lvl9pPr>
          </a:lstStyle>
          <a:p>
            <a:endParaRPr/>
          </a:p>
        </p:txBody>
      </p:sp>
      <p:sp>
        <p:nvSpPr>
          <p:cNvPr id="3307" name="Google Shape;3307;p10"/>
          <p:cNvSpPr txBox="1">
            <a:spLocks noGrp="1"/>
          </p:cNvSpPr>
          <p:nvPr>
            <p:ph type="title"/>
          </p:nvPr>
        </p:nvSpPr>
        <p:spPr>
          <a:xfrm>
            <a:off x="960000" y="720000"/>
            <a:ext cx="51360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08" name="Google Shape;3308;p10"/>
          <p:cNvSpPr txBox="1">
            <a:spLocks noGrp="1"/>
          </p:cNvSpPr>
          <p:nvPr>
            <p:ph type="subTitle" idx="2"/>
          </p:nvPr>
        </p:nvSpPr>
        <p:spPr>
          <a:xfrm>
            <a:off x="1873400" y="2781300"/>
            <a:ext cx="3695600" cy="186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2133"/>
              </a:spcBef>
              <a:spcAft>
                <a:spcPts val="0"/>
              </a:spcAft>
              <a:buSzPts val="1600"/>
              <a:buNone/>
              <a:defRPr/>
            </a:lvl2pPr>
            <a:lvl3pPr lvl="2" rtl="0">
              <a:spcBef>
                <a:spcPts val="2133"/>
              </a:spcBef>
              <a:spcAft>
                <a:spcPts val="0"/>
              </a:spcAft>
              <a:buSzPts val="1600"/>
              <a:buNone/>
              <a:defRPr/>
            </a:lvl3pPr>
            <a:lvl4pPr lvl="3" rtl="0">
              <a:spcBef>
                <a:spcPts val="2133"/>
              </a:spcBef>
              <a:spcAft>
                <a:spcPts val="0"/>
              </a:spcAft>
              <a:buSzPts val="1600"/>
              <a:buNone/>
              <a:defRPr/>
            </a:lvl4pPr>
            <a:lvl5pPr lvl="4" rtl="0">
              <a:spcBef>
                <a:spcPts val="2133"/>
              </a:spcBef>
              <a:spcAft>
                <a:spcPts val="0"/>
              </a:spcAft>
              <a:buSzPts val="1600"/>
              <a:buNone/>
              <a:defRPr/>
            </a:lvl5pPr>
            <a:lvl6pPr lvl="5" rtl="0">
              <a:spcBef>
                <a:spcPts val="2133"/>
              </a:spcBef>
              <a:spcAft>
                <a:spcPts val="0"/>
              </a:spcAft>
              <a:buSzPts val="1600"/>
              <a:buNone/>
              <a:defRPr/>
            </a:lvl6pPr>
            <a:lvl7pPr lvl="6" rtl="0">
              <a:spcBef>
                <a:spcPts val="2133"/>
              </a:spcBef>
              <a:spcAft>
                <a:spcPts val="0"/>
              </a:spcAft>
              <a:buSzPts val="1600"/>
              <a:buNone/>
              <a:defRPr/>
            </a:lvl7pPr>
            <a:lvl8pPr lvl="7" rtl="0">
              <a:spcBef>
                <a:spcPts val="2133"/>
              </a:spcBef>
              <a:spcAft>
                <a:spcPts val="0"/>
              </a:spcAft>
              <a:buSzPts val="1600"/>
              <a:buNone/>
              <a:defRPr/>
            </a:lvl8pPr>
            <a:lvl9pPr lvl="8"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10614622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3309"/>
        <p:cNvGrpSpPr/>
        <p:nvPr/>
      </p:nvGrpSpPr>
      <p:grpSpPr>
        <a:xfrm>
          <a:off x="0" y="0"/>
          <a:ext cx="0" cy="0"/>
          <a:chOff x="0" y="0"/>
          <a:chExt cx="0" cy="0"/>
        </a:xfrm>
      </p:grpSpPr>
      <p:grpSp>
        <p:nvGrpSpPr>
          <p:cNvPr id="3310" name="Google Shape;3310;p11"/>
          <p:cNvGrpSpPr/>
          <p:nvPr/>
        </p:nvGrpSpPr>
        <p:grpSpPr>
          <a:xfrm>
            <a:off x="-817" y="44"/>
            <a:ext cx="12217279" cy="6883793"/>
            <a:chOff x="14670875" y="846675"/>
            <a:chExt cx="7166400" cy="3385250"/>
          </a:xfrm>
        </p:grpSpPr>
        <p:sp>
          <p:nvSpPr>
            <p:cNvPr id="3311" name="Google Shape;3311;p11"/>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11"/>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11"/>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11"/>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11"/>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11"/>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11"/>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8" name="Google Shape;3318;p11"/>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9" name="Google Shape;3319;p11"/>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11"/>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1" name="Google Shape;3321;p11"/>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11"/>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3" name="Google Shape;3323;p11"/>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4" name="Google Shape;3324;p11"/>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11"/>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6" name="Google Shape;3326;p11"/>
          <p:cNvSpPr txBox="1">
            <a:spLocks noGrp="1"/>
          </p:cNvSpPr>
          <p:nvPr>
            <p:ph type="body" idx="1"/>
          </p:nvPr>
        </p:nvSpPr>
        <p:spPr>
          <a:xfrm>
            <a:off x="4301817" y="3679233"/>
            <a:ext cx="3612000" cy="8068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800"/>
              <a:buNone/>
              <a:defRPr sz="2400" b="1"/>
            </a:lvl1pPr>
          </a:lstStyle>
          <a:p>
            <a:endParaRPr/>
          </a:p>
        </p:txBody>
      </p:sp>
      <p:sp>
        <p:nvSpPr>
          <p:cNvPr id="3327" name="Google Shape;3327;p11"/>
          <p:cNvSpPr txBox="1">
            <a:spLocks noGrp="1"/>
          </p:cNvSpPr>
          <p:nvPr>
            <p:ph type="title"/>
          </p:nvPr>
        </p:nvSpPr>
        <p:spPr>
          <a:xfrm>
            <a:off x="2559200" y="1822500"/>
            <a:ext cx="7074000" cy="20096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933">
                <a:solidFill>
                  <a:schemeClr val="accent1"/>
                </a:solidFill>
              </a:defRPr>
            </a:lvl1pPr>
            <a:lvl2pPr lvl="1" algn="ctr">
              <a:spcBef>
                <a:spcPts val="0"/>
              </a:spcBef>
              <a:spcAft>
                <a:spcPts val="0"/>
              </a:spcAft>
              <a:buNone/>
              <a:defRPr sz="2933">
                <a:solidFill>
                  <a:schemeClr val="accent1"/>
                </a:solidFill>
                <a:latin typeface="Architects Daughter"/>
                <a:ea typeface="Architects Daughter"/>
                <a:cs typeface="Architects Daughter"/>
                <a:sym typeface="Architects Daughter"/>
              </a:defRPr>
            </a:lvl2pPr>
            <a:lvl3pPr lvl="2" algn="ctr">
              <a:spcBef>
                <a:spcPts val="0"/>
              </a:spcBef>
              <a:spcAft>
                <a:spcPts val="0"/>
              </a:spcAft>
              <a:buNone/>
              <a:defRPr sz="2933">
                <a:solidFill>
                  <a:schemeClr val="accent1"/>
                </a:solidFill>
                <a:latin typeface="Architects Daughter"/>
                <a:ea typeface="Architects Daughter"/>
                <a:cs typeface="Architects Daughter"/>
                <a:sym typeface="Architects Daughter"/>
              </a:defRPr>
            </a:lvl3pPr>
            <a:lvl4pPr lvl="3" algn="ctr">
              <a:spcBef>
                <a:spcPts val="0"/>
              </a:spcBef>
              <a:spcAft>
                <a:spcPts val="0"/>
              </a:spcAft>
              <a:buNone/>
              <a:defRPr sz="2933">
                <a:solidFill>
                  <a:schemeClr val="accent1"/>
                </a:solidFill>
                <a:latin typeface="Architects Daughter"/>
                <a:ea typeface="Architects Daughter"/>
                <a:cs typeface="Architects Daughter"/>
                <a:sym typeface="Architects Daughter"/>
              </a:defRPr>
            </a:lvl4pPr>
            <a:lvl5pPr lvl="4" algn="ctr">
              <a:spcBef>
                <a:spcPts val="0"/>
              </a:spcBef>
              <a:spcAft>
                <a:spcPts val="0"/>
              </a:spcAft>
              <a:buNone/>
              <a:defRPr sz="2933">
                <a:solidFill>
                  <a:schemeClr val="accent1"/>
                </a:solidFill>
                <a:latin typeface="Architects Daughter"/>
                <a:ea typeface="Architects Daughter"/>
                <a:cs typeface="Architects Daughter"/>
                <a:sym typeface="Architects Daughter"/>
              </a:defRPr>
            </a:lvl5pPr>
            <a:lvl6pPr lvl="5" algn="ctr">
              <a:spcBef>
                <a:spcPts val="0"/>
              </a:spcBef>
              <a:spcAft>
                <a:spcPts val="0"/>
              </a:spcAft>
              <a:buNone/>
              <a:defRPr sz="2933">
                <a:solidFill>
                  <a:schemeClr val="accent1"/>
                </a:solidFill>
                <a:latin typeface="Architects Daughter"/>
                <a:ea typeface="Architects Daughter"/>
                <a:cs typeface="Architects Daughter"/>
                <a:sym typeface="Architects Daughter"/>
              </a:defRPr>
            </a:lvl6pPr>
            <a:lvl7pPr lvl="6" algn="ctr">
              <a:spcBef>
                <a:spcPts val="0"/>
              </a:spcBef>
              <a:spcAft>
                <a:spcPts val="0"/>
              </a:spcAft>
              <a:buNone/>
              <a:defRPr sz="2933">
                <a:solidFill>
                  <a:schemeClr val="accent1"/>
                </a:solidFill>
                <a:latin typeface="Architects Daughter"/>
                <a:ea typeface="Architects Daughter"/>
                <a:cs typeface="Architects Daughter"/>
                <a:sym typeface="Architects Daughter"/>
              </a:defRPr>
            </a:lvl7pPr>
            <a:lvl8pPr lvl="7" algn="ctr">
              <a:spcBef>
                <a:spcPts val="0"/>
              </a:spcBef>
              <a:spcAft>
                <a:spcPts val="0"/>
              </a:spcAft>
              <a:buNone/>
              <a:defRPr sz="2933">
                <a:solidFill>
                  <a:schemeClr val="accent1"/>
                </a:solidFill>
                <a:latin typeface="Architects Daughter"/>
                <a:ea typeface="Architects Daughter"/>
                <a:cs typeface="Architects Daughter"/>
                <a:sym typeface="Architects Daughter"/>
              </a:defRPr>
            </a:lvl8pPr>
            <a:lvl9pPr lvl="8" algn="ctr">
              <a:spcBef>
                <a:spcPts val="0"/>
              </a:spcBef>
              <a:spcAft>
                <a:spcPts val="0"/>
              </a:spcAft>
              <a:buNone/>
              <a:defRPr sz="2933">
                <a:solidFill>
                  <a:schemeClr val="accent1"/>
                </a:solidFill>
                <a:latin typeface="Architects Daughter"/>
                <a:ea typeface="Architects Daughter"/>
                <a:cs typeface="Architects Daughter"/>
                <a:sym typeface="Architects Daughter"/>
              </a:defRPr>
            </a:lvl9pPr>
          </a:lstStyle>
          <a:p>
            <a:endParaRPr/>
          </a:p>
        </p:txBody>
      </p:sp>
    </p:spTree>
    <p:extLst>
      <p:ext uri="{BB962C8B-B14F-4D97-AF65-F5344CB8AC3E}">
        <p14:creationId xmlns:p14="http://schemas.microsoft.com/office/powerpoint/2010/main" val="28906461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4922"/>
        <p:cNvGrpSpPr/>
        <p:nvPr/>
      </p:nvGrpSpPr>
      <p:grpSpPr>
        <a:xfrm>
          <a:off x="0" y="0"/>
          <a:ext cx="0" cy="0"/>
          <a:chOff x="0" y="0"/>
          <a:chExt cx="0" cy="0"/>
        </a:xfrm>
      </p:grpSpPr>
      <p:grpSp>
        <p:nvGrpSpPr>
          <p:cNvPr id="4923" name="Google Shape;4923;p14"/>
          <p:cNvGrpSpPr/>
          <p:nvPr/>
        </p:nvGrpSpPr>
        <p:grpSpPr>
          <a:xfrm>
            <a:off x="-89075" y="-115735"/>
            <a:ext cx="12370161" cy="8319393"/>
            <a:chOff x="14670875" y="846675"/>
            <a:chExt cx="7166400" cy="8013800"/>
          </a:xfrm>
        </p:grpSpPr>
        <p:sp>
          <p:nvSpPr>
            <p:cNvPr id="4924" name="Google Shape;4924;p14"/>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14"/>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14"/>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7" name="Google Shape;4927;p14"/>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8" name="Google Shape;4928;p14"/>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14"/>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14"/>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14"/>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14"/>
            <p:cNvSpPr/>
            <p:nvPr/>
          </p:nvSpPr>
          <p:spPr>
            <a:xfrm>
              <a:off x="14670875" y="4231900"/>
              <a:ext cx="3582900" cy="719450"/>
            </a:xfrm>
            <a:custGeom>
              <a:avLst/>
              <a:gdLst/>
              <a:ahLst/>
              <a:cxnLst/>
              <a:rect l="l" t="t" r="r" b="b"/>
              <a:pathLst>
                <a:path w="143316" h="28778" extrusionOk="0">
                  <a:moveTo>
                    <a:pt x="143316" y="0"/>
                  </a:moveTo>
                  <a:lnTo>
                    <a:pt x="0" y="14228"/>
                  </a:lnTo>
                  <a:lnTo>
                    <a:pt x="0" y="28778"/>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14"/>
            <p:cNvSpPr/>
            <p:nvPr/>
          </p:nvSpPr>
          <p:spPr>
            <a:xfrm>
              <a:off x="14670875" y="4231900"/>
              <a:ext cx="3582900" cy="1506750"/>
            </a:xfrm>
            <a:custGeom>
              <a:avLst/>
              <a:gdLst/>
              <a:ahLst/>
              <a:cxnLst/>
              <a:rect l="l" t="t" r="r" b="b"/>
              <a:pathLst>
                <a:path w="143316" h="60270" extrusionOk="0">
                  <a:moveTo>
                    <a:pt x="143316" y="0"/>
                  </a:moveTo>
                  <a:lnTo>
                    <a:pt x="0" y="43994"/>
                  </a:lnTo>
                  <a:lnTo>
                    <a:pt x="0" y="60270"/>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14"/>
            <p:cNvSpPr/>
            <p:nvPr/>
          </p:nvSpPr>
          <p:spPr>
            <a:xfrm>
              <a:off x="14670875" y="4231900"/>
              <a:ext cx="3582900" cy="2459250"/>
            </a:xfrm>
            <a:custGeom>
              <a:avLst/>
              <a:gdLst/>
              <a:ahLst/>
              <a:cxnLst/>
              <a:rect l="l" t="t" r="r" b="b"/>
              <a:pathLst>
                <a:path w="143316" h="98370" extrusionOk="0">
                  <a:moveTo>
                    <a:pt x="143316" y="0"/>
                  </a:moveTo>
                  <a:lnTo>
                    <a:pt x="0" y="78165"/>
                  </a:lnTo>
                  <a:lnTo>
                    <a:pt x="0" y="98370"/>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14"/>
            <p:cNvSpPr/>
            <p:nvPr/>
          </p:nvSpPr>
          <p:spPr>
            <a:xfrm>
              <a:off x="14670875" y="4231900"/>
              <a:ext cx="3582900" cy="3384975"/>
            </a:xfrm>
            <a:custGeom>
              <a:avLst/>
              <a:gdLst/>
              <a:ahLst/>
              <a:cxnLst/>
              <a:rect l="l" t="t" r="r" b="b"/>
              <a:pathLst>
                <a:path w="143316" h="135399" extrusionOk="0">
                  <a:moveTo>
                    <a:pt x="143316" y="0"/>
                  </a:moveTo>
                  <a:lnTo>
                    <a:pt x="0" y="121896"/>
                  </a:lnTo>
                  <a:lnTo>
                    <a:pt x="0" y="135398"/>
                  </a:lnTo>
                  <a:lnTo>
                    <a:pt x="14264" y="135398"/>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14"/>
            <p:cNvSpPr/>
            <p:nvPr/>
          </p:nvSpPr>
          <p:spPr>
            <a:xfrm>
              <a:off x="15650450" y="4231900"/>
              <a:ext cx="2603325" cy="3384975"/>
            </a:xfrm>
            <a:custGeom>
              <a:avLst/>
              <a:gdLst/>
              <a:ahLst/>
              <a:cxnLst/>
              <a:rect l="l" t="t" r="r" b="b"/>
              <a:pathLst>
                <a:path w="104133" h="135399" extrusionOk="0">
                  <a:moveTo>
                    <a:pt x="104133" y="0"/>
                  </a:moveTo>
                  <a:lnTo>
                    <a:pt x="1" y="135398"/>
                  </a:lnTo>
                  <a:lnTo>
                    <a:pt x="21384" y="135398"/>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14"/>
            <p:cNvSpPr/>
            <p:nvPr/>
          </p:nvSpPr>
          <p:spPr>
            <a:xfrm>
              <a:off x="16658625" y="4231900"/>
              <a:ext cx="1595150" cy="3384975"/>
            </a:xfrm>
            <a:custGeom>
              <a:avLst/>
              <a:gdLst/>
              <a:ahLst/>
              <a:cxnLst/>
              <a:rect l="l" t="t" r="r" b="b"/>
              <a:pathLst>
                <a:path w="63806" h="135399" extrusionOk="0">
                  <a:moveTo>
                    <a:pt x="63806" y="0"/>
                  </a:moveTo>
                  <a:lnTo>
                    <a:pt x="0" y="135398"/>
                  </a:lnTo>
                  <a:lnTo>
                    <a:pt x="17240" y="135398"/>
                  </a:lnTo>
                  <a:lnTo>
                    <a:pt x="638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14"/>
            <p:cNvSpPr/>
            <p:nvPr/>
          </p:nvSpPr>
          <p:spPr>
            <a:xfrm>
              <a:off x="17217625" y="4231900"/>
              <a:ext cx="1036150" cy="4610700"/>
            </a:xfrm>
            <a:custGeom>
              <a:avLst/>
              <a:gdLst/>
              <a:ahLst/>
              <a:cxnLst/>
              <a:rect l="l" t="t" r="r" b="b"/>
              <a:pathLst>
                <a:path w="41446" h="184428" extrusionOk="0">
                  <a:moveTo>
                    <a:pt x="41446" y="0"/>
                  </a:moveTo>
                  <a:lnTo>
                    <a:pt x="0" y="184428"/>
                  </a:lnTo>
                  <a:lnTo>
                    <a:pt x="21324" y="180213"/>
                  </a:lnTo>
                  <a:lnTo>
                    <a:pt x="414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14"/>
            <p:cNvSpPr/>
            <p:nvPr/>
          </p:nvSpPr>
          <p:spPr>
            <a:xfrm>
              <a:off x="18249000" y="4231900"/>
              <a:ext cx="519125" cy="4487775"/>
            </a:xfrm>
            <a:custGeom>
              <a:avLst/>
              <a:gdLst/>
              <a:ahLst/>
              <a:cxnLst/>
              <a:rect l="l" t="t" r="r" b="b"/>
              <a:pathLst>
                <a:path w="20765" h="179511" extrusionOk="0">
                  <a:moveTo>
                    <a:pt x="191" y="0"/>
                  </a:moveTo>
                  <a:lnTo>
                    <a:pt x="0" y="179034"/>
                  </a:lnTo>
                  <a:lnTo>
                    <a:pt x="20765" y="179511"/>
                  </a:lnTo>
                  <a:lnTo>
                    <a:pt x="1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14"/>
            <p:cNvSpPr/>
            <p:nvPr/>
          </p:nvSpPr>
          <p:spPr>
            <a:xfrm>
              <a:off x="18253750" y="4231900"/>
              <a:ext cx="1419850" cy="4628575"/>
            </a:xfrm>
            <a:custGeom>
              <a:avLst/>
              <a:gdLst/>
              <a:ahLst/>
              <a:cxnLst/>
              <a:rect l="l" t="t" r="r" b="b"/>
              <a:pathLst>
                <a:path w="56794" h="185143" extrusionOk="0">
                  <a:moveTo>
                    <a:pt x="1" y="0"/>
                  </a:moveTo>
                  <a:lnTo>
                    <a:pt x="41768" y="185142"/>
                  </a:lnTo>
                  <a:lnTo>
                    <a:pt x="56794" y="165211"/>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14"/>
            <p:cNvSpPr/>
            <p:nvPr/>
          </p:nvSpPr>
          <p:spPr>
            <a:xfrm>
              <a:off x="18253750" y="4231900"/>
              <a:ext cx="2068750" cy="3384975"/>
            </a:xfrm>
            <a:custGeom>
              <a:avLst/>
              <a:gdLst/>
              <a:ahLst/>
              <a:cxnLst/>
              <a:rect l="l" t="t" r="r" b="b"/>
              <a:pathLst>
                <a:path w="82750" h="135399" extrusionOk="0">
                  <a:moveTo>
                    <a:pt x="1" y="0"/>
                  </a:moveTo>
                  <a:lnTo>
                    <a:pt x="63818" y="135398"/>
                  </a:lnTo>
                  <a:lnTo>
                    <a:pt x="82749" y="1353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14"/>
            <p:cNvSpPr/>
            <p:nvPr/>
          </p:nvSpPr>
          <p:spPr>
            <a:xfrm>
              <a:off x="18253750" y="4231900"/>
              <a:ext cx="3226325" cy="3384975"/>
            </a:xfrm>
            <a:custGeom>
              <a:avLst/>
              <a:gdLst/>
              <a:ahLst/>
              <a:cxnLst/>
              <a:rect l="l" t="t" r="r" b="b"/>
              <a:pathLst>
                <a:path w="129053" h="135399" extrusionOk="0">
                  <a:moveTo>
                    <a:pt x="1" y="0"/>
                  </a:moveTo>
                  <a:lnTo>
                    <a:pt x="104133" y="135398"/>
                  </a:lnTo>
                  <a:lnTo>
                    <a:pt x="129053" y="1353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14"/>
            <p:cNvSpPr/>
            <p:nvPr/>
          </p:nvSpPr>
          <p:spPr>
            <a:xfrm>
              <a:off x="18253750" y="4231900"/>
              <a:ext cx="3583525" cy="3048025"/>
            </a:xfrm>
            <a:custGeom>
              <a:avLst/>
              <a:gdLst/>
              <a:ahLst/>
              <a:cxnLst/>
              <a:rect l="l" t="t" r="r" b="b"/>
              <a:pathLst>
                <a:path w="143341" h="121921" extrusionOk="0">
                  <a:moveTo>
                    <a:pt x="1" y="0"/>
                  </a:moveTo>
                  <a:lnTo>
                    <a:pt x="143340" y="121920"/>
                  </a:lnTo>
                  <a:lnTo>
                    <a:pt x="143340" y="98370"/>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14"/>
            <p:cNvSpPr/>
            <p:nvPr/>
          </p:nvSpPr>
          <p:spPr>
            <a:xfrm>
              <a:off x="18253750" y="4231900"/>
              <a:ext cx="3583525" cy="1954125"/>
            </a:xfrm>
            <a:custGeom>
              <a:avLst/>
              <a:gdLst/>
              <a:ahLst/>
              <a:cxnLst/>
              <a:rect l="l" t="t" r="r" b="b"/>
              <a:pathLst>
                <a:path w="143341" h="78165" extrusionOk="0">
                  <a:moveTo>
                    <a:pt x="1" y="0"/>
                  </a:moveTo>
                  <a:lnTo>
                    <a:pt x="143340" y="78165"/>
                  </a:lnTo>
                  <a:lnTo>
                    <a:pt x="143340" y="60270"/>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14"/>
            <p:cNvSpPr/>
            <p:nvPr/>
          </p:nvSpPr>
          <p:spPr>
            <a:xfrm>
              <a:off x="18253750" y="4231900"/>
              <a:ext cx="3583525" cy="1099850"/>
            </a:xfrm>
            <a:custGeom>
              <a:avLst/>
              <a:gdLst/>
              <a:ahLst/>
              <a:cxnLst/>
              <a:rect l="l" t="t" r="r" b="b"/>
              <a:pathLst>
                <a:path w="143341" h="43994" extrusionOk="0">
                  <a:moveTo>
                    <a:pt x="1" y="0"/>
                  </a:moveTo>
                  <a:lnTo>
                    <a:pt x="143340" y="43994"/>
                  </a:lnTo>
                  <a:lnTo>
                    <a:pt x="143340" y="2877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14"/>
            <p:cNvSpPr/>
            <p:nvPr/>
          </p:nvSpPr>
          <p:spPr>
            <a:xfrm>
              <a:off x="18253750" y="4231900"/>
              <a:ext cx="3583525" cy="355725"/>
            </a:xfrm>
            <a:custGeom>
              <a:avLst/>
              <a:gdLst/>
              <a:ahLst/>
              <a:cxnLst/>
              <a:rect l="l" t="t" r="r" b="b"/>
              <a:pathLst>
                <a:path w="143341" h="14229" extrusionOk="0">
                  <a:moveTo>
                    <a:pt x="1" y="0"/>
                  </a:moveTo>
                  <a:lnTo>
                    <a:pt x="143340" y="14228"/>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14"/>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14"/>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14"/>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14"/>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14"/>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14"/>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14"/>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883738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1"/>
        </a:solidFill>
        <a:effectLst/>
      </p:bgPr>
    </p:bg>
    <p:spTree>
      <p:nvGrpSpPr>
        <p:cNvPr id="1" name="Shape 4954"/>
        <p:cNvGrpSpPr/>
        <p:nvPr/>
      </p:nvGrpSpPr>
      <p:grpSpPr>
        <a:xfrm>
          <a:off x="0" y="0"/>
          <a:ext cx="0" cy="0"/>
          <a:chOff x="0" y="0"/>
          <a:chExt cx="0" cy="0"/>
        </a:xfrm>
      </p:grpSpPr>
      <p:grpSp>
        <p:nvGrpSpPr>
          <p:cNvPr id="4955" name="Google Shape;4955;p15"/>
          <p:cNvGrpSpPr/>
          <p:nvPr/>
        </p:nvGrpSpPr>
        <p:grpSpPr>
          <a:xfrm>
            <a:off x="0" y="-67"/>
            <a:ext cx="12197683" cy="6858131"/>
            <a:chOff x="0" y="-50"/>
            <a:chExt cx="9148262" cy="5143598"/>
          </a:xfrm>
        </p:grpSpPr>
        <p:sp>
          <p:nvSpPr>
            <p:cNvPr id="4956" name="Google Shape;4956;p15"/>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7" name="Google Shape;4957;p15"/>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15"/>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15"/>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15"/>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15"/>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15"/>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15"/>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15"/>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15"/>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15"/>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15"/>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04928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40"/>
        <p:cNvGrpSpPr/>
        <p:nvPr/>
      </p:nvGrpSpPr>
      <p:grpSpPr>
        <a:xfrm>
          <a:off x="0" y="0"/>
          <a:ext cx="0" cy="0"/>
          <a:chOff x="0" y="0"/>
          <a:chExt cx="0" cy="0"/>
        </a:xfrm>
      </p:grpSpPr>
      <p:pic>
        <p:nvPicPr>
          <p:cNvPr id="41" name="Google Shape;41;p6"/>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42" name="Google Shape;42;p6"/>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6"/>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200"/>
              <a:buNone/>
              <a:defRPr>
                <a:solidFill>
                  <a:schemeClr val="lt1"/>
                </a:solidFill>
              </a:defRPr>
            </a:lvl1pPr>
            <a:lvl2pPr lvl="1">
              <a:spcBef>
                <a:spcPts val="0"/>
              </a:spcBef>
              <a:spcAft>
                <a:spcPts val="0"/>
              </a:spcAft>
              <a:buClr>
                <a:schemeClr val="lt1"/>
              </a:buClr>
              <a:buSzPts val="3200"/>
              <a:buNone/>
              <a:defRPr>
                <a:solidFill>
                  <a:schemeClr val="lt1"/>
                </a:solidFill>
              </a:defRPr>
            </a:lvl2pPr>
            <a:lvl3pPr lvl="2">
              <a:spcBef>
                <a:spcPts val="0"/>
              </a:spcBef>
              <a:spcAft>
                <a:spcPts val="0"/>
              </a:spcAft>
              <a:buClr>
                <a:schemeClr val="lt1"/>
              </a:buClr>
              <a:buSzPts val="3200"/>
              <a:buNone/>
              <a:defRPr>
                <a:solidFill>
                  <a:schemeClr val="lt1"/>
                </a:solidFill>
              </a:defRPr>
            </a:lvl3pPr>
            <a:lvl4pPr lvl="3">
              <a:spcBef>
                <a:spcPts val="0"/>
              </a:spcBef>
              <a:spcAft>
                <a:spcPts val="0"/>
              </a:spcAft>
              <a:buClr>
                <a:schemeClr val="lt1"/>
              </a:buClr>
              <a:buSzPts val="3200"/>
              <a:buNone/>
              <a:defRPr>
                <a:solidFill>
                  <a:schemeClr val="lt1"/>
                </a:solidFill>
              </a:defRPr>
            </a:lvl4pPr>
            <a:lvl5pPr lvl="4">
              <a:spcBef>
                <a:spcPts val="0"/>
              </a:spcBef>
              <a:spcAft>
                <a:spcPts val="0"/>
              </a:spcAft>
              <a:buClr>
                <a:schemeClr val="lt1"/>
              </a:buClr>
              <a:buSzPts val="3200"/>
              <a:buNone/>
              <a:defRPr>
                <a:solidFill>
                  <a:schemeClr val="lt1"/>
                </a:solidFill>
              </a:defRPr>
            </a:lvl5pPr>
            <a:lvl6pPr lvl="5">
              <a:spcBef>
                <a:spcPts val="0"/>
              </a:spcBef>
              <a:spcAft>
                <a:spcPts val="0"/>
              </a:spcAft>
              <a:buClr>
                <a:schemeClr val="lt1"/>
              </a:buClr>
              <a:buSzPts val="3200"/>
              <a:buNone/>
              <a:defRPr>
                <a:solidFill>
                  <a:schemeClr val="lt1"/>
                </a:solidFill>
              </a:defRPr>
            </a:lvl6pPr>
            <a:lvl7pPr lvl="6">
              <a:spcBef>
                <a:spcPts val="0"/>
              </a:spcBef>
              <a:spcAft>
                <a:spcPts val="0"/>
              </a:spcAft>
              <a:buClr>
                <a:schemeClr val="lt1"/>
              </a:buClr>
              <a:buSzPts val="3200"/>
              <a:buNone/>
              <a:defRPr>
                <a:solidFill>
                  <a:schemeClr val="lt1"/>
                </a:solidFill>
              </a:defRPr>
            </a:lvl7pPr>
            <a:lvl8pPr lvl="7">
              <a:spcBef>
                <a:spcPts val="0"/>
              </a:spcBef>
              <a:spcAft>
                <a:spcPts val="0"/>
              </a:spcAft>
              <a:buClr>
                <a:schemeClr val="lt1"/>
              </a:buClr>
              <a:buSzPts val="3200"/>
              <a:buNone/>
              <a:defRPr>
                <a:solidFill>
                  <a:schemeClr val="lt1"/>
                </a:solidFill>
              </a:defRPr>
            </a:lvl8pPr>
            <a:lvl9pPr lvl="8">
              <a:spcBef>
                <a:spcPts val="0"/>
              </a:spcBef>
              <a:spcAft>
                <a:spcPts val="0"/>
              </a:spcAft>
              <a:buClr>
                <a:schemeClr val="lt1"/>
              </a:buClr>
              <a:buSzPts val="3200"/>
              <a:buNone/>
              <a:defRPr>
                <a:solidFill>
                  <a:schemeClr val="lt1"/>
                </a:solidFill>
              </a:defRPr>
            </a:lvl9pPr>
          </a:lstStyle>
          <a:p>
            <a:endParaRPr/>
          </a:p>
        </p:txBody>
      </p:sp>
    </p:spTree>
    <p:extLst>
      <p:ext uri="{BB962C8B-B14F-4D97-AF65-F5344CB8AC3E}">
        <p14:creationId xmlns:p14="http://schemas.microsoft.com/office/powerpoint/2010/main" val="15206687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3"/>
        </a:solidFill>
        <a:effectLst/>
      </p:bgPr>
    </p:bg>
    <p:spTree>
      <p:nvGrpSpPr>
        <p:cNvPr id="1" name="Shape 4968"/>
        <p:cNvGrpSpPr/>
        <p:nvPr/>
      </p:nvGrpSpPr>
      <p:grpSpPr>
        <a:xfrm>
          <a:off x="0" y="0"/>
          <a:ext cx="0" cy="0"/>
          <a:chOff x="0" y="0"/>
          <a:chExt cx="0" cy="0"/>
        </a:xfrm>
      </p:grpSpPr>
      <p:grpSp>
        <p:nvGrpSpPr>
          <p:cNvPr id="4969" name="Google Shape;4969;p16"/>
          <p:cNvGrpSpPr/>
          <p:nvPr/>
        </p:nvGrpSpPr>
        <p:grpSpPr>
          <a:xfrm>
            <a:off x="-70629" y="49331"/>
            <a:ext cx="12262623" cy="6799363"/>
            <a:chOff x="-52972" y="36998"/>
            <a:chExt cx="9196967" cy="5099522"/>
          </a:xfrm>
        </p:grpSpPr>
        <p:sp>
          <p:nvSpPr>
            <p:cNvPr id="4970" name="Google Shape;4970;p16"/>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16"/>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16"/>
            <p:cNvSpPr/>
            <p:nvPr/>
          </p:nvSpPr>
          <p:spPr>
            <a:xfrm>
              <a:off x="5909535"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16"/>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16"/>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16"/>
            <p:cNvSpPr/>
            <p:nvPr/>
          </p:nvSpPr>
          <p:spPr>
            <a:xfrm>
              <a:off x="5909535"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16"/>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16"/>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16"/>
            <p:cNvSpPr/>
            <p:nvPr/>
          </p:nvSpPr>
          <p:spPr>
            <a:xfrm>
              <a:off x="5909535"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16"/>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16"/>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16"/>
            <p:cNvSpPr/>
            <p:nvPr/>
          </p:nvSpPr>
          <p:spPr>
            <a:xfrm>
              <a:off x="5909535"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16"/>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16"/>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16"/>
            <p:cNvSpPr/>
            <p:nvPr/>
          </p:nvSpPr>
          <p:spPr>
            <a:xfrm>
              <a:off x="5909535"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5" name="Google Shape;4985;p16"/>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6" name="Google Shape;4986;p16"/>
            <p:cNvSpPr/>
            <p:nvPr/>
          </p:nvSpPr>
          <p:spPr>
            <a:xfrm>
              <a:off x="5909535"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7" name="Google Shape;4987;p16"/>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8" name="Google Shape;4988;p16"/>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9" name="Google Shape;4989;p16"/>
            <p:cNvSpPr/>
            <p:nvPr/>
          </p:nvSpPr>
          <p:spPr>
            <a:xfrm>
              <a:off x="5595008"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0" name="Google Shape;4990;p16"/>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1" name="Google Shape;4991;p16"/>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2" name="Google Shape;4992;p16"/>
            <p:cNvSpPr/>
            <p:nvPr/>
          </p:nvSpPr>
          <p:spPr>
            <a:xfrm>
              <a:off x="5595008"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16"/>
            <p:cNvSpPr/>
            <p:nvPr/>
          </p:nvSpPr>
          <p:spPr>
            <a:xfrm>
              <a:off x="5909535"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4" name="Google Shape;4994;p16"/>
            <p:cNvSpPr/>
            <p:nvPr/>
          </p:nvSpPr>
          <p:spPr>
            <a:xfrm>
              <a:off x="5595008"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5" name="Google Shape;4995;p16"/>
            <p:cNvSpPr/>
            <p:nvPr/>
          </p:nvSpPr>
          <p:spPr>
            <a:xfrm>
              <a:off x="5437007"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6" name="Google Shape;4996;p16"/>
            <p:cNvSpPr/>
            <p:nvPr/>
          </p:nvSpPr>
          <p:spPr>
            <a:xfrm>
              <a:off x="5751534"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16"/>
            <p:cNvSpPr/>
            <p:nvPr/>
          </p:nvSpPr>
          <p:spPr>
            <a:xfrm>
              <a:off x="5437007"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16"/>
            <p:cNvSpPr/>
            <p:nvPr/>
          </p:nvSpPr>
          <p:spPr>
            <a:xfrm>
              <a:off x="5751534"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16"/>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16"/>
            <p:cNvSpPr/>
            <p:nvPr/>
          </p:nvSpPr>
          <p:spPr>
            <a:xfrm>
              <a:off x="528048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16"/>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16"/>
            <p:cNvSpPr/>
            <p:nvPr/>
          </p:nvSpPr>
          <p:spPr>
            <a:xfrm>
              <a:off x="5595008"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16"/>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4" name="Google Shape;5004;p16"/>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5" name="Google Shape;5005;p16"/>
            <p:cNvSpPr/>
            <p:nvPr/>
          </p:nvSpPr>
          <p:spPr>
            <a:xfrm>
              <a:off x="5595008"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16"/>
            <p:cNvSpPr/>
            <p:nvPr/>
          </p:nvSpPr>
          <p:spPr>
            <a:xfrm>
              <a:off x="5909535"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16"/>
            <p:cNvSpPr/>
            <p:nvPr/>
          </p:nvSpPr>
          <p:spPr>
            <a:xfrm>
              <a:off x="5595008"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16"/>
            <p:cNvSpPr/>
            <p:nvPr/>
          </p:nvSpPr>
          <p:spPr>
            <a:xfrm>
              <a:off x="5437007"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16"/>
            <p:cNvSpPr/>
            <p:nvPr/>
          </p:nvSpPr>
          <p:spPr>
            <a:xfrm>
              <a:off x="5751534"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16"/>
            <p:cNvSpPr/>
            <p:nvPr/>
          </p:nvSpPr>
          <p:spPr>
            <a:xfrm>
              <a:off x="5437007"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16"/>
            <p:cNvSpPr/>
            <p:nvPr/>
          </p:nvSpPr>
          <p:spPr>
            <a:xfrm>
              <a:off x="5751534"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16"/>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16"/>
            <p:cNvSpPr/>
            <p:nvPr/>
          </p:nvSpPr>
          <p:spPr>
            <a:xfrm>
              <a:off x="528048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4" name="Google Shape;5014;p16"/>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5" name="Google Shape;5015;p16"/>
            <p:cNvSpPr/>
            <p:nvPr/>
          </p:nvSpPr>
          <p:spPr>
            <a:xfrm>
              <a:off x="5595008"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6" name="Google Shape;5016;p16"/>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7" name="Google Shape;5017;p16"/>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16"/>
            <p:cNvSpPr/>
            <p:nvPr/>
          </p:nvSpPr>
          <p:spPr>
            <a:xfrm>
              <a:off x="5595008"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16"/>
            <p:cNvSpPr/>
            <p:nvPr/>
          </p:nvSpPr>
          <p:spPr>
            <a:xfrm>
              <a:off x="5909535"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16"/>
            <p:cNvSpPr/>
            <p:nvPr/>
          </p:nvSpPr>
          <p:spPr>
            <a:xfrm>
              <a:off x="5595008"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16"/>
            <p:cNvSpPr/>
            <p:nvPr/>
          </p:nvSpPr>
          <p:spPr>
            <a:xfrm>
              <a:off x="5437007"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16"/>
            <p:cNvSpPr/>
            <p:nvPr/>
          </p:nvSpPr>
          <p:spPr>
            <a:xfrm>
              <a:off x="5751534"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16"/>
            <p:cNvSpPr/>
            <p:nvPr/>
          </p:nvSpPr>
          <p:spPr>
            <a:xfrm>
              <a:off x="5437007"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16"/>
            <p:cNvSpPr/>
            <p:nvPr/>
          </p:nvSpPr>
          <p:spPr>
            <a:xfrm>
              <a:off x="5751534"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16"/>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16"/>
            <p:cNvSpPr/>
            <p:nvPr/>
          </p:nvSpPr>
          <p:spPr>
            <a:xfrm>
              <a:off x="528048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16"/>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16"/>
            <p:cNvSpPr/>
            <p:nvPr/>
          </p:nvSpPr>
          <p:spPr>
            <a:xfrm>
              <a:off x="5595008"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16"/>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0" name="Google Shape;5030;p16"/>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1" name="Google Shape;5031;p16"/>
            <p:cNvSpPr/>
            <p:nvPr/>
          </p:nvSpPr>
          <p:spPr>
            <a:xfrm>
              <a:off x="5595008"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16"/>
            <p:cNvSpPr/>
            <p:nvPr/>
          </p:nvSpPr>
          <p:spPr>
            <a:xfrm>
              <a:off x="5909535"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16"/>
            <p:cNvSpPr/>
            <p:nvPr/>
          </p:nvSpPr>
          <p:spPr>
            <a:xfrm>
              <a:off x="5595008"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16"/>
            <p:cNvSpPr/>
            <p:nvPr/>
          </p:nvSpPr>
          <p:spPr>
            <a:xfrm>
              <a:off x="5437007"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16"/>
            <p:cNvSpPr/>
            <p:nvPr/>
          </p:nvSpPr>
          <p:spPr>
            <a:xfrm>
              <a:off x="5751534"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16"/>
            <p:cNvSpPr/>
            <p:nvPr/>
          </p:nvSpPr>
          <p:spPr>
            <a:xfrm>
              <a:off x="5437007"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7" name="Google Shape;5037;p16"/>
            <p:cNvSpPr/>
            <p:nvPr/>
          </p:nvSpPr>
          <p:spPr>
            <a:xfrm>
              <a:off x="5751534"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8" name="Google Shape;5038;p16"/>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16"/>
            <p:cNvSpPr/>
            <p:nvPr/>
          </p:nvSpPr>
          <p:spPr>
            <a:xfrm>
              <a:off x="528048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16"/>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16"/>
            <p:cNvSpPr/>
            <p:nvPr/>
          </p:nvSpPr>
          <p:spPr>
            <a:xfrm>
              <a:off x="5595008"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16"/>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16"/>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16"/>
            <p:cNvSpPr/>
            <p:nvPr/>
          </p:nvSpPr>
          <p:spPr>
            <a:xfrm>
              <a:off x="5595008"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16"/>
            <p:cNvSpPr/>
            <p:nvPr/>
          </p:nvSpPr>
          <p:spPr>
            <a:xfrm>
              <a:off x="5909535"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16"/>
            <p:cNvSpPr/>
            <p:nvPr/>
          </p:nvSpPr>
          <p:spPr>
            <a:xfrm>
              <a:off x="5595008"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16"/>
            <p:cNvSpPr/>
            <p:nvPr/>
          </p:nvSpPr>
          <p:spPr>
            <a:xfrm>
              <a:off x="5437007"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16"/>
            <p:cNvSpPr/>
            <p:nvPr/>
          </p:nvSpPr>
          <p:spPr>
            <a:xfrm>
              <a:off x="5751534"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16"/>
            <p:cNvSpPr/>
            <p:nvPr/>
          </p:nvSpPr>
          <p:spPr>
            <a:xfrm>
              <a:off x="5437007"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16"/>
            <p:cNvSpPr/>
            <p:nvPr/>
          </p:nvSpPr>
          <p:spPr>
            <a:xfrm>
              <a:off x="5751534"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16"/>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16"/>
            <p:cNvSpPr/>
            <p:nvPr/>
          </p:nvSpPr>
          <p:spPr>
            <a:xfrm>
              <a:off x="528048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16"/>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4" name="Google Shape;5054;p16"/>
            <p:cNvSpPr/>
            <p:nvPr/>
          </p:nvSpPr>
          <p:spPr>
            <a:xfrm>
              <a:off x="5595008"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5" name="Google Shape;5055;p16"/>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16"/>
            <p:cNvSpPr/>
            <p:nvPr/>
          </p:nvSpPr>
          <p:spPr>
            <a:xfrm>
              <a:off x="5909535"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16"/>
            <p:cNvSpPr/>
            <p:nvPr/>
          </p:nvSpPr>
          <p:spPr>
            <a:xfrm>
              <a:off x="5595008"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16"/>
            <p:cNvSpPr/>
            <p:nvPr/>
          </p:nvSpPr>
          <p:spPr>
            <a:xfrm>
              <a:off x="5437007"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16"/>
            <p:cNvSpPr/>
            <p:nvPr/>
          </p:nvSpPr>
          <p:spPr>
            <a:xfrm>
              <a:off x="5751534"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16"/>
            <p:cNvSpPr/>
            <p:nvPr/>
          </p:nvSpPr>
          <p:spPr>
            <a:xfrm>
              <a:off x="5437007"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16"/>
            <p:cNvSpPr/>
            <p:nvPr/>
          </p:nvSpPr>
          <p:spPr>
            <a:xfrm>
              <a:off x="5751534"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16"/>
            <p:cNvSpPr/>
            <p:nvPr/>
          </p:nvSpPr>
          <p:spPr>
            <a:xfrm>
              <a:off x="528048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16"/>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16"/>
            <p:cNvSpPr/>
            <p:nvPr/>
          </p:nvSpPr>
          <p:spPr>
            <a:xfrm>
              <a:off x="5595008"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16"/>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16"/>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16"/>
            <p:cNvSpPr/>
            <p:nvPr/>
          </p:nvSpPr>
          <p:spPr>
            <a:xfrm>
              <a:off x="4967427"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16"/>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16"/>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16"/>
            <p:cNvSpPr/>
            <p:nvPr/>
          </p:nvSpPr>
          <p:spPr>
            <a:xfrm>
              <a:off x="4967427"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16"/>
            <p:cNvSpPr/>
            <p:nvPr/>
          </p:nvSpPr>
          <p:spPr>
            <a:xfrm>
              <a:off x="528048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16"/>
            <p:cNvSpPr/>
            <p:nvPr/>
          </p:nvSpPr>
          <p:spPr>
            <a:xfrm>
              <a:off x="4967427" y="35152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16"/>
            <p:cNvSpPr/>
            <p:nvPr/>
          </p:nvSpPr>
          <p:spPr>
            <a:xfrm>
              <a:off x="4810900"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16"/>
            <p:cNvSpPr/>
            <p:nvPr/>
          </p:nvSpPr>
          <p:spPr>
            <a:xfrm>
              <a:off x="5123954"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16"/>
            <p:cNvSpPr/>
            <p:nvPr/>
          </p:nvSpPr>
          <p:spPr>
            <a:xfrm>
              <a:off x="4810900"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16"/>
            <p:cNvSpPr/>
            <p:nvPr/>
          </p:nvSpPr>
          <p:spPr>
            <a:xfrm>
              <a:off x="5123954"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16"/>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16"/>
            <p:cNvSpPr/>
            <p:nvPr/>
          </p:nvSpPr>
          <p:spPr>
            <a:xfrm>
              <a:off x="4652900"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16"/>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16"/>
            <p:cNvSpPr/>
            <p:nvPr/>
          </p:nvSpPr>
          <p:spPr>
            <a:xfrm>
              <a:off x="4967427"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16"/>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16"/>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16"/>
            <p:cNvSpPr/>
            <p:nvPr/>
          </p:nvSpPr>
          <p:spPr>
            <a:xfrm>
              <a:off x="4967427"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16"/>
            <p:cNvSpPr/>
            <p:nvPr/>
          </p:nvSpPr>
          <p:spPr>
            <a:xfrm>
              <a:off x="528048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16"/>
            <p:cNvSpPr/>
            <p:nvPr/>
          </p:nvSpPr>
          <p:spPr>
            <a:xfrm>
              <a:off x="4967427" y="979106"/>
              <a:ext cx="95218" cy="95218"/>
            </a:xfrm>
            <a:custGeom>
              <a:avLst/>
              <a:gdLst/>
              <a:ahLst/>
              <a:cxnLst/>
              <a:rect l="l" t="t" r="r" b="b"/>
              <a:pathLst>
                <a:path w="775" h="775" extrusionOk="0">
                  <a:moveTo>
                    <a:pt x="382" y="0"/>
                  </a:moveTo>
                  <a:cubicBezTo>
                    <a:pt x="179" y="0"/>
                    <a:pt x="1" y="167"/>
                    <a:pt x="1" y="381"/>
                  </a:cubicBezTo>
                  <a:cubicBezTo>
                    <a:pt x="1" y="595"/>
                    <a:pt x="179"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16"/>
            <p:cNvSpPr/>
            <p:nvPr/>
          </p:nvSpPr>
          <p:spPr>
            <a:xfrm>
              <a:off x="4810900"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16"/>
            <p:cNvSpPr/>
            <p:nvPr/>
          </p:nvSpPr>
          <p:spPr>
            <a:xfrm>
              <a:off x="5123954"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16"/>
            <p:cNvSpPr/>
            <p:nvPr/>
          </p:nvSpPr>
          <p:spPr>
            <a:xfrm>
              <a:off x="4810900"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16"/>
            <p:cNvSpPr/>
            <p:nvPr/>
          </p:nvSpPr>
          <p:spPr>
            <a:xfrm>
              <a:off x="5123954"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16"/>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16"/>
            <p:cNvSpPr/>
            <p:nvPr/>
          </p:nvSpPr>
          <p:spPr>
            <a:xfrm>
              <a:off x="4652900"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16"/>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16"/>
            <p:cNvSpPr/>
            <p:nvPr/>
          </p:nvSpPr>
          <p:spPr>
            <a:xfrm>
              <a:off x="4967427"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16"/>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16"/>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16"/>
            <p:cNvSpPr/>
            <p:nvPr/>
          </p:nvSpPr>
          <p:spPr>
            <a:xfrm>
              <a:off x="4967427"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16"/>
            <p:cNvSpPr/>
            <p:nvPr/>
          </p:nvSpPr>
          <p:spPr>
            <a:xfrm>
              <a:off x="528048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16"/>
            <p:cNvSpPr/>
            <p:nvPr/>
          </p:nvSpPr>
          <p:spPr>
            <a:xfrm>
              <a:off x="4967427" y="1605089"/>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16"/>
            <p:cNvSpPr/>
            <p:nvPr/>
          </p:nvSpPr>
          <p:spPr>
            <a:xfrm>
              <a:off x="4810900"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16"/>
            <p:cNvSpPr/>
            <p:nvPr/>
          </p:nvSpPr>
          <p:spPr>
            <a:xfrm>
              <a:off x="5123954"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16"/>
            <p:cNvSpPr/>
            <p:nvPr/>
          </p:nvSpPr>
          <p:spPr>
            <a:xfrm>
              <a:off x="4810900"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16"/>
            <p:cNvSpPr/>
            <p:nvPr/>
          </p:nvSpPr>
          <p:spPr>
            <a:xfrm>
              <a:off x="5123954"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16"/>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4" name="Google Shape;5104;p16"/>
            <p:cNvSpPr/>
            <p:nvPr/>
          </p:nvSpPr>
          <p:spPr>
            <a:xfrm>
              <a:off x="4652900"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16"/>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16"/>
            <p:cNvSpPr/>
            <p:nvPr/>
          </p:nvSpPr>
          <p:spPr>
            <a:xfrm>
              <a:off x="4967427"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7" name="Google Shape;5107;p16"/>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8" name="Google Shape;5108;p16"/>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16"/>
            <p:cNvSpPr/>
            <p:nvPr/>
          </p:nvSpPr>
          <p:spPr>
            <a:xfrm>
              <a:off x="4967427"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16"/>
            <p:cNvSpPr/>
            <p:nvPr/>
          </p:nvSpPr>
          <p:spPr>
            <a:xfrm>
              <a:off x="528048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16"/>
            <p:cNvSpPr/>
            <p:nvPr/>
          </p:nvSpPr>
          <p:spPr>
            <a:xfrm>
              <a:off x="4967427" y="2232670"/>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16"/>
            <p:cNvSpPr/>
            <p:nvPr/>
          </p:nvSpPr>
          <p:spPr>
            <a:xfrm>
              <a:off x="4810900"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16"/>
            <p:cNvSpPr/>
            <p:nvPr/>
          </p:nvSpPr>
          <p:spPr>
            <a:xfrm>
              <a:off x="5123954"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16"/>
            <p:cNvSpPr/>
            <p:nvPr/>
          </p:nvSpPr>
          <p:spPr>
            <a:xfrm>
              <a:off x="4810900"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16"/>
            <p:cNvSpPr/>
            <p:nvPr/>
          </p:nvSpPr>
          <p:spPr>
            <a:xfrm>
              <a:off x="5123954"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16"/>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16"/>
            <p:cNvSpPr/>
            <p:nvPr/>
          </p:nvSpPr>
          <p:spPr>
            <a:xfrm>
              <a:off x="4652900"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16"/>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16"/>
            <p:cNvSpPr/>
            <p:nvPr/>
          </p:nvSpPr>
          <p:spPr>
            <a:xfrm>
              <a:off x="4967427"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16"/>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16"/>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16"/>
            <p:cNvSpPr/>
            <p:nvPr/>
          </p:nvSpPr>
          <p:spPr>
            <a:xfrm>
              <a:off x="4967427"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16"/>
            <p:cNvSpPr/>
            <p:nvPr/>
          </p:nvSpPr>
          <p:spPr>
            <a:xfrm>
              <a:off x="528048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16"/>
            <p:cNvSpPr/>
            <p:nvPr/>
          </p:nvSpPr>
          <p:spPr>
            <a:xfrm>
              <a:off x="4967427" y="2860250"/>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16"/>
            <p:cNvSpPr/>
            <p:nvPr/>
          </p:nvSpPr>
          <p:spPr>
            <a:xfrm>
              <a:off x="4810900"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16"/>
            <p:cNvSpPr/>
            <p:nvPr/>
          </p:nvSpPr>
          <p:spPr>
            <a:xfrm>
              <a:off x="5123954"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16"/>
            <p:cNvSpPr/>
            <p:nvPr/>
          </p:nvSpPr>
          <p:spPr>
            <a:xfrm>
              <a:off x="4810900"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16"/>
            <p:cNvSpPr/>
            <p:nvPr/>
          </p:nvSpPr>
          <p:spPr>
            <a:xfrm>
              <a:off x="5123954"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16"/>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16"/>
            <p:cNvSpPr/>
            <p:nvPr/>
          </p:nvSpPr>
          <p:spPr>
            <a:xfrm>
              <a:off x="4652900"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16"/>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2" name="Google Shape;5132;p16"/>
            <p:cNvSpPr/>
            <p:nvPr/>
          </p:nvSpPr>
          <p:spPr>
            <a:xfrm>
              <a:off x="4967427"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3" name="Google Shape;5133;p16"/>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16"/>
            <p:cNvSpPr/>
            <p:nvPr/>
          </p:nvSpPr>
          <p:spPr>
            <a:xfrm>
              <a:off x="528048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16"/>
            <p:cNvSpPr/>
            <p:nvPr/>
          </p:nvSpPr>
          <p:spPr>
            <a:xfrm>
              <a:off x="4967427" y="348930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16"/>
            <p:cNvSpPr/>
            <p:nvPr/>
          </p:nvSpPr>
          <p:spPr>
            <a:xfrm>
              <a:off x="4810900"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16"/>
            <p:cNvSpPr/>
            <p:nvPr/>
          </p:nvSpPr>
          <p:spPr>
            <a:xfrm>
              <a:off x="5123954"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16"/>
            <p:cNvSpPr/>
            <p:nvPr/>
          </p:nvSpPr>
          <p:spPr>
            <a:xfrm>
              <a:off x="4810900"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16"/>
            <p:cNvSpPr/>
            <p:nvPr/>
          </p:nvSpPr>
          <p:spPr>
            <a:xfrm>
              <a:off x="5123954"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16"/>
            <p:cNvSpPr/>
            <p:nvPr/>
          </p:nvSpPr>
          <p:spPr>
            <a:xfrm>
              <a:off x="4652900"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16"/>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16"/>
            <p:cNvSpPr/>
            <p:nvPr/>
          </p:nvSpPr>
          <p:spPr>
            <a:xfrm>
              <a:off x="4967427"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16"/>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16"/>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16"/>
            <p:cNvSpPr/>
            <p:nvPr/>
          </p:nvSpPr>
          <p:spPr>
            <a:xfrm>
              <a:off x="4339846"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16"/>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16"/>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16"/>
            <p:cNvSpPr/>
            <p:nvPr/>
          </p:nvSpPr>
          <p:spPr>
            <a:xfrm>
              <a:off x="4339846"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16"/>
            <p:cNvSpPr/>
            <p:nvPr/>
          </p:nvSpPr>
          <p:spPr>
            <a:xfrm>
              <a:off x="4652900"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16"/>
            <p:cNvSpPr/>
            <p:nvPr/>
          </p:nvSpPr>
          <p:spPr>
            <a:xfrm>
              <a:off x="4339846"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1" name="Google Shape;5151;p16"/>
            <p:cNvSpPr/>
            <p:nvPr/>
          </p:nvSpPr>
          <p:spPr>
            <a:xfrm>
              <a:off x="4183320" y="50657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16"/>
            <p:cNvSpPr/>
            <p:nvPr/>
          </p:nvSpPr>
          <p:spPr>
            <a:xfrm>
              <a:off x="4496373" y="50657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16"/>
            <p:cNvSpPr/>
            <p:nvPr/>
          </p:nvSpPr>
          <p:spPr>
            <a:xfrm>
              <a:off x="4183320" y="19352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16"/>
            <p:cNvSpPr/>
            <p:nvPr/>
          </p:nvSpPr>
          <p:spPr>
            <a:xfrm>
              <a:off x="4496373" y="19352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16"/>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16"/>
            <p:cNvSpPr/>
            <p:nvPr/>
          </p:nvSpPr>
          <p:spPr>
            <a:xfrm>
              <a:off x="402544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16"/>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16"/>
            <p:cNvSpPr/>
            <p:nvPr/>
          </p:nvSpPr>
          <p:spPr>
            <a:xfrm>
              <a:off x="4339846"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16"/>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16"/>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16"/>
            <p:cNvSpPr/>
            <p:nvPr/>
          </p:nvSpPr>
          <p:spPr>
            <a:xfrm>
              <a:off x="4339846"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16"/>
            <p:cNvSpPr/>
            <p:nvPr/>
          </p:nvSpPr>
          <p:spPr>
            <a:xfrm>
              <a:off x="4652900"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16"/>
            <p:cNvSpPr/>
            <p:nvPr/>
          </p:nvSpPr>
          <p:spPr>
            <a:xfrm>
              <a:off x="4339846"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16"/>
            <p:cNvSpPr/>
            <p:nvPr/>
          </p:nvSpPr>
          <p:spPr>
            <a:xfrm>
              <a:off x="4183320" y="1135632"/>
              <a:ext cx="95218" cy="95096"/>
            </a:xfrm>
            <a:custGeom>
              <a:avLst/>
              <a:gdLst/>
              <a:ahLst/>
              <a:cxnLst/>
              <a:rect l="l" t="t" r="r" b="b"/>
              <a:pathLst>
                <a:path w="775" h="774" extrusionOk="0">
                  <a:moveTo>
                    <a:pt x="382" y="0"/>
                  </a:moveTo>
                  <a:cubicBezTo>
                    <a:pt x="168" y="0"/>
                    <a:pt x="1" y="179"/>
                    <a:pt x="1" y="393"/>
                  </a:cubicBezTo>
                  <a:cubicBezTo>
                    <a:pt x="1" y="595"/>
                    <a:pt x="168"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16"/>
            <p:cNvSpPr/>
            <p:nvPr/>
          </p:nvSpPr>
          <p:spPr>
            <a:xfrm>
              <a:off x="4496373" y="1135632"/>
              <a:ext cx="93744" cy="95096"/>
            </a:xfrm>
            <a:custGeom>
              <a:avLst/>
              <a:gdLst/>
              <a:ahLst/>
              <a:cxnLst/>
              <a:rect l="l" t="t" r="r" b="b"/>
              <a:pathLst>
                <a:path w="763" h="774" extrusionOk="0">
                  <a:moveTo>
                    <a:pt x="382" y="0"/>
                  </a:moveTo>
                  <a:cubicBezTo>
                    <a:pt x="168" y="0"/>
                    <a:pt x="1" y="179"/>
                    <a:pt x="1" y="393"/>
                  </a:cubicBezTo>
                  <a:cubicBezTo>
                    <a:pt x="1" y="595"/>
                    <a:pt x="168" y="774"/>
                    <a:pt x="382" y="774"/>
                  </a:cubicBezTo>
                  <a:cubicBezTo>
                    <a:pt x="596" y="774"/>
                    <a:pt x="763" y="595"/>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16"/>
            <p:cNvSpPr/>
            <p:nvPr/>
          </p:nvSpPr>
          <p:spPr>
            <a:xfrm>
              <a:off x="4183320" y="821105"/>
              <a:ext cx="95218" cy="95218"/>
            </a:xfrm>
            <a:custGeom>
              <a:avLst/>
              <a:gdLst/>
              <a:ahLst/>
              <a:cxnLst/>
              <a:rect l="l" t="t" r="r" b="b"/>
              <a:pathLst>
                <a:path w="775" h="775" extrusionOk="0">
                  <a:moveTo>
                    <a:pt x="382" y="0"/>
                  </a:moveTo>
                  <a:cubicBezTo>
                    <a:pt x="168" y="0"/>
                    <a:pt x="1" y="179"/>
                    <a:pt x="1" y="393"/>
                  </a:cubicBezTo>
                  <a:cubicBezTo>
                    <a:pt x="1" y="596"/>
                    <a:pt x="168"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16"/>
            <p:cNvSpPr/>
            <p:nvPr/>
          </p:nvSpPr>
          <p:spPr>
            <a:xfrm>
              <a:off x="4496373" y="821105"/>
              <a:ext cx="93744" cy="95218"/>
            </a:xfrm>
            <a:custGeom>
              <a:avLst/>
              <a:gdLst/>
              <a:ahLst/>
              <a:cxnLst/>
              <a:rect l="l" t="t" r="r" b="b"/>
              <a:pathLst>
                <a:path w="763" h="775" extrusionOk="0">
                  <a:moveTo>
                    <a:pt x="382" y="0"/>
                  </a:moveTo>
                  <a:cubicBezTo>
                    <a:pt x="168" y="0"/>
                    <a:pt x="1" y="179"/>
                    <a:pt x="1" y="393"/>
                  </a:cubicBezTo>
                  <a:cubicBezTo>
                    <a:pt x="1" y="596"/>
                    <a:pt x="168" y="774"/>
                    <a:pt x="382" y="774"/>
                  </a:cubicBezTo>
                  <a:cubicBezTo>
                    <a:pt x="596" y="774"/>
                    <a:pt x="763" y="596"/>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16"/>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16"/>
            <p:cNvSpPr/>
            <p:nvPr/>
          </p:nvSpPr>
          <p:spPr>
            <a:xfrm>
              <a:off x="402544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16"/>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16"/>
            <p:cNvSpPr/>
            <p:nvPr/>
          </p:nvSpPr>
          <p:spPr>
            <a:xfrm>
              <a:off x="4339846"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16"/>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16"/>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16"/>
            <p:cNvSpPr/>
            <p:nvPr/>
          </p:nvSpPr>
          <p:spPr>
            <a:xfrm>
              <a:off x="4339846"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16"/>
            <p:cNvSpPr/>
            <p:nvPr/>
          </p:nvSpPr>
          <p:spPr>
            <a:xfrm>
              <a:off x="4652900"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16"/>
            <p:cNvSpPr/>
            <p:nvPr/>
          </p:nvSpPr>
          <p:spPr>
            <a:xfrm>
              <a:off x="4339846"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16"/>
            <p:cNvSpPr/>
            <p:nvPr/>
          </p:nvSpPr>
          <p:spPr>
            <a:xfrm>
              <a:off x="4183320" y="1763090"/>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16"/>
            <p:cNvSpPr/>
            <p:nvPr/>
          </p:nvSpPr>
          <p:spPr>
            <a:xfrm>
              <a:off x="4496373" y="1763090"/>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16"/>
            <p:cNvSpPr/>
            <p:nvPr/>
          </p:nvSpPr>
          <p:spPr>
            <a:xfrm>
              <a:off x="4183320" y="1448685"/>
              <a:ext cx="95218" cy="95096"/>
            </a:xfrm>
            <a:custGeom>
              <a:avLst/>
              <a:gdLst/>
              <a:ahLst/>
              <a:cxnLst/>
              <a:rect l="l" t="t" r="r" b="b"/>
              <a:pathLst>
                <a:path w="775" h="774"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16"/>
            <p:cNvSpPr/>
            <p:nvPr/>
          </p:nvSpPr>
          <p:spPr>
            <a:xfrm>
              <a:off x="4496373" y="1448685"/>
              <a:ext cx="93744" cy="95096"/>
            </a:xfrm>
            <a:custGeom>
              <a:avLst/>
              <a:gdLst/>
              <a:ahLst/>
              <a:cxnLst/>
              <a:rect l="l" t="t" r="r" b="b"/>
              <a:pathLst>
                <a:path w="763" h="774"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16"/>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16"/>
            <p:cNvSpPr/>
            <p:nvPr/>
          </p:nvSpPr>
          <p:spPr>
            <a:xfrm>
              <a:off x="402544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16"/>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16"/>
            <p:cNvSpPr/>
            <p:nvPr/>
          </p:nvSpPr>
          <p:spPr>
            <a:xfrm>
              <a:off x="4339846"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16"/>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16"/>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16"/>
            <p:cNvSpPr/>
            <p:nvPr/>
          </p:nvSpPr>
          <p:spPr>
            <a:xfrm>
              <a:off x="4339846"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16"/>
            <p:cNvSpPr/>
            <p:nvPr/>
          </p:nvSpPr>
          <p:spPr>
            <a:xfrm>
              <a:off x="4652900"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16"/>
            <p:cNvSpPr/>
            <p:nvPr/>
          </p:nvSpPr>
          <p:spPr>
            <a:xfrm>
              <a:off x="4339846"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16"/>
            <p:cNvSpPr/>
            <p:nvPr/>
          </p:nvSpPr>
          <p:spPr>
            <a:xfrm>
              <a:off x="4183320" y="2389196"/>
              <a:ext cx="95218" cy="95218"/>
            </a:xfrm>
            <a:custGeom>
              <a:avLst/>
              <a:gdLst/>
              <a:ahLst/>
              <a:cxnLst/>
              <a:rect l="l" t="t" r="r" b="b"/>
              <a:pathLst>
                <a:path w="775" h="775" extrusionOk="0">
                  <a:moveTo>
                    <a:pt x="382" y="1"/>
                  </a:moveTo>
                  <a:cubicBezTo>
                    <a:pt x="168" y="1"/>
                    <a:pt x="1" y="179"/>
                    <a:pt x="1" y="394"/>
                  </a:cubicBezTo>
                  <a:cubicBezTo>
                    <a:pt x="1" y="608"/>
                    <a:pt x="168"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16"/>
            <p:cNvSpPr/>
            <p:nvPr/>
          </p:nvSpPr>
          <p:spPr>
            <a:xfrm>
              <a:off x="4496373" y="2389196"/>
              <a:ext cx="93744" cy="95218"/>
            </a:xfrm>
            <a:custGeom>
              <a:avLst/>
              <a:gdLst/>
              <a:ahLst/>
              <a:cxnLst/>
              <a:rect l="l" t="t" r="r" b="b"/>
              <a:pathLst>
                <a:path w="763" h="775" extrusionOk="0">
                  <a:moveTo>
                    <a:pt x="382" y="1"/>
                  </a:moveTo>
                  <a:cubicBezTo>
                    <a:pt x="168" y="1"/>
                    <a:pt x="1" y="179"/>
                    <a:pt x="1" y="394"/>
                  </a:cubicBezTo>
                  <a:cubicBezTo>
                    <a:pt x="1" y="608"/>
                    <a:pt x="168" y="775"/>
                    <a:pt x="382" y="775"/>
                  </a:cubicBezTo>
                  <a:cubicBezTo>
                    <a:pt x="596" y="775"/>
                    <a:pt x="763" y="608"/>
                    <a:pt x="763" y="394"/>
                  </a:cubicBezTo>
                  <a:cubicBezTo>
                    <a:pt x="763"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16"/>
            <p:cNvSpPr/>
            <p:nvPr/>
          </p:nvSpPr>
          <p:spPr>
            <a:xfrm>
              <a:off x="4183320" y="2076143"/>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16"/>
            <p:cNvSpPr/>
            <p:nvPr/>
          </p:nvSpPr>
          <p:spPr>
            <a:xfrm>
              <a:off x="4496373" y="2076143"/>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16"/>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16"/>
            <p:cNvSpPr/>
            <p:nvPr/>
          </p:nvSpPr>
          <p:spPr>
            <a:xfrm>
              <a:off x="402544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16"/>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16"/>
            <p:cNvSpPr/>
            <p:nvPr/>
          </p:nvSpPr>
          <p:spPr>
            <a:xfrm>
              <a:off x="4339846"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16"/>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16"/>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16"/>
            <p:cNvSpPr/>
            <p:nvPr/>
          </p:nvSpPr>
          <p:spPr>
            <a:xfrm>
              <a:off x="4339846"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16"/>
            <p:cNvSpPr/>
            <p:nvPr/>
          </p:nvSpPr>
          <p:spPr>
            <a:xfrm>
              <a:off x="4652900"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16"/>
            <p:cNvSpPr/>
            <p:nvPr/>
          </p:nvSpPr>
          <p:spPr>
            <a:xfrm>
              <a:off x="4339846"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16"/>
            <p:cNvSpPr/>
            <p:nvPr/>
          </p:nvSpPr>
          <p:spPr>
            <a:xfrm>
              <a:off x="4183320" y="3016777"/>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16"/>
            <p:cNvSpPr/>
            <p:nvPr/>
          </p:nvSpPr>
          <p:spPr>
            <a:xfrm>
              <a:off x="4496373" y="3016777"/>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16"/>
            <p:cNvSpPr/>
            <p:nvPr/>
          </p:nvSpPr>
          <p:spPr>
            <a:xfrm>
              <a:off x="4183320" y="2705198"/>
              <a:ext cx="95218" cy="93744"/>
            </a:xfrm>
            <a:custGeom>
              <a:avLst/>
              <a:gdLst/>
              <a:ahLst/>
              <a:cxnLst/>
              <a:rect l="l" t="t" r="r" b="b"/>
              <a:pathLst>
                <a:path w="775" h="763" extrusionOk="0">
                  <a:moveTo>
                    <a:pt x="382" y="0"/>
                  </a:moveTo>
                  <a:cubicBezTo>
                    <a:pt x="168" y="0"/>
                    <a:pt x="1" y="167"/>
                    <a:pt x="1" y="381"/>
                  </a:cubicBezTo>
                  <a:cubicBezTo>
                    <a:pt x="1" y="596"/>
                    <a:pt x="168"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16"/>
            <p:cNvSpPr/>
            <p:nvPr/>
          </p:nvSpPr>
          <p:spPr>
            <a:xfrm>
              <a:off x="4496373" y="2705198"/>
              <a:ext cx="93744" cy="93744"/>
            </a:xfrm>
            <a:custGeom>
              <a:avLst/>
              <a:gdLst/>
              <a:ahLst/>
              <a:cxnLst/>
              <a:rect l="l" t="t" r="r" b="b"/>
              <a:pathLst>
                <a:path w="763" h="763" extrusionOk="0">
                  <a:moveTo>
                    <a:pt x="382" y="0"/>
                  </a:moveTo>
                  <a:cubicBezTo>
                    <a:pt x="168" y="0"/>
                    <a:pt x="1" y="167"/>
                    <a:pt x="1" y="381"/>
                  </a:cubicBezTo>
                  <a:cubicBezTo>
                    <a:pt x="1" y="596"/>
                    <a:pt x="168" y="762"/>
                    <a:pt x="382" y="762"/>
                  </a:cubicBezTo>
                  <a:cubicBezTo>
                    <a:pt x="596" y="762"/>
                    <a:pt x="763" y="596"/>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16"/>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8" name="Google Shape;5208;p16"/>
            <p:cNvSpPr/>
            <p:nvPr/>
          </p:nvSpPr>
          <p:spPr>
            <a:xfrm>
              <a:off x="402544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9" name="Google Shape;5209;p16"/>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0" name="Google Shape;5210;p16"/>
            <p:cNvSpPr/>
            <p:nvPr/>
          </p:nvSpPr>
          <p:spPr>
            <a:xfrm>
              <a:off x="4339846"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1" name="Google Shape;5211;p16"/>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16"/>
            <p:cNvSpPr/>
            <p:nvPr/>
          </p:nvSpPr>
          <p:spPr>
            <a:xfrm>
              <a:off x="4652900"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3" name="Google Shape;5213;p16"/>
            <p:cNvSpPr/>
            <p:nvPr/>
          </p:nvSpPr>
          <p:spPr>
            <a:xfrm>
              <a:off x="4339846"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4" name="Google Shape;5214;p16"/>
            <p:cNvSpPr/>
            <p:nvPr/>
          </p:nvSpPr>
          <p:spPr>
            <a:xfrm>
              <a:off x="4183320" y="364435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5" name="Google Shape;5215;p16"/>
            <p:cNvSpPr/>
            <p:nvPr/>
          </p:nvSpPr>
          <p:spPr>
            <a:xfrm>
              <a:off x="4496373" y="364435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16"/>
            <p:cNvSpPr/>
            <p:nvPr/>
          </p:nvSpPr>
          <p:spPr>
            <a:xfrm>
              <a:off x="4183320" y="333130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16"/>
            <p:cNvSpPr/>
            <p:nvPr/>
          </p:nvSpPr>
          <p:spPr>
            <a:xfrm>
              <a:off x="4496373" y="333130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16"/>
            <p:cNvSpPr/>
            <p:nvPr/>
          </p:nvSpPr>
          <p:spPr>
            <a:xfrm>
              <a:off x="402544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16"/>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16"/>
            <p:cNvSpPr/>
            <p:nvPr/>
          </p:nvSpPr>
          <p:spPr>
            <a:xfrm>
              <a:off x="4339846"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16"/>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16"/>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16"/>
            <p:cNvSpPr/>
            <p:nvPr/>
          </p:nvSpPr>
          <p:spPr>
            <a:xfrm>
              <a:off x="371091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16"/>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16"/>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16"/>
            <p:cNvSpPr/>
            <p:nvPr/>
          </p:nvSpPr>
          <p:spPr>
            <a:xfrm>
              <a:off x="371091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16"/>
            <p:cNvSpPr/>
            <p:nvPr/>
          </p:nvSpPr>
          <p:spPr>
            <a:xfrm>
              <a:off x="402544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16"/>
            <p:cNvSpPr/>
            <p:nvPr/>
          </p:nvSpPr>
          <p:spPr>
            <a:xfrm>
              <a:off x="371091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16"/>
            <p:cNvSpPr/>
            <p:nvPr/>
          </p:nvSpPr>
          <p:spPr>
            <a:xfrm>
              <a:off x="3554388"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16"/>
            <p:cNvSpPr/>
            <p:nvPr/>
          </p:nvSpPr>
          <p:spPr>
            <a:xfrm>
              <a:off x="3868915"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16"/>
            <p:cNvSpPr/>
            <p:nvPr/>
          </p:nvSpPr>
          <p:spPr>
            <a:xfrm>
              <a:off x="3554388"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16"/>
            <p:cNvSpPr/>
            <p:nvPr/>
          </p:nvSpPr>
          <p:spPr>
            <a:xfrm>
              <a:off x="3868915"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16"/>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16"/>
            <p:cNvSpPr/>
            <p:nvPr/>
          </p:nvSpPr>
          <p:spPr>
            <a:xfrm>
              <a:off x="3399336"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16"/>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16"/>
            <p:cNvSpPr/>
            <p:nvPr/>
          </p:nvSpPr>
          <p:spPr>
            <a:xfrm>
              <a:off x="371091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16"/>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16"/>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16"/>
            <p:cNvSpPr/>
            <p:nvPr/>
          </p:nvSpPr>
          <p:spPr>
            <a:xfrm>
              <a:off x="371091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16"/>
            <p:cNvSpPr/>
            <p:nvPr/>
          </p:nvSpPr>
          <p:spPr>
            <a:xfrm>
              <a:off x="402544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16"/>
            <p:cNvSpPr/>
            <p:nvPr/>
          </p:nvSpPr>
          <p:spPr>
            <a:xfrm>
              <a:off x="371091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16"/>
            <p:cNvSpPr/>
            <p:nvPr/>
          </p:nvSpPr>
          <p:spPr>
            <a:xfrm>
              <a:off x="3554388"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16"/>
            <p:cNvSpPr/>
            <p:nvPr/>
          </p:nvSpPr>
          <p:spPr>
            <a:xfrm>
              <a:off x="3868915"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16"/>
            <p:cNvSpPr/>
            <p:nvPr/>
          </p:nvSpPr>
          <p:spPr>
            <a:xfrm>
              <a:off x="3554388"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16"/>
            <p:cNvSpPr/>
            <p:nvPr/>
          </p:nvSpPr>
          <p:spPr>
            <a:xfrm>
              <a:off x="3868915"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16"/>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16"/>
            <p:cNvSpPr/>
            <p:nvPr/>
          </p:nvSpPr>
          <p:spPr>
            <a:xfrm>
              <a:off x="3399336"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16"/>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16"/>
            <p:cNvSpPr/>
            <p:nvPr/>
          </p:nvSpPr>
          <p:spPr>
            <a:xfrm>
              <a:off x="371091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16"/>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1" name="Google Shape;5251;p16"/>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16"/>
            <p:cNvSpPr/>
            <p:nvPr/>
          </p:nvSpPr>
          <p:spPr>
            <a:xfrm>
              <a:off x="371091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3" name="Google Shape;5253;p16"/>
            <p:cNvSpPr/>
            <p:nvPr/>
          </p:nvSpPr>
          <p:spPr>
            <a:xfrm>
              <a:off x="402544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4" name="Google Shape;5254;p16"/>
            <p:cNvSpPr/>
            <p:nvPr/>
          </p:nvSpPr>
          <p:spPr>
            <a:xfrm>
              <a:off x="371091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16"/>
            <p:cNvSpPr/>
            <p:nvPr/>
          </p:nvSpPr>
          <p:spPr>
            <a:xfrm>
              <a:off x="3554388"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16"/>
            <p:cNvSpPr/>
            <p:nvPr/>
          </p:nvSpPr>
          <p:spPr>
            <a:xfrm>
              <a:off x="3868915"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16"/>
            <p:cNvSpPr/>
            <p:nvPr/>
          </p:nvSpPr>
          <p:spPr>
            <a:xfrm>
              <a:off x="3554388"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16"/>
            <p:cNvSpPr/>
            <p:nvPr/>
          </p:nvSpPr>
          <p:spPr>
            <a:xfrm>
              <a:off x="3868915"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16"/>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16"/>
            <p:cNvSpPr/>
            <p:nvPr/>
          </p:nvSpPr>
          <p:spPr>
            <a:xfrm>
              <a:off x="3399336"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16"/>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16"/>
            <p:cNvSpPr/>
            <p:nvPr/>
          </p:nvSpPr>
          <p:spPr>
            <a:xfrm>
              <a:off x="371091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16"/>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16"/>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16"/>
            <p:cNvSpPr/>
            <p:nvPr/>
          </p:nvSpPr>
          <p:spPr>
            <a:xfrm>
              <a:off x="371091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16"/>
            <p:cNvSpPr/>
            <p:nvPr/>
          </p:nvSpPr>
          <p:spPr>
            <a:xfrm>
              <a:off x="402544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16"/>
            <p:cNvSpPr/>
            <p:nvPr/>
          </p:nvSpPr>
          <p:spPr>
            <a:xfrm>
              <a:off x="371091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16"/>
            <p:cNvSpPr/>
            <p:nvPr/>
          </p:nvSpPr>
          <p:spPr>
            <a:xfrm>
              <a:off x="3554388"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16"/>
            <p:cNvSpPr/>
            <p:nvPr/>
          </p:nvSpPr>
          <p:spPr>
            <a:xfrm>
              <a:off x="3868915"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16"/>
            <p:cNvSpPr/>
            <p:nvPr/>
          </p:nvSpPr>
          <p:spPr>
            <a:xfrm>
              <a:off x="3554388"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16"/>
            <p:cNvSpPr/>
            <p:nvPr/>
          </p:nvSpPr>
          <p:spPr>
            <a:xfrm>
              <a:off x="3868915"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16"/>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16"/>
            <p:cNvSpPr/>
            <p:nvPr/>
          </p:nvSpPr>
          <p:spPr>
            <a:xfrm>
              <a:off x="3399336"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16"/>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16"/>
            <p:cNvSpPr/>
            <p:nvPr/>
          </p:nvSpPr>
          <p:spPr>
            <a:xfrm>
              <a:off x="371091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16"/>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16"/>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16"/>
            <p:cNvSpPr/>
            <p:nvPr/>
          </p:nvSpPr>
          <p:spPr>
            <a:xfrm>
              <a:off x="371091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16"/>
            <p:cNvSpPr/>
            <p:nvPr/>
          </p:nvSpPr>
          <p:spPr>
            <a:xfrm>
              <a:off x="402544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16"/>
            <p:cNvSpPr/>
            <p:nvPr/>
          </p:nvSpPr>
          <p:spPr>
            <a:xfrm>
              <a:off x="371091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16"/>
            <p:cNvSpPr/>
            <p:nvPr/>
          </p:nvSpPr>
          <p:spPr>
            <a:xfrm>
              <a:off x="3554388"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16"/>
            <p:cNvSpPr/>
            <p:nvPr/>
          </p:nvSpPr>
          <p:spPr>
            <a:xfrm>
              <a:off x="3868915"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16"/>
            <p:cNvSpPr/>
            <p:nvPr/>
          </p:nvSpPr>
          <p:spPr>
            <a:xfrm>
              <a:off x="3554388"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16"/>
            <p:cNvSpPr/>
            <p:nvPr/>
          </p:nvSpPr>
          <p:spPr>
            <a:xfrm>
              <a:off x="3868915"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16"/>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16"/>
            <p:cNvSpPr/>
            <p:nvPr/>
          </p:nvSpPr>
          <p:spPr>
            <a:xfrm>
              <a:off x="3399336"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16"/>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16"/>
            <p:cNvSpPr/>
            <p:nvPr/>
          </p:nvSpPr>
          <p:spPr>
            <a:xfrm>
              <a:off x="371091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16"/>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16"/>
            <p:cNvSpPr/>
            <p:nvPr/>
          </p:nvSpPr>
          <p:spPr>
            <a:xfrm>
              <a:off x="402544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16"/>
            <p:cNvSpPr/>
            <p:nvPr/>
          </p:nvSpPr>
          <p:spPr>
            <a:xfrm>
              <a:off x="371091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16"/>
            <p:cNvSpPr/>
            <p:nvPr/>
          </p:nvSpPr>
          <p:spPr>
            <a:xfrm>
              <a:off x="3554388"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16"/>
            <p:cNvSpPr/>
            <p:nvPr/>
          </p:nvSpPr>
          <p:spPr>
            <a:xfrm>
              <a:off x="3868915"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16"/>
            <p:cNvSpPr/>
            <p:nvPr/>
          </p:nvSpPr>
          <p:spPr>
            <a:xfrm>
              <a:off x="3554388"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16"/>
            <p:cNvSpPr/>
            <p:nvPr/>
          </p:nvSpPr>
          <p:spPr>
            <a:xfrm>
              <a:off x="3868915"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16"/>
            <p:cNvSpPr/>
            <p:nvPr/>
          </p:nvSpPr>
          <p:spPr>
            <a:xfrm>
              <a:off x="3399336"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16"/>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16"/>
            <p:cNvSpPr/>
            <p:nvPr/>
          </p:nvSpPr>
          <p:spPr>
            <a:xfrm>
              <a:off x="371091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16"/>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16"/>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16"/>
            <p:cNvSpPr/>
            <p:nvPr/>
          </p:nvSpPr>
          <p:spPr>
            <a:xfrm>
              <a:off x="30833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16"/>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16"/>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16"/>
            <p:cNvSpPr/>
            <p:nvPr/>
          </p:nvSpPr>
          <p:spPr>
            <a:xfrm>
              <a:off x="30833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16"/>
            <p:cNvSpPr/>
            <p:nvPr/>
          </p:nvSpPr>
          <p:spPr>
            <a:xfrm>
              <a:off x="3399336"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16"/>
            <p:cNvSpPr/>
            <p:nvPr/>
          </p:nvSpPr>
          <p:spPr>
            <a:xfrm>
              <a:off x="308333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7" name="Google Shape;5307;p16"/>
            <p:cNvSpPr/>
            <p:nvPr/>
          </p:nvSpPr>
          <p:spPr>
            <a:xfrm>
              <a:off x="2926807"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8" name="Google Shape;5308;p16"/>
            <p:cNvSpPr/>
            <p:nvPr/>
          </p:nvSpPr>
          <p:spPr>
            <a:xfrm>
              <a:off x="3241335"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16"/>
            <p:cNvSpPr/>
            <p:nvPr/>
          </p:nvSpPr>
          <p:spPr>
            <a:xfrm>
              <a:off x="2926807"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16"/>
            <p:cNvSpPr/>
            <p:nvPr/>
          </p:nvSpPr>
          <p:spPr>
            <a:xfrm>
              <a:off x="3241335"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16"/>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16"/>
            <p:cNvSpPr/>
            <p:nvPr/>
          </p:nvSpPr>
          <p:spPr>
            <a:xfrm>
              <a:off x="2770281"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16"/>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16"/>
            <p:cNvSpPr/>
            <p:nvPr/>
          </p:nvSpPr>
          <p:spPr>
            <a:xfrm>
              <a:off x="30833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16"/>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16"/>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16"/>
            <p:cNvSpPr/>
            <p:nvPr/>
          </p:nvSpPr>
          <p:spPr>
            <a:xfrm>
              <a:off x="30833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16"/>
            <p:cNvSpPr/>
            <p:nvPr/>
          </p:nvSpPr>
          <p:spPr>
            <a:xfrm>
              <a:off x="3399336"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16"/>
            <p:cNvSpPr/>
            <p:nvPr/>
          </p:nvSpPr>
          <p:spPr>
            <a:xfrm>
              <a:off x="308333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16"/>
            <p:cNvSpPr/>
            <p:nvPr/>
          </p:nvSpPr>
          <p:spPr>
            <a:xfrm>
              <a:off x="2926807"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596" y="774"/>
                    <a:pt x="774" y="595"/>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16"/>
            <p:cNvSpPr/>
            <p:nvPr/>
          </p:nvSpPr>
          <p:spPr>
            <a:xfrm>
              <a:off x="3241335"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16"/>
            <p:cNvSpPr/>
            <p:nvPr/>
          </p:nvSpPr>
          <p:spPr>
            <a:xfrm>
              <a:off x="2926807"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596" y="774"/>
                    <a:pt x="774" y="596"/>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16"/>
            <p:cNvSpPr/>
            <p:nvPr/>
          </p:nvSpPr>
          <p:spPr>
            <a:xfrm>
              <a:off x="3241335"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16"/>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16"/>
            <p:cNvSpPr/>
            <p:nvPr/>
          </p:nvSpPr>
          <p:spPr>
            <a:xfrm>
              <a:off x="2770281"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6" name="Google Shape;5326;p16"/>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7" name="Google Shape;5327;p16"/>
            <p:cNvSpPr/>
            <p:nvPr/>
          </p:nvSpPr>
          <p:spPr>
            <a:xfrm>
              <a:off x="30833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8" name="Google Shape;5328;p16"/>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9" name="Google Shape;5329;p16"/>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0" name="Google Shape;5330;p16"/>
            <p:cNvSpPr/>
            <p:nvPr/>
          </p:nvSpPr>
          <p:spPr>
            <a:xfrm>
              <a:off x="30833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1" name="Google Shape;5331;p16"/>
            <p:cNvSpPr/>
            <p:nvPr/>
          </p:nvSpPr>
          <p:spPr>
            <a:xfrm>
              <a:off x="3399336"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16"/>
            <p:cNvSpPr/>
            <p:nvPr/>
          </p:nvSpPr>
          <p:spPr>
            <a:xfrm>
              <a:off x="308333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3" name="Google Shape;5333;p16"/>
            <p:cNvSpPr/>
            <p:nvPr/>
          </p:nvSpPr>
          <p:spPr>
            <a:xfrm>
              <a:off x="2926807"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4" name="Google Shape;5334;p16"/>
            <p:cNvSpPr/>
            <p:nvPr/>
          </p:nvSpPr>
          <p:spPr>
            <a:xfrm>
              <a:off x="3241335"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5" name="Google Shape;5335;p16"/>
            <p:cNvSpPr/>
            <p:nvPr/>
          </p:nvSpPr>
          <p:spPr>
            <a:xfrm>
              <a:off x="2926807"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16"/>
            <p:cNvSpPr/>
            <p:nvPr/>
          </p:nvSpPr>
          <p:spPr>
            <a:xfrm>
              <a:off x="3241335"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16"/>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16"/>
            <p:cNvSpPr/>
            <p:nvPr/>
          </p:nvSpPr>
          <p:spPr>
            <a:xfrm>
              <a:off x="2770281"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16"/>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16"/>
            <p:cNvSpPr/>
            <p:nvPr/>
          </p:nvSpPr>
          <p:spPr>
            <a:xfrm>
              <a:off x="30833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16"/>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16"/>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3" name="Google Shape;5343;p16"/>
            <p:cNvSpPr/>
            <p:nvPr/>
          </p:nvSpPr>
          <p:spPr>
            <a:xfrm>
              <a:off x="30833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4" name="Google Shape;5344;p16"/>
            <p:cNvSpPr/>
            <p:nvPr/>
          </p:nvSpPr>
          <p:spPr>
            <a:xfrm>
              <a:off x="3399336"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16"/>
            <p:cNvSpPr/>
            <p:nvPr/>
          </p:nvSpPr>
          <p:spPr>
            <a:xfrm>
              <a:off x="308333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16"/>
            <p:cNvSpPr/>
            <p:nvPr/>
          </p:nvSpPr>
          <p:spPr>
            <a:xfrm>
              <a:off x="2926807"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596" y="775"/>
                    <a:pt x="774" y="608"/>
                    <a:pt x="774" y="394"/>
                  </a:cubicBezTo>
                  <a:cubicBezTo>
                    <a:pt x="774" y="179"/>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16"/>
            <p:cNvSpPr/>
            <p:nvPr/>
          </p:nvSpPr>
          <p:spPr>
            <a:xfrm>
              <a:off x="3241335"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16"/>
            <p:cNvSpPr/>
            <p:nvPr/>
          </p:nvSpPr>
          <p:spPr>
            <a:xfrm>
              <a:off x="2926807"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16"/>
            <p:cNvSpPr/>
            <p:nvPr/>
          </p:nvSpPr>
          <p:spPr>
            <a:xfrm>
              <a:off x="3241335"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16"/>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16"/>
            <p:cNvSpPr/>
            <p:nvPr/>
          </p:nvSpPr>
          <p:spPr>
            <a:xfrm>
              <a:off x="2770281"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16"/>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3" name="Google Shape;5353;p16"/>
            <p:cNvSpPr/>
            <p:nvPr/>
          </p:nvSpPr>
          <p:spPr>
            <a:xfrm>
              <a:off x="30833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4" name="Google Shape;5354;p16"/>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5" name="Google Shape;5355;p16"/>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6" name="Google Shape;5356;p16"/>
            <p:cNvSpPr/>
            <p:nvPr/>
          </p:nvSpPr>
          <p:spPr>
            <a:xfrm>
              <a:off x="30833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16"/>
            <p:cNvSpPr/>
            <p:nvPr/>
          </p:nvSpPr>
          <p:spPr>
            <a:xfrm>
              <a:off x="3399336"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16"/>
            <p:cNvSpPr/>
            <p:nvPr/>
          </p:nvSpPr>
          <p:spPr>
            <a:xfrm>
              <a:off x="308333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16"/>
            <p:cNvSpPr/>
            <p:nvPr/>
          </p:nvSpPr>
          <p:spPr>
            <a:xfrm>
              <a:off x="2926807"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16"/>
            <p:cNvSpPr/>
            <p:nvPr/>
          </p:nvSpPr>
          <p:spPr>
            <a:xfrm>
              <a:off x="3241335"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16"/>
            <p:cNvSpPr/>
            <p:nvPr/>
          </p:nvSpPr>
          <p:spPr>
            <a:xfrm>
              <a:off x="2926807"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596" y="762"/>
                    <a:pt x="774" y="596"/>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16"/>
            <p:cNvSpPr/>
            <p:nvPr/>
          </p:nvSpPr>
          <p:spPr>
            <a:xfrm>
              <a:off x="3241335"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16"/>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16"/>
            <p:cNvSpPr/>
            <p:nvPr/>
          </p:nvSpPr>
          <p:spPr>
            <a:xfrm>
              <a:off x="2770281"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16"/>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16"/>
            <p:cNvSpPr/>
            <p:nvPr/>
          </p:nvSpPr>
          <p:spPr>
            <a:xfrm>
              <a:off x="30833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16"/>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16"/>
            <p:cNvSpPr/>
            <p:nvPr/>
          </p:nvSpPr>
          <p:spPr>
            <a:xfrm>
              <a:off x="3399336"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9" name="Google Shape;5369;p16"/>
            <p:cNvSpPr/>
            <p:nvPr/>
          </p:nvSpPr>
          <p:spPr>
            <a:xfrm>
              <a:off x="308333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0" name="Google Shape;5370;p16"/>
            <p:cNvSpPr/>
            <p:nvPr/>
          </p:nvSpPr>
          <p:spPr>
            <a:xfrm>
              <a:off x="2926807"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16"/>
            <p:cNvSpPr/>
            <p:nvPr/>
          </p:nvSpPr>
          <p:spPr>
            <a:xfrm>
              <a:off x="3241335"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16"/>
            <p:cNvSpPr/>
            <p:nvPr/>
          </p:nvSpPr>
          <p:spPr>
            <a:xfrm>
              <a:off x="2926807"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16"/>
            <p:cNvSpPr/>
            <p:nvPr/>
          </p:nvSpPr>
          <p:spPr>
            <a:xfrm>
              <a:off x="3241335"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16"/>
            <p:cNvSpPr/>
            <p:nvPr/>
          </p:nvSpPr>
          <p:spPr>
            <a:xfrm>
              <a:off x="2770281"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16"/>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6" name="Google Shape;5376;p16"/>
            <p:cNvSpPr/>
            <p:nvPr/>
          </p:nvSpPr>
          <p:spPr>
            <a:xfrm>
              <a:off x="30833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7" name="Google Shape;5377;p16"/>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16"/>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16"/>
            <p:cNvSpPr/>
            <p:nvPr/>
          </p:nvSpPr>
          <p:spPr>
            <a:xfrm>
              <a:off x="2457228"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16"/>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16"/>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16"/>
            <p:cNvSpPr/>
            <p:nvPr/>
          </p:nvSpPr>
          <p:spPr>
            <a:xfrm>
              <a:off x="2457228"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4" y="608"/>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16"/>
            <p:cNvSpPr/>
            <p:nvPr/>
          </p:nvSpPr>
          <p:spPr>
            <a:xfrm>
              <a:off x="2770281"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16"/>
            <p:cNvSpPr/>
            <p:nvPr/>
          </p:nvSpPr>
          <p:spPr>
            <a:xfrm>
              <a:off x="2457228"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16"/>
            <p:cNvSpPr/>
            <p:nvPr/>
          </p:nvSpPr>
          <p:spPr>
            <a:xfrm>
              <a:off x="2299227"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16"/>
            <p:cNvSpPr/>
            <p:nvPr/>
          </p:nvSpPr>
          <p:spPr>
            <a:xfrm>
              <a:off x="2613754"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16"/>
            <p:cNvSpPr/>
            <p:nvPr/>
          </p:nvSpPr>
          <p:spPr>
            <a:xfrm>
              <a:off x="2299227"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16"/>
            <p:cNvSpPr/>
            <p:nvPr/>
          </p:nvSpPr>
          <p:spPr>
            <a:xfrm>
              <a:off x="2613754"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16"/>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16"/>
            <p:cNvSpPr/>
            <p:nvPr/>
          </p:nvSpPr>
          <p:spPr>
            <a:xfrm>
              <a:off x="214270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16"/>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16"/>
            <p:cNvSpPr/>
            <p:nvPr/>
          </p:nvSpPr>
          <p:spPr>
            <a:xfrm>
              <a:off x="2457228"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3" name="Google Shape;5393;p16"/>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4" name="Google Shape;5394;p16"/>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16"/>
            <p:cNvSpPr/>
            <p:nvPr/>
          </p:nvSpPr>
          <p:spPr>
            <a:xfrm>
              <a:off x="2457228"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16"/>
            <p:cNvSpPr/>
            <p:nvPr/>
          </p:nvSpPr>
          <p:spPr>
            <a:xfrm>
              <a:off x="2770281"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16"/>
            <p:cNvSpPr/>
            <p:nvPr/>
          </p:nvSpPr>
          <p:spPr>
            <a:xfrm>
              <a:off x="2457228"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4" y="595"/>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16"/>
            <p:cNvSpPr/>
            <p:nvPr/>
          </p:nvSpPr>
          <p:spPr>
            <a:xfrm>
              <a:off x="2299227"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16"/>
            <p:cNvSpPr/>
            <p:nvPr/>
          </p:nvSpPr>
          <p:spPr>
            <a:xfrm>
              <a:off x="2613754"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16"/>
            <p:cNvSpPr/>
            <p:nvPr/>
          </p:nvSpPr>
          <p:spPr>
            <a:xfrm>
              <a:off x="2299227"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16"/>
            <p:cNvSpPr/>
            <p:nvPr/>
          </p:nvSpPr>
          <p:spPr>
            <a:xfrm>
              <a:off x="2613754"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16"/>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16"/>
            <p:cNvSpPr/>
            <p:nvPr/>
          </p:nvSpPr>
          <p:spPr>
            <a:xfrm>
              <a:off x="214270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16"/>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16"/>
            <p:cNvSpPr/>
            <p:nvPr/>
          </p:nvSpPr>
          <p:spPr>
            <a:xfrm>
              <a:off x="2457228"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4" y="608"/>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16"/>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16"/>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16"/>
            <p:cNvSpPr/>
            <p:nvPr/>
          </p:nvSpPr>
          <p:spPr>
            <a:xfrm>
              <a:off x="2457228"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4" y="608"/>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16"/>
            <p:cNvSpPr/>
            <p:nvPr/>
          </p:nvSpPr>
          <p:spPr>
            <a:xfrm>
              <a:off x="2770281"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16"/>
            <p:cNvSpPr/>
            <p:nvPr/>
          </p:nvSpPr>
          <p:spPr>
            <a:xfrm>
              <a:off x="2457228"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4" y="608"/>
                    <a:pt x="774" y="394"/>
                  </a:cubicBezTo>
                  <a:cubicBezTo>
                    <a:pt x="774"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16"/>
            <p:cNvSpPr/>
            <p:nvPr/>
          </p:nvSpPr>
          <p:spPr>
            <a:xfrm>
              <a:off x="2299227"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16"/>
            <p:cNvSpPr/>
            <p:nvPr/>
          </p:nvSpPr>
          <p:spPr>
            <a:xfrm>
              <a:off x="2613754"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16"/>
            <p:cNvSpPr/>
            <p:nvPr/>
          </p:nvSpPr>
          <p:spPr>
            <a:xfrm>
              <a:off x="2299227"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16"/>
            <p:cNvSpPr/>
            <p:nvPr/>
          </p:nvSpPr>
          <p:spPr>
            <a:xfrm>
              <a:off x="2613754"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16"/>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16"/>
            <p:cNvSpPr/>
            <p:nvPr/>
          </p:nvSpPr>
          <p:spPr>
            <a:xfrm>
              <a:off x="214270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16"/>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16"/>
            <p:cNvSpPr/>
            <p:nvPr/>
          </p:nvSpPr>
          <p:spPr>
            <a:xfrm>
              <a:off x="2457228"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16"/>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16"/>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16"/>
            <p:cNvSpPr/>
            <p:nvPr/>
          </p:nvSpPr>
          <p:spPr>
            <a:xfrm>
              <a:off x="2457228"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16"/>
            <p:cNvSpPr/>
            <p:nvPr/>
          </p:nvSpPr>
          <p:spPr>
            <a:xfrm>
              <a:off x="2770281"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16"/>
            <p:cNvSpPr/>
            <p:nvPr/>
          </p:nvSpPr>
          <p:spPr>
            <a:xfrm>
              <a:off x="2457228"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16"/>
            <p:cNvSpPr/>
            <p:nvPr/>
          </p:nvSpPr>
          <p:spPr>
            <a:xfrm>
              <a:off x="2299227"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16"/>
            <p:cNvSpPr/>
            <p:nvPr/>
          </p:nvSpPr>
          <p:spPr>
            <a:xfrm>
              <a:off x="2613754"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16"/>
            <p:cNvSpPr/>
            <p:nvPr/>
          </p:nvSpPr>
          <p:spPr>
            <a:xfrm>
              <a:off x="2299227"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16"/>
            <p:cNvSpPr/>
            <p:nvPr/>
          </p:nvSpPr>
          <p:spPr>
            <a:xfrm>
              <a:off x="2613754"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16"/>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16"/>
            <p:cNvSpPr/>
            <p:nvPr/>
          </p:nvSpPr>
          <p:spPr>
            <a:xfrm>
              <a:off x="214270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16"/>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16"/>
            <p:cNvSpPr/>
            <p:nvPr/>
          </p:nvSpPr>
          <p:spPr>
            <a:xfrm>
              <a:off x="2457228"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4" y="608"/>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16"/>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16"/>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16"/>
            <p:cNvSpPr/>
            <p:nvPr/>
          </p:nvSpPr>
          <p:spPr>
            <a:xfrm>
              <a:off x="2457228"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16"/>
            <p:cNvSpPr/>
            <p:nvPr/>
          </p:nvSpPr>
          <p:spPr>
            <a:xfrm>
              <a:off x="2770281"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16"/>
            <p:cNvSpPr/>
            <p:nvPr/>
          </p:nvSpPr>
          <p:spPr>
            <a:xfrm>
              <a:off x="2457228"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16"/>
            <p:cNvSpPr/>
            <p:nvPr/>
          </p:nvSpPr>
          <p:spPr>
            <a:xfrm>
              <a:off x="2299227"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16"/>
            <p:cNvSpPr/>
            <p:nvPr/>
          </p:nvSpPr>
          <p:spPr>
            <a:xfrm>
              <a:off x="2613754"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16"/>
            <p:cNvSpPr/>
            <p:nvPr/>
          </p:nvSpPr>
          <p:spPr>
            <a:xfrm>
              <a:off x="2299227"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16"/>
            <p:cNvSpPr/>
            <p:nvPr/>
          </p:nvSpPr>
          <p:spPr>
            <a:xfrm>
              <a:off x="2613754"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16"/>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16"/>
            <p:cNvSpPr/>
            <p:nvPr/>
          </p:nvSpPr>
          <p:spPr>
            <a:xfrm>
              <a:off x="214270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3" name="Google Shape;5443;p16"/>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16"/>
            <p:cNvSpPr/>
            <p:nvPr/>
          </p:nvSpPr>
          <p:spPr>
            <a:xfrm>
              <a:off x="2457228"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16"/>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6" name="Google Shape;5446;p16"/>
            <p:cNvSpPr/>
            <p:nvPr/>
          </p:nvSpPr>
          <p:spPr>
            <a:xfrm>
              <a:off x="2770281"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7" name="Google Shape;5447;p16"/>
            <p:cNvSpPr/>
            <p:nvPr/>
          </p:nvSpPr>
          <p:spPr>
            <a:xfrm>
              <a:off x="2457228"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16"/>
            <p:cNvSpPr/>
            <p:nvPr/>
          </p:nvSpPr>
          <p:spPr>
            <a:xfrm>
              <a:off x="2299227"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16"/>
            <p:cNvSpPr/>
            <p:nvPr/>
          </p:nvSpPr>
          <p:spPr>
            <a:xfrm>
              <a:off x="2613754"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16"/>
            <p:cNvSpPr/>
            <p:nvPr/>
          </p:nvSpPr>
          <p:spPr>
            <a:xfrm>
              <a:off x="2299227"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16"/>
            <p:cNvSpPr/>
            <p:nvPr/>
          </p:nvSpPr>
          <p:spPr>
            <a:xfrm>
              <a:off x="2613754"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16"/>
            <p:cNvSpPr/>
            <p:nvPr/>
          </p:nvSpPr>
          <p:spPr>
            <a:xfrm>
              <a:off x="214270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16"/>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16"/>
            <p:cNvSpPr/>
            <p:nvPr/>
          </p:nvSpPr>
          <p:spPr>
            <a:xfrm>
              <a:off x="2457228"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16"/>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16"/>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16"/>
            <p:cNvSpPr/>
            <p:nvPr/>
          </p:nvSpPr>
          <p:spPr>
            <a:xfrm>
              <a:off x="1829647"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16"/>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16"/>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16"/>
            <p:cNvSpPr/>
            <p:nvPr/>
          </p:nvSpPr>
          <p:spPr>
            <a:xfrm>
              <a:off x="1829647"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16"/>
            <p:cNvSpPr/>
            <p:nvPr/>
          </p:nvSpPr>
          <p:spPr>
            <a:xfrm>
              <a:off x="214270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16"/>
            <p:cNvSpPr/>
            <p:nvPr/>
          </p:nvSpPr>
          <p:spPr>
            <a:xfrm>
              <a:off x="1829647"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16"/>
            <p:cNvSpPr/>
            <p:nvPr/>
          </p:nvSpPr>
          <p:spPr>
            <a:xfrm>
              <a:off x="1673120"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16"/>
            <p:cNvSpPr/>
            <p:nvPr/>
          </p:nvSpPr>
          <p:spPr>
            <a:xfrm>
              <a:off x="1984699"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16"/>
            <p:cNvSpPr/>
            <p:nvPr/>
          </p:nvSpPr>
          <p:spPr>
            <a:xfrm>
              <a:off x="1673120"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16"/>
            <p:cNvSpPr/>
            <p:nvPr/>
          </p:nvSpPr>
          <p:spPr>
            <a:xfrm>
              <a:off x="1984699"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16"/>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16"/>
            <p:cNvSpPr/>
            <p:nvPr/>
          </p:nvSpPr>
          <p:spPr>
            <a:xfrm>
              <a:off x="1515120" y="35152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16"/>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16"/>
            <p:cNvSpPr/>
            <p:nvPr/>
          </p:nvSpPr>
          <p:spPr>
            <a:xfrm>
              <a:off x="1829647"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1" name="Google Shape;5471;p16"/>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2" name="Google Shape;5472;p16"/>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16"/>
            <p:cNvSpPr/>
            <p:nvPr/>
          </p:nvSpPr>
          <p:spPr>
            <a:xfrm>
              <a:off x="1829647"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16"/>
            <p:cNvSpPr/>
            <p:nvPr/>
          </p:nvSpPr>
          <p:spPr>
            <a:xfrm>
              <a:off x="214270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16"/>
            <p:cNvSpPr/>
            <p:nvPr/>
          </p:nvSpPr>
          <p:spPr>
            <a:xfrm>
              <a:off x="1829647"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16"/>
            <p:cNvSpPr/>
            <p:nvPr/>
          </p:nvSpPr>
          <p:spPr>
            <a:xfrm>
              <a:off x="1673120"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16"/>
            <p:cNvSpPr/>
            <p:nvPr/>
          </p:nvSpPr>
          <p:spPr>
            <a:xfrm>
              <a:off x="1984699"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16"/>
            <p:cNvSpPr/>
            <p:nvPr/>
          </p:nvSpPr>
          <p:spPr>
            <a:xfrm>
              <a:off x="1673120"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16"/>
            <p:cNvSpPr/>
            <p:nvPr/>
          </p:nvSpPr>
          <p:spPr>
            <a:xfrm>
              <a:off x="1984699"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16"/>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16"/>
            <p:cNvSpPr/>
            <p:nvPr/>
          </p:nvSpPr>
          <p:spPr>
            <a:xfrm>
              <a:off x="1515120" y="979106"/>
              <a:ext cx="95218" cy="95218"/>
            </a:xfrm>
            <a:custGeom>
              <a:avLst/>
              <a:gdLst/>
              <a:ahLst/>
              <a:cxnLst/>
              <a:rect l="l" t="t" r="r" b="b"/>
              <a:pathLst>
                <a:path w="775" h="775" extrusionOk="0">
                  <a:moveTo>
                    <a:pt x="394" y="0"/>
                  </a:moveTo>
                  <a:cubicBezTo>
                    <a:pt x="180" y="0"/>
                    <a:pt x="1" y="167"/>
                    <a:pt x="1" y="381"/>
                  </a:cubicBezTo>
                  <a:cubicBezTo>
                    <a:pt x="1" y="595"/>
                    <a:pt x="180"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16"/>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16"/>
            <p:cNvSpPr/>
            <p:nvPr/>
          </p:nvSpPr>
          <p:spPr>
            <a:xfrm>
              <a:off x="1829647"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16"/>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16"/>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16"/>
            <p:cNvSpPr/>
            <p:nvPr/>
          </p:nvSpPr>
          <p:spPr>
            <a:xfrm>
              <a:off x="1829647"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16"/>
            <p:cNvSpPr/>
            <p:nvPr/>
          </p:nvSpPr>
          <p:spPr>
            <a:xfrm>
              <a:off x="214270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16"/>
            <p:cNvSpPr/>
            <p:nvPr/>
          </p:nvSpPr>
          <p:spPr>
            <a:xfrm>
              <a:off x="1829647"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16"/>
            <p:cNvSpPr/>
            <p:nvPr/>
          </p:nvSpPr>
          <p:spPr>
            <a:xfrm>
              <a:off x="1673120"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0" name="Google Shape;5490;p16"/>
            <p:cNvSpPr/>
            <p:nvPr/>
          </p:nvSpPr>
          <p:spPr>
            <a:xfrm>
              <a:off x="1984699"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16"/>
            <p:cNvSpPr/>
            <p:nvPr/>
          </p:nvSpPr>
          <p:spPr>
            <a:xfrm>
              <a:off x="1673120"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16"/>
            <p:cNvSpPr/>
            <p:nvPr/>
          </p:nvSpPr>
          <p:spPr>
            <a:xfrm>
              <a:off x="1984699"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16"/>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16"/>
            <p:cNvSpPr/>
            <p:nvPr/>
          </p:nvSpPr>
          <p:spPr>
            <a:xfrm>
              <a:off x="1515120" y="1605089"/>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16"/>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16"/>
            <p:cNvSpPr/>
            <p:nvPr/>
          </p:nvSpPr>
          <p:spPr>
            <a:xfrm>
              <a:off x="1829647"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16"/>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16"/>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16"/>
            <p:cNvSpPr/>
            <p:nvPr/>
          </p:nvSpPr>
          <p:spPr>
            <a:xfrm>
              <a:off x="1829647"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16"/>
            <p:cNvSpPr/>
            <p:nvPr/>
          </p:nvSpPr>
          <p:spPr>
            <a:xfrm>
              <a:off x="214270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16"/>
            <p:cNvSpPr/>
            <p:nvPr/>
          </p:nvSpPr>
          <p:spPr>
            <a:xfrm>
              <a:off x="1829647"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16"/>
            <p:cNvSpPr/>
            <p:nvPr/>
          </p:nvSpPr>
          <p:spPr>
            <a:xfrm>
              <a:off x="1673120"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16"/>
            <p:cNvSpPr/>
            <p:nvPr/>
          </p:nvSpPr>
          <p:spPr>
            <a:xfrm>
              <a:off x="1984699"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16"/>
            <p:cNvSpPr/>
            <p:nvPr/>
          </p:nvSpPr>
          <p:spPr>
            <a:xfrm>
              <a:off x="1673120"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16"/>
            <p:cNvSpPr/>
            <p:nvPr/>
          </p:nvSpPr>
          <p:spPr>
            <a:xfrm>
              <a:off x="1984699"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16"/>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16"/>
            <p:cNvSpPr/>
            <p:nvPr/>
          </p:nvSpPr>
          <p:spPr>
            <a:xfrm>
              <a:off x="1515120" y="2232670"/>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16"/>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16"/>
            <p:cNvSpPr/>
            <p:nvPr/>
          </p:nvSpPr>
          <p:spPr>
            <a:xfrm>
              <a:off x="1829647"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16"/>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16"/>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16"/>
            <p:cNvSpPr/>
            <p:nvPr/>
          </p:nvSpPr>
          <p:spPr>
            <a:xfrm>
              <a:off x="1829647"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16"/>
            <p:cNvSpPr/>
            <p:nvPr/>
          </p:nvSpPr>
          <p:spPr>
            <a:xfrm>
              <a:off x="214270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16"/>
            <p:cNvSpPr/>
            <p:nvPr/>
          </p:nvSpPr>
          <p:spPr>
            <a:xfrm>
              <a:off x="1829647"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16"/>
            <p:cNvSpPr/>
            <p:nvPr/>
          </p:nvSpPr>
          <p:spPr>
            <a:xfrm>
              <a:off x="1673120"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16"/>
            <p:cNvSpPr/>
            <p:nvPr/>
          </p:nvSpPr>
          <p:spPr>
            <a:xfrm>
              <a:off x="1984699"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16"/>
            <p:cNvSpPr/>
            <p:nvPr/>
          </p:nvSpPr>
          <p:spPr>
            <a:xfrm>
              <a:off x="1673120"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16"/>
            <p:cNvSpPr/>
            <p:nvPr/>
          </p:nvSpPr>
          <p:spPr>
            <a:xfrm>
              <a:off x="1984699"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16"/>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16"/>
            <p:cNvSpPr/>
            <p:nvPr/>
          </p:nvSpPr>
          <p:spPr>
            <a:xfrm>
              <a:off x="1515120" y="2860250"/>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16"/>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16"/>
            <p:cNvSpPr/>
            <p:nvPr/>
          </p:nvSpPr>
          <p:spPr>
            <a:xfrm>
              <a:off x="1829647"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16"/>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16"/>
            <p:cNvSpPr/>
            <p:nvPr/>
          </p:nvSpPr>
          <p:spPr>
            <a:xfrm>
              <a:off x="214270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16"/>
            <p:cNvSpPr/>
            <p:nvPr/>
          </p:nvSpPr>
          <p:spPr>
            <a:xfrm>
              <a:off x="1829647"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16"/>
            <p:cNvSpPr/>
            <p:nvPr/>
          </p:nvSpPr>
          <p:spPr>
            <a:xfrm>
              <a:off x="1673120"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16"/>
            <p:cNvSpPr/>
            <p:nvPr/>
          </p:nvSpPr>
          <p:spPr>
            <a:xfrm>
              <a:off x="1984699"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16"/>
            <p:cNvSpPr/>
            <p:nvPr/>
          </p:nvSpPr>
          <p:spPr>
            <a:xfrm>
              <a:off x="1673120"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16"/>
            <p:cNvSpPr/>
            <p:nvPr/>
          </p:nvSpPr>
          <p:spPr>
            <a:xfrm>
              <a:off x="1984699"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16"/>
            <p:cNvSpPr/>
            <p:nvPr/>
          </p:nvSpPr>
          <p:spPr>
            <a:xfrm>
              <a:off x="1515120" y="348930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16"/>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16"/>
            <p:cNvSpPr/>
            <p:nvPr/>
          </p:nvSpPr>
          <p:spPr>
            <a:xfrm>
              <a:off x="1829647"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16"/>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16"/>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16"/>
            <p:cNvSpPr/>
            <p:nvPr/>
          </p:nvSpPr>
          <p:spPr>
            <a:xfrm>
              <a:off x="1200715" y="36998"/>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16"/>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16"/>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16"/>
            <p:cNvSpPr/>
            <p:nvPr/>
          </p:nvSpPr>
          <p:spPr>
            <a:xfrm>
              <a:off x="1200715" y="663104"/>
              <a:ext cx="95096" cy="95218"/>
            </a:xfrm>
            <a:custGeom>
              <a:avLst/>
              <a:gdLst/>
              <a:ahLst/>
              <a:cxnLst/>
              <a:rect l="l" t="t" r="r" b="b"/>
              <a:pathLst>
                <a:path w="774" h="775" extrusionOk="0">
                  <a:moveTo>
                    <a:pt x="381" y="0"/>
                  </a:moveTo>
                  <a:cubicBezTo>
                    <a:pt x="179" y="0"/>
                    <a:pt x="0" y="179"/>
                    <a:pt x="0" y="393"/>
                  </a:cubicBezTo>
                  <a:cubicBezTo>
                    <a:pt x="0" y="608"/>
                    <a:pt x="179"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16"/>
            <p:cNvSpPr/>
            <p:nvPr/>
          </p:nvSpPr>
          <p:spPr>
            <a:xfrm>
              <a:off x="1515120" y="35152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16"/>
            <p:cNvSpPr/>
            <p:nvPr/>
          </p:nvSpPr>
          <p:spPr>
            <a:xfrm>
              <a:off x="1200715" y="351525"/>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16"/>
            <p:cNvSpPr/>
            <p:nvPr/>
          </p:nvSpPr>
          <p:spPr>
            <a:xfrm>
              <a:off x="1045663"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16"/>
            <p:cNvSpPr/>
            <p:nvPr/>
          </p:nvSpPr>
          <p:spPr>
            <a:xfrm>
              <a:off x="1357241" y="506577"/>
              <a:ext cx="95096" cy="95218"/>
            </a:xfrm>
            <a:custGeom>
              <a:avLst/>
              <a:gdLst/>
              <a:ahLst/>
              <a:cxnLst/>
              <a:rect l="l" t="t" r="r" b="b"/>
              <a:pathLst>
                <a:path w="774" h="775" extrusionOk="0">
                  <a:moveTo>
                    <a:pt x="393" y="0"/>
                  </a:moveTo>
                  <a:cubicBezTo>
                    <a:pt x="179" y="0"/>
                    <a:pt x="0" y="179"/>
                    <a:pt x="0" y="381"/>
                  </a:cubicBezTo>
                  <a:cubicBezTo>
                    <a:pt x="0" y="596"/>
                    <a:pt x="179" y="774"/>
                    <a:pt x="393" y="774"/>
                  </a:cubicBezTo>
                  <a:cubicBezTo>
                    <a:pt x="607" y="774"/>
                    <a:pt x="774" y="596"/>
                    <a:pt x="774" y="381"/>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16"/>
            <p:cNvSpPr/>
            <p:nvPr/>
          </p:nvSpPr>
          <p:spPr>
            <a:xfrm>
              <a:off x="1045663"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16"/>
            <p:cNvSpPr/>
            <p:nvPr/>
          </p:nvSpPr>
          <p:spPr>
            <a:xfrm>
              <a:off x="1357241" y="19352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16"/>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16"/>
            <p:cNvSpPr/>
            <p:nvPr/>
          </p:nvSpPr>
          <p:spPr>
            <a:xfrm>
              <a:off x="88766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7" name="Google Shape;5547;p16"/>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8" name="Google Shape;5548;p16"/>
            <p:cNvSpPr/>
            <p:nvPr/>
          </p:nvSpPr>
          <p:spPr>
            <a:xfrm>
              <a:off x="1200715" y="36998"/>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9" name="Google Shape;5549;p16"/>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16"/>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1" name="Google Shape;5551;p16"/>
            <p:cNvSpPr/>
            <p:nvPr/>
          </p:nvSpPr>
          <p:spPr>
            <a:xfrm>
              <a:off x="1200715" y="1290685"/>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2" name="Google Shape;5552;p16"/>
            <p:cNvSpPr/>
            <p:nvPr/>
          </p:nvSpPr>
          <p:spPr>
            <a:xfrm>
              <a:off x="1515120" y="979106"/>
              <a:ext cx="95218" cy="95218"/>
            </a:xfrm>
            <a:custGeom>
              <a:avLst/>
              <a:gdLst/>
              <a:ahLst/>
              <a:cxnLst/>
              <a:rect l="l" t="t" r="r" b="b"/>
              <a:pathLst>
                <a:path w="775" h="775" extrusionOk="0">
                  <a:moveTo>
                    <a:pt x="394" y="0"/>
                  </a:moveTo>
                  <a:cubicBezTo>
                    <a:pt x="180" y="0"/>
                    <a:pt x="1" y="167"/>
                    <a:pt x="1" y="381"/>
                  </a:cubicBezTo>
                  <a:cubicBezTo>
                    <a:pt x="1" y="595"/>
                    <a:pt x="180"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16"/>
            <p:cNvSpPr/>
            <p:nvPr/>
          </p:nvSpPr>
          <p:spPr>
            <a:xfrm>
              <a:off x="1200715" y="979106"/>
              <a:ext cx="95096" cy="95218"/>
            </a:xfrm>
            <a:custGeom>
              <a:avLst/>
              <a:gdLst/>
              <a:ahLst/>
              <a:cxnLst/>
              <a:rect l="l" t="t" r="r" b="b"/>
              <a:pathLst>
                <a:path w="774" h="775" extrusionOk="0">
                  <a:moveTo>
                    <a:pt x="381" y="0"/>
                  </a:moveTo>
                  <a:cubicBezTo>
                    <a:pt x="179" y="0"/>
                    <a:pt x="0" y="167"/>
                    <a:pt x="0" y="381"/>
                  </a:cubicBezTo>
                  <a:cubicBezTo>
                    <a:pt x="0" y="595"/>
                    <a:pt x="179"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16"/>
            <p:cNvSpPr/>
            <p:nvPr/>
          </p:nvSpPr>
          <p:spPr>
            <a:xfrm>
              <a:off x="1045663"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16"/>
            <p:cNvSpPr/>
            <p:nvPr/>
          </p:nvSpPr>
          <p:spPr>
            <a:xfrm>
              <a:off x="1357241" y="1135632"/>
              <a:ext cx="95096" cy="95096"/>
            </a:xfrm>
            <a:custGeom>
              <a:avLst/>
              <a:gdLst/>
              <a:ahLst/>
              <a:cxnLst/>
              <a:rect l="l" t="t" r="r" b="b"/>
              <a:pathLst>
                <a:path w="774" h="774" extrusionOk="0">
                  <a:moveTo>
                    <a:pt x="393" y="0"/>
                  </a:moveTo>
                  <a:cubicBezTo>
                    <a:pt x="179" y="0"/>
                    <a:pt x="0" y="179"/>
                    <a:pt x="0" y="393"/>
                  </a:cubicBezTo>
                  <a:cubicBezTo>
                    <a:pt x="0" y="595"/>
                    <a:pt x="179" y="774"/>
                    <a:pt x="393" y="774"/>
                  </a:cubicBezTo>
                  <a:cubicBezTo>
                    <a:pt x="607" y="774"/>
                    <a:pt x="774" y="595"/>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16"/>
            <p:cNvSpPr/>
            <p:nvPr/>
          </p:nvSpPr>
          <p:spPr>
            <a:xfrm>
              <a:off x="1045663"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16"/>
            <p:cNvSpPr/>
            <p:nvPr/>
          </p:nvSpPr>
          <p:spPr>
            <a:xfrm>
              <a:off x="1357241" y="821105"/>
              <a:ext cx="95096" cy="95218"/>
            </a:xfrm>
            <a:custGeom>
              <a:avLst/>
              <a:gdLst/>
              <a:ahLst/>
              <a:cxnLst/>
              <a:rect l="l" t="t" r="r" b="b"/>
              <a:pathLst>
                <a:path w="774" h="775" extrusionOk="0">
                  <a:moveTo>
                    <a:pt x="393" y="0"/>
                  </a:moveTo>
                  <a:cubicBezTo>
                    <a:pt x="179" y="0"/>
                    <a:pt x="0" y="179"/>
                    <a:pt x="0" y="393"/>
                  </a:cubicBezTo>
                  <a:cubicBezTo>
                    <a:pt x="0" y="596"/>
                    <a:pt x="179" y="774"/>
                    <a:pt x="393" y="774"/>
                  </a:cubicBezTo>
                  <a:cubicBezTo>
                    <a:pt x="607" y="774"/>
                    <a:pt x="774" y="596"/>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16"/>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16"/>
            <p:cNvSpPr/>
            <p:nvPr/>
          </p:nvSpPr>
          <p:spPr>
            <a:xfrm>
              <a:off x="88766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0" name="Google Shape;5560;p16"/>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1" name="Google Shape;5561;p16"/>
            <p:cNvSpPr/>
            <p:nvPr/>
          </p:nvSpPr>
          <p:spPr>
            <a:xfrm>
              <a:off x="1200715" y="663104"/>
              <a:ext cx="95096" cy="95218"/>
            </a:xfrm>
            <a:custGeom>
              <a:avLst/>
              <a:gdLst/>
              <a:ahLst/>
              <a:cxnLst/>
              <a:rect l="l" t="t" r="r" b="b"/>
              <a:pathLst>
                <a:path w="774" h="775" extrusionOk="0">
                  <a:moveTo>
                    <a:pt x="381" y="0"/>
                  </a:moveTo>
                  <a:cubicBezTo>
                    <a:pt x="179" y="0"/>
                    <a:pt x="0" y="179"/>
                    <a:pt x="0" y="393"/>
                  </a:cubicBezTo>
                  <a:cubicBezTo>
                    <a:pt x="0" y="608"/>
                    <a:pt x="179"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2" name="Google Shape;5562;p16"/>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3" name="Google Shape;5563;p16"/>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16"/>
            <p:cNvSpPr/>
            <p:nvPr/>
          </p:nvSpPr>
          <p:spPr>
            <a:xfrm>
              <a:off x="1200715" y="1919617"/>
              <a:ext cx="95096" cy="95218"/>
            </a:xfrm>
            <a:custGeom>
              <a:avLst/>
              <a:gdLst/>
              <a:ahLst/>
              <a:cxnLst/>
              <a:rect l="l" t="t" r="r" b="b"/>
              <a:pathLst>
                <a:path w="774" h="775" extrusionOk="0">
                  <a:moveTo>
                    <a:pt x="381" y="1"/>
                  </a:moveTo>
                  <a:cubicBezTo>
                    <a:pt x="179" y="1"/>
                    <a:pt x="0" y="179"/>
                    <a:pt x="0" y="394"/>
                  </a:cubicBezTo>
                  <a:cubicBezTo>
                    <a:pt x="0" y="608"/>
                    <a:pt x="179"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16"/>
            <p:cNvSpPr/>
            <p:nvPr/>
          </p:nvSpPr>
          <p:spPr>
            <a:xfrm>
              <a:off x="1515120" y="1605089"/>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16"/>
            <p:cNvSpPr/>
            <p:nvPr/>
          </p:nvSpPr>
          <p:spPr>
            <a:xfrm>
              <a:off x="1200715" y="1605089"/>
              <a:ext cx="95096" cy="95218"/>
            </a:xfrm>
            <a:custGeom>
              <a:avLst/>
              <a:gdLst/>
              <a:ahLst/>
              <a:cxnLst/>
              <a:rect l="l" t="t" r="r" b="b"/>
              <a:pathLst>
                <a:path w="774" h="775" extrusionOk="0">
                  <a:moveTo>
                    <a:pt x="381" y="1"/>
                  </a:moveTo>
                  <a:cubicBezTo>
                    <a:pt x="179" y="1"/>
                    <a:pt x="0" y="180"/>
                    <a:pt x="0" y="394"/>
                  </a:cubicBezTo>
                  <a:cubicBezTo>
                    <a:pt x="0" y="608"/>
                    <a:pt x="179" y="775"/>
                    <a:pt x="381" y="775"/>
                  </a:cubicBezTo>
                  <a:cubicBezTo>
                    <a:pt x="595" y="775"/>
                    <a:pt x="774" y="608"/>
                    <a:pt x="774" y="394"/>
                  </a:cubicBezTo>
                  <a:cubicBezTo>
                    <a:pt x="774"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16"/>
            <p:cNvSpPr/>
            <p:nvPr/>
          </p:nvSpPr>
          <p:spPr>
            <a:xfrm>
              <a:off x="1045663"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16"/>
            <p:cNvSpPr/>
            <p:nvPr/>
          </p:nvSpPr>
          <p:spPr>
            <a:xfrm>
              <a:off x="1357241" y="1763090"/>
              <a:ext cx="95096" cy="95218"/>
            </a:xfrm>
            <a:custGeom>
              <a:avLst/>
              <a:gdLst/>
              <a:ahLst/>
              <a:cxnLst/>
              <a:rect l="l" t="t" r="r" b="b"/>
              <a:pathLst>
                <a:path w="774" h="775" extrusionOk="0">
                  <a:moveTo>
                    <a:pt x="393" y="1"/>
                  </a:moveTo>
                  <a:cubicBezTo>
                    <a:pt x="179" y="1"/>
                    <a:pt x="0" y="168"/>
                    <a:pt x="0" y="382"/>
                  </a:cubicBezTo>
                  <a:cubicBezTo>
                    <a:pt x="0" y="596"/>
                    <a:pt x="179" y="775"/>
                    <a:pt x="393" y="775"/>
                  </a:cubicBezTo>
                  <a:cubicBezTo>
                    <a:pt x="607" y="775"/>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16"/>
            <p:cNvSpPr/>
            <p:nvPr/>
          </p:nvSpPr>
          <p:spPr>
            <a:xfrm>
              <a:off x="1045663"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16"/>
            <p:cNvSpPr/>
            <p:nvPr/>
          </p:nvSpPr>
          <p:spPr>
            <a:xfrm>
              <a:off x="1357241" y="1448685"/>
              <a:ext cx="95096" cy="95096"/>
            </a:xfrm>
            <a:custGeom>
              <a:avLst/>
              <a:gdLst/>
              <a:ahLst/>
              <a:cxnLst/>
              <a:rect l="l" t="t" r="r" b="b"/>
              <a:pathLst>
                <a:path w="774" h="774"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16"/>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16"/>
            <p:cNvSpPr/>
            <p:nvPr/>
          </p:nvSpPr>
          <p:spPr>
            <a:xfrm>
              <a:off x="88766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16"/>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16"/>
            <p:cNvSpPr/>
            <p:nvPr/>
          </p:nvSpPr>
          <p:spPr>
            <a:xfrm>
              <a:off x="1200715" y="1290685"/>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16"/>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6" name="Google Shape;5576;p16"/>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7" name="Google Shape;5577;p16"/>
            <p:cNvSpPr/>
            <p:nvPr/>
          </p:nvSpPr>
          <p:spPr>
            <a:xfrm>
              <a:off x="1200715" y="2547197"/>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16"/>
            <p:cNvSpPr/>
            <p:nvPr/>
          </p:nvSpPr>
          <p:spPr>
            <a:xfrm>
              <a:off x="1515120" y="2232670"/>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16"/>
            <p:cNvSpPr/>
            <p:nvPr/>
          </p:nvSpPr>
          <p:spPr>
            <a:xfrm>
              <a:off x="1200715" y="2232670"/>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16"/>
            <p:cNvSpPr/>
            <p:nvPr/>
          </p:nvSpPr>
          <p:spPr>
            <a:xfrm>
              <a:off x="1045663"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16"/>
            <p:cNvSpPr/>
            <p:nvPr/>
          </p:nvSpPr>
          <p:spPr>
            <a:xfrm>
              <a:off x="1357241" y="2389196"/>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16"/>
            <p:cNvSpPr/>
            <p:nvPr/>
          </p:nvSpPr>
          <p:spPr>
            <a:xfrm>
              <a:off x="1045663"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16"/>
            <p:cNvSpPr/>
            <p:nvPr/>
          </p:nvSpPr>
          <p:spPr>
            <a:xfrm>
              <a:off x="1357241" y="2076143"/>
              <a:ext cx="95096" cy="95218"/>
            </a:xfrm>
            <a:custGeom>
              <a:avLst/>
              <a:gdLst/>
              <a:ahLst/>
              <a:cxnLst/>
              <a:rect l="l" t="t" r="r" b="b"/>
              <a:pathLst>
                <a:path w="774" h="775" extrusionOk="0">
                  <a:moveTo>
                    <a:pt x="393" y="1"/>
                  </a:moveTo>
                  <a:cubicBezTo>
                    <a:pt x="179" y="1"/>
                    <a:pt x="0" y="167"/>
                    <a:pt x="0" y="382"/>
                  </a:cubicBezTo>
                  <a:cubicBezTo>
                    <a:pt x="0" y="596"/>
                    <a:pt x="179" y="775"/>
                    <a:pt x="393" y="775"/>
                  </a:cubicBezTo>
                  <a:cubicBezTo>
                    <a:pt x="607" y="775"/>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16"/>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16"/>
            <p:cNvSpPr/>
            <p:nvPr/>
          </p:nvSpPr>
          <p:spPr>
            <a:xfrm>
              <a:off x="88766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6" name="Google Shape;5586;p16"/>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7" name="Google Shape;5587;p16"/>
            <p:cNvSpPr/>
            <p:nvPr/>
          </p:nvSpPr>
          <p:spPr>
            <a:xfrm>
              <a:off x="1200715" y="1919617"/>
              <a:ext cx="95096" cy="95218"/>
            </a:xfrm>
            <a:custGeom>
              <a:avLst/>
              <a:gdLst/>
              <a:ahLst/>
              <a:cxnLst/>
              <a:rect l="l" t="t" r="r" b="b"/>
              <a:pathLst>
                <a:path w="774" h="775" extrusionOk="0">
                  <a:moveTo>
                    <a:pt x="381" y="1"/>
                  </a:moveTo>
                  <a:cubicBezTo>
                    <a:pt x="179" y="1"/>
                    <a:pt x="0" y="179"/>
                    <a:pt x="0" y="394"/>
                  </a:cubicBezTo>
                  <a:cubicBezTo>
                    <a:pt x="0" y="608"/>
                    <a:pt x="179"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16"/>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9" name="Google Shape;5589;p16"/>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0" name="Google Shape;5590;p16"/>
            <p:cNvSpPr/>
            <p:nvPr/>
          </p:nvSpPr>
          <p:spPr>
            <a:xfrm>
              <a:off x="1200715" y="3174778"/>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16"/>
            <p:cNvSpPr/>
            <p:nvPr/>
          </p:nvSpPr>
          <p:spPr>
            <a:xfrm>
              <a:off x="1515120" y="2860250"/>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16"/>
            <p:cNvSpPr/>
            <p:nvPr/>
          </p:nvSpPr>
          <p:spPr>
            <a:xfrm>
              <a:off x="1200715" y="2860250"/>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16"/>
            <p:cNvSpPr/>
            <p:nvPr/>
          </p:nvSpPr>
          <p:spPr>
            <a:xfrm>
              <a:off x="1045663"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16"/>
            <p:cNvSpPr/>
            <p:nvPr/>
          </p:nvSpPr>
          <p:spPr>
            <a:xfrm>
              <a:off x="1357241" y="3016777"/>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16"/>
            <p:cNvSpPr/>
            <p:nvPr/>
          </p:nvSpPr>
          <p:spPr>
            <a:xfrm>
              <a:off x="1045663"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16"/>
            <p:cNvSpPr/>
            <p:nvPr/>
          </p:nvSpPr>
          <p:spPr>
            <a:xfrm>
              <a:off x="1357241" y="2705198"/>
              <a:ext cx="95096" cy="93744"/>
            </a:xfrm>
            <a:custGeom>
              <a:avLst/>
              <a:gdLst/>
              <a:ahLst/>
              <a:cxnLst/>
              <a:rect l="l" t="t" r="r" b="b"/>
              <a:pathLst>
                <a:path w="774" h="763" extrusionOk="0">
                  <a:moveTo>
                    <a:pt x="393" y="0"/>
                  </a:moveTo>
                  <a:cubicBezTo>
                    <a:pt x="179" y="0"/>
                    <a:pt x="0" y="167"/>
                    <a:pt x="0" y="381"/>
                  </a:cubicBezTo>
                  <a:cubicBezTo>
                    <a:pt x="0" y="596"/>
                    <a:pt x="179" y="762"/>
                    <a:pt x="393" y="762"/>
                  </a:cubicBezTo>
                  <a:cubicBezTo>
                    <a:pt x="607" y="762"/>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16"/>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16"/>
            <p:cNvSpPr/>
            <p:nvPr/>
          </p:nvSpPr>
          <p:spPr>
            <a:xfrm>
              <a:off x="88766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16"/>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16"/>
            <p:cNvSpPr/>
            <p:nvPr/>
          </p:nvSpPr>
          <p:spPr>
            <a:xfrm>
              <a:off x="1200715" y="2547197"/>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16"/>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16"/>
            <p:cNvSpPr/>
            <p:nvPr/>
          </p:nvSpPr>
          <p:spPr>
            <a:xfrm>
              <a:off x="1515120" y="348930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16"/>
            <p:cNvSpPr/>
            <p:nvPr/>
          </p:nvSpPr>
          <p:spPr>
            <a:xfrm>
              <a:off x="1200715" y="3489305"/>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16"/>
            <p:cNvSpPr/>
            <p:nvPr/>
          </p:nvSpPr>
          <p:spPr>
            <a:xfrm>
              <a:off x="1045663"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16"/>
            <p:cNvSpPr/>
            <p:nvPr/>
          </p:nvSpPr>
          <p:spPr>
            <a:xfrm>
              <a:off x="1357241" y="3644357"/>
              <a:ext cx="95096" cy="95218"/>
            </a:xfrm>
            <a:custGeom>
              <a:avLst/>
              <a:gdLst/>
              <a:ahLst/>
              <a:cxnLst/>
              <a:rect l="l" t="t" r="r" b="b"/>
              <a:pathLst>
                <a:path w="774" h="775" extrusionOk="0">
                  <a:moveTo>
                    <a:pt x="393" y="0"/>
                  </a:moveTo>
                  <a:cubicBezTo>
                    <a:pt x="179" y="0"/>
                    <a:pt x="0" y="179"/>
                    <a:pt x="0" y="381"/>
                  </a:cubicBezTo>
                  <a:cubicBezTo>
                    <a:pt x="0" y="596"/>
                    <a:pt x="179" y="774"/>
                    <a:pt x="393" y="774"/>
                  </a:cubicBezTo>
                  <a:cubicBezTo>
                    <a:pt x="607" y="774"/>
                    <a:pt x="774" y="596"/>
                    <a:pt x="774" y="381"/>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6" name="Google Shape;5606;p16"/>
            <p:cNvSpPr/>
            <p:nvPr/>
          </p:nvSpPr>
          <p:spPr>
            <a:xfrm>
              <a:off x="1045663"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7" name="Google Shape;5607;p16"/>
            <p:cNvSpPr/>
            <p:nvPr/>
          </p:nvSpPr>
          <p:spPr>
            <a:xfrm>
              <a:off x="1357241" y="33313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16"/>
            <p:cNvSpPr/>
            <p:nvPr/>
          </p:nvSpPr>
          <p:spPr>
            <a:xfrm>
              <a:off x="88766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16"/>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16"/>
            <p:cNvSpPr/>
            <p:nvPr/>
          </p:nvSpPr>
          <p:spPr>
            <a:xfrm>
              <a:off x="1200715" y="3174778"/>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16"/>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16"/>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16"/>
            <p:cNvSpPr/>
            <p:nvPr/>
          </p:nvSpPr>
          <p:spPr>
            <a:xfrm>
              <a:off x="5731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16"/>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16"/>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16"/>
            <p:cNvSpPr/>
            <p:nvPr/>
          </p:nvSpPr>
          <p:spPr>
            <a:xfrm>
              <a:off x="5731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16"/>
            <p:cNvSpPr/>
            <p:nvPr/>
          </p:nvSpPr>
          <p:spPr>
            <a:xfrm>
              <a:off x="88766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16"/>
            <p:cNvSpPr/>
            <p:nvPr/>
          </p:nvSpPr>
          <p:spPr>
            <a:xfrm>
              <a:off x="57313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16"/>
            <p:cNvSpPr/>
            <p:nvPr/>
          </p:nvSpPr>
          <p:spPr>
            <a:xfrm>
              <a:off x="416608"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16"/>
            <p:cNvSpPr/>
            <p:nvPr/>
          </p:nvSpPr>
          <p:spPr>
            <a:xfrm>
              <a:off x="731135"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16"/>
            <p:cNvSpPr/>
            <p:nvPr/>
          </p:nvSpPr>
          <p:spPr>
            <a:xfrm>
              <a:off x="416608"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16"/>
            <p:cNvSpPr/>
            <p:nvPr/>
          </p:nvSpPr>
          <p:spPr>
            <a:xfrm>
              <a:off x="731135"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16"/>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16"/>
            <p:cNvSpPr/>
            <p:nvPr/>
          </p:nvSpPr>
          <p:spPr>
            <a:xfrm>
              <a:off x="260081"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16"/>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16"/>
            <p:cNvSpPr/>
            <p:nvPr/>
          </p:nvSpPr>
          <p:spPr>
            <a:xfrm>
              <a:off x="5731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16"/>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16"/>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16"/>
            <p:cNvSpPr/>
            <p:nvPr/>
          </p:nvSpPr>
          <p:spPr>
            <a:xfrm>
              <a:off x="5731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16"/>
            <p:cNvSpPr/>
            <p:nvPr/>
          </p:nvSpPr>
          <p:spPr>
            <a:xfrm>
              <a:off x="88766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16"/>
            <p:cNvSpPr/>
            <p:nvPr/>
          </p:nvSpPr>
          <p:spPr>
            <a:xfrm>
              <a:off x="57313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16"/>
            <p:cNvSpPr/>
            <p:nvPr/>
          </p:nvSpPr>
          <p:spPr>
            <a:xfrm>
              <a:off x="416608"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16"/>
            <p:cNvSpPr/>
            <p:nvPr/>
          </p:nvSpPr>
          <p:spPr>
            <a:xfrm>
              <a:off x="731135"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16"/>
            <p:cNvSpPr/>
            <p:nvPr/>
          </p:nvSpPr>
          <p:spPr>
            <a:xfrm>
              <a:off x="416608"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5" name="Google Shape;5635;p16"/>
            <p:cNvSpPr/>
            <p:nvPr/>
          </p:nvSpPr>
          <p:spPr>
            <a:xfrm>
              <a:off x="731135"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6" name="Google Shape;5636;p16"/>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16"/>
            <p:cNvSpPr/>
            <p:nvPr/>
          </p:nvSpPr>
          <p:spPr>
            <a:xfrm>
              <a:off x="260081"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16"/>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16"/>
            <p:cNvSpPr/>
            <p:nvPr/>
          </p:nvSpPr>
          <p:spPr>
            <a:xfrm>
              <a:off x="5731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16"/>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16"/>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16"/>
            <p:cNvSpPr/>
            <p:nvPr/>
          </p:nvSpPr>
          <p:spPr>
            <a:xfrm>
              <a:off x="5731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16"/>
            <p:cNvSpPr/>
            <p:nvPr/>
          </p:nvSpPr>
          <p:spPr>
            <a:xfrm>
              <a:off x="88766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16"/>
            <p:cNvSpPr/>
            <p:nvPr/>
          </p:nvSpPr>
          <p:spPr>
            <a:xfrm>
              <a:off x="57313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16"/>
            <p:cNvSpPr/>
            <p:nvPr/>
          </p:nvSpPr>
          <p:spPr>
            <a:xfrm>
              <a:off x="416608"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16"/>
            <p:cNvSpPr/>
            <p:nvPr/>
          </p:nvSpPr>
          <p:spPr>
            <a:xfrm>
              <a:off x="731135"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16"/>
            <p:cNvSpPr/>
            <p:nvPr/>
          </p:nvSpPr>
          <p:spPr>
            <a:xfrm>
              <a:off x="416608"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16"/>
            <p:cNvSpPr/>
            <p:nvPr/>
          </p:nvSpPr>
          <p:spPr>
            <a:xfrm>
              <a:off x="731135"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16"/>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16"/>
            <p:cNvSpPr/>
            <p:nvPr/>
          </p:nvSpPr>
          <p:spPr>
            <a:xfrm>
              <a:off x="260081"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16"/>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16"/>
            <p:cNvSpPr/>
            <p:nvPr/>
          </p:nvSpPr>
          <p:spPr>
            <a:xfrm>
              <a:off x="5731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16"/>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16"/>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16"/>
            <p:cNvSpPr/>
            <p:nvPr/>
          </p:nvSpPr>
          <p:spPr>
            <a:xfrm>
              <a:off x="5731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16"/>
            <p:cNvSpPr/>
            <p:nvPr/>
          </p:nvSpPr>
          <p:spPr>
            <a:xfrm>
              <a:off x="88766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16"/>
            <p:cNvSpPr/>
            <p:nvPr/>
          </p:nvSpPr>
          <p:spPr>
            <a:xfrm>
              <a:off x="57313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16"/>
            <p:cNvSpPr/>
            <p:nvPr/>
          </p:nvSpPr>
          <p:spPr>
            <a:xfrm>
              <a:off x="416608"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16"/>
            <p:cNvSpPr/>
            <p:nvPr/>
          </p:nvSpPr>
          <p:spPr>
            <a:xfrm>
              <a:off x="731135"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16"/>
            <p:cNvSpPr/>
            <p:nvPr/>
          </p:nvSpPr>
          <p:spPr>
            <a:xfrm>
              <a:off x="416608"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16"/>
            <p:cNvSpPr/>
            <p:nvPr/>
          </p:nvSpPr>
          <p:spPr>
            <a:xfrm>
              <a:off x="731135"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16"/>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16"/>
            <p:cNvSpPr/>
            <p:nvPr/>
          </p:nvSpPr>
          <p:spPr>
            <a:xfrm>
              <a:off x="260081"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16"/>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16"/>
            <p:cNvSpPr/>
            <p:nvPr/>
          </p:nvSpPr>
          <p:spPr>
            <a:xfrm>
              <a:off x="5731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6" name="Google Shape;5666;p16"/>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7" name="Google Shape;5667;p16"/>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16"/>
            <p:cNvSpPr/>
            <p:nvPr/>
          </p:nvSpPr>
          <p:spPr>
            <a:xfrm>
              <a:off x="5731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16"/>
            <p:cNvSpPr/>
            <p:nvPr/>
          </p:nvSpPr>
          <p:spPr>
            <a:xfrm>
              <a:off x="88766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16"/>
            <p:cNvSpPr/>
            <p:nvPr/>
          </p:nvSpPr>
          <p:spPr>
            <a:xfrm>
              <a:off x="57313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16"/>
            <p:cNvSpPr/>
            <p:nvPr/>
          </p:nvSpPr>
          <p:spPr>
            <a:xfrm>
              <a:off x="416608"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16"/>
            <p:cNvSpPr/>
            <p:nvPr/>
          </p:nvSpPr>
          <p:spPr>
            <a:xfrm>
              <a:off x="731135"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16"/>
            <p:cNvSpPr/>
            <p:nvPr/>
          </p:nvSpPr>
          <p:spPr>
            <a:xfrm>
              <a:off x="416608"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16"/>
            <p:cNvSpPr/>
            <p:nvPr/>
          </p:nvSpPr>
          <p:spPr>
            <a:xfrm>
              <a:off x="731135"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16"/>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6" name="Google Shape;5676;p16"/>
            <p:cNvSpPr/>
            <p:nvPr/>
          </p:nvSpPr>
          <p:spPr>
            <a:xfrm>
              <a:off x="260081"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7" name="Google Shape;5677;p16"/>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16"/>
            <p:cNvSpPr/>
            <p:nvPr/>
          </p:nvSpPr>
          <p:spPr>
            <a:xfrm>
              <a:off x="5731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16"/>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16"/>
            <p:cNvSpPr/>
            <p:nvPr/>
          </p:nvSpPr>
          <p:spPr>
            <a:xfrm>
              <a:off x="88766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16"/>
            <p:cNvSpPr/>
            <p:nvPr/>
          </p:nvSpPr>
          <p:spPr>
            <a:xfrm>
              <a:off x="57313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16"/>
            <p:cNvSpPr/>
            <p:nvPr/>
          </p:nvSpPr>
          <p:spPr>
            <a:xfrm>
              <a:off x="416608"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16"/>
            <p:cNvSpPr/>
            <p:nvPr/>
          </p:nvSpPr>
          <p:spPr>
            <a:xfrm>
              <a:off x="731135"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16"/>
            <p:cNvSpPr/>
            <p:nvPr/>
          </p:nvSpPr>
          <p:spPr>
            <a:xfrm>
              <a:off x="416608"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16"/>
            <p:cNvSpPr/>
            <p:nvPr/>
          </p:nvSpPr>
          <p:spPr>
            <a:xfrm>
              <a:off x="731135"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16"/>
            <p:cNvSpPr/>
            <p:nvPr/>
          </p:nvSpPr>
          <p:spPr>
            <a:xfrm>
              <a:off x="260081"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16"/>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16"/>
            <p:cNvSpPr/>
            <p:nvPr/>
          </p:nvSpPr>
          <p:spPr>
            <a:xfrm>
              <a:off x="5731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16"/>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16"/>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16"/>
            <p:cNvSpPr/>
            <p:nvPr/>
          </p:nvSpPr>
          <p:spPr>
            <a:xfrm>
              <a:off x="-52972"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16"/>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16"/>
            <p:cNvSpPr/>
            <p:nvPr/>
          </p:nvSpPr>
          <p:spPr>
            <a:xfrm>
              <a:off x="-52972"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16"/>
            <p:cNvSpPr/>
            <p:nvPr/>
          </p:nvSpPr>
          <p:spPr>
            <a:xfrm>
              <a:off x="260081"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16"/>
            <p:cNvSpPr/>
            <p:nvPr/>
          </p:nvSpPr>
          <p:spPr>
            <a:xfrm>
              <a:off x="-52972"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16"/>
            <p:cNvSpPr/>
            <p:nvPr/>
          </p:nvSpPr>
          <p:spPr>
            <a:xfrm>
              <a:off x="103555"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7" name="Google Shape;5697;p16"/>
            <p:cNvSpPr/>
            <p:nvPr/>
          </p:nvSpPr>
          <p:spPr>
            <a:xfrm>
              <a:off x="103555"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16"/>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16"/>
            <p:cNvSpPr/>
            <p:nvPr/>
          </p:nvSpPr>
          <p:spPr>
            <a:xfrm>
              <a:off x="-52972"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0" name="Google Shape;5700;p16"/>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1" name="Google Shape;5701;p16"/>
            <p:cNvSpPr/>
            <p:nvPr/>
          </p:nvSpPr>
          <p:spPr>
            <a:xfrm>
              <a:off x="-52972"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16"/>
            <p:cNvSpPr/>
            <p:nvPr/>
          </p:nvSpPr>
          <p:spPr>
            <a:xfrm>
              <a:off x="260081"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3" name="Google Shape;5703;p16"/>
            <p:cNvSpPr/>
            <p:nvPr/>
          </p:nvSpPr>
          <p:spPr>
            <a:xfrm>
              <a:off x="-52972"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4" name="Google Shape;5704;p16"/>
            <p:cNvSpPr/>
            <p:nvPr/>
          </p:nvSpPr>
          <p:spPr>
            <a:xfrm>
              <a:off x="103555"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16"/>
            <p:cNvSpPr/>
            <p:nvPr/>
          </p:nvSpPr>
          <p:spPr>
            <a:xfrm>
              <a:off x="103555"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16"/>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16"/>
            <p:cNvSpPr/>
            <p:nvPr/>
          </p:nvSpPr>
          <p:spPr>
            <a:xfrm>
              <a:off x="-52972"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16"/>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16"/>
            <p:cNvSpPr/>
            <p:nvPr/>
          </p:nvSpPr>
          <p:spPr>
            <a:xfrm>
              <a:off x="-52972"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16"/>
            <p:cNvSpPr/>
            <p:nvPr/>
          </p:nvSpPr>
          <p:spPr>
            <a:xfrm>
              <a:off x="260081"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16"/>
            <p:cNvSpPr/>
            <p:nvPr/>
          </p:nvSpPr>
          <p:spPr>
            <a:xfrm>
              <a:off x="-52972"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16"/>
            <p:cNvSpPr/>
            <p:nvPr/>
          </p:nvSpPr>
          <p:spPr>
            <a:xfrm>
              <a:off x="103555"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16"/>
            <p:cNvSpPr/>
            <p:nvPr/>
          </p:nvSpPr>
          <p:spPr>
            <a:xfrm>
              <a:off x="103555"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16"/>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16"/>
            <p:cNvSpPr/>
            <p:nvPr/>
          </p:nvSpPr>
          <p:spPr>
            <a:xfrm>
              <a:off x="-52972"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16"/>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16"/>
            <p:cNvSpPr/>
            <p:nvPr/>
          </p:nvSpPr>
          <p:spPr>
            <a:xfrm>
              <a:off x="-52972"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16"/>
            <p:cNvSpPr/>
            <p:nvPr/>
          </p:nvSpPr>
          <p:spPr>
            <a:xfrm>
              <a:off x="260081"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16"/>
            <p:cNvSpPr/>
            <p:nvPr/>
          </p:nvSpPr>
          <p:spPr>
            <a:xfrm>
              <a:off x="-52972"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16"/>
            <p:cNvSpPr/>
            <p:nvPr/>
          </p:nvSpPr>
          <p:spPr>
            <a:xfrm>
              <a:off x="103555"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16"/>
            <p:cNvSpPr/>
            <p:nvPr/>
          </p:nvSpPr>
          <p:spPr>
            <a:xfrm>
              <a:off x="103555"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16"/>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16"/>
            <p:cNvSpPr/>
            <p:nvPr/>
          </p:nvSpPr>
          <p:spPr>
            <a:xfrm>
              <a:off x="-52972"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4" name="Google Shape;5724;p16"/>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5" name="Google Shape;5725;p16"/>
            <p:cNvSpPr/>
            <p:nvPr/>
          </p:nvSpPr>
          <p:spPr>
            <a:xfrm>
              <a:off x="-52972"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16"/>
            <p:cNvSpPr/>
            <p:nvPr/>
          </p:nvSpPr>
          <p:spPr>
            <a:xfrm>
              <a:off x="260081"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16"/>
            <p:cNvSpPr/>
            <p:nvPr/>
          </p:nvSpPr>
          <p:spPr>
            <a:xfrm>
              <a:off x="-52972"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16"/>
            <p:cNvSpPr/>
            <p:nvPr/>
          </p:nvSpPr>
          <p:spPr>
            <a:xfrm>
              <a:off x="103555"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16"/>
            <p:cNvSpPr/>
            <p:nvPr/>
          </p:nvSpPr>
          <p:spPr>
            <a:xfrm>
              <a:off x="103555"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16"/>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16"/>
            <p:cNvSpPr/>
            <p:nvPr/>
          </p:nvSpPr>
          <p:spPr>
            <a:xfrm>
              <a:off x="-52972"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16"/>
            <p:cNvSpPr/>
            <p:nvPr/>
          </p:nvSpPr>
          <p:spPr>
            <a:xfrm>
              <a:off x="260081"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16"/>
            <p:cNvSpPr/>
            <p:nvPr/>
          </p:nvSpPr>
          <p:spPr>
            <a:xfrm>
              <a:off x="-52972"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16"/>
            <p:cNvSpPr/>
            <p:nvPr/>
          </p:nvSpPr>
          <p:spPr>
            <a:xfrm>
              <a:off x="103555"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16"/>
            <p:cNvSpPr/>
            <p:nvPr/>
          </p:nvSpPr>
          <p:spPr>
            <a:xfrm>
              <a:off x="103555"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16"/>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16"/>
            <p:cNvSpPr/>
            <p:nvPr/>
          </p:nvSpPr>
          <p:spPr>
            <a:xfrm>
              <a:off x="-52972"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16"/>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16"/>
            <p:cNvSpPr/>
            <p:nvPr/>
          </p:nvSpPr>
          <p:spPr>
            <a:xfrm>
              <a:off x="5909535"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16"/>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16"/>
            <p:cNvSpPr/>
            <p:nvPr/>
          </p:nvSpPr>
          <p:spPr>
            <a:xfrm>
              <a:off x="5909535"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16"/>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16"/>
            <p:cNvSpPr/>
            <p:nvPr/>
          </p:nvSpPr>
          <p:spPr>
            <a:xfrm>
              <a:off x="5909535"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16"/>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16"/>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16"/>
            <p:cNvSpPr/>
            <p:nvPr/>
          </p:nvSpPr>
          <p:spPr>
            <a:xfrm>
              <a:off x="5595008"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16"/>
            <p:cNvSpPr/>
            <p:nvPr/>
          </p:nvSpPr>
          <p:spPr>
            <a:xfrm>
              <a:off x="5909535"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8" name="Google Shape;5748;p16"/>
            <p:cNvSpPr/>
            <p:nvPr/>
          </p:nvSpPr>
          <p:spPr>
            <a:xfrm>
              <a:off x="5595008"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9" name="Google Shape;5749;p16"/>
            <p:cNvSpPr/>
            <p:nvPr/>
          </p:nvSpPr>
          <p:spPr>
            <a:xfrm>
              <a:off x="5437007"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0" name="Google Shape;5750;p16"/>
            <p:cNvSpPr/>
            <p:nvPr/>
          </p:nvSpPr>
          <p:spPr>
            <a:xfrm>
              <a:off x="5751534"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16"/>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2" name="Google Shape;5752;p16"/>
            <p:cNvSpPr/>
            <p:nvPr/>
          </p:nvSpPr>
          <p:spPr>
            <a:xfrm>
              <a:off x="528048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3" name="Google Shape;5753;p16"/>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16"/>
            <p:cNvSpPr/>
            <p:nvPr/>
          </p:nvSpPr>
          <p:spPr>
            <a:xfrm>
              <a:off x="5595008"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5" name="Google Shape;5755;p16"/>
            <p:cNvSpPr/>
            <p:nvPr/>
          </p:nvSpPr>
          <p:spPr>
            <a:xfrm>
              <a:off x="5909535"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6" name="Google Shape;5756;p16"/>
            <p:cNvSpPr/>
            <p:nvPr/>
          </p:nvSpPr>
          <p:spPr>
            <a:xfrm>
              <a:off x="5595008"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16"/>
            <p:cNvSpPr/>
            <p:nvPr/>
          </p:nvSpPr>
          <p:spPr>
            <a:xfrm>
              <a:off x="5437007"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16"/>
            <p:cNvSpPr/>
            <p:nvPr/>
          </p:nvSpPr>
          <p:spPr>
            <a:xfrm>
              <a:off x="5751534"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16"/>
            <p:cNvSpPr/>
            <p:nvPr/>
          </p:nvSpPr>
          <p:spPr>
            <a:xfrm>
              <a:off x="5437007"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16"/>
            <p:cNvSpPr/>
            <p:nvPr/>
          </p:nvSpPr>
          <p:spPr>
            <a:xfrm>
              <a:off x="5751534"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16"/>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16"/>
            <p:cNvSpPr/>
            <p:nvPr/>
          </p:nvSpPr>
          <p:spPr>
            <a:xfrm>
              <a:off x="528048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16"/>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16"/>
            <p:cNvSpPr/>
            <p:nvPr/>
          </p:nvSpPr>
          <p:spPr>
            <a:xfrm>
              <a:off x="5595008"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5" name="Google Shape;5765;p16"/>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6" name="Google Shape;5766;p16"/>
            <p:cNvSpPr/>
            <p:nvPr/>
          </p:nvSpPr>
          <p:spPr>
            <a:xfrm>
              <a:off x="5909535"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16"/>
            <p:cNvSpPr/>
            <p:nvPr/>
          </p:nvSpPr>
          <p:spPr>
            <a:xfrm>
              <a:off x="5595008"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8" name="Google Shape;5768;p16"/>
            <p:cNvSpPr/>
            <p:nvPr/>
          </p:nvSpPr>
          <p:spPr>
            <a:xfrm>
              <a:off x="5437007"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9" name="Google Shape;5769;p16"/>
            <p:cNvSpPr/>
            <p:nvPr/>
          </p:nvSpPr>
          <p:spPr>
            <a:xfrm>
              <a:off x="5751534"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16"/>
            <p:cNvSpPr/>
            <p:nvPr/>
          </p:nvSpPr>
          <p:spPr>
            <a:xfrm>
              <a:off x="528048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16"/>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16"/>
            <p:cNvSpPr/>
            <p:nvPr/>
          </p:nvSpPr>
          <p:spPr>
            <a:xfrm>
              <a:off x="5595008"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16"/>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16"/>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16"/>
            <p:cNvSpPr/>
            <p:nvPr/>
          </p:nvSpPr>
          <p:spPr>
            <a:xfrm>
              <a:off x="4967427"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16"/>
            <p:cNvSpPr/>
            <p:nvPr/>
          </p:nvSpPr>
          <p:spPr>
            <a:xfrm>
              <a:off x="528048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16"/>
            <p:cNvSpPr/>
            <p:nvPr/>
          </p:nvSpPr>
          <p:spPr>
            <a:xfrm>
              <a:off x="4967427" y="3784789"/>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16"/>
            <p:cNvSpPr/>
            <p:nvPr/>
          </p:nvSpPr>
          <p:spPr>
            <a:xfrm>
              <a:off x="4810900"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16"/>
            <p:cNvSpPr/>
            <p:nvPr/>
          </p:nvSpPr>
          <p:spPr>
            <a:xfrm>
              <a:off x="5123954"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16"/>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16"/>
            <p:cNvSpPr/>
            <p:nvPr/>
          </p:nvSpPr>
          <p:spPr>
            <a:xfrm>
              <a:off x="4652900"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16"/>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16"/>
            <p:cNvSpPr/>
            <p:nvPr/>
          </p:nvSpPr>
          <p:spPr>
            <a:xfrm>
              <a:off x="4967427"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16"/>
            <p:cNvSpPr/>
            <p:nvPr/>
          </p:nvSpPr>
          <p:spPr>
            <a:xfrm>
              <a:off x="528048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5" name="Google Shape;5785;p16"/>
            <p:cNvSpPr/>
            <p:nvPr/>
          </p:nvSpPr>
          <p:spPr>
            <a:xfrm>
              <a:off x="4967427" y="4413721"/>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6" name="Google Shape;5786;p16"/>
            <p:cNvSpPr/>
            <p:nvPr/>
          </p:nvSpPr>
          <p:spPr>
            <a:xfrm>
              <a:off x="4810900"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16"/>
            <p:cNvSpPr/>
            <p:nvPr/>
          </p:nvSpPr>
          <p:spPr>
            <a:xfrm>
              <a:off x="5123954"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16"/>
            <p:cNvSpPr/>
            <p:nvPr/>
          </p:nvSpPr>
          <p:spPr>
            <a:xfrm>
              <a:off x="4810900"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16"/>
            <p:cNvSpPr/>
            <p:nvPr/>
          </p:nvSpPr>
          <p:spPr>
            <a:xfrm>
              <a:off x="5123954"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16"/>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16"/>
            <p:cNvSpPr/>
            <p:nvPr/>
          </p:nvSpPr>
          <p:spPr>
            <a:xfrm>
              <a:off x="4652900"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16"/>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16"/>
            <p:cNvSpPr/>
            <p:nvPr/>
          </p:nvSpPr>
          <p:spPr>
            <a:xfrm>
              <a:off x="4967427"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16"/>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16"/>
            <p:cNvSpPr/>
            <p:nvPr/>
          </p:nvSpPr>
          <p:spPr>
            <a:xfrm>
              <a:off x="528048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16"/>
            <p:cNvSpPr/>
            <p:nvPr/>
          </p:nvSpPr>
          <p:spPr>
            <a:xfrm>
              <a:off x="4967427" y="5041302"/>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16"/>
            <p:cNvSpPr/>
            <p:nvPr/>
          </p:nvSpPr>
          <p:spPr>
            <a:xfrm>
              <a:off x="4810900"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16"/>
            <p:cNvSpPr/>
            <p:nvPr/>
          </p:nvSpPr>
          <p:spPr>
            <a:xfrm>
              <a:off x="5123954"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16"/>
            <p:cNvSpPr/>
            <p:nvPr/>
          </p:nvSpPr>
          <p:spPr>
            <a:xfrm>
              <a:off x="4652900"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16"/>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16"/>
            <p:cNvSpPr/>
            <p:nvPr/>
          </p:nvSpPr>
          <p:spPr>
            <a:xfrm>
              <a:off x="4967427"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16"/>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16"/>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16"/>
            <p:cNvSpPr/>
            <p:nvPr/>
          </p:nvSpPr>
          <p:spPr>
            <a:xfrm>
              <a:off x="4339846"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16"/>
            <p:cNvSpPr/>
            <p:nvPr/>
          </p:nvSpPr>
          <p:spPr>
            <a:xfrm>
              <a:off x="4652900"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16"/>
            <p:cNvSpPr/>
            <p:nvPr/>
          </p:nvSpPr>
          <p:spPr>
            <a:xfrm>
              <a:off x="4339846"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16"/>
            <p:cNvSpPr/>
            <p:nvPr/>
          </p:nvSpPr>
          <p:spPr>
            <a:xfrm>
              <a:off x="4183320" y="3942790"/>
              <a:ext cx="95218" cy="95218"/>
            </a:xfrm>
            <a:custGeom>
              <a:avLst/>
              <a:gdLst/>
              <a:ahLst/>
              <a:cxnLst/>
              <a:rect l="l" t="t" r="r" b="b"/>
              <a:pathLst>
                <a:path w="775" h="775"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16"/>
            <p:cNvSpPr/>
            <p:nvPr/>
          </p:nvSpPr>
          <p:spPr>
            <a:xfrm>
              <a:off x="4496373" y="3942790"/>
              <a:ext cx="93744" cy="95218"/>
            </a:xfrm>
            <a:custGeom>
              <a:avLst/>
              <a:gdLst/>
              <a:ahLst/>
              <a:cxnLst/>
              <a:rect l="l" t="t" r="r" b="b"/>
              <a:pathLst>
                <a:path w="763" h="775"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16"/>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16"/>
            <p:cNvSpPr/>
            <p:nvPr/>
          </p:nvSpPr>
          <p:spPr>
            <a:xfrm>
              <a:off x="402544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16"/>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16"/>
            <p:cNvSpPr/>
            <p:nvPr/>
          </p:nvSpPr>
          <p:spPr>
            <a:xfrm>
              <a:off x="4339846"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16"/>
            <p:cNvSpPr/>
            <p:nvPr/>
          </p:nvSpPr>
          <p:spPr>
            <a:xfrm>
              <a:off x="4652900"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4" name="Google Shape;5814;p16"/>
            <p:cNvSpPr/>
            <p:nvPr/>
          </p:nvSpPr>
          <p:spPr>
            <a:xfrm>
              <a:off x="4339846"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5" name="Google Shape;5815;p16"/>
            <p:cNvSpPr/>
            <p:nvPr/>
          </p:nvSpPr>
          <p:spPr>
            <a:xfrm>
              <a:off x="4183320" y="4570248"/>
              <a:ext cx="95218" cy="93744"/>
            </a:xfrm>
            <a:custGeom>
              <a:avLst/>
              <a:gdLst/>
              <a:ahLst/>
              <a:cxnLst/>
              <a:rect l="l" t="t" r="r" b="b"/>
              <a:pathLst>
                <a:path w="775" h="763" extrusionOk="0">
                  <a:moveTo>
                    <a:pt x="382" y="1"/>
                  </a:moveTo>
                  <a:cubicBezTo>
                    <a:pt x="168" y="1"/>
                    <a:pt x="1" y="168"/>
                    <a:pt x="1" y="382"/>
                  </a:cubicBezTo>
                  <a:cubicBezTo>
                    <a:pt x="1" y="596"/>
                    <a:pt x="168"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16"/>
            <p:cNvSpPr/>
            <p:nvPr/>
          </p:nvSpPr>
          <p:spPr>
            <a:xfrm>
              <a:off x="4496373" y="4570248"/>
              <a:ext cx="93744" cy="93744"/>
            </a:xfrm>
            <a:custGeom>
              <a:avLst/>
              <a:gdLst/>
              <a:ahLst/>
              <a:cxnLst/>
              <a:rect l="l" t="t" r="r" b="b"/>
              <a:pathLst>
                <a:path w="763" h="763" extrusionOk="0">
                  <a:moveTo>
                    <a:pt x="382" y="1"/>
                  </a:moveTo>
                  <a:cubicBezTo>
                    <a:pt x="168" y="1"/>
                    <a:pt x="1" y="168"/>
                    <a:pt x="1" y="382"/>
                  </a:cubicBezTo>
                  <a:cubicBezTo>
                    <a:pt x="1" y="596"/>
                    <a:pt x="168" y="763"/>
                    <a:pt x="382" y="763"/>
                  </a:cubicBezTo>
                  <a:cubicBezTo>
                    <a:pt x="596" y="763"/>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16"/>
            <p:cNvSpPr/>
            <p:nvPr/>
          </p:nvSpPr>
          <p:spPr>
            <a:xfrm>
              <a:off x="4183320" y="4257195"/>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16"/>
            <p:cNvSpPr/>
            <p:nvPr/>
          </p:nvSpPr>
          <p:spPr>
            <a:xfrm>
              <a:off x="4496373" y="4257195"/>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16"/>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16"/>
            <p:cNvSpPr/>
            <p:nvPr/>
          </p:nvSpPr>
          <p:spPr>
            <a:xfrm>
              <a:off x="402544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16"/>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16"/>
            <p:cNvSpPr/>
            <p:nvPr/>
          </p:nvSpPr>
          <p:spPr>
            <a:xfrm>
              <a:off x="4339846"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16"/>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4" name="Google Shape;5824;p16"/>
            <p:cNvSpPr/>
            <p:nvPr/>
          </p:nvSpPr>
          <p:spPr>
            <a:xfrm>
              <a:off x="4652900"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5" name="Google Shape;5825;p16"/>
            <p:cNvSpPr/>
            <p:nvPr/>
          </p:nvSpPr>
          <p:spPr>
            <a:xfrm>
              <a:off x="4339846"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16"/>
            <p:cNvSpPr/>
            <p:nvPr/>
          </p:nvSpPr>
          <p:spPr>
            <a:xfrm>
              <a:off x="4183320" y="4884775"/>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16"/>
            <p:cNvSpPr/>
            <p:nvPr/>
          </p:nvSpPr>
          <p:spPr>
            <a:xfrm>
              <a:off x="4496373" y="4884775"/>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16"/>
            <p:cNvSpPr/>
            <p:nvPr/>
          </p:nvSpPr>
          <p:spPr>
            <a:xfrm>
              <a:off x="402544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16"/>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16"/>
            <p:cNvSpPr/>
            <p:nvPr/>
          </p:nvSpPr>
          <p:spPr>
            <a:xfrm>
              <a:off x="4339846"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16"/>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16"/>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16"/>
            <p:cNvSpPr/>
            <p:nvPr/>
          </p:nvSpPr>
          <p:spPr>
            <a:xfrm>
              <a:off x="371091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16"/>
            <p:cNvSpPr/>
            <p:nvPr/>
          </p:nvSpPr>
          <p:spPr>
            <a:xfrm>
              <a:off x="402544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16"/>
            <p:cNvSpPr/>
            <p:nvPr/>
          </p:nvSpPr>
          <p:spPr>
            <a:xfrm>
              <a:off x="371091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16"/>
            <p:cNvSpPr/>
            <p:nvPr/>
          </p:nvSpPr>
          <p:spPr>
            <a:xfrm>
              <a:off x="3554388"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16"/>
            <p:cNvSpPr/>
            <p:nvPr/>
          </p:nvSpPr>
          <p:spPr>
            <a:xfrm>
              <a:off x="3868915"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16"/>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16"/>
            <p:cNvSpPr/>
            <p:nvPr/>
          </p:nvSpPr>
          <p:spPr>
            <a:xfrm>
              <a:off x="3399336"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16"/>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16"/>
            <p:cNvSpPr/>
            <p:nvPr/>
          </p:nvSpPr>
          <p:spPr>
            <a:xfrm>
              <a:off x="371091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16"/>
            <p:cNvSpPr/>
            <p:nvPr/>
          </p:nvSpPr>
          <p:spPr>
            <a:xfrm>
              <a:off x="402544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16"/>
            <p:cNvSpPr/>
            <p:nvPr/>
          </p:nvSpPr>
          <p:spPr>
            <a:xfrm>
              <a:off x="371091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16"/>
            <p:cNvSpPr/>
            <p:nvPr/>
          </p:nvSpPr>
          <p:spPr>
            <a:xfrm>
              <a:off x="3554388"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16"/>
            <p:cNvSpPr/>
            <p:nvPr/>
          </p:nvSpPr>
          <p:spPr>
            <a:xfrm>
              <a:off x="3868915"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16"/>
            <p:cNvSpPr/>
            <p:nvPr/>
          </p:nvSpPr>
          <p:spPr>
            <a:xfrm>
              <a:off x="3554388"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16"/>
            <p:cNvSpPr/>
            <p:nvPr/>
          </p:nvSpPr>
          <p:spPr>
            <a:xfrm>
              <a:off x="3868915"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8" name="Google Shape;5848;p16"/>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16"/>
            <p:cNvSpPr/>
            <p:nvPr/>
          </p:nvSpPr>
          <p:spPr>
            <a:xfrm>
              <a:off x="3399336"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16"/>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1" name="Google Shape;5851;p16"/>
            <p:cNvSpPr/>
            <p:nvPr/>
          </p:nvSpPr>
          <p:spPr>
            <a:xfrm>
              <a:off x="371091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2" name="Google Shape;5852;p16"/>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16"/>
            <p:cNvSpPr/>
            <p:nvPr/>
          </p:nvSpPr>
          <p:spPr>
            <a:xfrm>
              <a:off x="402544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4" name="Google Shape;5854;p16"/>
            <p:cNvSpPr/>
            <p:nvPr/>
          </p:nvSpPr>
          <p:spPr>
            <a:xfrm>
              <a:off x="371091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5" name="Google Shape;5855;p16"/>
            <p:cNvSpPr/>
            <p:nvPr/>
          </p:nvSpPr>
          <p:spPr>
            <a:xfrm>
              <a:off x="3554388"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6" name="Google Shape;5856;p16"/>
            <p:cNvSpPr/>
            <p:nvPr/>
          </p:nvSpPr>
          <p:spPr>
            <a:xfrm>
              <a:off x="3868915"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16"/>
            <p:cNvSpPr/>
            <p:nvPr/>
          </p:nvSpPr>
          <p:spPr>
            <a:xfrm>
              <a:off x="3399336"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8" name="Google Shape;5858;p16"/>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9" name="Google Shape;5859;p16"/>
            <p:cNvSpPr/>
            <p:nvPr/>
          </p:nvSpPr>
          <p:spPr>
            <a:xfrm>
              <a:off x="371091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0" name="Google Shape;5860;p16"/>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16"/>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16"/>
            <p:cNvSpPr/>
            <p:nvPr/>
          </p:nvSpPr>
          <p:spPr>
            <a:xfrm>
              <a:off x="30833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16"/>
            <p:cNvSpPr/>
            <p:nvPr/>
          </p:nvSpPr>
          <p:spPr>
            <a:xfrm>
              <a:off x="3399336"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16"/>
            <p:cNvSpPr/>
            <p:nvPr/>
          </p:nvSpPr>
          <p:spPr>
            <a:xfrm>
              <a:off x="308333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16"/>
            <p:cNvSpPr/>
            <p:nvPr/>
          </p:nvSpPr>
          <p:spPr>
            <a:xfrm>
              <a:off x="2926807"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16"/>
            <p:cNvSpPr/>
            <p:nvPr/>
          </p:nvSpPr>
          <p:spPr>
            <a:xfrm>
              <a:off x="3241335"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16"/>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8" name="Google Shape;5868;p16"/>
            <p:cNvSpPr/>
            <p:nvPr/>
          </p:nvSpPr>
          <p:spPr>
            <a:xfrm>
              <a:off x="2770281"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9" name="Google Shape;5869;p16"/>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16"/>
            <p:cNvSpPr/>
            <p:nvPr/>
          </p:nvSpPr>
          <p:spPr>
            <a:xfrm>
              <a:off x="30833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16"/>
            <p:cNvSpPr/>
            <p:nvPr/>
          </p:nvSpPr>
          <p:spPr>
            <a:xfrm>
              <a:off x="3399336"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16"/>
            <p:cNvSpPr/>
            <p:nvPr/>
          </p:nvSpPr>
          <p:spPr>
            <a:xfrm>
              <a:off x="308333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16"/>
            <p:cNvSpPr/>
            <p:nvPr/>
          </p:nvSpPr>
          <p:spPr>
            <a:xfrm>
              <a:off x="2926807"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596" y="763"/>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16"/>
            <p:cNvSpPr/>
            <p:nvPr/>
          </p:nvSpPr>
          <p:spPr>
            <a:xfrm>
              <a:off x="3241335"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16"/>
            <p:cNvSpPr/>
            <p:nvPr/>
          </p:nvSpPr>
          <p:spPr>
            <a:xfrm>
              <a:off x="2926807"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16"/>
            <p:cNvSpPr/>
            <p:nvPr/>
          </p:nvSpPr>
          <p:spPr>
            <a:xfrm>
              <a:off x="3241335"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16"/>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16"/>
            <p:cNvSpPr/>
            <p:nvPr/>
          </p:nvSpPr>
          <p:spPr>
            <a:xfrm>
              <a:off x="2770281"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16"/>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16"/>
            <p:cNvSpPr/>
            <p:nvPr/>
          </p:nvSpPr>
          <p:spPr>
            <a:xfrm>
              <a:off x="30833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16"/>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16"/>
            <p:cNvSpPr/>
            <p:nvPr/>
          </p:nvSpPr>
          <p:spPr>
            <a:xfrm>
              <a:off x="3399336"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16"/>
            <p:cNvSpPr/>
            <p:nvPr/>
          </p:nvSpPr>
          <p:spPr>
            <a:xfrm>
              <a:off x="308333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16"/>
            <p:cNvSpPr/>
            <p:nvPr/>
          </p:nvSpPr>
          <p:spPr>
            <a:xfrm>
              <a:off x="2926807"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16"/>
            <p:cNvSpPr/>
            <p:nvPr/>
          </p:nvSpPr>
          <p:spPr>
            <a:xfrm>
              <a:off x="3241335"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16"/>
            <p:cNvSpPr/>
            <p:nvPr/>
          </p:nvSpPr>
          <p:spPr>
            <a:xfrm>
              <a:off x="2770281"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16"/>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16"/>
            <p:cNvSpPr/>
            <p:nvPr/>
          </p:nvSpPr>
          <p:spPr>
            <a:xfrm>
              <a:off x="30833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16"/>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16"/>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16"/>
            <p:cNvSpPr/>
            <p:nvPr/>
          </p:nvSpPr>
          <p:spPr>
            <a:xfrm>
              <a:off x="2457228"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16"/>
            <p:cNvSpPr/>
            <p:nvPr/>
          </p:nvSpPr>
          <p:spPr>
            <a:xfrm>
              <a:off x="2770281"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16"/>
            <p:cNvSpPr/>
            <p:nvPr/>
          </p:nvSpPr>
          <p:spPr>
            <a:xfrm>
              <a:off x="2457228"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16"/>
            <p:cNvSpPr/>
            <p:nvPr/>
          </p:nvSpPr>
          <p:spPr>
            <a:xfrm>
              <a:off x="2299227"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16"/>
            <p:cNvSpPr/>
            <p:nvPr/>
          </p:nvSpPr>
          <p:spPr>
            <a:xfrm>
              <a:off x="2613754"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16"/>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16"/>
            <p:cNvSpPr/>
            <p:nvPr/>
          </p:nvSpPr>
          <p:spPr>
            <a:xfrm>
              <a:off x="214270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16"/>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16"/>
            <p:cNvSpPr/>
            <p:nvPr/>
          </p:nvSpPr>
          <p:spPr>
            <a:xfrm>
              <a:off x="2457228"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16"/>
            <p:cNvSpPr/>
            <p:nvPr/>
          </p:nvSpPr>
          <p:spPr>
            <a:xfrm>
              <a:off x="2770281"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16"/>
            <p:cNvSpPr/>
            <p:nvPr/>
          </p:nvSpPr>
          <p:spPr>
            <a:xfrm>
              <a:off x="2457228"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4" y="608"/>
                    <a:pt x="774" y="394"/>
                  </a:cubicBezTo>
                  <a:cubicBezTo>
                    <a:pt x="774"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16"/>
            <p:cNvSpPr/>
            <p:nvPr/>
          </p:nvSpPr>
          <p:spPr>
            <a:xfrm>
              <a:off x="2299227"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16"/>
            <p:cNvSpPr/>
            <p:nvPr/>
          </p:nvSpPr>
          <p:spPr>
            <a:xfrm>
              <a:off x="2613754"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16"/>
            <p:cNvSpPr/>
            <p:nvPr/>
          </p:nvSpPr>
          <p:spPr>
            <a:xfrm>
              <a:off x="2299227"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16"/>
            <p:cNvSpPr/>
            <p:nvPr/>
          </p:nvSpPr>
          <p:spPr>
            <a:xfrm>
              <a:off x="2613754"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16"/>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16"/>
            <p:cNvSpPr/>
            <p:nvPr/>
          </p:nvSpPr>
          <p:spPr>
            <a:xfrm>
              <a:off x="214270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16"/>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16"/>
            <p:cNvSpPr/>
            <p:nvPr/>
          </p:nvSpPr>
          <p:spPr>
            <a:xfrm>
              <a:off x="2457228"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16"/>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16"/>
            <p:cNvSpPr/>
            <p:nvPr/>
          </p:nvSpPr>
          <p:spPr>
            <a:xfrm>
              <a:off x="2770281"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16"/>
            <p:cNvSpPr/>
            <p:nvPr/>
          </p:nvSpPr>
          <p:spPr>
            <a:xfrm>
              <a:off x="2457228"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16"/>
            <p:cNvSpPr/>
            <p:nvPr/>
          </p:nvSpPr>
          <p:spPr>
            <a:xfrm>
              <a:off x="2299227"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16"/>
            <p:cNvSpPr/>
            <p:nvPr/>
          </p:nvSpPr>
          <p:spPr>
            <a:xfrm>
              <a:off x="2613754"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16"/>
            <p:cNvSpPr/>
            <p:nvPr/>
          </p:nvSpPr>
          <p:spPr>
            <a:xfrm>
              <a:off x="214270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16"/>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16"/>
            <p:cNvSpPr/>
            <p:nvPr/>
          </p:nvSpPr>
          <p:spPr>
            <a:xfrm>
              <a:off x="2457228"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16"/>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16"/>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16"/>
            <p:cNvSpPr/>
            <p:nvPr/>
          </p:nvSpPr>
          <p:spPr>
            <a:xfrm>
              <a:off x="1829647"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16"/>
            <p:cNvSpPr/>
            <p:nvPr/>
          </p:nvSpPr>
          <p:spPr>
            <a:xfrm>
              <a:off x="214270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2" name="Google Shape;5922;p16"/>
            <p:cNvSpPr/>
            <p:nvPr/>
          </p:nvSpPr>
          <p:spPr>
            <a:xfrm>
              <a:off x="1829647"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3" name="Google Shape;5923;p16"/>
            <p:cNvSpPr/>
            <p:nvPr/>
          </p:nvSpPr>
          <p:spPr>
            <a:xfrm>
              <a:off x="1673120"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16"/>
            <p:cNvSpPr/>
            <p:nvPr/>
          </p:nvSpPr>
          <p:spPr>
            <a:xfrm>
              <a:off x="1984699"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16"/>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16"/>
            <p:cNvSpPr/>
            <p:nvPr/>
          </p:nvSpPr>
          <p:spPr>
            <a:xfrm>
              <a:off x="1515120" y="3784789"/>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16"/>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16"/>
            <p:cNvSpPr/>
            <p:nvPr/>
          </p:nvSpPr>
          <p:spPr>
            <a:xfrm>
              <a:off x="1829647"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16"/>
            <p:cNvSpPr/>
            <p:nvPr/>
          </p:nvSpPr>
          <p:spPr>
            <a:xfrm>
              <a:off x="214270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16"/>
            <p:cNvSpPr/>
            <p:nvPr/>
          </p:nvSpPr>
          <p:spPr>
            <a:xfrm>
              <a:off x="1829647"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16"/>
            <p:cNvSpPr/>
            <p:nvPr/>
          </p:nvSpPr>
          <p:spPr>
            <a:xfrm>
              <a:off x="1673120"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16"/>
            <p:cNvSpPr/>
            <p:nvPr/>
          </p:nvSpPr>
          <p:spPr>
            <a:xfrm>
              <a:off x="1984699"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16"/>
            <p:cNvSpPr/>
            <p:nvPr/>
          </p:nvSpPr>
          <p:spPr>
            <a:xfrm>
              <a:off x="1673120"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16"/>
            <p:cNvSpPr/>
            <p:nvPr/>
          </p:nvSpPr>
          <p:spPr>
            <a:xfrm>
              <a:off x="1984699"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16"/>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16"/>
            <p:cNvSpPr/>
            <p:nvPr/>
          </p:nvSpPr>
          <p:spPr>
            <a:xfrm>
              <a:off x="1515120" y="4413721"/>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16"/>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16"/>
            <p:cNvSpPr/>
            <p:nvPr/>
          </p:nvSpPr>
          <p:spPr>
            <a:xfrm>
              <a:off x="1829647"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16"/>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16"/>
            <p:cNvSpPr/>
            <p:nvPr/>
          </p:nvSpPr>
          <p:spPr>
            <a:xfrm>
              <a:off x="214270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16"/>
            <p:cNvSpPr/>
            <p:nvPr/>
          </p:nvSpPr>
          <p:spPr>
            <a:xfrm>
              <a:off x="1829647"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16"/>
            <p:cNvSpPr/>
            <p:nvPr/>
          </p:nvSpPr>
          <p:spPr>
            <a:xfrm>
              <a:off x="1673120"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16"/>
            <p:cNvSpPr/>
            <p:nvPr/>
          </p:nvSpPr>
          <p:spPr>
            <a:xfrm>
              <a:off x="1984699"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16"/>
            <p:cNvSpPr/>
            <p:nvPr/>
          </p:nvSpPr>
          <p:spPr>
            <a:xfrm>
              <a:off x="1515120" y="5041302"/>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16"/>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16"/>
            <p:cNvSpPr/>
            <p:nvPr/>
          </p:nvSpPr>
          <p:spPr>
            <a:xfrm>
              <a:off x="1829647"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16"/>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16"/>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16"/>
            <p:cNvSpPr/>
            <p:nvPr/>
          </p:nvSpPr>
          <p:spPr>
            <a:xfrm>
              <a:off x="1200715" y="4099316"/>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16"/>
            <p:cNvSpPr/>
            <p:nvPr/>
          </p:nvSpPr>
          <p:spPr>
            <a:xfrm>
              <a:off x="1515120" y="3784789"/>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16"/>
            <p:cNvSpPr/>
            <p:nvPr/>
          </p:nvSpPr>
          <p:spPr>
            <a:xfrm>
              <a:off x="1200715" y="3784789"/>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16"/>
            <p:cNvSpPr/>
            <p:nvPr/>
          </p:nvSpPr>
          <p:spPr>
            <a:xfrm>
              <a:off x="1045663"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16"/>
            <p:cNvSpPr/>
            <p:nvPr/>
          </p:nvSpPr>
          <p:spPr>
            <a:xfrm>
              <a:off x="1357241" y="3942790"/>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16"/>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16"/>
            <p:cNvSpPr/>
            <p:nvPr/>
          </p:nvSpPr>
          <p:spPr>
            <a:xfrm>
              <a:off x="88766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16"/>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16"/>
            <p:cNvSpPr/>
            <p:nvPr/>
          </p:nvSpPr>
          <p:spPr>
            <a:xfrm>
              <a:off x="1200715" y="4726774"/>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16"/>
            <p:cNvSpPr/>
            <p:nvPr/>
          </p:nvSpPr>
          <p:spPr>
            <a:xfrm>
              <a:off x="1515120" y="4413721"/>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16"/>
            <p:cNvSpPr/>
            <p:nvPr/>
          </p:nvSpPr>
          <p:spPr>
            <a:xfrm>
              <a:off x="1200715" y="4413721"/>
              <a:ext cx="95096" cy="95218"/>
            </a:xfrm>
            <a:custGeom>
              <a:avLst/>
              <a:gdLst/>
              <a:ahLst/>
              <a:cxnLst/>
              <a:rect l="l" t="t" r="r" b="b"/>
              <a:pathLst>
                <a:path w="774" h="775" extrusionOk="0">
                  <a:moveTo>
                    <a:pt x="381" y="1"/>
                  </a:moveTo>
                  <a:cubicBezTo>
                    <a:pt x="179" y="1"/>
                    <a:pt x="0" y="180"/>
                    <a:pt x="0" y="394"/>
                  </a:cubicBezTo>
                  <a:cubicBezTo>
                    <a:pt x="0" y="608"/>
                    <a:pt x="179" y="775"/>
                    <a:pt x="381" y="775"/>
                  </a:cubicBezTo>
                  <a:cubicBezTo>
                    <a:pt x="595" y="775"/>
                    <a:pt x="774" y="608"/>
                    <a:pt x="774" y="394"/>
                  </a:cubicBezTo>
                  <a:cubicBezTo>
                    <a:pt x="774"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16"/>
            <p:cNvSpPr/>
            <p:nvPr/>
          </p:nvSpPr>
          <p:spPr>
            <a:xfrm>
              <a:off x="1045663"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16"/>
            <p:cNvSpPr/>
            <p:nvPr/>
          </p:nvSpPr>
          <p:spPr>
            <a:xfrm>
              <a:off x="1357241" y="4570248"/>
              <a:ext cx="95096" cy="93744"/>
            </a:xfrm>
            <a:custGeom>
              <a:avLst/>
              <a:gdLst/>
              <a:ahLst/>
              <a:cxnLst/>
              <a:rect l="l" t="t" r="r" b="b"/>
              <a:pathLst>
                <a:path w="774" h="763" extrusionOk="0">
                  <a:moveTo>
                    <a:pt x="393" y="1"/>
                  </a:moveTo>
                  <a:cubicBezTo>
                    <a:pt x="179" y="1"/>
                    <a:pt x="0" y="168"/>
                    <a:pt x="0" y="382"/>
                  </a:cubicBezTo>
                  <a:cubicBezTo>
                    <a:pt x="0" y="596"/>
                    <a:pt x="179" y="763"/>
                    <a:pt x="393" y="763"/>
                  </a:cubicBezTo>
                  <a:cubicBezTo>
                    <a:pt x="607" y="763"/>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16"/>
            <p:cNvSpPr/>
            <p:nvPr/>
          </p:nvSpPr>
          <p:spPr>
            <a:xfrm>
              <a:off x="1045663"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16"/>
            <p:cNvSpPr/>
            <p:nvPr/>
          </p:nvSpPr>
          <p:spPr>
            <a:xfrm>
              <a:off x="1357241" y="4257195"/>
              <a:ext cx="95096" cy="95218"/>
            </a:xfrm>
            <a:custGeom>
              <a:avLst/>
              <a:gdLst/>
              <a:ahLst/>
              <a:cxnLst/>
              <a:rect l="l" t="t" r="r" b="b"/>
              <a:pathLst>
                <a:path w="774" h="775" extrusionOk="0">
                  <a:moveTo>
                    <a:pt x="393" y="1"/>
                  </a:moveTo>
                  <a:cubicBezTo>
                    <a:pt x="179" y="1"/>
                    <a:pt x="0" y="168"/>
                    <a:pt x="0" y="382"/>
                  </a:cubicBezTo>
                  <a:cubicBezTo>
                    <a:pt x="0" y="596"/>
                    <a:pt x="179" y="775"/>
                    <a:pt x="393" y="775"/>
                  </a:cubicBezTo>
                  <a:cubicBezTo>
                    <a:pt x="607" y="775"/>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16"/>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16"/>
            <p:cNvSpPr/>
            <p:nvPr/>
          </p:nvSpPr>
          <p:spPr>
            <a:xfrm>
              <a:off x="88766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16"/>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16"/>
            <p:cNvSpPr/>
            <p:nvPr/>
          </p:nvSpPr>
          <p:spPr>
            <a:xfrm>
              <a:off x="1200715" y="4099316"/>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16"/>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16"/>
            <p:cNvSpPr/>
            <p:nvPr/>
          </p:nvSpPr>
          <p:spPr>
            <a:xfrm>
              <a:off x="1515120" y="5041302"/>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16"/>
            <p:cNvSpPr/>
            <p:nvPr/>
          </p:nvSpPr>
          <p:spPr>
            <a:xfrm>
              <a:off x="1200715" y="5041302"/>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16"/>
            <p:cNvSpPr/>
            <p:nvPr/>
          </p:nvSpPr>
          <p:spPr>
            <a:xfrm>
              <a:off x="1045663"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16"/>
            <p:cNvSpPr/>
            <p:nvPr/>
          </p:nvSpPr>
          <p:spPr>
            <a:xfrm>
              <a:off x="1357241" y="4884775"/>
              <a:ext cx="95096" cy="95218"/>
            </a:xfrm>
            <a:custGeom>
              <a:avLst/>
              <a:gdLst/>
              <a:ahLst/>
              <a:cxnLst/>
              <a:rect l="l" t="t" r="r" b="b"/>
              <a:pathLst>
                <a:path w="774" h="775" extrusionOk="0">
                  <a:moveTo>
                    <a:pt x="393" y="1"/>
                  </a:moveTo>
                  <a:cubicBezTo>
                    <a:pt x="179" y="1"/>
                    <a:pt x="0" y="167"/>
                    <a:pt x="0" y="382"/>
                  </a:cubicBezTo>
                  <a:cubicBezTo>
                    <a:pt x="0" y="596"/>
                    <a:pt x="179" y="775"/>
                    <a:pt x="393" y="775"/>
                  </a:cubicBezTo>
                  <a:cubicBezTo>
                    <a:pt x="607" y="775"/>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16"/>
            <p:cNvSpPr/>
            <p:nvPr/>
          </p:nvSpPr>
          <p:spPr>
            <a:xfrm>
              <a:off x="88766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16"/>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16"/>
            <p:cNvSpPr/>
            <p:nvPr/>
          </p:nvSpPr>
          <p:spPr>
            <a:xfrm>
              <a:off x="1200715" y="4726774"/>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6" name="Google Shape;5976;p16"/>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7" name="Google Shape;5977;p16"/>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16"/>
            <p:cNvSpPr/>
            <p:nvPr/>
          </p:nvSpPr>
          <p:spPr>
            <a:xfrm>
              <a:off x="5731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9" name="Google Shape;5979;p16"/>
            <p:cNvSpPr/>
            <p:nvPr/>
          </p:nvSpPr>
          <p:spPr>
            <a:xfrm>
              <a:off x="88766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0" name="Google Shape;5980;p16"/>
            <p:cNvSpPr/>
            <p:nvPr/>
          </p:nvSpPr>
          <p:spPr>
            <a:xfrm>
              <a:off x="57313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16"/>
            <p:cNvSpPr/>
            <p:nvPr/>
          </p:nvSpPr>
          <p:spPr>
            <a:xfrm>
              <a:off x="416608"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16"/>
            <p:cNvSpPr/>
            <p:nvPr/>
          </p:nvSpPr>
          <p:spPr>
            <a:xfrm>
              <a:off x="731135"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16"/>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16"/>
            <p:cNvSpPr/>
            <p:nvPr/>
          </p:nvSpPr>
          <p:spPr>
            <a:xfrm>
              <a:off x="260081"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16"/>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16"/>
            <p:cNvSpPr/>
            <p:nvPr/>
          </p:nvSpPr>
          <p:spPr>
            <a:xfrm>
              <a:off x="5731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16"/>
            <p:cNvSpPr/>
            <p:nvPr/>
          </p:nvSpPr>
          <p:spPr>
            <a:xfrm>
              <a:off x="88766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16"/>
            <p:cNvSpPr/>
            <p:nvPr/>
          </p:nvSpPr>
          <p:spPr>
            <a:xfrm>
              <a:off x="57313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16"/>
            <p:cNvSpPr/>
            <p:nvPr/>
          </p:nvSpPr>
          <p:spPr>
            <a:xfrm>
              <a:off x="416608"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16"/>
            <p:cNvSpPr/>
            <p:nvPr/>
          </p:nvSpPr>
          <p:spPr>
            <a:xfrm>
              <a:off x="731135"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16"/>
            <p:cNvSpPr/>
            <p:nvPr/>
          </p:nvSpPr>
          <p:spPr>
            <a:xfrm>
              <a:off x="416608"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16"/>
            <p:cNvSpPr/>
            <p:nvPr/>
          </p:nvSpPr>
          <p:spPr>
            <a:xfrm>
              <a:off x="731135"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16"/>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16"/>
            <p:cNvSpPr/>
            <p:nvPr/>
          </p:nvSpPr>
          <p:spPr>
            <a:xfrm>
              <a:off x="260081"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16"/>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16"/>
            <p:cNvSpPr/>
            <p:nvPr/>
          </p:nvSpPr>
          <p:spPr>
            <a:xfrm>
              <a:off x="5731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16"/>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16"/>
            <p:cNvSpPr/>
            <p:nvPr/>
          </p:nvSpPr>
          <p:spPr>
            <a:xfrm>
              <a:off x="88766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16"/>
            <p:cNvSpPr/>
            <p:nvPr/>
          </p:nvSpPr>
          <p:spPr>
            <a:xfrm>
              <a:off x="57313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16"/>
            <p:cNvSpPr/>
            <p:nvPr/>
          </p:nvSpPr>
          <p:spPr>
            <a:xfrm>
              <a:off x="416608"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16"/>
            <p:cNvSpPr/>
            <p:nvPr/>
          </p:nvSpPr>
          <p:spPr>
            <a:xfrm>
              <a:off x="731135"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16"/>
            <p:cNvSpPr/>
            <p:nvPr/>
          </p:nvSpPr>
          <p:spPr>
            <a:xfrm>
              <a:off x="260081"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16"/>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16"/>
            <p:cNvSpPr/>
            <p:nvPr/>
          </p:nvSpPr>
          <p:spPr>
            <a:xfrm>
              <a:off x="5731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16"/>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16"/>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16"/>
            <p:cNvSpPr/>
            <p:nvPr/>
          </p:nvSpPr>
          <p:spPr>
            <a:xfrm>
              <a:off x="-52972"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8" name="Google Shape;6008;p16"/>
            <p:cNvSpPr/>
            <p:nvPr/>
          </p:nvSpPr>
          <p:spPr>
            <a:xfrm>
              <a:off x="260081"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16"/>
            <p:cNvSpPr/>
            <p:nvPr/>
          </p:nvSpPr>
          <p:spPr>
            <a:xfrm>
              <a:off x="-52972"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16"/>
            <p:cNvSpPr/>
            <p:nvPr/>
          </p:nvSpPr>
          <p:spPr>
            <a:xfrm>
              <a:off x="103555"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16"/>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16"/>
            <p:cNvSpPr/>
            <p:nvPr/>
          </p:nvSpPr>
          <p:spPr>
            <a:xfrm>
              <a:off x="-52972"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3" name="Google Shape;6013;p16"/>
            <p:cNvSpPr/>
            <p:nvPr/>
          </p:nvSpPr>
          <p:spPr>
            <a:xfrm>
              <a:off x="260081"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4" name="Google Shape;6014;p16"/>
            <p:cNvSpPr/>
            <p:nvPr/>
          </p:nvSpPr>
          <p:spPr>
            <a:xfrm>
              <a:off x="-52972"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5" name="Google Shape;6015;p16"/>
            <p:cNvSpPr/>
            <p:nvPr/>
          </p:nvSpPr>
          <p:spPr>
            <a:xfrm>
              <a:off x="103555"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16"/>
            <p:cNvSpPr/>
            <p:nvPr/>
          </p:nvSpPr>
          <p:spPr>
            <a:xfrm>
              <a:off x="103555"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16"/>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16"/>
            <p:cNvSpPr/>
            <p:nvPr/>
          </p:nvSpPr>
          <p:spPr>
            <a:xfrm>
              <a:off x="-52972"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16"/>
            <p:cNvSpPr/>
            <p:nvPr/>
          </p:nvSpPr>
          <p:spPr>
            <a:xfrm>
              <a:off x="260081"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16"/>
            <p:cNvSpPr/>
            <p:nvPr/>
          </p:nvSpPr>
          <p:spPr>
            <a:xfrm>
              <a:off x="-52972"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16"/>
            <p:cNvSpPr/>
            <p:nvPr/>
          </p:nvSpPr>
          <p:spPr>
            <a:xfrm>
              <a:off x="103555"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16"/>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16"/>
            <p:cNvSpPr/>
            <p:nvPr/>
          </p:nvSpPr>
          <p:spPr>
            <a:xfrm>
              <a:off x="-52972"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16"/>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16"/>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16"/>
            <p:cNvSpPr/>
            <p:nvPr/>
          </p:nvSpPr>
          <p:spPr>
            <a:xfrm>
              <a:off x="9048777"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16"/>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16"/>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16"/>
            <p:cNvSpPr/>
            <p:nvPr/>
          </p:nvSpPr>
          <p:spPr>
            <a:xfrm>
              <a:off x="9048777"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0" name="Google Shape;6030;p16"/>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1" name="Google Shape;6031;p16"/>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16"/>
            <p:cNvSpPr/>
            <p:nvPr/>
          </p:nvSpPr>
          <p:spPr>
            <a:xfrm>
              <a:off x="9048777"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16"/>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16"/>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16"/>
            <p:cNvSpPr/>
            <p:nvPr/>
          </p:nvSpPr>
          <p:spPr>
            <a:xfrm>
              <a:off x="9048777"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16"/>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7" name="Google Shape;6037;p16"/>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8" name="Google Shape;6038;p16"/>
            <p:cNvSpPr/>
            <p:nvPr/>
          </p:nvSpPr>
          <p:spPr>
            <a:xfrm>
              <a:off x="9048777"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16"/>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16"/>
            <p:cNvSpPr/>
            <p:nvPr/>
          </p:nvSpPr>
          <p:spPr>
            <a:xfrm>
              <a:off x="9048777"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16"/>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16"/>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16"/>
            <p:cNvSpPr/>
            <p:nvPr/>
          </p:nvSpPr>
          <p:spPr>
            <a:xfrm>
              <a:off x="8734250"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16"/>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16"/>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16"/>
            <p:cNvSpPr/>
            <p:nvPr/>
          </p:nvSpPr>
          <p:spPr>
            <a:xfrm>
              <a:off x="8734250"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16"/>
            <p:cNvSpPr/>
            <p:nvPr/>
          </p:nvSpPr>
          <p:spPr>
            <a:xfrm>
              <a:off x="9048777"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8" name="Google Shape;6048;p16"/>
            <p:cNvSpPr/>
            <p:nvPr/>
          </p:nvSpPr>
          <p:spPr>
            <a:xfrm>
              <a:off x="8734250"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9" name="Google Shape;6049;p16"/>
            <p:cNvSpPr/>
            <p:nvPr/>
          </p:nvSpPr>
          <p:spPr>
            <a:xfrm>
              <a:off x="8576249"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16"/>
            <p:cNvSpPr/>
            <p:nvPr/>
          </p:nvSpPr>
          <p:spPr>
            <a:xfrm>
              <a:off x="8890776"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16"/>
            <p:cNvSpPr/>
            <p:nvPr/>
          </p:nvSpPr>
          <p:spPr>
            <a:xfrm>
              <a:off x="8576249"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16"/>
            <p:cNvSpPr/>
            <p:nvPr/>
          </p:nvSpPr>
          <p:spPr>
            <a:xfrm>
              <a:off x="8890776"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16"/>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16"/>
            <p:cNvSpPr/>
            <p:nvPr/>
          </p:nvSpPr>
          <p:spPr>
            <a:xfrm>
              <a:off x="8419722"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16"/>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16"/>
            <p:cNvSpPr/>
            <p:nvPr/>
          </p:nvSpPr>
          <p:spPr>
            <a:xfrm>
              <a:off x="8734250"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16"/>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16"/>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16"/>
            <p:cNvSpPr/>
            <p:nvPr/>
          </p:nvSpPr>
          <p:spPr>
            <a:xfrm>
              <a:off x="8734250"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16"/>
            <p:cNvSpPr/>
            <p:nvPr/>
          </p:nvSpPr>
          <p:spPr>
            <a:xfrm>
              <a:off x="9048777"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16"/>
            <p:cNvSpPr/>
            <p:nvPr/>
          </p:nvSpPr>
          <p:spPr>
            <a:xfrm>
              <a:off x="8734250"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16"/>
            <p:cNvSpPr/>
            <p:nvPr/>
          </p:nvSpPr>
          <p:spPr>
            <a:xfrm>
              <a:off x="8576249"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16"/>
            <p:cNvSpPr/>
            <p:nvPr/>
          </p:nvSpPr>
          <p:spPr>
            <a:xfrm>
              <a:off x="8890776"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16"/>
            <p:cNvSpPr/>
            <p:nvPr/>
          </p:nvSpPr>
          <p:spPr>
            <a:xfrm>
              <a:off x="8576249"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16"/>
            <p:cNvSpPr/>
            <p:nvPr/>
          </p:nvSpPr>
          <p:spPr>
            <a:xfrm>
              <a:off x="8890776"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16"/>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16"/>
            <p:cNvSpPr/>
            <p:nvPr/>
          </p:nvSpPr>
          <p:spPr>
            <a:xfrm>
              <a:off x="8419722"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16"/>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16"/>
            <p:cNvSpPr/>
            <p:nvPr/>
          </p:nvSpPr>
          <p:spPr>
            <a:xfrm>
              <a:off x="8734250"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16"/>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16"/>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16"/>
            <p:cNvSpPr/>
            <p:nvPr/>
          </p:nvSpPr>
          <p:spPr>
            <a:xfrm>
              <a:off x="8734250"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16"/>
            <p:cNvSpPr/>
            <p:nvPr/>
          </p:nvSpPr>
          <p:spPr>
            <a:xfrm>
              <a:off x="9048777"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16"/>
            <p:cNvSpPr/>
            <p:nvPr/>
          </p:nvSpPr>
          <p:spPr>
            <a:xfrm>
              <a:off x="8734250"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16"/>
            <p:cNvSpPr/>
            <p:nvPr/>
          </p:nvSpPr>
          <p:spPr>
            <a:xfrm>
              <a:off x="8576249"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16"/>
            <p:cNvSpPr/>
            <p:nvPr/>
          </p:nvSpPr>
          <p:spPr>
            <a:xfrm>
              <a:off x="8890776"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16"/>
            <p:cNvSpPr/>
            <p:nvPr/>
          </p:nvSpPr>
          <p:spPr>
            <a:xfrm>
              <a:off x="8576249"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16"/>
            <p:cNvSpPr/>
            <p:nvPr/>
          </p:nvSpPr>
          <p:spPr>
            <a:xfrm>
              <a:off x="8890776"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16"/>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16"/>
            <p:cNvSpPr/>
            <p:nvPr/>
          </p:nvSpPr>
          <p:spPr>
            <a:xfrm>
              <a:off x="8419722"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16"/>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2" name="Google Shape;6082;p16"/>
            <p:cNvSpPr/>
            <p:nvPr/>
          </p:nvSpPr>
          <p:spPr>
            <a:xfrm>
              <a:off x="8734250"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3" name="Google Shape;6083;p16"/>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4" name="Google Shape;6084;p16"/>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16"/>
            <p:cNvSpPr/>
            <p:nvPr/>
          </p:nvSpPr>
          <p:spPr>
            <a:xfrm>
              <a:off x="8734250"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6" name="Google Shape;6086;p16"/>
            <p:cNvSpPr/>
            <p:nvPr/>
          </p:nvSpPr>
          <p:spPr>
            <a:xfrm>
              <a:off x="9048777"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7" name="Google Shape;6087;p16"/>
            <p:cNvSpPr/>
            <p:nvPr/>
          </p:nvSpPr>
          <p:spPr>
            <a:xfrm>
              <a:off x="8734250"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16"/>
            <p:cNvSpPr/>
            <p:nvPr/>
          </p:nvSpPr>
          <p:spPr>
            <a:xfrm>
              <a:off x="8576249"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16"/>
            <p:cNvSpPr/>
            <p:nvPr/>
          </p:nvSpPr>
          <p:spPr>
            <a:xfrm>
              <a:off x="8890776"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16"/>
            <p:cNvSpPr/>
            <p:nvPr/>
          </p:nvSpPr>
          <p:spPr>
            <a:xfrm>
              <a:off x="8576249"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16"/>
            <p:cNvSpPr/>
            <p:nvPr/>
          </p:nvSpPr>
          <p:spPr>
            <a:xfrm>
              <a:off x="8890776"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2" name="Google Shape;6092;p16"/>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3" name="Google Shape;6093;p16"/>
            <p:cNvSpPr/>
            <p:nvPr/>
          </p:nvSpPr>
          <p:spPr>
            <a:xfrm>
              <a:off x="8419722"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4" name="Google Shape;6094;p16"/>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16"/>
            <p:cNvSpPr/>
            <p:nvPr/>
          </p:nvSpPr>
          <p:spPr>
            <a:xfrm>
              <a:off x="8734250"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16"/>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16"/>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16"/>
            <p:cNvSpPr/>
            <p:nvPr/>
          </p:nvSpPr>
          <p:spPr>
            <a:xfrm>
              <a:off x="8734250"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16"/>
            <p:cNvSpPr/>
            <p:nvPr/>
          </p:nvSpPr>
          <p:spPr>
            <a:xfrm>
              <a:off x="9048777"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0" name="Google Shape;6100;p16"/>
            <p:cNvSpPr/>
            <p:nvPr/>
          </p:nvSpPr>
          <p:spPr>
            <a:xfrm>
              <a:off x="8734250"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1" name="Google Shape;6101;p16"/>
            <p:cNvSpPr/>
            <p:nvPr/>
          </p:nvSpPr>
          <p:spPr>
            <a:xfrm>
              <a:off x="8576249"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16"/>
            <p:cNvSpPr/>
            <p:nvPr/>
          </p:nvSpPr>
          <p:spPr>
            <a:xfrm>
              <a:off x="8890776"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16"/>
            <p:cNvSpPr/>
            <p:nvPr/>
          </p:nvSpPr>
          <p:spPr>
            <a:xfrm>
              <a:off x="8576249"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16"/>
            <p:cNvSpPr/>
            <p:nvPr/>
          </p:nvSpPr>
          <p:spPr>
            <a:xfrm>
              <a:off x="8890776"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16"/>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16"/>
            <p:cNvSpPr/>
            <p:nvPr/>
          </p:nvSpPr>
          <p:spPr>
            <a:xfrm>
              <a:off x="8419722"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16"/>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16"/>
            <p:cNvSpPr/>
            <p:nvPr/>
          </p:nvSpPr>
          <p:spPr>
            <a:xfrm>
              <a:off x="8734250"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9" name="Google Shape;6109;p16"/>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0" name="Google Shape;6110;p16"/>
            <p:cNvSpPr/>
            <p:nvPr/>
          </p:nvSpPr>
          <p:spPr>
            <a:xfrm>
              <a:off x="9048777"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16"/>
            <p:cNvSpPr/>
            <p:nvPr/>
          </p:nvSpPr>
          <p:spPr>
            <a:xfrm>
              <a:off x="8734250"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16"/>
            <p:cNvSpPr/>
            <p:nvPr/>
          </p:nvSpPr>
          <p:spPr>
            <a:xfrm>
              <a:off x="8576249"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16"/>
            <p:cNvSpPr/>
            <p:nvPr/>
          </p:nvSpPr>
          <p:spPr>
            <a:xfrm>
              <a:off x="8890776"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16"/>
            <p:cNvSpPr/>
            <p:nvPr/>
          </p:nvSpPr>
          <p:spPr>
            <a:xfrm>
              <a:off x="8576249"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16"/>
            <p:cNvSpPr/>
            <p:nvPr/>
          </p:nvSpPr>
          <p:spPr>
            <a:xfrm>
              <a:off x="8890776"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16"/>
            <p:cNvSpPr/>
            <p:nvPr/>
          </p:nvSpPr>
          <p:spPr>
            <a:xfrm>
              <a:off x="8419722"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16"/>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16"/>
            <p:cNvSpPr/>
            <p:nvPr/>
          </p:nvSpPr>
          <p:spPr>
            <a:xfrm>
              <a:off x="8734250"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9" name="Google Shape;6119;p16"/>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0" name="Google Shape;6120;p16"/>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1" name="Google Shape;6121;p16"/>
            <p:cNvSpPr/>
            <p:nvPr/>
          </p:nvSpPr>
          <p:spPr>
            <a:xfrm>
              <a:off x="8106669"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2" name="Google Shape;6122;p16"/>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16"/>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16"/>
            <p:cNvSpPr/>
            <p:nvPr/>
          </p:nvSpPr>
          <p:spPr>
            <a:xfrm>
              <a:off x="8106669"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16"/>
            <p:cNvSpPr/>
            <p:nvPr/>
          </p:nvSpPr>
          <p:spPr>
            <a:xfrm>
              <a:off x="8419722"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16"/>
            <p:cNvSpPr/>
            <p:nvPr/>
          </p:nvSpPr>
          <p:spPr>
            <a:xfrm>
              <a:off x="8106669" y="35152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16"/>
            <p:cNvSpPr/>
            <p:nvPr/>
          </p:nvSpPr>
          <p:spPr>
            <a:xfrm>
              <a:off x="7950142"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16"/>
            <p:cNvSpPr/>
            <p:nvPr/>
          </p:nvSpPr>
          <p:spPr>
            <a:xfrm>
              <a:off x="8263196"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16"/>
            <p:cNvSpPr/>
            <p:nvPr/>
          </p:nvSpPr>
          <p:spPr>
            <a:xfrm>
              <a:off x="7950142"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16"/>
            <p:cNvSpPr/>
            <p:nvPr/>
          </p:nvSpPr>
          <p:spPr>
            <a:xfrm>
              <a:off x="8263196"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16"/>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16"/>
            <p:cNvSpPr/>
            <p:nvPr/>
          </p:nvSpPr>
          <p:spPr>
            <a:xfrm>
              <a:off x="7792142"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16"/>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16"/>
            <p:cNvSpPr/>
            <p:nvPr/>
          </p:nvSpPr>
          <p:spPr>
            <a:xfrm>
              <a:off x="8106669"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5" name="Google Shape;6135;p16"/>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6" name="Google Shape;6136;p16"/>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16"/>
            <p:cNvSpPr/>
            <p:nvPr/>
          </p:nvSpPr>
          <p:spPr>
            <a:xfrm>
              <a:off x="8106669"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16"/>
            <p:cNvSpPr/>
            <p:nvPr/>
          </p:nvSpPr>
          <p:spPr>
            <a:xfrm>
              <a:off x="8419722"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16"/>
            <p:cNvSpPr/>
            <p:nvPr/>
          </p:nvSpPr>
          <p:spPr>
            <a:xfrm>
              <a:off x="8106669" y="979106"/>
              <a:ext cx="95218" cy="95218"/>
            </a:xfrm>
            <a:custGeom>
              <a:avLst/>
              <a:gdLst/>
              <a:ahLst/>
              <a:cxnLst/>
              <a:rect l="l" t="t" r="r" b="b"/>
              <a:pathLst>
                <a:path w="775" h="775" extrusionOk="0">
                  <a:moveTo>
                    <a:pt x="382" y="0"/>
                  </a:moveTo>
                  <a:cubicBezTo>
                    <a:pt x="179" y="0"/>
                    <a:pt x="1" y="167"/>
                    <a:pt x="1" y="381"/>
                  </a:cubicBezTo>
                  <a:cubicBezTo>
                    <a:pt x="1" y="595"/>
                    <a:pt x="179"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16"/>
            <p:cNvSpPr/>
            <p:nvPr/>
          </p:nvSpPr>
          <p:spPr>
            <a:xfrm>
              <a:off x="7950142"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16"/>
            <p:cNvSpPr/>
            <p:nvPr/>
          </p:nvSpPr>
          <p:spPr>
            <a:xfrm>
              <a:off x="8263196"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2" name="Google Shape;6142;p16"/>
            <p:cNvSpPr/>
            <p:nvPr/>
          </p:nvSpPr>
          <p:spPr>
            <a:xfrm>
              <a:off x="7950142"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3" name="Google Shape;6143;p16"/>
            <p:cNvSpPr/>
            <p:nvPr/>
          </p:nvSpPr>
          <p:spPr>
            <a:xfrm>
              <a:off x="8263196"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16"/>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16"/>
            <p:cNvSpPr/>
            <p:nvPr/>
          </p:nvSpPr>
          <p:spPr>
            <a:xfrm>
              <a:off x="7792142"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16"/>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16"/>
            <p:cNvSpPr/>
            <p:nvPr/>
          </p:nvSpPr>
          <p:spPr>
            <a:xfrm>
              <a:off x="8106669"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16"/>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16"/>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16"/>
            <p:cNvSpPr/>
            <p:nvPr/>
          </p:nvSpPr>
          <p:spPr>
            <a:xfrm>
              <a:off x="8106669"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16"/>
            <p:cNvSpPr/>
            <p:nvPr/>
          </p:nvSpPr>
          <p:spPr>
            <a:xfrm>
              <a:off x="8419722"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16"/>
            <p:cNvSpPr/>
            <p:nvPr/>
          </p:nvSpPr>
          <p:spPr>
            <a:xfrm>
              <a:off x="8106669" y="1605089"/>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16"/>
            <p:cNvSpPr/>
            <p:nvPr/>
          </p:nvSpPr>
          <p:spPr>
            <a:xfrm>
              <a:off x="7950142"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16"/>
            <p:cNvSpPr/>
            <p:nvPr/>
          </p:nvSpPr>
          <p:spPr>
            <a:xfrm>
              <a:off x="8263196"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16"/>
            <p:cNvSpPr/>
            <p:nvPr/>
          </p:nvSpPr>
          <p:spPr>
            <a:xfrm>
              <a:off x="7950142"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16"/>
            <p:cNvSpPr/>
            <p:nvPr/>
          </p:nvSpPr>
          <p:spPr>
            <a:xfrm>
              <a:off x="8263196"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16"/>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16"/>
            <p:cNvSpPr/>
            <p:nvPr/>
          </p:nvSpPr>
          <p:spPr>
            <a:xfrm>
              <a:off x="7792142"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9" name="Google Shape;6159;p16"/>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0" name="Google Shape;6160;p16"/>
            <p:cNvSpPr/>
            <p:nvPr/>
          </p:nvSpPr>
          <p:spPr>
            <a:xfrm>
              <a:off x="8106669"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16"/>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16"/>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16"/>
            <p:cNvSpPr/>
            <p:nvPr/>
          </p:nvSpPr>
          <p:spPr>
            <a:xfrm>
              <a:off x="8106669"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16"/>
            <p:cNvSpPr/>
            <p:nvPr/>
          </p:nvSpPr>
          <p:spPr>
            <a:xfrm>
              <a:off x="8419722"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16"/>
            <p:cNvSpPr/>
            <p:nvPr/>
          </p:nvSpPr>
          <p:spPr>
            <a:xfrm>
              <a:off x="8106669" y="2232670"/>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16"/>
            <p:cNvSpPr/>
            <p:nvPr/>
          </p:nvSpPr>
          <p:spPr>
            <a:xfrm>
              <a:off x="7950142"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16"/>
            <p:cNvSpPr/>
            <p:nvPr/>
          </p:nvSpPr>
          <p:spPr>
            <a:xfrm>
              <a:off x="8263196"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16"/>
            <p:cNvSpPr/>
            <p:nvPr/>
          </p:nvSpPr>
          <p:spPr>
            <a:xfrm>
              <a:off x="7950142"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16"/>
            <p:cNvSpPr/>
            <p:nvPr/>
          </p:nvSpPr>
          <p:spPr>
            <a:xfrm>
              <a:off x="8263196"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16"/>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16"/>
            <p:cNvSpPr/>
            <p:nvPr/>
          </p:nvSpPr>
          <p:spPr>
            <a:xfrm>
              <a:off x="7792142"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16"/>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16"/>
            <p:cNvSpPr/>
            <p:nvPr/>
          </p:nvSpPr>
          <p:spPr>
            <a:xfrm>
              <a:off x="8106669"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16"/>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16"/>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16"/>
            <p:cNvSpPr/>
            <p:nvPr/>
          </p:nvSpPr>
          <p:spPr>
            <a:xfrm>
              <a:off x="8106669"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16"/>
            <p:cNvSpPr/>
            <p:nvPr/>
          </p:nvSpPr>
          <p:spPr>
            <a:xfrm>
              <a:off x="8419722"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16"/>
            <p:cNvSpPr/>
            <p:nvPr/>
          </p:nvSpPr>
          <p:spPr>
            <a:xfrm>
              <a:off x="8106669" y="2860250"/>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16"/>
            <p:cNvSpPr/>
            <p:nvPr/>
          </p:nvSpPr>
          <p:spPr>
            <a:xfrm>
              <a:off x="7950142"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16"/>
            <p:cNvSpPr/>
            <p:nvPr/>
          </p:nvSpPr>
          <p:spPr>
            <a:xfrm>
              <a:off x="8263196"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16"/>
            <p:cNvSpPr/>
            <p:nvPr/>
          </p:nvSpPr>
          <p:spPr>
            <a:xfrm>
              <a:off x="7950142"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16"/>
            <p:cNvSpPr/>
            <p:nvPr/>
          </p:nvSpPr>
          <p:spPr>
            <a:xfrm>
              <a:off x="8263196"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16"/>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16"/>
            <p:cNvSpPr/>
            <p:nvPr/>
          </p:nvSpPr>
          <p:spPr>
            <a:xfrm>
              <a:off x="7792142"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16"/>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16"/>
            <p:cNvSpPr/>
            <p:nvPr/>
          </p:nvSpPr>
          <p:spPr>
            <a:xfrm>
              <a:off x="8106669"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16"/>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16"/>
            <p:cNvSpPr/>
            <p:nvPr/>
          </p:nvSpPr>
          <p:spPr>
            <a:xfrm>
              <a:off x="8419722"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16"/>
            <p:cNvSpPr/>
            <p:nvPr/>
          </p:nvSpPr>
          <p:spPr>
            <a:xfrm>
              <a:off x="8106669" y="348930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16"/>
            <p:cNvSpPr/>
            <p:nvPr/>
          </p:nvSpPr>
          <p:spPr>
            <a:xfrm>
              <a:off x="7950142"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16"/>
            <p:cNvSpPr/>
            <p:nvPr/>
          </p:nvSpPr>
          <p:spPr>
            <a:xfrm>
              <a:off x="8263196"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16"/>
            <p:cNvSpPr/>
            <p:nvPr/>
          </p:nvSpPr>
          <p:spPr>
            <a:xfrm>
              <a:off x="7950142"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16"/>
            <p:cNvSpPr/>
            <p:nvPr/>
          </p:nvSpPr>
          <p:spPr>
            <a:xfrm>
              <a:off x="8263196"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16"/>
            <p:cNvSpPr/>
            <p:nvPr/>
          </p:nvSpPr>
          <p:spPr>
            <a:xfrm>
              <a:off x="7792142"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16"/>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16"/>
            <p:cNvSpPr/>
            <p:nvPr/>
          </p:nvSpPr>
          <p:spPr>
            <a:xfrm>
              <a:off x="8106669"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16"/>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16"/>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16"/>
            <p:cNvSpPr/>
            <p:nvPr/>
          </p:nvSpPr>
          <p:spPr>
            <a:xfrm>
              <a:off x="7479088"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16"/>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16"/>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16"/>
            <p:cNvSpPr/>
            <p:nvPr/>
          </p:nvSpPr>
          <p:spPr>
            <a:xfrm>
              <a:off x="7479088"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16"/>
            <p:cNvSpPr/>
            <p:nvPr/>
          </p:nvSpPr>
          <p:spPr>
            <a:xfrm>
              <a:off x="7792142"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16"/>
            <p:cNvSpPr/>
            <p:nvPr/>
          </p:nvSpPr>
          <p:spPr>
            <a:xfrm>
              <a:off x="7479088"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16"/>
            <p:cNvSpPr/>
            <p:nvPr/>
          </p:nvSpPr>
          <p:spPr>
            <a:xfrm>
              <a:off x="7322562" y="50657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16"/>
            <p:cNvSpPr/>
            <p:nvPr/>
          </p:nvSpPr>
          <p:spPr>
            <a:xfrm>
              <a:off x="7635615" y="50657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16"/>
            <p:cNvSpPr/>
            <p:nvPr/>
          </p:nvSpPr>
          <p:spPr>
            <a:xfrm>
              <a:off x="7322562" y="19352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16"/>
            <p:cNvSpPr/>
            <p:nvPr/>
          </p:nvSpPr>
          <p:spPr>
            <a:xfrm>
              <a:off x="7635615" y="19352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9" name="Google Shape;6209;p16"/>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0" name="Google Shape;6210;p16"/>
            <p:cNvSpPr/>
            <p:nvPr/>
          </p:nvSpPr>
          <p:spPr>
            <a:xfrm>
              <a:off x="7164684"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16"/>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16"/>
            <p:cNvSpPr/>
            <p:nvPr/>
          </p:nvSpPr>
          <p:spPr>
            <a:xfrm>
              <a:off x="7479088"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16"/>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16"/>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16"/>
            <p:cNvSpPr/>
            <p:nvPr/>
          </p:nvSpPr>
          <p:spPr>
            <a:xfrm>
              <a:off x="7479088"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16"/>
            <p:cNvSpPr/>
            <p:nvPr/>
          </p:nvSpPr>
          <p:spPr>
            <a:xfrm>
              <a:off x="7792142"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16"/>
            <p:cNvSpPr/>
            <p:nvPr/>
          </p:nvSpPr>
          <p:spPr>
            <a:xfrm>
              <a:off x="7479088"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16"/>
            <p:cNvSpPr/>
            <p:nvPr/>
          </p:nvSpPr>
          <p:spPr>
            <a:xfrm>
              <a:off x="7322562" y="1135632"/>
              <a:ext cx="95218" cy="95096"/>
            </a:xfrm>
            <a:custGeom>
              <a:avLst/>
              <a:gdLst/>
              <a:ahLst/>
              <a:cxnLst/>
              <a:rect l="l" t="t" r="r" b="b"/>
              <a:pathLst>
                <a:path w="775" h="774" extrusionOk="0">
                  <a:moveTo>
                    <a:pt x="382" y="0"/>
                  </a:moveTo>
                  <a:cubicBezTo>
                    <a:pt x="168" y="0"/>
                    <a:pt x="1" y="179"/>
                    <a:pt x="1" y="393"/>
                  </a:cubicBezTo>
                  <a:cubicBezTo>
                    <a:pt x="1" y="595"/>
                    <a:pt x="168"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16"/>
            <p:cNvSpPr/>
            <p:nvPr/>
          </p:nvSpPr>
          <p:spPr>
            <a:xfrm>
              <a:off x="7635615" y="1135632"/>
              <a:ext cx="93744" cy="95096"/>
            </a:xfrm>
            <a:custGeom>
              <a:avLst/>
              <a:gdLst/>
              <a:ahLst/>
              <a:cxnLst/>
              <a:rect l="l" t="t" r="r" b="b"/>
              <a:pathLst>
                <a:path w="763" h="774" extrusionOk="0">
                  <a:moveTo>
                    <a:pt x="382" y="0"/>
                  </a:moveTo>
                  <a:cubicBezTo>
                    <a:pt x="168" y="0"/>
                    <a:pt x="1" y="179"/>
                    <a:pt x="1" y="393"/>
                  </a:cubicBezTo>
                  <a:cubicBezTo>
                    <a:pt x="1" y="595"/>
                    <a:pt x="168" y="774"/>
                    <a:pt x="382" y="774"/>
                  </a:cubicBezTo>
                  <a:cubicBezTo>
                    <a:pt x="596" y="774"/>
                    <a:pt x="763" y="595"/>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16"/>
            <p:cNvSpPr/>
            <p:nvPr/>
          </p:nvSpPr>
          <p:spPr>
            <a:xfrm>
              <a:off x="7322562" y="821105"/>
              <a:ext cx="95218" cy="95218"/>
            </a:xfrm>
            <a:custGeom>
              <a:avLst/>
              <a:gdLst/>
              <a:ahLst/>
              <a:cxnLst/>
              <a:rect l="l" t="t" r="r" b="b"/>
              <a:pathLst>
                <a:path w="775" h="775" extrusionOk="0">
                  <a:moveTo>
                    <a:pt x="382" y="0"/>
                  </a:moveTo>
                  <a:cubicBezTo>
                    <a:pt x="168" y="0"/>
                    <a:pt x="1" y="179"/>
                    <a:pt x="1" y="393"/>
                  </a:cubicBezTo>
                  <a:cubicBezTo>
                    <a:pt x="1" y="596"/>
                    <a:pt x="168"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16"/>
            <p:cNvSpPr/>
            <p:nvPr/>
          </p:nvSpPr>
          <p:spPr>
            <a:xfrm>
              <a:off x="7635615" y="821105"/>
              <a:ext cx="93744" cy="95218"/>
            </a:xfrm>
            <a:custGeom>
              <a:avLst/>
              <a:gdLst/>
              <a:ahLst/>
              <a:cxnLst/>
              <a:rect l="l" t="t" r="r" b="b"/>
              <a:pathLst>
                <a:path w="763" h="775" extrusionOk="0">
                  <a:moveTo>
                    <a:pt x="382" y="0"/>
                  </a:moveTo>
                  <a:cubicBezTo>
                    <a:pt x="168" y="0"/>
                    <a:pt x="1" y="179"/>
                    <a:pt x="1" y="393"/>
                  </a:cubicBezTo>
                  <a:cubicBezTo>
                    <a:pt x="1" y="596"/>
                    <a:pt x="168" y="774"/>
                    <a:pt x="382" y="774"/>
                  </a:cubicBezTo>
                  <a:cubicBezTo>
                    <a:pt x="596" y="774"/>
                    <a:pt x="763" y="596"/>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16"/>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16"/>
            <p:cNvSpPr/>
            <p:nvPr/>
          </p:nvSpPr>
          <p:spPr>
            <a:xfrm>
              <a:off x="7164684"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16"/>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16"/>
            <p:cNvSpPr/>
            <p:nvPr/>
          </p:nvSpPr>
          <p:spPr>
            <a:xfrm>
              <a:off x="7479088"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16"/>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16"/>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16"/>
            <p:cNvSpPr/>
            <p:nvPr/>
          </p:nvSpPr>
          <p:spPr>
            <a:xfrm>
              <a:off x="7479088"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16"/>
            <p:cNvSpPr/>
            <p:nvPr/>
          </p:nvSpPr>
          <p:spPr>
            <a:xfrm>
              <a:off x="7792142"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16"/>
            <p:cNvSpPr/>
            <p:nvPr/>
          </p:nvSpPr>
          <p:spPr>
            <a:xfrm>
              <a:off x="7479088"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16"/>
            <p:cNvSpPr/>
            <p:nvPr/>
          </p:nvSpPr>
          <p:spPr>
            <a:xfrm>
              <a:off x="7322562" y="1763090"/>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16"/>
            <p:cNvSpPr/>
            <p:nvPr/>
          </p:nvSpPr>
          <p:spPr>
            <a:xfrm>
              <a:off x="7635615" y="1763090"/>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16"/>
            <p:cNvSpPr/>
            <p:nvPr/>
          </p:nvSpPr>
          <p:spPr>
            <a:xfrm>
              <a:off x="7322562" y="1448685"/>
              <a:ext cx="95218" cy="95096"/>
            </a:xfrm>
            <a:custGeom>
              <a:avLst/>
              <a:gdLst/>
              <a:ahLst/>
              <a:cxnLst/>
              <a:rect l="l" t="t" r="r" b="b"/>
              <a:pathLst>
                <a:path w="775" h="774"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16"/>
            <p:cNvSpPr/>
            <p:nvPr/>
          </p:nvSpPr>
          <p:spPr>
            <a:xfrm>
              <a:off x="7635615" y="1448685"/>
              <a:ext cx="93744" cy="95096"/>
            </a:xfrm>
            <a:custGeom>
              <a:avLst/>
              <a:gdLst/>
              <a:ahLst/>
              <a:cxnLst/>
              <a:rect l="l" t="t" r="r" b="b"/>
              <a:pathLst>
                <a:path w="763" h="774"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16"/>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16"/>
            <p:cNvSpPr/>
            <p:nvPr/>
          </p:nvSpPr>
          <p:spPr>
            <a:xfrm>
              <a:off x="7164684"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16"/>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16"/>
            <p:cNvSpPr/>
            <p:nvPr/>
          </p:nvSpPr>
          <p:spPr>
            <a:xfrm>
              <a:off x="7479088"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16"/>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16"/>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16"/>
            <p:cNvSpPr/>
            <p:nvPr/>
          </p:nvSpPr>
          <p:spPr>
            <a:xfrm>
              <a:off x="7479088"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16"/>
            <p:cNvSpPr/>
            <p:nvPr/>
          </p:nvSpPr>
          <p:spPr>
            <a:xfrm>
              <a:off x="7792142"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3" name="Google Shape;6243;p16"/>
            <p:cNvSpPr/>
            <p:nvPr/>
          </p:nvSpPr>
          <p:spPr>
            <a:xfrm>
              <a:off x="7479088"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4" name="Google Shape;6244;p16"/>
            <p:cNvSpPr/>
            <p:nvPr/>
          </p:nvSpPr>
          <p:spPr>
            <a:xfrm>
              <a:off x="7322562" y="2389196"/>
              <a:ext cx="95218" cy="95218"/>
            </a:xfrm>
            <a:custGeom>
              <a:avLst/>
              <a:gdLst/>
              <a:ahLst/>
              <a:cxnLst/>
              <a:rect l="l" t="t" r="r" b="b"/>
              <a:pathLst>
                <a:path w="775" h="775" extrusionOk="0">
                  <a:moveTo>
                    <a:pt x="382" y="1"/>
                  </a:moveTo>
                  <a:cubicBezTo>
                    <a:pt x="168" y="1"/>
                    <a:pt x="1" y="179"/>
                    <a:pt x="1" y="394"/>
                  </a:cubicBezTo>
                  <a:cubicBezTo>
                    <a:pt x="1" y="608"/>
                    <a:pt x="168"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16"/>
            <p:cNvSpPr/>
            <p:nvPr/>
          </p:nvSpPr>
          <p:spPr>
            <a:xfrm>
              <a:off x="7635615" y="2389196"/>
              <a:ext cx="93744" cy="95218"/>
            </a:xfrm>
            <a:custGeom>
              <a:avLst/>
              <a:gdLst/>
              <a:ahLst/>
              <a:cxnLst/>
              <a:rect l="l" t="t" r="r" b="b"/>
              <a:pathLst>
                <a:path w="763" h="775" extrusionOk="0">
                  <a:moveTo>
                    <a:pt x="382" y="1"/>
                  </a:moveTo>
                  <a:cubicBezTo>
                    <a:pt x="168" y="1"/>
                    <a:pt x="1" y="179"/>
                    <a:pt x="1" y="394"/>
                  </a:cubicBezTo>
                  <a:cubicBezTo>
                    <a:pt x="1" y="608"/>
                    <a:pt x="168" y="775"/>
                    <a:pt x="382" y="775"/>
                  </a:cubicBezTo>
                  <a:cubicBezTo>
                    <a:pt x="596" y="775"/>
                    <a:pt x="763" y="608"/>
                    <a:pt x="763" y="394"/>
                  </a:cubicBezTo>
                  <a:cubicBezTo>
                    <a:pt x="763"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16"/>
            <p:cNvSpPr/>
            <p:nvPr/>
          </p:nvSpPr>
          <p:spPr>
            <a:xfrm>
              <a:off x="7322562" y="2076143"/>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16"/>
            <p:cNvSpPr/>
            <p:nvPr/>
          </p:nvSpPr>
          <p:spPr>
            <a:xfrm>
              <a:off x="7635615" y="2076143"/>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16"/>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16"/>
            <p:cNvSpPr/>
            <p:nvPr/>
          </p:nvSpPr>
          <p:spPr>
            <a:xfrm>
              <a:off x="7164684"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16"/>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1" name="Google Shape;6251;p16"/>
            <p:cNvSpPr/>
            <p:nvPr/>
          </p:nvSpPr>
          <p:spPr>
            <a:xfrm>
              <a:off x="7479088"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2" name="Google Shape;6252;p16"/>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3" name="Google Shape;6253;p16"/>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16"/>
            <p:cNvSpPr/>
            <p:nvPr/>
          </p:nvSpPr>
          <p:spPr>
            <a:xfrm>
              <a:off x="7479088"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16"/>
            <p:cNvSpPr/>
            <p:nvPr/>
          </p:nvSpPr>
          <p:spPr>
            <a:xfrm>
              <a:off x="7792142"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16"/>
            <p:cNvSpPr/>
            <p:nvPr/>
          </p:nvSpPr>
          <p:spPr>
            <a:xfrm>
              <a:off x="7479088"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16"/>
            <p:cNvSpPr/>
            <p:nvPr/>
          </p:nvSpPr>
          <p:spPr>
            <a:xfrm>
              <a:off x="7322562" y="3016777"/>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16"/>
            <p:cNvSpPr/>
            <p:nvPr/>
          </p:nvSpPr>
          <p:spPr>
            <a:xfrm>
              <a:off x="7635615" y="3016777"/>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16"/>
            <p:cNvSpPr/>
            <p:nvPr/>
          </p:nvSpPr>
          <p:spPr>
            <a:xfrm>
              <a:off x="7322562" y="2705198"/>
              <a:ext cx="95218" cy="93744"/>
            </a:xfrm>
            <a:custGeom>
              <a:avLst/>
              <a:gdLst/>
              <a:ahLst/>
              <a:cxnLst/>
              <a:rect l="l" t="t" r="r" b="b"/>
              <a:pathLst>
                <a:path w="775" h="763" extrusionOk="0">
                  <a:moveTo>
                    <a:pt x="382" y="0"/>
                  </a:moveTo>
                  <a:cubicBezTo>
                    <a:pt x="168" y="0"/>
                    <a:pt x="1" y="167"/>
                    <a:pt x="1" y="381"/>
                  </a:cubicBezTo>
                  <a:cubicBezTo>
                    <a:pt x="1" y="596"/>
                    <a:pt x="168"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16"/>
            <p:cNvSpPr/>
            <p:nvPr/>
          </p:nvSpPr>
          <p:spPr>
            <a:xfrm>
              <a:off x="7635615" y="2705198"/>
              <a:ext cx="93744" cy="93744"/>
            </a:xfrm>
            <a:custGeom>
              <a:avLst/>
              <a:gdLst/>
              <a:ahLst/>
              <a:cxnLst/>
              <a:rect l="l" t="t" r="r" b="b"/>
              <a:pathLst>
                <a:path w="763" h="763" extrusionOk="0">
                  <a:moveTo>
                    <a:pt x="382" y="0"/>
                  </a:moveTo>
                  <a:cubicBezTo>
                    <a:pt x="168" y="0"/>
                    <a:pt x="1" y="167"/>
                    <a:pt x="1" y="381"/>
                  </a:cubicBezTo>
                  <a:cubicBezTo>
                    <a:pt x="1" y="596"/>
                    <a:pt x="168" y="762"/>
                    <a:pt x="382" y="762"/>
                  </a:cubicBezTo>
                  <a:cubicBezTo>
                    <a:pt x="596" y="762"/>
                    <a:pt x="763" y="596"/>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1" name="Google Shape;6261;p16"/>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2" name="Google Shape;6262;p16"/>
            <p:cNvSpPr/>
            <p:nvPr/>
          </p:nvSpPr>
          <p:spPr>
            <a:xfrm>
              <a:off x="7164684"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16"/>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4" name="Google Shape;6264;p16"/>
            <p:cNvSpPr/>
            <p:nvPr/>
          </p:nvSpPr>
          <p:spPr>
            <a:xfrm>
              <a:off x="7479088"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5" name="Google Shape;6265;p16"/>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16"/>
            <p:cNvSpPr/>
            <p:nvPr/>
          </p:nvSpPr>
          <p:spPr>
            <a:xfrm>
              <a:off x="7792142"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16"/>
            <p:cNvSpPr/>
            <p:nvPr/>
          </p:nvSpPr>
          <p:spPr>
            <a:xfrm>
              <a:off x="7479088"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16"/>
            <p:cNvSpPr/>
            <p:nvPr/>
          </p:nvSpPr>
          <p:spPr>
            <a:xfrm>
              <a:off x="7322562" y="364435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16"/>
            <p:cNvSpPr/>
            <p:nvPr/>
          </p:nvSpPr>
          <p:spPr>
            <a:xfrm>
              <a:off x="7635615" y="364435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16"/>
            <p:cNvSpPr/>
            <p:nvPr/>
          </p:nvSpPr>
          <p:spPr>
            <a:xfrm>
              <a:off x="7322562" y="333130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16"/>
            <p:cNvSpPr/>
            <p:nvPr/>
          </p:nvSpPr>
          <p:spPr>
            <a:xfrm>
              <a:off x="7635615" y="333130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16"/>
            <p:cNvSpPr/>
            <p:nvPr/>
          </p:nvSpPr>
          <p:spPr>
            <a:xfrm>
              <a:off x="7164684"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16"/>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16"/>
            <p:cNvSpPr/>
            <p:nvPr/>
          </p:nvSpPr>
          <p:spPr>
            <a:xfrm>
              <a:off x="7479088"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16"/>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16"/>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16"/>
            <p:cNvSpPr/>
            <p:nvPr/>
          </p:nvSpPr>
          <p:spPr>
            <a:xfrm>
              <a:off x="685015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16"/>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16"/>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16"/>
            <p:cNvSpPr/>
            <p:nvPr/>
          </p:nvSpPr>
          <p:spPr>
            <a:xfrm>
              <a:off x="685015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1" name="Google Shape;6281;p16"/>
            <p:cNvSpPr/>
            <p:nvPr/>
          </p:nvSpPr>
          <p:spPr>
            <a:xfrm>
              <a:off x="7164684"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2" name="Google Shape;6282;p16"/>
            <p:cNvSpPr/>
            <p:nvPr/>
          </p:nvSpPr>
          <p:spPr>
            <a:xfrm>
              <a:off x="6850156"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16"/>
            <p:cNvSpPr/>
            <p:nvPr/>
          </p:nvSpPr>
          <p:spPr>
            <a:xfrm>
              <a:off x="6693630"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16"/>
            <p:cNvSpPr/>
            <p:nvPr/>
          </p:nvSpPr>
          <p:spPr>
            <a:xfrm>
              <a:off x="7008157"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16"/>
            <p:cNvSpPr/>
            <p:nvPr/>
          </p:nvSpPr>
          <p:spPr>
            <a:xfrm>
              <a:off x="6693630"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16"/>
            <p:cNvSpPr/>
            <p:nvPr/>
          </p:nvSpPr>
          <p:spPr>
            <a:xfrm>
              <a:off x="7008157"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16"/>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16"/>
            <p:cNvSpPr/>
            <p:nvPr/>
          </p:nvSpPr>
          <p:spPr>
            <a:xfrm>
              <a:off x="6538578"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16"/>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16"/>
            <p:cNvSpPr/>
            <p:nvPr/>
          </p:nvSpPr>
          <p:spPr>
            <a:xfrm>
              <a:off x="685015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16"/>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16"/>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16"/>
            <p:cNvSpPr/>
            <p:nvPr/>
          </p:nvSpPr>
          <p:spPr>
            <a:xfrm>
              <a:off x="685015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16"/>
            <p:cNvSpPr/>
            <p:nvPr/>
          </p:nvSpPr>
          <p:spPr>
            <a:xfrm>
              <a:off x="7164684"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16"/>
            <p:cNvSpPr/>
            <p:nvPr/>
          </p:nvSpPr>
          <p:spPr>
            <a:xfrm>
              <a:off x="6850156"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16"/>
            <p:cNvSpPr/>
            <p:nvPr/>
          </p:nvSpPr>
          <p:spPr>
            <a:xfrm>
              <a:off x="6693630"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16"/>
            <p:cNvSpPr/>
            <p:nvPr/>
          </p:nvSpPr>
          <p:spPr>
            <a:xfrm>
              <a:off x="7008157"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16"/>
            <p:cNvSpPr/>
            <p:nvPr/>
          </p:nvSpPr>
          <p:spPr>
            <a:xfrm>
              <a:off x="6693630"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16"/>
            <p:cNvSpPr/>
            <p:nvPr/>
          </p:nvSpPr>
          <p:spPr>
            <a:xfrm>
              <a:off x="7008157"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16"/>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16"/>
            <p:cNvSpPr/>
            <p:nvPr/>
          </p:nvSpPr>
          <p:spPr>
            <a:xfrm>
              <a:off x="6538578"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16"/>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16"/>
            <p:cNvSpPr/>
            <p:nvPr/>
          </p:nvSpPr>
          <p:spPr>
            <a:xfrm>
              <a:off x="685015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16"/>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16"/>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16"/>
            <p:cNvSpPr/>
            <p:nvPr/>
          </p:nvSpPr>
          <p:spPr>
            <a:xfrm>
              <a:off x="685015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16"/>
            <p:cNvSpPr/>
            <p:nvPr/>
          </p:nvSpPr>
          <p:spPr>
            <a:xfrm>
              <a:off x="7164684"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16"/>
            <p:cNvSpPr/>
            <p:nvPr/>
          </p:nvSpPr>
          <p:spPr>
            <a:xfrm>
              <a:off x="6850156"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16"/>
            <p:cNvSpPr/>
            <p:nvPr/>
          </p:nvSpPr>
          <p:spPr>
            <a:xfrm>
              <a:off x="6693630"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0" name="Google Shape;6310;p16"/>
            <p:cNvSpPr/>
            <p:nvPr/>
          </p:nvSpPr>
          <p:spPr>
            <a:xfrm>
              <a:off x="7008157"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1" name="Google Shape;6311;p16"/>
            <p:cNvSpPr/>
            <p:nvPr/>
          </p:nvSpPr>
          <p:spPr>
            <a:xfrm>
              <a:off x="6693630"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16"/>
            <p:cNvSpPr/>
            <p:nvPr/>
          </p:nvSpPr>
          <p:spPr>
            <a:xfrm>
              <a:off x="7008157"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16"/>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16"/>
            <p:cNvSpPr/>
            <p:nvPr/>
          </p:nvSpPr>
          <p:spPr>
            <a:xfrm>
              <a:off x="6538578"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16"/>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16"/>
            <p:cNvSpPr/>
            <p:nvPr/>
          </p:nvSpPr>
          <p:spPr>
            <a:xfrm>
              <a:off x="685015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16"/>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16"/>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16"/>
            <p:cNvSpPr/>
            <p:nvPr/>
          </p:nvSpPr>
          <p:spPr>
            <a:xfrm>
              <a:off x="685015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16"/>
            <p:cNvSpPr/>
            <p:nvPr/>
          </p:nvSpPr>
          <p:spPr>
            <a:xfrm>
              <a:off x="7164684"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16"/>
            <p:cNvSpPr/>
            <p:nvPr/>
          </p:nvSpPr>
          <p:spPr>
            <a:xfrm>
              <a:off x="6850156"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16"/>
            <p:cNvSpPr/>
            <p:nvPr/>
          </p:nvSpPr>
          <p:spPr>
            <a:xfrm>
              <a:off x="6693630"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16"/>
            <p:cNvSpPr/>
            <p:nvPr/>
          </p:nvSpPr>
          <p:spPr>
            <a:xfrm>
              <a:off x="7008157"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16"/>
            <p:cNvSpPr/>
            <p:nvPr/>
          </p:nvSpPr>
          <p:spPr>
            <a:xfrm>
              <a:off x="6693630"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16"/>
            <p:cNvSpPr/>
            <p:nvPr/>
          </p:nvSpPr>
          <p:spPr>
            <a:xfrm>
              <a:off x="7008157"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16"/>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16"/>
            <p:cNvSpPr/>
            <p:nvPr/>
          </p:nvSpPr>
          <p:spPr>
            <a:xfrm>
              <a:off x="6538578"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16"/>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16"/>
            <p:cNvSpPr/>
            <p:nvPr/>
          </p:nvSpPr>
          <p:spPr>
            <a:xfrm>
              <a:off x="685015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16"/>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16"/>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16"/>
            <p:cNvSpPr/>
            <p:nvPr/>
          </p:nvSpPr>
          <p:spPr>
            <a:xfrm>
              <a:off x="685015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16"/>
            <p:cNvSpPr/>
            <p:nvPr/>
          </p:nvSpPr>
          <p:spPr>
            <a:xfrm>
              <a:off x="7164684"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16"/>
            <p:cNvSpPr/>
            <p:nvPr/>
          </p:nvSpPr>
          <p:spPr>
            <a:xfrm>
              <a:off x="6850156"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16"/>
            <p:cNvSpPr/>
            <p:nvPr/>
          </p:nvSpPr>
          <p:spPr>
            <a:xfrm>
              <a:off x="6693630"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16"/>
            <p:cNvSpPr/>
            <p:nvPr/>
          </p:nvSpPr>
          <p:spPr>
            <a:xfrm>
              <a:off x="7008157"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16"/>
            <p:cNvSpPr/>
            <p:nvPr/>
          </p:nvSpPr>
          <p:spPr>
            <a:xfrm>
              <a:off x="6693630"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16"/>
            <p:cNvSpPr/>
            <p:nvPr/>
          </p:nvSpPr>
          <p:spPr>
            <a:xfrm>
              <a:off x="7008157"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16"/>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16"/>
            <p:cNvSpPr/>
            <p:nvPr/>
          </p:nvSpPr>
          <p:spPr>
            <a:xfrm>
              <a:off x="6538578"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16"/>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16"/>
            <p:cNvSpPr/>
            <p:nvPr/>
          </p:nvSpPr>
          <p:spPr>
            <a:xfrm>
              <a:off x="685015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16"/>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16"/>
            <p:cNvSpPr/>
            <p:nvPr/>
          </p:nvSpPr>
          <p:spPr>
            <a:xfrm>
              <a:off x="7164684"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5" name="Google Shape;6345;p16"/>
            <p:cNvSpPr/>
            <p:nvPr/>
          </p:nvSpPr>
          <p:spPr>
            <a:xfrm>
              <a:off x="6850156"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6" name="Google Shape;6346;p16"/>
            <p:cNvSpPr/>
            <p:nvPr/>
          </p:nvSpPr>
          <p:spPr>
            <a:xfrm>
              <a:off x="6693630"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16"/>
            <p:cNvSpPr/>
            <p:nvPr/>
          </p:nvSpPr>
          <p:spPr>
            <a:xfrm>
              <a:off x="7008157"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16"/>
            <p:cNvSpPr/>
            <p:nvPr/>
          </p:nvSpPr>
          <p:spPr>
            <a:xfrm>
              <a:off x="6693630"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16"/>
            <p:cNvSpPr/>
            <p:nvPr/>
          </p:nvSpPr>
          <p:spPr>
            <a:xfrm>
              <a:off x="7008157"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16"/>
            <p:cNvSpPr/>
            <p:nvPr/>
          </p:nvSpPr>
          <p:spPr>
            <a:xfrm>
              <a:off x="6538578"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16"/>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16"/>
            <p:cNvSpPr/>
            <p:nvPr/>
          </p:nvSpPr>
          <p:spPr>
            <a:xfrm>
              <a:off x="685015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16"/>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16"/>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16"/>
            <p:cNvSpPr/>
            <p:nvPr/>
          </p:nvSpPr>
          <p:spPr>
            <a:xfrm>
              <a:off x="622257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16"/>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16"/>
            <p:cNvSpPr/>
            <p:nvPr/>
          </p:nvSpPr>
          <p:spPr>
            <a:xfrm>
              <a:off x="622257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16"/>
            <p:cNvSpPr/>
            <p:nvPr/>
          </p:nvSpPr>
          <p:spPr>
            <a:xfrm>
              <a:off x="6538578"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16"/>
            <p:cNvSpPr/>
            <p:nvPr/>
          </p:nvSpPr>
          <p:spPr>
            <a:xfrm>
              <a:off x="6222576"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16"/>
            <p:cNvSpPr/>
            <p:nvPr/>
          </p:nvSpPr>
          <p:spPr>
            <a:xfrm>
              <a:off x="6066049"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16"/>
            <p:cNvSpPr/>
            <p:nvPr/>
          </p:nvSpPr>
          <p:spPr>
            <a:xfrm>
              <a:off x="6380577"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16"/>
            <p:cNvSpPr/>
            <p:nvPr/>
          </p:nvSpPr>
          <p:spPr>
            <a:xfrm>
              <a:off x="6066049"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16"/>
            <p:cNvSpPr/>
            <p:nvPr/>
          </p:nvSpPr>
          <p:spPr>
            <a:xfrm>
              <a:off x="6380577"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16"/>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16"/>
            <p:cNvSpPr/>
            <p:nvPr/>
          </p:nvSpPr>
          <p:spPr>
            <a:xfrm>
              <a:off x="622257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16"/>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16"/>
            <p:cNvSpPr/>
            <p:nvPr/>
          </p:nvSpPr>
          <p:spPr>
            <a:xfrm>
              <a:off x="622257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16"/>
            <p:cNvSpPr/>
            <p:nvPr/>
          </p:nvSpPr>
          <p:spPr>
            <a:xfrm>
              <a:off x="6538578"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16"/>
            <p:cNvSpPr/>
            <p:nvPr/>
          </p:nvSpPr>
          <p:spPr>
            <a:xfrm>
              <a:off x="6222576"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16"/>
            <p:cNvSpPr/>
            <p:nvPr/>
          </p:nvSpPr>
          <p:spPr>
            <a:xfrm>
              <a:off x="6066049"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596" y="774"/>
                    <a:pt x="774" y="595"/>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16"/>
            <p:cNvSpPr/>
            <p:nvPr/>
          </p:nvSpPr>
          <p:spPr>
            <a:xfrm>
              <a:off x="6380577"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2" name="Google Shape;6372;p16"/>
            <p:cNvSpPr/>
            <p:nvPr/>
          </p:nvSpPr>
          <p:spPr>
            <a:xfrm>
              <a:off x="6066049"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596" y="774"/>
                    <a:pt x="774" y="596"/>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3" name="Google Shape;6373;p16"/>
            <p:cNvSpPr/>
            <p:nvPr/>
          </p:nvSpPr>
          <p:spPr>
            <a:xfrm>
              <a:off x="6380577"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4" name="Google Shape;6374;p16"/>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5" name="Google Shape;6375;p16"/>
            <p:cNvSpPr/>
            <p:nvPr/>
          </p:nvSpPr>
          <p:spPr>
            <a:xfrm>
              <a:off x="622257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6" name="Google Shape;6376;p16"/>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7" name="Google Shape;6377;p16"/>
            <p:cNvSpPr/>
            <p:nvPr/>
          </p:nvSpPr>
          <p:spPr>
            <a:xfrm>
              <a:off x="622257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8" name="Google Shape;6378;p16"/>
            <p:cNvSpPr/>
            <p:nvPr/>
          </p:nvSpPr>
          <p:spPr>
            <a:xfrm>
              <a:off x="6538578"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9" name="Google Shape;6379;p16"/>
            <p:cNvSpPr/>
            <p:nvPr/>
          </p:nvSpPr>
          <p:spPr>
            <a:xfrm>
              <a:off x="6222576"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0" name="Google Shape;6380;p16"/>
            <p:cNvSpPr/>
            <p:nvPr/>
          </p:nvSpPr>
          <p:spPr>
            <a:xfrm>
              <a:off x="6066049"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1" name="Google Shape;6381;p16"/>
            <p:cNvSpPr/>
            <p:nvPr/>
          </p:nvSpPr>
          <p:spPr>
            <a:xfrm>
              <a:off x="6380577"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2" name="Google Shape;6382;p16"/>
            <p:cNvSpPr/>
            <p:nvPr/>
          </p:nvSpPr>
          <p:spPr>
            <a:xfrm>
              <a:off x="6066049"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3" name="Google Shape;6383;p16"/>
            <p:cNvSpPr/>
            <p:nvPr/>
          </p:nvSpPr>
          <p:spPr>
            <a:xfrm>
              <a:off x="6380577"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4" name="Google Shape;6384;p16"/>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5" name="Google Shape;6385;p16"/>
            <p:cNvSpPr/>
            <p:nvPr/>
          </p:nvSpPr>
          <p:spPr>
            <a:xfrm>
              <a:off x="622257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6" name="Google Shape;6386;p16"/>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7" name="Google Shape;6387;p16"/>
            <p:cNvSpPr/>
            <p:nvPr/>
          </p:nvSpPr>
          <p:spPr>
            <a:xfrm>
              <a:off x="622257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8" name="Google Shape;6388;p16"/>
            <p:cNvSpPr/>
            <p:nvPr/>
          </p:nvSpPr>
          <p:spPr>
            <a:xfrm>
              <a:off x="6538578"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9" name="Google Shape;6389;p16"/>
            <p:cNvSpPr/>
            <p:nvPr/>
          </p:nvSpPr>
          <p:spPr>
            <a:xfrm>
              <a:off x="6222576"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0" name="Google Shape;6390;p16"/>
            <p:cNvSpPr/>
            <p:nvPr/>
          </p:nvSpPr>
          <p:spPr>
            <a:xfrm>
              <a:off x="6066049"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596" y="775"/>
                    <a:pt x="774" y="608"/>
                    <a:pt x="774" y="394"/>
                  </a:cubicBezTo>
                  <a:cubicBezTo>
                    <a:pt x="774" y="179"/>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1" name="Google Shape;6391;p16"/>
            <p:cNvSpPr/>
            <p:nvPr/>
          </p:nvSpPr>
          <p:spPr>
            <a:xfrm>
              <a:off x="6380577"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2" name="Google Shape;6392;p16"/>
            <p:cNvSpPr/>
            <p:nvPr/>
          </p:nvSpPr>
          <p:spPr>
            <a:xfrm>
              <a:off x="6066049"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3" name="Google Shape;6393;p16"/>
            <p:cNvSpPr/>
            <p:nvPr/>
          </p:nvSpPr>
          <p:spPr>
            <a:xfrm>
              <a:off x="6380577"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4" name="Google Shape;6394;p16"/>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5" name="Google Shape;6395;p16"/>
            <p:cNvSpPr/>
            <p:nvPr/>
          </p:nvSpPr>
          <p:spPr>
            <a:xfrm>
              <a:off x="622257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6" name="Google Shape;6396;p16"/>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7" name="Google Shape;6397;p16"/>
            <p:cNvSpPr/>
            <p:nvPr/>
          </p:nvSpPr>
          <p:spPr>
            <a:xfrm>
              <a:off x="622257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8" name="Google Shape;6398;p16"/>
            <p:cNvSpPr/>
            <p:nvPr/>
          </p:nvSpPr>
          <p:spPr>
            <a:xfrm>
              <a:off x="6538578"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9" name="Google Shape;6399;p16"/>
            <p:cNvSpPr/>
            <p:nvPr/>
          </p:nvSpPr>
          <p:spPr>
            <a:xfrm>
              <a:off x="6222576"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0" name="Google Shape;6400;p16"/>
            <p:cNvSpPr/>
            <p:nvPr/>
          </p:nvSpPr>
          <p:spPr>
            <a:xfrm>
              <a:off x="6066049"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1" name="Google Shape;6401;p16"/>
            <p:cNvSpPr/>
            <p:nvPr/>
          </p:nvSpPr>
          <p:spPr>
            <a:xfrm>
              <a:off x="6380577"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2" name="Google Shape;6402;p16"/>
            <p:cNvSpPr/>
            <p:nvPr/>
          </p:nvSpPr>
          <p:spPr>
            <a:xfrm>
              <a:off x="6066049"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596" y="762"/>
                    <a:pt x="774" y="596"/>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3" name="Google Shape;6403;p16"/>
            <p:cNvSpPr/>
            <p:nvPr/>
          </p:nvSpPr>
          <p:spPr>
            <a:xfrm>
              <a:off x="6380577"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4" name="Google Shape;6404;p16"/>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5" name="Google Shape;6405;p16"/>
            <p:cNvSpPr/>
            <p:nvPr/>
          </p:nvSpPr>
          <p:spPr>
            <a:xfrm>
              <a:off x="622257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6" name="Google Shape;6406;p16"/>
            <p:cNvSpPr/>
            <p:nvPr/>
          </p:nvSpPr>
          <p:spPr>
            <a:xfrm>
              <a:off x="6538578"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7" name="Google Shape;6407;p16"/>
            <p:cNvSpPr/>
            <p:nvPr/>
          </p:nvSpPr>
          <p:spPr>
            <a:xfrm>
              <a:off x="6222576"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8" name="Google Shape;6408;p16"/>
            <p:cNvSpPr/>
            <p:nvPr/>
          </p:nvSpPr>
          <p:spPr>
            <a:xfrm>
              <a:off x="6066049"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9" name="Google Shape;6409;p16"/>
            <p:cNvSpPr/>
            <p:nvPr/>
          </p:nvSpPr>
          <p:spPr>
            <a:xfrm>
              <a:off x="6380577"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0" name="Google Shape;6410;p16"/>
            <p:cNvSpPr/>
            <p:nvPr/>
          </p:nvSpPr>
          <p:spPr>
            <a:xfrm>
              <a:off x="6066049"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1" name="Google Shape;6411;p16"/>
            <p:cNvSpPr/>
            <p:nvPr/>
          </p:nvSpPr>
          <p:spPr>
            <a:xfrm>
              <a:off x="6380577"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2" name="Google Shape;6412;p16"/>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3" name="Google Shape;6413;p16"/>
            <p:cNvSpPr/>
            <p:nvPr/>
          </p:nvSpPr>
          <p:spPr>
            <a:xfrm>
              <a:off x="622257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4" name="Google Shape;6414;p16"/>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5" name="Google Shape;6415;p16"/>
            <p:cNvSpPr/>
            <p:nvPr/>
          </p:nvSpPr>
          <p:spPr>
            <a:xfrm>
              <a:off x="9048777"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6" name="Google Shape;6416;p16"/>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7" name="Google Shape;6417;p16"/>
            <p:cNvSpPr/>
            <p:nvPr/>
          </p:nvSpPr>
          <p:spPr>
            <a:xfrm>
              <a:off x="9048777"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8" name="Google Shape;6418;p16"/>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9" name="Google Shape;6419;p16"/>
            <p:cNvSpPr/>
            <p:nvPr/>
          </p:nvSpPr>
          <p:spPr>
            <a:xfrm>
              <a:off x="9048777"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0" name="Google Shape;6420;p16"/>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1" name="Google Shape;6421;p16"/>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2" name="Google Shape;6422;p16"/>
            <p:cNvSpPr/>
            <p:nvPr/>
          </p:nvSpPr>
          <p:spPr>
            <a:xfrm>
              <a:off x="8734250"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3" name="Google Shape;6423;p16"/>
            <p:cNvSpPr/>
            <p:nvPr/>
          </p:nvSpPr>
          <p:spPr>
            <a:xfrm>
              <a:off x="9048777"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4" name="Google Shape;6424;p16"/>
            <p:cNvSpPr/>
            <p:nvPr/>
          </p:nvSpPr>
          <p:spPr>
            <a:xfrm>
              <a:off x="8734250"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5" name="Google Shape;6425;p16"/>
            <p:cNvSpPr/>
            <p:nvPr/>
          </p:nvSpPr>
          <p:spPr>
            <a:xfrm>
              <a:off x="8576249"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6" name="Google Shape;6426;p16"/>
            <p:cNvSpPr/>
            <p:nvPr/>
          </p:nvSpPr>
          <p:spPr>
            <a:xfrm>
              <a:off x="8890776"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7" name="Google Shape;6427;p16"/>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8" name="Google Shape;6428;p16"/>
            <p:cNvSpPr/>
            <p:nvPr/>
          </p:nvSpPr>
          <p:spPr>
            <a:xfrm>
              <a:off x="8419722"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9" name="Google Shape;6429;p16"/>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0" name="Google Shape;6430;p16"/>
            <p:cNvSpPr/>
            <p:nvPr/>
          </p:nvSpPr>
          <p:spPr>
            <a:xfrm>
              <a:off x="8734250"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1" name="Google Shape;6431;p16"/>
            <p:cNvSpPr/>
            <p:nvPr/>
          </p:nvSpPr>
          <p:spPr>
            <a:xfrm>
              <a:off x="9048777"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2" name="Google Shape;6432;p16"/>
            <p:cNvSpPr/>
            <p:nvPr/>
          </p:nvSpPr>
          <p:spPr>
            <a:xfrm>
              <a:off x="8734250"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3" name="Google Shape;6433;p16"/>
            <p:cNvSpPr/>
            <p:nvPr/>
          </p:nvSpPr>
          <p:spPr>
            <a:xfrm>
              <a:off x="8576249"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4" name="Google Shape;6434;p16"/>
            <p:cNvSpPr/>
            <p:nvPr/>
          </p:nvSpPr>
          <p:spPr>
            <a:xfrm>
              <a:off x="8890776"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5" name="Google Shape;6435;p16"/>
            <p:cNvSpPr/>
            <p:nvPr/>
          </p:nvSpPr>
          <p:spPr>
            <a:xfrm>
              <a:off x="8576249"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6" name="Google Shape;6436;p16"/>
            <p:cNvSpPr/>
            <p:nvPr/>
          </p:nvSpPr>
          <p:spPr>
            <a:xfrm>
              <a:off x="8890776"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7" name="Google Shape;6437;p16"/>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8" name="Google Shape;6438;p16"/>
            <p:cNvSpPr/>
            <p:nvPr/>
          </p:nvSpPr>
          <p:spPr>
            <a:xfrm>
              <a:off x="8419722"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9" name="Google Shape;6439;p16"/>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0" name="Google Shape;6440;p16"/>
            <p:cNvSpPr/>
            <p:nvPr/>
          </p:nvSpPr>
          <p:spPr>
            <a:xfrm>
              <a:off x="8734250"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1" name="Google Shape;6441;p16"/>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2" name="Google Shape;6442;p16"/>
            <p:cNvSpPr/>
            <p:nvPr/>
          </p:nvSpPr>
          <p:spPr>
            <a:xfrm>
              <a:off x="9048777"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3" name="Google Shape;6443;p16"/>
            <p:cNvSpPr/>
            <p:nvPr/>
          </p:nvSpPr>
          <p:spPr>
            <a:xfrm>
              <a:off x="8734250"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4" name="Google Shape;6444;p16"/>
            <p:cNvSpPr/>
            <p:nvPr/>
          </p:nvSpPr>
          <p:spPr>
            <a:xfrm>
              <a:off x="8576249"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5" name="Google Shape;6445;p16"/>
            <p:cNvSpPr/>
            <p:nvPr/>
          </p:nvSpPr>
          <p:spPr>
            <a:xfrm>
              <a:off x="8890776"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6" name="Google Shape;6446;p16"/>
            <p:cNvSpPr/>
            <p:nvPr/>
          </p:nvSpPr>
          <p:spPr>
            <a:xfrm>
              <a:off x="8419722"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7" name="Google Shape;6447;p16"/>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8" name="Google Shape;6448;p16"/>
            <p:cNvSpPr/>
            <p:nvPr/>
          </p:nvSpPr>
          <p:spPr>
            <a:xfrm>
              <a:off x="8734250"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9" name="Google Shape;6449;p16"/>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0" name="Google Shape;6450;p16"/>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1" name="Google Shape;6451;p16"/>
            <p:cNvSpPr/>
            <p:nvPr/>
          </p:nvSpPr>
          <p:spPr>
            <a:xfrm>
              <a:off x="8106669"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2" name="Google Shape;6452;p16"/>
            <p:cNvSpPr/>
            <p:nvPr/>
          </p:nvSpPr>
          <p:spPr>
            <a:xfrm>
              <a:off x="8419722"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3" name="Google Shape;6453;p16"/>
            <p:cNvSpPr/>
            <p:nvPr/>
          </p:nvSpPr>
          <p:spPr>
            <a:xfrm>
              <a:off x="8106669" y="3784789"/>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4" name="Google Shape;6454;p16"/>
            <p:cNvSpPr/>
            <p:nvPr/>
          </p:nvSpPr>
          <p:spPr>
            <a:xfrm>
              <a:off x="7950142"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5" name="Google Shape;6455;p16"/>
            <p:cNvSpPr/>
            <p:nvPr/>
          </p:nvSpPr>
          <p:spPr>
            <a:xfrm>
              <a:off x="8263196"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6" name="Google Shape;6456;p16"/>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7" name="Google Shape;6457;p16"/>
            <p:cNvSpPr/>
            <p:nvPr/>
          </p:nvSpPr>
          <p:spPr>
            <a:xfrm>
              <a:off x="7792142"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8" name="Google Shape;6458;p16"/>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9" name="Google Shape;6459;p16"/>
            <p:cNvSpPr/>
            <p:nvPr/>
          </p:nvSpPr>
          <p:spPr>
            <a:xfrm>
              <a:off x="8106669"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0" name="Google Shape;6460;p16"/>
            <p:cNvSpPr/>
            <p:nvPr/>
          </p:nvSpPr>
          <p:spPr>
            <a:xfrm>
              <a:off x="8419722"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1" name="Google Shape;6461;p16"/>
            <p:cNvSpPr/>
            <p:nvPr/>
          </p:nvSpPr>
          <p:spPr>
            <a:xfrm>
              <a:off x="8106669" y="4413721"/>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2" name="Google Shape;6462;p16"/>
            <p:cNvSpPr/>
            <p:nvPr/>
          </p:nvSpPr>
          <p:spPr>
            <a:xfrm>
              <a:off x="7950142"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3" name="Google Shape;6463;p16"/>
            <p:cNvSpPr/>
            <p:nvPr/>
          </p:nvSpPr>
          <p:spPr>
            <a:xfrm>
              <a:off x="8263196"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4" name="Google Shape;6464;p16"/>
            <p:cNvSpPr/>
            <p:nvPr/>
          </p:nvSpPr>
          <p:spPr>
            <a:xfrm>
              <a:off x="7950142"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5" name="Google Shape;6465;p16"/>
            <p:cNvSpPr/>
            <p:nvPr/>
          </p:nvSpPr>
          <p:spPr>
            <a:xfrm>
              <a:off x="8263196"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6" name="Google Shape;6466;p16"/>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7" name="Google Shape;6467;p16"/>
            <p:cNvSpPr/>
            <p:nvPr/>
          </p:nvSpPr>
          <p:spPr>
            <a:xfrm>
              <a:off x="7792142"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8" name="Google Shape;6468;p16"/>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9" name="Google Shape;6469;p16"/>
            <p:cNvSpPr/>
            <p:nvPr/>
          </p:nvSpPr>
          <p:spPr>
            <a:xfrm>
              <a:off x="8106669"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0" name="Google Shape;6470;p16"/>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1" name="Google Shape;6471;p16"/>
            <p:cNvSpPr/>
            <p:nvPr/>
          </p:nvSpPr>
          <p:spPr>
            <a:xfrm>
              <a:off x="8419722"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2" name="Google Shape;6472;p16"/>
            <p:cNvSpPr/>
            <p:nvPr/>
          </p:nvSpPr>
          <p:spPr>
            <a:xfrm>
              <a:off x="8106669" y="5041302"/>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3" name="Google Shape;6473;p16"/>
            <p:cNvSpPr/>
            <p:nvPr/>
          </p:nvSpPr>
          <p:spPr>
            <a:xfrm>
              <a:off x="7950142"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4" name="Google Shape;6474;p16"/>
            <p:cNvSpPr/>
            <p:nvPr/>
          </p:nvSpPr>
          <p:spPr>
            <a:xfrm>
              <a:off x="8263196"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5" name="Google Shape;6475;p16"/>
            <p:cNvSpPr/>
            <p:nvPr/>
          </p:nvSpPr>
          <p:spPr>
            <a:xfrm>
              <a:off x="7792142"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6" name="Google Shape;6476;p16"/>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7" name="Google Shape;6477;p16"/>
            <p:cNvSpPr/>
            <p:nvPr/>
          </p:nvSpPr>
          <p:spPr>
            <a:xfrm>
              <a:off x="8106669"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8" name="Google Shape;6478;p16"/>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9" name="Google Shape;6479;p16"/>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0" name="Google Shape;6480;p16"/>
            <p:cNvSpPr/>
            <p:nvPr/>
          </p:nvSpPr>
          <p:spPr>
            <a:xfrm>
              <a:off x="7479088"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1" name="Google Shape;6481;p16"/>
            <p:cNvSpPr/>
            <p:nvPr/>
          </p:nvSpPr>
          <p:spPr>
            <a:xfrm>
              <a:off x="7792142"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2" name="Google Shape;6482;p16"/>
            <p:cNvSpPr/>
            <p:nvPr/>
          </p:nvSpPr>
          <p:spPr>
            <a:xfrm>
              <a:off x="7479088"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3" name="Google Shape;6483;p16"/>
            <p:cNvSpPr/>
            <p:nvPr/>
          </p:nvSpPr>
          <p:spPr>
            <a:xfrm>
              <a:off x="7322562" y="3942790"/>
              <a:ext cx="95218" cy="95218"/>
            </a:xfrm>
            <a:custGeom>
              <a:avLst/>
              <a:gdLst/>
              <a:ahLst/>
              <a:cxnLst/>
              <a:rect l="l" t="t" r="r" b="b"/>
              <a:pathLst>
                <a:path w="775" h="775"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4" name="Google Shape;6484;p16"/>
            <p:cNvSpPr/>
            <p:nvPr/>
          </p:nvSpPr>
          <p:spPr>
            <a:xfrm>
              <a:off x="7635615" y="3942790"/>
              <a:ext cx="93744" cy="95218"/>
            </a:xfrm>
            <a:custGeom>
              <a:avLst/>
              <a:gdLst/>
              <a:ahLst/>
              <a:cxnLst/>
              <a:rect l="l" t="t" r="r" b="b"/>
              <a:pathLst>
                <a:path w="763" h="775"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5" name="Google Shape;6485;p16"/>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6" name="Google Shape;6486;p16"/>
            <p:cNvSpPr/>
            <p:nvPr/>
          </p:nvSpPr>
          <p:spPr>
            <a:xfrm>
              <a:off x="7164684"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7" name="Google Shape;6487;p16"/>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8" name="Google Shape;6488;p16"/>
            <p:cNvSpPr/>
            <p:nvPr/>
          </p:nvSpPr>
          <p:spPr>
            <a:xfrm>
              <a:off x="7479088"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9" name="Google Shape;6489;p16"/>
            <p:cNvSpPr/>
            <p:nvPr/>
          </p:nvSpPr>
          <p:spPr>
            <a:xfrm>
              <a:off x="7792142"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0" name="Google Shape;6490;p16"/>
            <p:cNvSpPr/>
            <p:nvPr/>
          </p:nvSpPr>
          <p:spPr>
            <a:xfrm>
              <a:off x="7479088"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1" name="Google Shape;6491;p16"/>
            <p:cNvSpPr/>
            <p:nvPr/>
          </p:nvSpPr>
          <p:spPr>
            <a:xfrm>
              <a:off x="7322562" y="4570248"/>
              <a:ext cx="95218" cy="93744"/>
            </a:xfrm>
            <a:custGeom>
              <a:avLst/>
              <a:gdLst/>
              <a:ahLst/>
              <a:cxnLst/>
              <a:rect l="l" t="t" r="r" b="b"/>
              <a:pathLst>
                <a:path w="775" h="763" extrusionOk="0">
                  <a:moveTo>
                    <a:pt x="382" y="1"/>
                  </a:moveTo>
                  <a:cubicBezTo>
                    <a:pt x="168" y="1"/>
                    <a:pt x="1" y="168"/>
                    <a:pt x="1" y="382"/>
                  </a:cubicBezTo>
                  <a:cubicBezTo>
                    <a:pt x="1" y="596"/>
                    <a:pt x="168"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2" name="Google Shape;6492;p16"/>
            <p:cNvSpPr/>
            <p:nvPr/>
          </p:nvSpPr>
          <p:spPr>
            <a:xfrm>
              <a:off x="7635615" y="4570248"/>
              <a:ext cx="93744" cy="93744"/>
            </a:xfrm>
            <a:custGeom>
              <a:avLst/>
              <a:gdLst/>
              <a:ahLst/>
              <a:cxnLst/>
              <a:rect l="l" t="t" r="r" b="b"/>
              <a:pathLst>
                <a:path w="763" h="763" extrusionOk="0">
                  <a:moveTo>
                    <a:pt x="382" y="1"/>
                  </a:moveTo>
                  <a:cubicBezTo>
                    <a:pt x="168" y="1"/>
                    <a:pt x="1" y="168"/>
                    <a:pt x="1" y="382"/>
                  </a:cubicBezTo>
                  <a:cubicBezTo>
                    <a:pt x="1" y="596"/>
                    <a:pt x="168" y="763"/>
                    <a:pt x="382" y="763"/>
                  </a:cubicBezTo>
                  <a:cubicBezTo>
                    <a:pt x="596" y="763"/>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3" name="Google Shape;6493;p16"/>
            <p:cNvSpPr/>
            <p:nvPr/>
          </p:nvSpPr>
          <p:spPr>
            <a:xfrm>
              <a:off x="7322562" y="4257195"/>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4" name="Google Shape;6494;p16"/>
            <p:cNvSpPr/>
            <p:nvPr/>
          </p:nvSpPr>
          <p:spPr>
            <a:xfrm>
              <a:off x="7635615" y="4257195"/>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5" name="Google Shape;6495;p16"/>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6" name="Google Shape;6496;p16"/>
            <p:cNvSpPr/>
            <p:nvPr/>
          </p:nvSpPr>
          <p:spPr>
            <a:xfrm>
              <a:off x="7164684"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7" name="Google Shape;6497;p16"/>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8" name="Google Shape;6498;p16"/>
            <p:cNvSpPr/>
            <p:nvPr/>
          </p:nvSpPr>
          <p:spPr>
            <a:xfrm>
              <a:off x="7479088"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9" name="Google Shape;6499;p16"/>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0" name="Google Shape;6500;p16"/>
            <p:cNvSpPr/>
            <p:nvPr/>
          </p:nvSpPr>
          <p:spPr>
            <a:xfrm>
              <a:off x="7792142"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1" name="Google Shape;6501;p16"/>
            <p:cNvSpPr/>
            <p:nvPr/>
          </p:nvSpPr>
          <p:spPr>
            <a:xfrm>
              <a:off x="7479088"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2" name="Google Shape;6502;p16"/>
            <p:cNvSpPr/>
            <p:nvPr/>
          </p:nvSpPr>
          <p:spPr>
            <a:xfrm>
              <a:off x="7322562" y="4884775"/>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3" name="Google Shape;6503;p16"/>
            <p:cNvSpPr/>
            <p:nvPr/>
          </p:nvSpPr>
          <p:spPr>
            <a:xfrm>
              <a:off x="7635615" y="4884775"/>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4" name="Google Shape;6504;p16"/>
            <p:cNvSpPr/>
            <p:nvPr/>
          </p:nvSpPr>
          <p:spPr>
            <a:xfrm>
              <a:off x="7164684"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5" name="Google Shape;6505;p16"/>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6" name="Google Shape;6506;p16"/>
            <p:cNvSpPr/>
            <p:nvPr/>
          </p:nvSpPr>
          <p:spPr>
            <a:xfrm>
              <a:off x="7479088"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7" name="Google Shape;6507;p16"/>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8" name="Google Shape;6508;p16"/>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9" name="Google Shape;6509;p16"/>
            <p:cNvSpPr/>
            <p:nvPr/>
          </p:nvSpPr>
          <p:spPr>
            <a:xfrm>
              <a:off x="685015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0" name="Google Shape;6510;p16"/>
            <p:cNvSpPr/>
            <p:nvPr/>
          </p:nvSpPr>
          <p:spPr>
            <a:xfrm>
              <a:off x="7164684"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1" name="Google Shape;6511;p16"/>
            <p:cNvSpPr/>
            <p:nvPr/>
          </p:nvSpPr>
          <p:spPr>
            <a:xfrm>
              <a:off x="6850156"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2" name="Google Shape;6512;p16"/>
            <p:cNvSpPr/>
            <p:nvPr/>
          </p:nvSpPr>
          <p:spPr>
            <a:xfrm>
              <a:off x="6693630"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3" name="Google Shape;6513;p16"/>
            <p:cNvSpPr/>
            <p:nvPr/>
          </p:nvSpPr>
          <p:spPr>
            <a:xfrm>
              <a:off x="7008157"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4" name="Google Shape;6514;p16"/>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5" name="Google Shape;6515;p16"/>
            <p:cNvSpPr/>
            <p:nvPr/>
          </p:nvSpPr>
          <p:spPr>
            <a:xfrm>
              <a:off x="6538578"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6" name="Google Shape;6516;p16"/>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7" name="Google Shape;6517;p16"/>
            <p:cNvSpPr/>
            <p:nvPr/>
          </p:nvSpPr>
          <p:spPr>
            <a:xfrm>
              <a:off x="685015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8" name="Google Shape;6518;p16"/>
            <p:cNvSpPr/>
            <p:nvPr/>
          </p:nvSpPr>
          <p:spPr>
            <a:xfrm>
              <a:off x="7164684"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9" name="Google Shape;6519;p16"/>
            <p:cNvSpPr/>
            <p:nvPr/>
          </p:nvSpPr>
          <p:spPr>
            <a:xfrm>
              <a:off x="6850156"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0" name="Google Shape;6520;p16"/>
            <p:cNvSpPr/>
            <p:nvPr/>
          </p:nvSpPr>
          <p:spPr>
            <a:xfrm>
              <a:off x="6693630"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1" name="Google Shape;6521;p16"/>
            <p:cNvSpPr/>
            <p:nvPr/>
          </p:nvSpPr>
          <p:spPr>
            <a:xfrm>
              <a:off x="7008157"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2" name="Google Shape;6522;p16"/>
            <p:cNvSpPr/>
            <p:nvPr/>
          </p:nvSpPr>
          <p:spPr>
            <a:xfrm>
              <a:off x="6693630"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3" name="Google Shape;6523;p16"/>
            <p:cNvSpPr/>
            <p:nvPr/>
          </p:nvSpPr>
          <p:spPr>
            <a:xfrm>
              <a:off x="7008157"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4" name="Google Shape;6524;p16"/>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5" name="Google Shape;6525;p16"/>
            <p:cNvSpPr/>
            <p:nvPr/>
          </p:nvSpPr>
          <p:spPr>
            <a:xfrm>
              <a:off x="6538578"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6" name="Google Shape;6526;p16"/>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7" name="Google Shape;6527;p16"/>
            <p:cNvSpPr/>
            <p:nvPr/>
          </p:nvSpPr>
          <p:spPr>
            <a:xfrm>
              <a:off x="685015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8" name="Google Shape;6528;p16"/>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9" name="Google Shape;6529;p16"/>
            <p:cNvSpPr/>
            <p:nvPr/>
          </p:nvSpPr>
          <p:spPr>
            <a:xfrm>
              <a:off x="7164684"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0" name="Google Shape;6530;p16"/>
            <p:cNvSpPr/>
            <p:nvPr/>
          </p:nvSpPr>
          <p:spPr>
            <a:xfrm>
              <a:off x="6850156"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1" name="Google Shape;6531;p16"/>
            <p:cNvSpPr/>
            <p:nvPr/>
          </p:nvSpPr>
          <p:spPr>
            <a:xfrm>
              <a:off x="6693630"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2" name="Google Shape;6532;p16"/>
            <p:cNvSpPr/>
            <p:nvPr/>
          </p:nvSpPr>
          <p:spPr>
            <a:xfrm>
              <a:off x="7008157"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3" name="Google Shape;6533;p16"/>
            <p:cNvSpPr/>
            <p:nvPr/>
          </p:nvSpPr>
          <p:spPr>
            <a:xfrm>
              <a:off x="6538578"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4" name="Google Shape;6534;p16"/>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5" name="Google Shape;6535;p16"/>
            <p:cNvSpPr/>
            <p:nvPr/>
          </p:nvSpPr>
          <p:spPr>
            <a:xfrm>
              <a:off x="685015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6" name="Google Shape;6536;p16"/>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7" name="Google Shape;6537;p16"/>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8" name="Google Shape;6538;p16"/>
            <p:cNvSpPr/>
            <p:nvPr/>
          </p:nvSpPr>
          <p:spPr>
            <a:xfrm>
              <a:off x="622257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9" name="Google Shape;6539;p16"/>
            <p:cNvSpPr/>
            <p:nvPr/>
          </p:nvSpPr>
          <p:spPr>
            <a:xfrm>
              <a:off x="6538578"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0" name="Google Shape;6540;p16"/>
            <p:cNvSpPr/>
            <p:nvPr/>
          </p:nvSpPr>
          <p:spPr>
            <a:xfrm>
              <a:off x="6222576"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1" name="Google Shape;6541;p16"/>
            <p:cNvSpPr/>
            <p:nvPr/>
          </p:nvSpPr>
          <p:spPr>
            <a:xfrm>
              <a:off x="6066049"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2" name="Google Shape;6542;p16"/>
            <p:cNvSpPr/>
            <p:nvPr/>
          </p:nvSpPr>
          <p:spPr>
            <a:xfrm>
              <a:off x="6380577"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3" name="Google Shape;6543;p16"/>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4" name="Google Shape;6544;p16"/>
            <p:cNvSpPr/>
            <p:nvPr/>
          </p:nvSpPr>
          <p:spPr>
            <a:xfrm>
              <a:off x="622257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5" name="Google Shape;6545;p16"/>
            <p:cNvSpPr/>
            <p:nvPr/>
          </p:nvSpPr>
          <p:spPr>
            <a:xfrm>
              <a:off x="6538578"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6" name="Google Shape;6546;p16"/>
            <p:cNvSpPr/>
            <p:nvPr/>
          </p:nvSpPr>
          <p:spPr>
            <a:xfrm>
              <a:off x="6222576"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7" name="Google Shape;6547;p16"/>
            <p:cNvSpPr/>
            <p:nvPr/>
          </p:nvSpPr>
          <p:spPr>
            <a:xfrm>
              <a:off x="6066049"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596" y="763"/>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8" name="Google Shape;6548;p16"/>
            <p:cNvSpPr/>
            <p:nvPr/>
          </p:nvSpPr>
          <p:spPr>
            <a:xfrm>
              <a:off x="6380577"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9" name="Google Shape;6549;p16"/>
            <p:cNvSpPr/>
            <p:nvPr/>
          </p:nvSpPr>
          <p:spPr>
            <a:xfrm>
              <a:off x="6066049"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0" name="Google Shape;6550;p16"/>
            <p:cNvSpPr/>
            <p:nvPr/>
          </p:nvSpPr>
          <p:spPr>
            <a:xfrm>
              <a:off x="6380577"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1" name="Google Shape;6551;p16"/>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2" name="Google Shape;6552;p16"/>
            <p:cNvSpPr/>
            <p:nvPr/>
          </p:nvSpPr>
          <p:spPr>
            <a:xfrm>
              <a:off x="622257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3" name="Google Shape;6553;p16"/>
            <p:cNvSpPr/>
            <p:nvPr/>
          </p:nvSpPr>
          <p:spPr>
            <a:xfrm>
              <a:off x="6538578"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4" name="Google Shape;6554;p16"/>
            <p:cNvSpPr/>
            <p:nvPr/>
          </p:nvSpPr>
          <p:spPr>
            <a:xfrm>
              <a:off x="6222576"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5" name="Google Shape;6555;p16"/>
            <p:cNvSpPr/>
            <p:nvPr/>
          </p:nvSpPr>
          <p:spPr>
            <a:xfrm>
              <a:off x="6066049"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6" name="Google Shape;6556;p16"/>
            <p:cNvSpPr/>
            <p:nvPr/>
          </p:nvSpPr>
          <p:spPr>
            <a:xfrm>
              <a:off x="6380577"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7" name="Google Shape;6557;p16"/>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8" name="Google Shape;6558;p16"/>
            <p:cNvSpPr/>
            <p:nvPr/>
          </p:nvSpPr>
          <p:spPr>
            <a:xfrm>
              <a:off x="622257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867182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1"/>
        </a:solidFill>
        <a:effectLst/>
      </p:bgPr>
    </p:bg>
    <p:spTree>
      <p:nvGrpSpPr>
        <p:cNvPr id="1" name="Shape 6559"/>
        <p:cNvGrpSpPr/>
        <p:nvPr/>
      </p:nvGrpSpPr>
      <p:grpSpPr>
        <a:xfrm>
          <a:off x="0" y="0"/>
          <a:ext cx="0" cy="0"/>
          <a:chOff x="0" y="0"/>
          <a:chExt cx="0" cy="0"/>
        </a:xfrm>
      </p:grpSpPr>
      <p:grpSp>
        <p:nvGrpSpPr>
          <p:cNvPr id="6560" name="Google Shape;6560;p17"/>
          <p:cNvGrpSpPr/>
          <p:nvPr/>
        </p:nvGrpSpPr>
        <p:grpSpPr>
          <a:xfrm>
            <a:off x="0" y="-67"/>
            <a:ext cx="12197683" cy="6858131"/>
            <a:chOff x="0" y="-50"/>
            <a:chExt cx="9148262" cy="5143598"/>
          </a:xfrm>
        </p:grpSpPr>
        <p:sp>
          <p:nvSpPr>
            <p:cNvPr id="6561" name="Google Shape;6561;p17"/>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2" name="Google Shape;6562;p17"/>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3" name="Google Shape;6563;p17"/>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4" name="Google Shape;6564;p17"/>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5" name="Google Shape;6565;p17"/>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6" name="Google Shape;6566;p17"/>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7" name="Google Shape;6567;p17"/>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8" name="Google Shape;6568;p17"/>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9" name="Google Shape;6569;p17"/>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0" name="Google Shape;6570;p17"/>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1" name="Google Shape;6571;p17"/>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2" name="Google Shape;6572;p17"/>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73" name="Google Shape;6573;p17"/>
          <p:cNvSpPr txBox="1">
            <a:spLocks noGrp="1"/>
          </p:cNvSpPr>
          <p:nvPr>
            <p:ph type="title"/>
          </p:nvPr>
        </p:nvSpPr>
        <p:spPr>
          <a:xfrm>
            <a:off x="3608000" y="3071000"/>
            <a:ext cx="497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74" name="Google Shape;6574;p17"/>
          <p:cNvSpPr txBox="1">
            <a:spLocks noGrp="1"/>
          </p:cNvSpPr>
          <p:nvPr>
            <p:ph type="title" idx="2" hasCustomPrompt="1"/>
          </p:nvPr>
        </p:nvSpPr>
        <p:spPr>
          <a:xfrm>
            <a:off x="4646400" y="1950200"/>
            <a:ext cx="2899200" cy="152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7200"/>
              <a:buNone/>
              <a:defRPr sz="96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75" name="Google Shape;6575;p17"/>
          <p:cNvSpPr txBox="1">
            <a:spLocks noGrp="1"/>
          </p:cNvSpPr>
          <p:nvPr>
            <p:ph type="subTitle" idx="1"/>
          </p:nvPr>
        </p:nvSpPr>
        <p:spPr>
          <a:xfrm>
            <a:off x="4258633" y="3873833"/>
            <a:ext cx="3674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spcBef>
                <a:spcPts val="2133"/>
              </a:spcBef>
              <a:spcAft>
                <a:spcPts val="0"/>
              </a:spcAft>
              <a:buSzPts val="1600"/>
              <a:buNone/>
              <a:defRPr/>
            </a:lvl2pPr>
            <a:lvl3pPr lvl="2" algn="ctr" rtl="0">
              <a:spcBef>
                <a:spcPts val="2133"/>
              </a:spcBef>
              <a:spcAft>
                <a:spcPts val="0"/>
              </a:spcAft>
              <a:buSzPts val="1600"/>
              <a:buNone/>
              <a:defRPr/>
            </a:lvl3pPr>
            <a:lvl4pPr lvl="3" algn="ctr" rtl="0">
              <a:spcBef>
                <a:spcPts val="2133"/>
              </a:spcBef>
              <a:spcAft>
                <a:spcPts val="0"/>
              </a:spcAft>
              <a:buSzPts val="1600"/>
              <a:buNone/>
              <a:defRPr/>
            </a:lvl4pPr>
            <a:lvl5pPr lvl="4" algn="ctr" rtl="0">
              <a:spcBef>
                <a:spcPts val="2133"/>
              </a:spcBef>
              <a:spcAft>
                <a:spcPts val="0"/>
              </a:spcAft>
              <a:buSzPts val="1600"/>
              <a:buNone/>
              <a:defRPr/>
            </a:lvl5pPr>
            <a:lvl6pPr lvl="5" algn="ctr" rtl="0">
              <a:spcBef>
                <a:spcPts val="2133"/>
              </a:spcBef>
              <a:spcAft>
                <a:spcPts val="0"/>
              </a:spcAft>
              <a:buSzPts val="1600"/>
              <a:buNone/>
              <a:defRPr/>
            </a:lvl6pPr>
            <a:lvl7pPr lvl="6" algn="ctr" rtl="0">
              <a:spcBef>
                <a:spcPts val="2133"/>
              </a:spcBef>
              <a:spcAft>
                <a:spcPts val="0"/>
              </a:spcAft>
              <a:buSzPts val="1600"/>
              <a:buNone/>
              <a:defRPr/>
            </a:lvl7pPr>
            <a:lvl8pPr lvl="7" algn="ctr" rtl="0">
              <a:spcBef>
                <a:spcPts val="2133"/>
              </a:spcBef>
              <a:spcAft>
                <a:spcPts val="0"/>
              </a:spcAft>
              <a:buSzPts val="1600"/>
              <a:buNone/>
              <a:defRPr/>
            </a:lvl8pPr>
            <a:lvl9pPr lvl="8" algn="ctr"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39779673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ig Numbers">
  <p:cSld name="Big Numbers">
    <p:bg>
      <p:bgPr>
        <a:solidFill>
          <a:schemeClr val="accent2"/>
        </a:solidFill>
        <a:effectLst/>
      </p:bgPr>
    </p:bg>
    <p:spTree>
      <p:nvGrpSpPr>
        <p:cNvPr id="1" name="Shape 6675"/>
        <p:cNvGrpSpPr/>
        <p:nvPr/>
      </p:nvGrpSpPr>
      <p:grpSpPr>
        <a:xfrm>
          <a:off x="0" y="0"/>
          <a:ext cx="0" cy="0"/>
          <a:chOff x="0" y="0"/>
          <a:chExt cx="0" cy="0"/>
        </a:xfrm>
      </p:grpSpPr>
      <p:grpSp>
        <p:nvGrpSpPr>
          <p:cNvPr id="6676" name="Google Shape;6676;p21"/>
          <p:cNvGrpSpPr/>
          <p:nvPr/>
        </p:nvGrpSpPr>
        <p:grpSpPr>
          <a:xfrm>
            <a:off x="0" y="-67"/>
            <a:ext cx="12197683" cy="6858131"/>
            <a:chOff x="0" y="-50"/>
            <a:chExt cx="9148262" cy="5143598"/>
          </a:xfrm>
        </p:grpSpPr>
        <p:sp>
          <p:nvSpPr>
            <p:cNvPr id="6677" name="Google Shape;6677;p21"/>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8" name="Google Shape;6678;p21"/>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9" name="Google Shape;6679;p21"/>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0" name="Google Shape;6680;p21"/>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1" name="Google Shape;6681;p21"/>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2" name="Google Shape;6682;p21"/>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3" name="Google Shape;6683;p21"/>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4" name="Google Shape;6684;p21"/>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5" name="Google Shape;6685;p21"/>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6" name="Google Shape;6686;p21"/>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7" name="Google Shape;6687;p21"/>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8" name="Google Shape;6688;p21"/>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89" name="Google Shape;6689;p21"/>
          <p:cNvSpPr txBox="1">
            <a:spLocks noGrp="1"/>
          </p:cNvSpPr>
          <p:nvPr>
            <p:ph type="subTitle" idx="1"/>
          </p:nvPr>
        </p:nvSpPr>
        <p:spPr>
          <a:xfrm>
            <a:off x="7213600" y="3687400"/>
            <a:ext cx="2895600" cy="58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a:lvl1pPr>
            <a:lvl2pPr lvl="1">
              <a:lnSpc>
                <a:spcPct val="100000"/>
              </a:lnSpc>
              <a:spcBef>
                <a:spcPts val="2133"/>
              </a:spcBef>
              <a:spcAft>
                <a:spcPts val="0"/>
              </a:spcAft>
              <a:buNone/>
              <a:defRPr/>
            </a:lvl2pPr>
            <a:lvl3pPr lvl="2">
              <a:lnSpc>
                <a:spcPct val="100000"/>
              </a:lnSpc>
              <a:spcBef>
                <a:spcPts val="2133"/>
              </a:spcBef>
              <a:spcAft>
                <a:spcPts val="0"/>
              </a:spcAft>
              <a:buNone/>
              <a:defRPr/>
            </a:lvl3pPr>
            <a:lvl4pPr lvl="3">
              <a:lnSpc>
                <a:spcPct val="100000"/>
              </a:lnSpc>
              <a:spcBef>
                <a:spcPts val="2133"/>
              </a:spcBef>
              <a:spcAft>
                <a:spcPts val="0"/>
              </a:spcAft>
              <a:buNone/>
              <a:defRPr/>
            </a:lvl4pPr>
            <a:lvl5pPr lvl="4">
              <a:lnSpc>
                <a:spcPct val="100000"/>
              </a:lnSpc>
              <a:spcBef>
                <a:spcPts val="2133"/>
              </a:spcBef>
              <a:spcAft>
                <a:spcPts val="0"/>
              </a:spcAft>
              <a:buNone/>
              <a:defRPr/>
            </a:lvl5pPr>
            <a:lvl6pPr lvl="5">
              <a:lnSpc>
                <a:spcPct val="100000"/>
              </a:lnSpc>
              <a:spcBef>
                <a:spcPts val="2133"/>
              </a:spcBef>
              <a:spcAft>
                <a:spcPts val="0"/>
              </a:spcAft>
              <a:buNone/>
              <a:defRPr/>
            </a:lvl6pPr>
            <a:lvl7pPr lvl="6">
              <a:lnSpc>
                <a:spcPct val="100000"/>
              </a:lnSpc>
              <a:spcBef>
                <a:spcPts val="2133"/>
              </a:spcBef>
              <a:spcAft>
                <a:spcPts val="0"/>
              </a:spcAft>
              <a:buNone/>
              <a:defRPr/>
            </a:lvl7pPr>
            <a:lvl8pPr lvl="7">
              <a:lnSpc>
                <a:spcPct val="100000"/>
              </a:lnSpc>
              <a:spcBef>
                <a:spcPts val="2133"/>
              </a:spcBef>
              <a:spcAft>
                <a:spcPts val="0"/>
              </a:spcAft>
              <a:buNone/>
              <a:defRPr/>
            </a:lvl8pPr>
            <a:lvl9pPr lvl="8">
              <a:lnSpc>
                <a:spcPct val="100000"/>
              </a:lnSpc>
              <a:spcBef>
                <a:spcPts val="2133"/>
              </a:spcBef>
              <a:spcAft>
                <a:spcPts val="2133"/>
              </a:spcAft>
              <a:buNone/>
              <a:defRPr/>
            </a:lvl9pPr>
          </a:lstStyle>
          <a:p>
            <a:endParaRPr/>
          </a:p>
        </p:txBody>
      </p:sp>
      <p:sp>
        <p:nvSpPr>
          <p:cNvPr id="6690" name="Google Shape;6690;p21"/>
          <p:cNvSpPr txBox="1">
            <a:spLocks noGrp="1"/>
          </p:cNvSpPr>
          <p:nvPr>
            <p:ph type="subTitle" idx="2"/>
          </p:nvPr>
        </p:nvSpPr>
        <p:spPr>
          <a:xfrm>
            <a:off x="2997033" y="5368533"/>
            <a:ext cx="2197200" cy="5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691" name="Google Shape;6691;p21"/>
          <p:cNvSpPr txBox="1">
            <a:spLocks noGrp="1"/>
          </p:cNvSpPr>
          <p:nvPr>
            <p:ph type="subTitle" idx="3"/>
          </p:nvPr>
        </p:nvSpPr>
        <p:spPr>
          <a:xfrm>
            <a:off x="2006600" y="2159200"/>
            <a:ext cx="2895600" cy="5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692" name="Google Shape;6692;p21"/>
          <p:cNvSpPr txBox="1">
            <a:spLocks noGrp="1"/>
          </p:cNvSpPr>
          <p:nvPr>
            <p:ph type="title" hasCustomPrompt="1"/>
          </p:nvPr>
        </p:nvSpPr>
        <p:spPr>
          <a:xfrm>
            <a:off x="2004800" y="1231900"/>
            <a:ext cx="2899200" cy="9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4800"/>
              <a:buNone/>
              <a:defRPr sz="6400">
                <a:solidFill>
                  <a:schemeClr val="accent1"/>
                </a:solidFill>
              </a:defRPr>
            </a:lvl1pPr>
            <a:lvl2pPr lvl="1" algn="ctr" rtl="0">
              <a:lnSpc>
                <a:spcPct val="100000"/>
              </a:lnSpc>
              <a:spcBef>
                <a:spcPts val="0"/>
              </a:spcBef>
              <a:spcAft>
                <a:spcPts val="0"/>
              </a:spcAft>
              <a:buClr>
                <a:schemeClr val="accent1"/>
              </a:buClr>
              <a:buSzPts val="12000"/>
              <a:buNone/>
              <a:defRPr sz="16000">
                <a:solidFill>
                  <a:schemeClr val="accent1"/>
                </a:solidFill>
              </a:defRPr>
            </a:lvl2pPr>
            <a:lvl3pPr lvl="2" algn="ctr" rtl="0">
              <a:lnSpc>
                <a:spcPct val="100000"/>
              </a:lnSpc>
              <a:spcBef>
                <a:spcPts val="0"/>
              </a:spcBef>
              <a:spcAft>
                <a:spcPts val="0"/>
              </a:spcAft>
              <a:buClr>
                <a:schemeClr val="accent1"/>
              </a:buClr>
              <a:buSzPts val="12000"/>
              <a:buNone/>
              <a:defRPr sz="16000">
                <a:solidFill>
                  <a:schemeClr val="accent1"/>
                </a:solidFill>
              </a:defRPr>
            </a:lvl3pPr>
            <a:lvl4pPr lvl="3" algn="ctr" rtl="0">
              <a:lnSpc>
                <a:spcPct val="100000"/>
              </a:lnSpc>
              <a:spcBef>
                <a:spcPts val="0"/>
              </a:spcBef>
              <a:spcAft>
                <a:spcPts val="0"/>
              </a:spcAft>
              <a:buClr>
                <a:schemeClr val="accent1"/>
              </a:buClr>
              <a:buSzPts val="12000"/>
              <a:buNone/>
              <a:defRPr sz="16000">
                <a:solidFill>
                  <a:schemeClr val="accent1"/>
                </a:solidFill>
              </a:defRPr>
            </a:lvl4pPr>
            <a:lvl5pPr lvl="4" algn="ctr" rtl="0">
              <a:lnSpc>
                <a:spcPct val="100000"/>
              </a:lnSpc>
              <a:spcBef>
                <a:spcPts val="0"/>
              </a:spcBef>
              <a:spcAft>
                <a:spcPts val="0"/>
              </a:spcAft>
              <a:buClr>
                <a:schemeClr val="accent1"/>
              </a:buClr>
              <a:buSzPts val="12000"/>
              <a:buNone/>
              <a:defRPr sz="16000">
                <a:solidFill>
                  <a:schemeClr val="accent1"/>
                </a:solidFill>
              </a:defRPr>
            </a:lvl5pPr>
            <a:lvl6pPr lvl="5" algn="ctr" rtl="0">
              <a:lnSpc>
                <a:spcPct val="100000"/>
              </a:lnSpc>
              <a:spcBef>
                <a:spcPts val="0"/>
              </a:spcBef>
              <a:spcAft>
                <a:spcPts val="0"/>
              </a:spcAft>
              <a:buClr>
                <a:schemeClr val="accent1"/>
              </a:buClr>
              <a:buSzPts val="12000"/>
              <a:buNone/>
              <a:defRPr sz="16000">
                <a:solidFill>
                  <a:schemeClr val="accent1"/>
                </a:solidFill>
              </a:defRPr>
            </a:lvl6pPr>
            <a:lvl7pPr lvl="6" algn="ctr" rtl="0">
              <a:lnSpc>
                <a:spcPct val="100000"/>
              </a:lnSpc>
              <a:spcBef>
                <a:spcPts val="0"/>
              </a:spcBef>
              <a:spcAft>
                <a:spcPts val="0"/>
              </a:spcAft>
              <a:buClr>
                <a:schemeClr val="accent1"/>
              </a:buClr>
              <a:buSzPts val="12000"/>
              <a:buNone/>
              <a:defRPr sz="16000">
                <a:solidFill>
                  <a:schemeClr val="accent1"/>
                </a:solidFill>
              </a:defRPr>
            </a:lvl7pPr>
            <a:lvl8pPr lvl="7" algn="ctr" rtl="0">
              <a:lnSpc>
                <a:spcPct val="100000"/>
              </a:lnSpc>
              <a:spcBef>
                <a:spcPts val="0"/>
              </a:spcBef>
              <a:spcAft>
                <a:spcPts val="0"/>
              </a:spcAft>
              <a:buClr>
                <a:schemeClr val="accent1"/>
              </a:buClr>
              <a:buSzPts val="12000"/>
              <a:buNone/>
              <a:defRPr sz="16000">
                <a:solidFill>
                  <a:schemeClr val="accent1"/>
                </a:solidFill>
              </a:defRPr>
            </a:lvl8pPr>
            <a:lvl9pPr lvl="8" algn="ctr" rtl="0">
              <a:lnSpc>
                <a:spcPct val="100000"/>
              </a:lnSpc>
              <a:spcBef>
                <a:spcPts val="0"/>
              </a:spcBef>
              <a:spcAft>
                <a:spcPts val="0"/>
              </a:spcAft>
              <a:buClr>
                <a:schemeClr val="accent1"/>
              </a:buClr>
              <a:buSzPts val="12000"/>
              <a:buNone/>
              <a:defRPr sz="16000">
                <a:solidFill>
                  <a:schemeClr val="accent1"/>
                </a:solidFill>
              </a:defRPr>
            </a:lvl9pPr>
          </a:lstStyle>
          <a:p>
            <a:r>
              <a:t>xx%</a:t>
            </a:r>
          </a:p>
        </p:txBody>
      </p:sp>
      <p:sp>
        <p:nvSpPr>
          <p:cNvPr id="6693" name="Google Shape;6693;p21"/>
          <p:cNvSpPr txBox="1">
            <a:spLocks noGrp="1"/>
          </p:cNvSpPr>
          <p:nvPr>
            <p:ph type="title" idx="4" hasCustomPrompt="1"/>
          </p:nvPr>
        </p:nvSpPr>
        <p:spPr>
          <a:xfrm>
            <a:off x="2372433" y="4427100"/>
            <a:ext cx="2899200" cy="9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4800"/>
              <a:buNone/>
              <a:defRPr sz="6400">
                <a:solidFill>
                  <a:schemeClr val="accent1"/>
                </a:solidFill>
              </a:defRPr>
            </a:lvl1pPr>
            <a:lvl2pPr lvl="1" algn="ctr" rtl="0">
              <a:lnSpc>
                <a:spcPct val="100000"/>
              </a:lnSpc>
              <a:spcBef>
                <a:spcPts val="0"/>
              </a:spcBef>
              <a:spcAft>
                <a:spcPts val="0"/>
              </a:spcAft>
              <a:buClr>
                <a:schemeClr val="accent1"/>
              </a:buClr>
              <a:buSzPts val="12000"/>
              <a:buNone/>
              <a:defRPr sz="16000">
                <a:solidFill>
                  <a:schemeClr val="accent1"/>
                </a:solidFill>
              </a:defRPr>
            </a:lvl2pPr>
            <a:lvl3pPr lvl="2" algn="ctr" rtl="0">
              <a:lnSpc>
                <a:spcPct val="100000"/>
              </a:lnSpc>
              <a:spcBef>
                <a:spcPts val="0"/>
              </a:spcBef>
              <a:spcAft>
                <a:spcPts val="0"/>
              </a:spcAft>
              <a:buClr>
                <a:schemeClr val="accent1"/>
              </a:buClr>
              <a:buSzPts val="12000"/>
              <a:buNone/>
              <a:defRPr sz="16000">
                <a:solidFill>
                  <a:schemeClr val="accent1"/>
                </a:solidFill>
              </a:defRPr>
            </a:lvl3pPr>
            <a:lvl4pPr lvl="3" algn="ctr" rtl="0">
              <a:lnSpc>
                <a:spcPct val="100000"/>
              </a:lnSpc>
              <a:spcBef>
                <a:spcPts val="0"/>
              </a:spcBef>
              <a:spcAft>
                <a:spcPts val="0"/>
              </a:spcAft>
              <a:buClr>
                <a:schemeClr val="accent1"/>
              </a:buClr>
              <a:buSzPts val="12000"/>
              <a:buNone/>
              <a:defRPr sz="16000">
                <a:solidFill>
                  <a:schemeClr val="accent1"/>
                </a:solidFill>
              </a:defRPr>
            </a:lvl4pPr>
            <a:lvl5pPr lvl="4" algn="ctr" rtl="0">
              <a:lnSpc>
                <a:spcPct val="100000"/>
              </a:lnSpc>
              <a:spcBef>
                <a:spcPts val="0"/>
              </a:spcBef>
              <a:spcAft>
                <a:spcPts val="0"/>
              </a:spcAft>
              <a:buClr>
                <a:schemeClr val="accent1"/>
              </a:buClr>
              <a:buSzPts val="12000"/>
              <a:buNone/>
              <a:defRPr sz="16000">
                <a:solidFill>
                  <a:schemeClr val="accent1"/>
                </a:solidFill>
              </a:defRPr>
            </a:lvl5pPr>
            <a:lvl6pPr lvl="5" algn="ctr" rtl="0">
              <a:lnSpc>
                <a:spcPct val="100000"/>
              </a:lnSpc>
              <a:spcBef>
                <a:spcPts val="0"/>
              </a:spcBef>
              <a:spcAft>
                <a:spcPts val="0"/>
              </a:spcAft>
              <a:buClr>
                <a:schemeClr val="accent1"/>
              </a:buClr>
              <a:buSzPts val="12000"/>
              <a:buNone/>
              <a:defRPr sz="16000">
                <a:solidFill>
                  <a:schemeClr val="accent1"/>
                </a:solidFill>
              </a:defRPr>
            </a:lvl6pPr>
            <a:lvl7pPr lvl="6" algn="ctr" rtl="0">
              <a:lnSpc>
                <a:spcPct val="100000"/>
              </a:lnSpc>
              <a:spcBef>
                <a:spcPts val="0"/>
              </a:spcBef>
              <a:spcAft>
                <a:spcPts val="0"/>
              </a:spcAft>
              <a:buClr>
                <a:schemeClr val="accent1"/>
              </a:buClr>
              <a:buSzPts val="12000"/>
              <a:buNone/>
              <a:defRPr sz="16000">
                <a:solidFill>
                  <a:schemeClr val="accent1"/>
                </a:solidFill>
              </a:defRPr>
            </a:lvl7pPr>
            <a:lvl8pPr lvl="7" algn="ctr" rtl="0">
              <a:lnSpc>
                <a:spcPct val="100000"/>
              </a:lnSpc>
              <a:spcBef>
                <a:spcPts val="0"/>
              </a:spcBef>
              <a:spcAft>
                <a:spcPts val="0"/>
              </a:spcAft>
              <a:buClr>
                <a:schemeClr val="accent1"/>
              </a:buClr>
              <a:buSzPts val="12000"/>
              <a:buNone/>
              <a:defRPr sz="16000">
                <a:solidFill>
                  <a:schemeClr val="accent1"/>
                </a:solidFill>
              </a:defRPr>
            </a:lvl8pPr>
            <a:lvl9pPr lvl="8" algn="ctr" rtl="0">
              <a:lnSpc>
                <a:spcPct val="100000"/>
              </a:lnSpc>
              <a:spcBef>
                <a:spcPts val="0"/>
              </a:spcBef>
              <a:spcAft>
                <a:spcPts val="0"/>
              </a:spcAft>
              <a:buClr>
                <a:schemeClr val="accent1"/>
              </a:buClr>
              <a:buSzPts val="12000"/>
              <a:buNone/>
              <a:defRPr sz="16000">
                <a:solidFill>
                  <a:schemeClr val="accent1"/>
                </a:solidFill>
              </a:defRPr>
            </a:lvl9pPr>
          </a:lstStyle>
          <a:p>
            <a:r>
              <a:t>xx%</a:t>
            </a:r>
          </a:p>
        </p:txBody>
      </p:sp>
      <p:sp>
        <p:nvSpPr>
          <p:cNvPr id="6694" name="Google Shape;6694;p21"/>
          <p:cNvSpPr txBox="1">
            <a:spLocks noGrp="1"/>
          </p:cNvSpPr>
          <p:nvPr>
            <p:ph type="title" idx="5" hasCustomPrompt="1"/>
          </p:nvPr>
        </p:nvSpPr>
        <p:spPr>
          <a:xfrm>
            <a:off x="6999800" y="2745967"/>
            <a:ext cx="3323600" cy="9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4800"/>
              <a:buNone/>
              <a:defRPr sz="6400">
                <a:solidFill>
                  <a:schemeClr val="accent1"/>
                </a:solidFill>
              </a:defRPr>
            </a:lvl1pPr>
            <a:lvl2pPr lvl="1" algn="ctr" rtl="0">
              <a:lnSpc>
                <a:spcPct val="100000"/>
              </a:lnSpc>
              <a:spcBef>
                <a:spcPts val="0"/>
              </a:spcBef>
              <a:spcAft>
                <a:spcPts val="0"/>
              </a:spcAft>
              <a:buClr>
                <a:schemeClr val="accent1"/>
              </a:buClr>
              <a:buSzPts val="12000"/>
              <a:buNone/>
              <a:defRPr sz="16000">
                <a:solidFill>
                  <a:schemeClr val="accent1"/>
                </a:solidFill>
              </a:defRPr>
            </a:lvl2pPr>
            <a:lvl3pPr lvl="2" algn="ctr" rtl="0">
              <a:lnSpc>
                <a:spcPct val="100000"/>
              </a:lnSpc>
              <a:spcBef>
                <a:spcPts val="0"/>
              </a:spcBef>
              <a:spcAft>
                <a:spcPts val="0"/>
              </a:spcAft>
              <a:buClr>
                <a:schemeClr val="accent1"/>
              </a:buClr>
              <a:buSzPts val="12000"/>
              <a:buNone/>
              <a:defRPr sz="16000">
                <a:solidFill>
                  <a:schemeClr val="accent1"/>
                </a:solidFill>
              </a:defRPr>
            </a:lvl3pPr>
            <a:lvl4pPr lvl="3" algn="ctr" rtl="0">
              <a:lnSpc>
                <a:spcPct val="100000"/>
              </a:lnSpc>
              <a:spcBef>
                <a:spcPts val="0"/>
              </a:spcBef>
              <a:spcAft>
                <a:spcPts val="0"/>
              </a:spcAft>
              <a:buClr>
                <a:schemeClr val="accent1"/>
              </a:buClr>
              <a:buSzPts val="12000"/>
              <a:buNone/>
              <a:defRPr sz="16000">
                <a:solidFill>
                  <a:schemeClr val="accent1"/>
                </a:solidFill>
              </a:defRPr>
            </a:lvl4pPr>
            <a:lvl5pPr lvl="4" algn="ctr" rtl="0">
              <a:lnSpc>
                <a:spcPct val="100000"/>
              </a:lnSpc>
              <a:spcBef>
                <a:spcPts val="0"/>
              </a:spcBef>
              <a:spcAft>
                <a:spcPts val="0"/>
              </a:spcAft>
              <a:buClr>
                <a:schemeClr val="accent1"/>
              </a:buClr>
              <a:buSzPts val="12000"/>
              <a:buNone/>
              <a:defRPr sz="16000">
                <a:solidFill>
                  <a:schemeClr val="accent1"/>
                </a:solidFill>
              </a:defRPr>
            </a:lvl5pPr>
            <a:lvl6pPr lvl="5" algn="ctr" rtl="0">
              <a:lnSpc>
                <a:spcPct val="100000"/>
              </a:lnSpc>
              <a:spcBef>
                <a:spcPts val="0"/>
              </a:spcBef>
              <a:spcAft>
                <a:spcPts val="0"/>
              </a:spcAft>
              <a:buClr>
                <a:schemeClr val="accent1"/>
              </a:buClr>
              <a:buSzPts val="12000"/>
              <a:buNone/>
              <a:defRPr sz="16000">
                <a:solidFill>
                  <a:schemeClr val="accent1"/>
                </a:solidFill>
              </a:defRPr>
            </a:lvl6pPr>
            <a:lvl7pPr lvl="6" algn="ctr" rtl="0">
              <a:lnSpc>
                <a:spcPct val="100000"/>
              </a:lnSpc>
              <a:spcBef>
                <a:spcPts val="0"/>
              </a:spcBef>
              <a:spcAft>
                <a:spcPts val="0"/>
              </a:spcAft>
              <a:buClr>
                <a:schemeClr val="accent1"/>
              </a:buClr>
              <a:buSzPts val="12000"/>
              <a:buNone/>
              <a:defRPr sz="16000">
                <a:solidFill>
                  <a:schemeClr val="accent1"/>
                </a:solidFill>
              </a:defRPr>
            </a:lvl7pPr>
            <a:lvl8pPr lvl="7" algn="ctr" rtl="0">
              <a:lnSpc>
                <a:spcPct val="100000"/>
              </a:lnSpc>
              <a:spcBef>
                <a:spcPts val="0"/>
              </a:spcBef>
              <a:spcAft>
                <a:spcPts val="0"/>
              </a:spcAft>
              <a:buClr>
                <a:schemeClr val="accent1"/>
              </a:buClr>
              <a:buSzPts val="12000"/>
              <a:buNone/>
              <a:defRPr sz="16000">
                <a:solidFill>
                  <a:schemeClr val="accent1"/>
                </a:solidFill>
              </a:defRPr>
            </a:lvl8pPr>
            <a:lvl9pPr lvl="8" algn="ctr" rtl="0">
              <a:lnSpc>
                <a:spcPct val="100000"/>
              </a:lnSpc>
              <a:spcBef>
                <a:spcPts val="0"/>
              </a:spcBef>
              <a:spcAft>
                <a:spcPts val="0"/>
              </a:spcAft>
              <a:buClr>
                <a:schemeClr val="accent1"/>
              </a:buClr>
              <a:buSzPts val="12000"/>
              <a:buNone/>
              <a:defRPr sz="16000">
                <a:solidFill>
                  <a:schemeClr val="accent1"/>
                </a:solidFill>
              </a:defRPr>
            </a:lvl9pPr>
          </a:lstStyle>
          <a:p>
            <a:r>
              <a:t>xx%</a:t>
            </a:r>
          </a:p>
        </p:txBody>
      </p:sp>
    </p:spTree>
    <p:extLst>
      <p:ext uri="{BB962C8B-B14F-4D97-AF65-F5344CB8AC3E}">
        <p14:creationId xmlns:p14="http://schemas.microsoft.com/office/powerpoint/2010/main" val="36078115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ullet point">
  <p:cSld name="Bullet point">
    <p:bg>
      <p:bgPr>
        <a:solidFill>
          <a:schemeClr val="accent2"/>
        </a:solidFill>
        <a:effectLst/>
      </p:bgPr>
    </p:bg>
    <p:spTree>
      <p:nvGrpSpPr>
        <p:cNvPr id="1" name="Shape 6695"/>
        <p:cNvGrpSpPr/>
        <p:nvPr/>
      </p:nvGrpSpPr>
      <p:grpSpPr>
        <a:xfrm>
          <a:off x="0" y="0"/>
          <a:ext cx="0" cy="0"/>
          <a:chOff x="0" y="0"/>
          <a:chExt cx="0" cy="0"/>
        </a:xfrm>
      </p:grpSpPr>
      <p:grpSp>
        <p:nvGrpSpPr>
          <p:cNvPr id="6696" name="Google Shape;6696;p22"/>
          <p:cNvGrpSpPr/>
          <p:nvPr/>
        </p:nvGrpSpPr>
        <p:grpSpPr>
          <a:xfrm flipH="1">
            <a:off x="-33" y="-558800"/>
            <a:ext cx="12181833" cy="7416811"/>
            <a:chOff x="-7728237" y="-419075"/>
            <a:chExt cx="15443501" cy="5562608"/>
          </a:xfrm>
        </p:grpSpPr>
        <p:sp>
          <p:nvSpPr>
            <p:cNvPr id="6697" name="Google Shape;6697;p22"/>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98" name="Google Shape;6698;p22"/>
            <p:cNvGrpSpPr/>
            <p:nvPr/>
          </p:nvGrpSpPr>
          <p:grpSpPr>
            <a:xfrm>
              <a:off x="-7728237" y="-419075"/>
              <a:ext cx="15443501" cy="5562608"/>
              <a:chOff x="-7728237" y="-419075"/>
              <a:chExt cx="15443501" cy="5562608"/>
            </a:xfrm>
          </p:grpSpPr>
          <p:sp>
            <p:nvSpPr>
              <p:cNvPr id="6699" name="Google Shape;6699;p22"/>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0" name="Google Shape;6700;p22"/>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1" name="Google Shape;6701;p22"/>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2" name="Google Shape;6702;p22"/>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3" name="Google Shape;6703;p22"/>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4" name="Google Shape;6704;p22"/>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5" name="Google Shape;6705;p22"/>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6" name="Google Shape;6706;p22"/>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7" name="Google Shape;6707;p22"/>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8" name="Google Shape;6708;p22"/>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9" name="Google Shape;6709;p22"/>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0" name="Google Shape;6710;p22"/>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711" name="Google Shape;6711;p22"/>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12" name="Google Shape;6712;p22"/>
          <p:cNvSpPr txBox="1">
            <a:spLocks noGrp="1"/>
          </p:cNvSpPr>
          <p:nvPr>
            <p:ph type="subTitle" idx="1"/>
          </p:nvPr>
        </p:nvSpPr>
        <p:spPr>
          <a:xfrm>
            <a:off x="1675500" y="2268967"/>
            <a:ext cx="3967200" cy="3549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None/>
              <a:defRPr/>
            </a:lvl1pPr>
            <a:lvl2pPr lvl="1">
              <a:spcBef>
                <a:spcPts val="2133"/>
              </a:spcBef>
              <a:spcAft>
                <a:spcPts val="0"/>
              </a:spcAft>
              <a:buNone/>
              <a:defRPr/>
            </a:lvl2pPr>
            <a:lvl3pPr lvl="2">
              <a:spcBef>
                <a:spcPts val="2133"/>
              </a:spcBef>
              <a:spcAft>
                <a:spcPts val="0"/>
              </a:spcAft>
              <a:buNone/>
              <a:defRPr/>
            </a:lvl3pPr>
            <a:lvl4pPr lvl="3">
              <a:spcBef>
                <a:spcPts val="2133"/>
              </a:spcBef>
              <a:spcAft>
                <a:spcPts val="0"/>
              </a:spcAft>
              <a:buNone/>
              <a:defRPr/>
            </a:lvl4pPr>
            <a:lvl5pPr lvl="4">
              <a:spcBef>
                <a:spcPts val="2133"/>
              </a:spcBef>
              <a:spcAft>
                <a:spcPts val="0"/>
              </a:spcAft>
              <a:buNone/>
              <a:defRPr/>
            </a:lvl5pPr>
            <a:lvl6pPr lvl="5">
              <a:spcBef>
                <a:spcPts val="2133"/>
              </a:spcBef>
              <a:spcAft>
                <a:spcPts val="0"/>
              </a:spcAft>
              <a:buNone/>
              <a:defRPr/>
            </a:lvl6pPr>
            <a:lvl7pPr lvl="6">
              <a:spcBef>
                <a:spcPts val="2133"/>
              </a:spcBef>
              <a:spcAft>
                <a:spcPts val="0"/>
              </a:spcAft>
              <a:buNone/>
              <a:defRPr/>
            </a:lvl7pPr>
            <a:lvl8pPr lvl="7">
              <a:spcBef>
                <a:spcPts val="2133"/>
              </a:spcBef>
              <a:spcAft>
                <a:spcPts val="0"/>
              </a:spcAft>
              <a:buNone/>
              <a:defRPr/>
            </a:lvl8pPr>
            <a:lvl9pPr lvl="8">
              <a:spcBef>
                <a:spcPts val="2133"/>
              </a:spcBef>
              <a:spcAft>
                <a:spcPts val="2133"/>
              </a:spcAft>
              <a:buNone/>
              <a:defRPr/>
            </a:lvl9pPr>
          </a:lstStyle>
          <a:p>
            <a:endParaRPr/>
          </a:p>
        </p:txBody>
      </p:sp>
    </p:spTree>
    <p:extLst>
      <p:ext uri="{BB962C8B-B14F-4D97-AF65-F5344CB8AC3E}">
        <p14:creationId xmlns:p14="http://schemas.microsoft.com/office/powerpoint/2010/main" val="17791783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Percentage">
  <p:cSld name="Percentage">
    <p:bg>
      <p:bgPr>
        <a:solidFill>
          <a:schemeClr val="accent2"/>
        </a:solidFill>
        <a:effectLst/>
      </p:bgPr>
    </p:bg>
    <p:spTree>
      <p:nvGrpSpPr>
        <p:cNvPr id="1" name="Shape 6731"/>
        <p:cNvGrpSpPr/>
        <p:nvPr/>
      </p:nvGrpSpPr>
      <p:grpSpPr>
        <a:xfrm>
          <a:off x="0" y="0"/>
          <a:ext cx="0" cy="0"/>
          <a:chOff x="0" y="0"/>
          <a:chExt cx="0" cy="0"/>
        </a:xfrm>
      </p:grpSpPr>
      <p:grpSp>
        <p:nvGrpSpPr>
          <p:cNvPr id="6732" name="Google Shape;6732;p24"/>
          <p:cNvGrpSpPr/>
          <p:nvPr/>
        </p:nvGrpSpPr>
        <p:grpSpPr>
          <a:xfrm>
            <a:off x="-33" y="-558800"/>
            <a:ext cx="12181833" cy="7416811"/>
            <a:chOff x="-7728237" y="-419075"/>
            <a:chExt cx="15443501" cy="5562608"/>
          </a:xfrm>
        </p:grpSpPr>
        <p:sp>
          <p:nvSpPr>
            <p:cNvPr id="6733" name="Google Shape;6733;p24"/>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34" name="Google Shape;6734;p24"/>
            <p:cNvGrpSpPr/>
            <p:nvPr/>
          </p:nvGrpSpPr>
          <p:grpSpPr>
            <a:xfrm>
              <a:off x="-7728237" y="-419075"/>
              <a:ext cx="15443501" cy="5562608"/>
              <a:chOff x="-7728237" y="-419075"/>
              <a:chExt cx="15443501" cy="5562608"/>
            </a:xfrm>
          </p:grpSpPr>
          <p:sp>
            <p:nvSpPr>
              <p:cNvPr id="6735" name="Google Shape;6735;p24"/>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6" name="Google Shape;6736;p24"/>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7" name="Google Shape;6737;p24"/>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8" name="Google Shape;6738;p24"/>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9" name="Google Shape;6739;p24"/>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0" name="Google Shape;6740;p24"/>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1" name="Google Shape;6741;p24"/>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2" name="Google Shape;6742;p24"/>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3" name="Google Shape;6743;p24"/>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4" name="Google Shape;6744;p24"/>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5" name="Google Shape;6745;p24"/>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6" name="Google Shape;6746;p24"/>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747" name="Google Shape;6747;p24"/>
          <p:cNvSpPr txBox="1">
            <a:spLocks noGrp="1"/>
          </p:cNvSpPr>
          <p:nvPr>
            <p:ph type="title"/>
          </p:nvPr>
        </p:nvSpPr>
        <p:spPr>
          <a:xfrm>
            <a:off x="1064200" y="3453700"/>
            <a:ext cx="4361200" cy="1296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a:solidFill>
                  <a:schemeClr val="dk1"/>
                </a:solidFill>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endParaRPr/>
          </a:p>
        </p:txBody>
      </p:sp>
      <p:sp>
        <p:nvSpPr>
          <p:cNvPr id="6748" name="Google Shape;6748;p24"/>
          <p:cNvSpPr txBox="1">
            <a:spLocks noGrp="1"/>
          </p:cNvSpPr>
          <p:nvPr>
            <p:ph type="title" idx="2" hasCustomPrompt="1"/>
          </p:nvPr>
        </p:nvSpPr>
        <p:spPr>
          <a:xfrm>
            <a:off x="1795200" y="2129700"/>
            <a:ext cx="2899200" cy="152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7200"/>
              <a:buNone/>
              <a:defRPr sz="9600">
                <a:solidFill>
                  <a:schemeClr val="accent1"/>
                </a:solidFill>
              </a:defRPr>
            </a:lvl1pPr>
            <a:lvl2pPr lvl="1" algn="ctr" rtl="0">
              <a:spcBef>
                <a:spcPts val="0"/>
              </a:spcBef>
              <a:spcAft>
                <a:spcPts val="0"/>
              </a:spcAft>
              <a:buClr>
                <a:schemeClr val="lt1"/>
              </a:buClr>
              <a:buSzPts val="12000"/>
              <a:buNone/>
              <a:defRPr sz="16000">
                <a:solidFill>
                  <a:schemeClr val="lt1"/>
                </a:solidFill>
              </a:defRPr>
            </a:lvl2pPr>
            <a:lvl3pPr lvl="2" algn="ctr" rtl="0">
              <a:spcBef>
                <a:spcPts val="0"/>
              </a:spcBef>
              <a:spcAft>
                <a:spcPts val="0"/>
              </a:spcAft>
              <a:buClr>
                <a:schemeClr val="lt1"/>
              </a:buClr>
              <a:buSzPts val="12000"/>
              <a:buNone/>
              <a:defRPr sz="16000">
                <a:solidFill>
                  <a:schemeClr val="lt1"/>
                </a:solidFill>
              </a:defRPr>
            </a:lvl3pPr>
            <a:lvl4pPr lvl="3" algn="ctr" rtl="0">
              <a:spcBef>
                <a:spcPts val="0"/>
              </a:spcBef>
              <a:spcAft>
                <a:spcPts val="0"/>
              </a:spcAft>
              <a:buClr>
                <a:schemeClr val="lt1"/>
              </a:buClr>
              <a:buSzPts val="12000"/>
              <a:buNone/>
              <a:defRPr sz="16000">
                <a:solidFill>
                  <a:schemeClr val="lt1"/>
                </a:solidFill>
              </a:defRPr>
            </a:lvl4pPr>
            <a:lvl5pPr lvl="4" algn="ctr" rtl="0">
              <a:spcBef>
                <a:spcPts val="0"/>
              </a:spcBef>
              <a:spcAft>
                <a:spcPts val="0"/>
              </a:spcAft>
              <a:buClr>
                <a:schemeClr val="lt1"/>
              </a:buClr>
              <a:buSzPts val="12000"/>
              <a:buNone/>
              <a:defRPr sz="16000">
                <a:solidFill>
                  <a:schemeClr val="lt1"/>
                </a:solidFill>
              </a:defRPr>
            </a:lvl5pPr>
            <a:lvl6pPr lvl="5" algn="ctr" rtl="0">
              <a:spcBef>
                <a:spcPts val="0"/>
              </a:spcBef>
              <a:spcAft>
                <a:spcPts val="0"/>
              </a:spcAft>
              <a:buClr>
                <a:schemeClr val="lt1"/>
              </a:buClr>
              <a:buSzPts val="12000"/>
              <a:buNone/>
              <a:defRPr sz="16000">
                <a:solidFill>
                  <a:schemeClr val="lt1"/>
                </a:solidFill>
              </a:defRPr>
            </a:lvl6pPr>
            <a:lvl7pPr lvl="6" algn="ctr" rtl="0">
              <a:spcBef>
                <a:spcPts val="0"/>
              </a:spcBef>
              <a:spcAft>
                <a:spcPts val="0"/>
              </a:spcAft>
              <a:buClr>
                <a:schemeClr val="lt1"/>
              </a:buClr>
              <a:buSzPts val="12000"/>
              <a:buNone/>
              <a:defRPr sz="16000">
                <a:solidFill>
                  <a:schemeClr val="lt1"/>
                </a:solidFill>
              </a:defRPr>
            </a:lvl7pPr>
            <a:lvl8pPr lvl="7" algn="ctr" rtl="0">
              <a:spcBef>
                <a:spcPts val="0"/>
              </a:spcBef>
              <a:spcAft>
                <a:spcPts val="0"/>
              </a:spcAft>
              <a:buClr>
                <a:schemeClr val="lt1"/>
              </a:buClr>
              <a:buSzPts val="12000"/>
              <a:buNone/>
              <a:defRPr sz="16000">
                <a:solidFill>
                  <a:schemeClr val="lt1"/>
                </a:solidFill>
              </a:defRPr>
            </a:lvl8pPr>
            <a:lvl9pPr lvl="8" algn="ctr" rtl="0">
              <a:spcBef>
                <a:spcPts val="0"/>
              </a:spcBef>
              <a:spcAft>
                <a:spcPts val="0"/>
              </a:spcAft>
              <a:buClr>
                <a:schemeClr val="lt1"/>
              </a:buClr>
              <a:buSzPts val="12000"/>
              <a:buNone/>
              <a:defRPr sz="16000">
                <a:solidFill>
                  <a:schemeClr val="lt1"/>
                </a:solidFill>
              </a:defRPr>
            </a:lvl9pPr>
          </a:lstStyle>
          <a:p>
            <a:r>
              <a:t>xx%</a:t>
            </a:r>
          </a:p>
        </p:txBody>
      </p:sp>
    </p:spTree>
    <p:extLst>
      <p:ext uri="{BB962C8B-B14F-4D97-AF65-F5344CB8AC3E}">
        <p14:creationId xmlns:p14="http://schemas.microsoft.com/office/powerpoint/2010/main" val="33755638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bg>
      <p:bgPr>
        <a:solidFill>
          <a:schemeClr val="accent2"/>
        </a:solidFill>
        <a:effectLst/>
      </p:bgPr>
    </p:bg>
    <p:spTree>
      <p:nvGrpSpPr>
        <p:cNvPr id="1" name="Shape 6749"/>
        <p:cNvGrpSpPr/>
        <p:nvPr/>
      </p:nvGrpSpPr>
      <p:grpSpPr>
        <a:xfrm>
          <a:off x="0" y="0"/>
          <a:ext cx="0" cy="0"/>
          <a:chOff x="0" y="0"/>
          <a:chExt cx="0" cy="0"/>
        </a:xfrm>
      </p:grpSpPr>
      <p:grpSp>
        <p:nvGrpSpPr>
          <p:cNvPr id="6750" name="Google Shape;6750;p25"/>
          <p:cNvGrpSpPr/>
          <p:nvPr/>
        </p:nvGrpSpPr>
        <p:grpSpPr>
          <a:xfrm>
            <a:off x="-33" y="-558800"/>
            <a:ext cx="12181833" cy="7416811"/>
            <a:chOff x="-7728237" y="-419075"/>
            <a:chExt cx="15443501" cy="5562608"/>
          </a:xfrm>
        </p:grpSpPr>
        <p:sp>
          <p:nvSpPr>
            <p:cNvPr id="6751" name="Google Shape;6751;p25"/>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52" name="Google Shape;6752;p25"/>
            <p:cNvGrpSpPr/>
            <p:nvPr/>
          </p:nvGrpSpPr>
          <p:grpSpPr>
            <a:xfrm>
              <a:off x="-7728237" y="-419075"/>
              <a:ext cx="15443501" cy="5562608"/>
              <a:chOff x="-7728237" y="-419075"/>
              <a:chExt cx="15443501" cy="5562608"/>
            </a:xfrm>
          </p:grpSpPr>
          <p:sp>
            <p:nvSpPr>
              <p:cNvPr id="6753" name="Google Shape;6753;p25"/>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4" name="Google Shape;6754;p25"/>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5" name="Google Shape;6755;p25"/>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6" name="Google Shape;6756;p25"/>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7" name="Google Shape;6757;p25"/>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8" name="Google Shape;6758;p25"/>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9" name="Google Shape;6759;p25"/>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0" name="Google Shape;6760;p25"/>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1" name="Google Shape;6761;p25"/>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2" name="Google Shape;6762;p25"/>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3" name="Google Shape;6763;p25"/>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4" name="Google Shape;6764;p25"/>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765" name="Google Shape;6765;p25"/>
          <p:cNvSpPr txBox="1">
            <a:spLocks noGrp="1"/>
          </p:cNvSpPr>
          <p:nvPr>
            <p:ph type="title"/>
          </p:nvPr>
        </p:nvSpPr>
        <p:spPr>
          <a:xfrm>
            <a:off x="960000" y="720000"/>
            <a:ext cx="51360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66" name="Google Shape;6766;p25"/>
          <p:cNvSpPr txBox="1">
            <a:spLocks noGrp="1"/>
          </p:cNvSpPr>
          <p:nvPr>
            <p:ph type="subTitle" idx="1"/>
          </p:nvPr>
        </p:nvSpPr>
        <p:spPr>
          <a:xfrm>
            <a:off x="960000" y="1992733"/>
            <a:ext cx="46660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767" name="Google Shape;6767;p25"/>
          <p:cNvSpPr txBox="1">
            <a:spLocks noGrp="1"/>
          </p:cNvSpPr>
          <p:nvPr>
            <p:ph type="subTitle" idx="2"/>
          </p:nvPr>
        </p:nvSpPr>
        <p:spPr>
          <a:xfrm>
            <a:off x="960000" y="2455333"/>
            <a:ext cx="51360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400"/>
            </a:lvl1pPr>
            <a:lvl2pPr lvl="1" rtl="0">
              <a:lnSpc>
                <a:spcPct val="100000"/>
              </a:lnSpc>
              <a:spcBef>
                <a:spcPts val="2133"/>
              </a:spcBef>
              <a:spcAft>
                <a:spcPts val="0"/>
              </a:spcAft>
              <a:buNone/>
              <a:defRPr sz="2400"/>
            </a:lvl2pPr>
            <a:lvl3pPr lvl="2" rtl="0">
              <a:lnSpc>
                <a:spcPct val="100000"/>
              </a:lnSpc>
              <a:spcBef>
                <a:spcPts val="2133"/>
              </a:spcBef>
              <a:spcAft>
                <a:spcPts val="0"/>
              </a:spcAft>
              <a:buNone/>
              <a:defRPr sz="2400"/>
            </a:lvl3pPr>
            <a:lvl4pPr lvl="3" rtl="0">
              <a:lnSpc>
                <a:spcPct val="100000"/>
              </a:lnSpc>
              <a:spcBef>
                <a:spcPts val="2133"/>
              </a:spcBef>
              <a:spcAft>
                <a:spcPts val="0"/>
              </a:spcAft>
              <a:buNone/>
              <a:defRPr sz="2400"/>
            </a:lvl4pPr>
            <a:lvl5pPr lvl="4" rtl="0">
              <a:lnSpc>
                <a:spcPct val="100000"/>
              </a:lnSpc>
              <a:spcBef>
                <a:spcPts val="2133"/>
              </a:spcBef>
              <a:spcAft>
                <a:spcPts val="0"/>
              </a:spcAft>
              <a:buNone/>
              <a:defRPr sz="2400"/>
            </a:lvl5pPr>
            <a:lvl6pPr lvl="5" rtl="0">
              <a:lnSpc>
                <a:spcPct val="100000"/>
              </a:lnSpc>
              <a:spcBef>
                <a:spcPts val="2133"/>
              </a:spcBef>
              <a:spcAft>
                <a:spcPts val="0"/>
              </a:spcAft>
              <a:buNone/>
              <a:defRPr sz="2400"/>
            </a:lvl6pPr>
            <a:lvl7pPr lvl="6" rtl="0">
              <a:lnSpc>
                <a:spcPct val="100000"/>
              </a:lnSpc>
              <a:spcBef>
                <a:spcPts val="2133"/>
              </a:spcBef>
              <a:spcAft>
                <a:spcPts val="0"/>
              </a:spcAft>
              <a:buNone/>
              <a:defRPr sz="2400"/>
            </a:lvl7pPr>
            <a:lvl8pPr lvl="7" rtl="0">
              <a:lnSpc>
                <a:spcPct val="100000"/>
              </a:lnSpc>
              <a:spcBef>
                <a:spcPts val="2133"/>
              </a:spcBef>
              <a:spcAft>
                <a:spcPts val="0"/>
              </a:spcAft>
              <a:buNone/>
              <a:defRPr sz="2400"/>
            </a:lvl8pPr>
            <a:lvl9pPr lvl="8" rtl="0">
              <a:lnSpc>
                <a:spcPct val="100000"/>
              </a:lnSpc>
              <a:spcBef>
                <a:spcPts val="2133"/>
              </a:spcBef>
              <a:spcAft>
                <a:spcPts val="2133"/>
              </a:spcAft>
              <a:buNone/>
              <a:defRPr sz="2400"/>
            </a:lvl9pPr>
          </a:lstStyle>
          <a:p>
            <a:endParaRPr/>
          </a:p>
        </p:txBody>
      </p:sp>
      <p:sp>
        <p:nvSpPr>
          <p:cNvPr id="6768" name="Google Shape;6768;p25"/>
          <p:cNvSpPr txBox="1">
            <a:spLocks noGrp="1"/>
          </p:cNvSpPr>
          <p:nvPr>
            <p:ph type="subTitle" idx="3"/>
          </p:nvPr>
        </p:nvSpPr>
        <p:spPr>
          <a:xfrm>
            <a:off x="960000" y="3420529"/>
            <a:ext cx="46660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769" name="Google Shape;6769;p25"/>
          <p:cNvSpPr txBox="1">
            <a:spLocks noGrp="1"/>
          </p:cNvSpPr>
          <p:nvPr>
            <p:ph type="subTitle" idx="4"/>
          </p:nvPr>
        </p:nvSpPr>
        <p:spPr>
          <a:xfrm>
            <a:off x="960000" y="3883129"/>
            <a:ext cx="51360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400"/>
            </a:lvl1pPr>
            <a:lvl2pPr lvl="1" rtl="0">
              <a:lnSpc>
                <a:spcPct val="100000"/>
              </a:lnSpc>
              <a:spcBef>
                <a:spcPts val="2133"/>
              </a:spcBef>
              <a:spcAft>
                <a:spcPts val="0"/>
              </a:spcAft>
              <a:buNone/>
              <a:defRPr sz="2400"/>
            </a:lvl2pPr>
            <a:lvl3pPr lvl="2" rtl="0">
              <a:lnSpc>
                <a:spcPct val="100000"/>
              </a:lnSpc>
              <a:spcBef>
                <a:spcPts val="2133"/>
              </a:spcBef>
              <a:spcAft>
                <a:spcPts val="0"/>
              </a:spcAft>
              <a:buNone/>
              <a:defRPr sz="2400"/>
            </a:lvl3pPr>
            <a:lvl4pPr lvl="3" rtl="0">
              <a:lnSpc>
                <a:spcPct val="100000"/>
              </a:lnSpc>
              <a:spcBef>
                <a:spcPts val="2133"/>
              </a:spcBef>
              <a:spcAft>
                <a:spcPts val="0"/>
              </a:spcAft>
              <a:buNone/>
              <a:defRPr sz="2400"/>
            </a:lvl4pPr>
            <a:lvl5pPr lvl="4" rtl="0">
              <a:lnSpc>
                <a:spcPct val="100000"/>
              </a:lnSpc>
              <a:spcBef>
                <a:spcPts val="2133"/>
              </a:spcBef>
              <a:spcAft>
                <a:spcPts val="0"/>
              </a:spcAft>
              <a:buNone/>
              <a:defRPr sz="2400"/>
            </a:lvl5pPr>
            <a:lvl6pPr lvl="5" rtl="0">
              <a:lnSpc>
                <a:spcPct val="100000"/>
              </a:lnSpc>
              <a:spcBef>
                <a:spcPts val="2133"/>
              </a:spcBef>
              <a:spcAft>
                <a:spcPts val="0"/>
              </a:spcAft>
              <a:buNone/>
              <a:defRPr sz="2400"/>
            </a:lvl6pPr>
            <a:lvl7pPr lvl="6" rtl="0">
              <a:lnSpc>
                <a:spcPct val="100000"/>
              </a:lnSpc>
              <a:spcBef>
                <a:spcPts val="2133"/>
              </a:spcBef>
              <a:spcAft>
                <a:spcPts val="0"/>
              </a:spcAft>
              <a:buNone/>
              <a:defRPr sz="2400"/>
            </a:lvl7pPr>
            <a:lvl8pPr lvl="7" rtl="0">
              <a:lnSpc>
                <a:spcPct val="100000"/>
              </a:lnSpc>
              <a:spcBef>
                <a:spcPts val="2133"/>
              </a:spcBef>
              <a:spcAft>
                <a:spcPts val="0"/>
              </a:spcAft>
              <a:buNone/>
              <a:defRPr sz="2400"/>
            </a:lvl8pPr>
            <a:lvl9pPr lvl="8" rtl="0">
              <a:lnSpc>
                <a:spcPct val="100000"/>
              </a:lnSpc>
              <a:spcBef>
                <a:spcPts val="2133"/>
              </a:spcBef>
              <a:spcAft>
                <a:spcPts val="2133"/>
              </a:spcAft>
              <a:buNone/>
              <a:defRPr sz="2400"/>
            </a:lvl9pPr>
          </a:lstStyle>
          <a:p>
            <a:endParaRPr/>
          </a:p>
        </p:txBody>
      </p:sp>
      <p:sp>
        <p:nvSpPr>
          <p:cNvPr id="6770" name="Google Shape;6770;p25"/>
          <p:cNvSpPr txBox="1">
            <a:spLocks noGrp="1"/>
          </p:cNvSpPr>
          <p:nvPr>
            <p:ph type="subTitle" idx="5"/>
          </p:nvPr>
        </p:nvSpPr>
        <p:spPr>
          <a:xfrm>
            <a:off x="960000" y="4833624"/>
            <a:ext cx="46660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771" name="Google Shape;6771;p25"/>
          <p:cNvSpPr txBox="1">
            <a:spLocks noGrp="1"/>
          </p:cNvSpPr>
          <p:nvPr>
            <p:ph type="subTitle" idx="6"/>
          </p:nvPr>
        </p:nvSpPr>
        <p:spPr>
          <a:xfrm>
            <a:off x="960000" y="5296231"/>
            <a:ext cx="51360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400"/>
            </a:lvl1pPr>
            <a:lvl2pPr lvl="1" rtl="0">
              <a:lnSpc>
                <a:spcPct val="100000"/>
              </a:lnSpc>
              <a:spcBef>
                <a:spcPts val="2133"/>
              </a:spcBef>
              <a:spcAft>
                <a:spcPts val="0"/>
              </a:spcAft>
              <a:buNone/>
              <a:defRPr sz="2400"/>
            </a:lvl2pPr>
            <a:lvl3pPr lvl="2" rtl="0">
              <a:lnSpc>
                <a:spcPct val="100000"/>
              </a:lnSpc>
              <a:spcBef>
                <a:spcPts val="2133"/>
              </a:spcBef>
              <a:spcAft>
                <a:spcPts val="0"/>
              </a:spcAft>
              <a:buNone/>
              <a:defRPr sz="2400"/>
            </a:lvl3pPr>
            <a:lvl4pPr lvl="3" rtl="0">
              <a:lnSpc>
                <a:spcPct val="100000"/>
              </a:lnSpc>
              <a:spcBef>
                <a:spcPts val="2133"/>
              </a:spcBef>
              <a:spcAft>
                <a:spcPts val="0"/>
              </a:spcAft>
              <a:buNone/>
              <a:defRPr sz="2400"/>
            </a:lvl4pPr>
            <a:lvl5pPr lvl="4" rtl="0">
              <a:lnSpc>
                <a:spcPct val="100000"/>
              </a:lnSpc>
              <a:spcBef>
                <a:spcPts val="2133"/>
              </a:spcBef>
              <a:spcAft>
                <a:spcPts val="0"/>
              </a:spcAft>
              <a:buNone/>
              <a:defRPr sz="2400"/>
            </a:lvl5pPr>
            <a:lvl6pPr lvl="5" rtl="0">
              <a:lnSpc>
                <a:spcPct val="100000"/>
              </a:lnSpc>
              <a:spcBef>
                <a:spcPts val="2133"/>
              </a:spcBef>
              <a:spcAft>
                <a:spcPts val="0"/>
              </a:spcAft>
              <a:buNone/>
              <a:defRPr sz="2400"/>
            </a:lvl6pPr>
            <a:lvl7pPr lvl="6" rtl="0">
              <a:lnSpc>
                <a:spcPct val="100000"/>
              </a:lnSpc>
              <a:spcBef>
                <a:spcPts val="2133"/>
              </a:spcBef>
              <a:spcAft>
                <a:spcPts val="0"/>
              </a:spcAft>
              <a:buNone/>
              <a:defRPr sz="2400"/>
            </a:lvl7pPr>
            <a:lvl8pPr lvl="7" rtl="0">
              <a:lnSpc>
                <a:spcPct val="100000"/>
              </a:lnSpc>
              <a:spcBef>
                <a:spcPts val="2133"/>
              </a:spcBef>
              <a:spcAft>
                <a:spcPts val="0"/>
              </a:spcAft>
              <a:buNone/>
              <a:defRPr sz="2400"/>
            </a:lvl8pPr>
            <a:lvl9pPr lvl="8" rtl="0">
              <a:lnSpc>
                <a:spcPct val="100000"/>
              </a:lnSpc>
              <a:spcBef>
                <a:spcPts val="2133"/>
              </a:spcBef>
              <a:spcAft>
                <a:spcPts val="2133"/>
              </a:spcAft>
              <a:buNone/>
              <a:defRPr sz="2400"/>
            </a:lvl9pPr>
          </a:lstStyle>
          <a:p>
            <a:endParaRPr/>
          </a:p>
        </p:txBody>
      </p:sp>
    </p:spTree>
    <p:extLst>
      <p:ext uri="{BB962C8B-B14F-4D97-AF65-F5344CB8AC3E}">
        <p14:creationId xmlns:p14="http://schemas.microsoft.com/office/powerpoint/2010/main" val="546496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e column 1">
  <p:cSld name="One column 1">
    <p:bg>
      <p:bgPr>
        <a:solidFill>
          <a:schemeClr val="accent2"/>
        </a:solidFill>
        <a:effectLst/>
      </p:bgPr>
    </p:bg>
    <p:spTree>
      <p:nvGrpSpPr>
        <p:cNvPr id="1" name="Shape 6772"/>
        <p:cNvGrpSpPr/>
        <p:nvPr/>
      </p:nvGrpSpPr>
      <p:grpSpPr>
        <a:xfrm>
          <a:off x="0" y="0"/>
          <a:ext cx="0" cy="0"/>
          <a:chOff x="0" y="0"/>
          <a:chExt cx="0" cy="0"/>
        </a:xfrm>
      </p:grpSpPr>
      <p:grpSp>
        <p:nvGrpSpPr>
          <p:cNvPr id="6773" name="Google Shape;6773;p26"/>
          <p:cNvGrpSpPr/>
          <p:nvPr/>
        </p:nvGrpSpPr>
        <p:grpSpPr>
          <a:xfrm>
            <a:off x="-33" y="-558800"/>
            <a:ext cx="12181833" cy="7416811"/>
            <a:chOff x="-7728237" y="-419075"/>
            <a:chExt cx="15443501" cy="5562608"/>
          </a:xfrm>
        </p:grpSpPr>
        <p:sp>
          <p:nvSpPr>
            <p:cNvPr id="6774" name="Google Shape;6774;p26"/>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75" name="Google Shape;6775;p26"/>
            <p:cNvGrpSpPr/>
            <p:nvPr/>
          </p:nvGrpSpPr>
          <p:grpSpPr>
            <a:xfrm>
              <a:off x="-7728237" y="-419075"/>
              <a:ext cx="15443501" cy="5562608"/>
              <a:chOff x="-7728237" y="-419075"/>
              <a:chExt cx="15443501" cy="5562608"/>
            </a:xfrm>
          </p:grpSpPr>
          <p:sp>
            <p:nvSpPr>
              <p:cNvPr id="6776" name="Google Shape;6776;p26"/>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7" name="Google Shape;6777;p26"/>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8" name="Google Shape;6778;p26"/>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9" name="Google Shape;6779;p26"/>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0" name="Google Shape;6780;p26"/>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1" name="Google Shape;6781;p26"/>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2" name="Google Shape;6782;p26"/>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3" name="Google Shape;6783;p26"/>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4" name="Google Shape;6784;p26"/>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5" name="Google Shape;6785;p26"/>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6" name="Google Shape;6786;p26"/>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7" name="Google Shape;6787;p26"/>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788" name="Google Shape;6788;p26"/>
          <p:cNvSpPr txBox="1">
            <a:spLocks noGrp="1"/>
          </p:cNvSpPr>
          <p:nvPr>
            <p:ph type="title"/>
          </p:nvPr>
        </p:nvSpPr>
        <p:spPr>
          <a:xfrm>
            <a:off x="960000" y="720000"/>
            <a:ext cx="51360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89" name="Google Shape;6789;p26"/>
          <p:cNvSpPr txBox="1">
            <a:spLocks noGrp="1"/>
          </p:cNvSpPr>
          <p:nvPr>
            <p:ph type="subTitle" idx="1"/>
          </p:nvPr>
        </p:nvSpPr>
        <p:spPr>
          <a:xfrm>
            <a:off x="1873400" y="2781300"/>
            <a:ext cx="3695600" cy="186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a:lvl1pPr>
            <a:lvl2pPr lvl="1">
              <a:spcBef>
                <a:spcPts val="2133"/>
              </a:spcBef>
              <a:spcAft>
                <a:spcPts val="0"/>
              </a:spcAft>
              <a:buSzPts val="1600"/>
              <a:buNone/>
              <a:defRPr/>
            </a:lvl2pPr>
            <a:lvl3pPr lvl="2">
              <a:spcBef>
                <a:spcPts val="2133"/>
              </a:spcBef>
              <a:spcAft>
                <a:spcPts val="0"/>
              </a:spcAft>
              <a:buSzPts val="1600"/>
              <a:buNone/>
              <a:defRPr/>
            </a:lvl3pPr>
            <a:lvl4pPr lvl="3">
              <a:spcBef>
                <a:spcPts val="2133"/>
              </a:spcBef>
              <a:spcAft>
                <a:spcPts val="0"/>
              </a:spcAft>
              <a:buSzPts val="1600"/>
              <a:buNone/>
              <a:defRPr/>
            </a:lvl4pPr>
            <a:lvl5pPr lvl="4">
              <a:spcBef>
                <a:spcPts val="2133"/>
              </a:spcBef>
              <a:spcAft>
                <a:spcPts val="0"/>
              </a:spcAft>
              <a:buSzPts val="1600"/>
              <a:buNone/>
              <a:defRPr/>
            </a:lvl5pPr>
            <a:lvl6pPr lvl="5">
              <a:spcBef>
                <a:spcPts val="2133"/>
              </a:spcBef>
              <a:spcAft>
                <a:spcPts val="0"/>
              </a:spcAft>
              <a:buSzPts val="1600"/>
              <a:buNone/>
              <a:defRPr/>
            </a:lvl6pPr>
            <a:lvl7pPr lvl="6">
              <a:spcBef>
                <a:spcPts val="2133"/>
              </a:spcBef>
              <a:spcAft>
                <a:spcPts val="0"/>
              </a:spcAft>
              <a:buSzPts val="1600"/>
              <a:buNone/>
              <a:defRPr/>
            </a:lvl7pPr>
            <a:lvl8pPr lvl="7">
              <a:spcBef>
                <a:spcPts val="2133"/>
              </a:spcBef>
              <a:spcAft>
                <a:spcPts val="0"/>
              </a:spcAft>
              <a:buSzPts val="1600"/>
              <a:buNone/>
              <a:defRPr/>
            </a:lvl8pPr>
            <a:lvl9pPr lvl="8">
              <a:spcBef>
                <a:spcPts val="2133"/>
              </a:spcBef>
              <a:spcAft>
                <a:spcPts val="2133"/>
              </a:spcAft>
              <a:buSzPts val="1600"/>
              <a:buNone/>
              <a:defRPr/>
            </a:lvl9pPr>
          </a:lstStyle>
          <a:p>
            <a:endParaRPr/>
          </a:p>
        </p:txBody>
      </p:sp>
    </p:spTree>
    <p:extLst>
      <p:ext uri="{BB962C8B-B14F-4D97-AF65-F5344CB8AC3E}">
        <p14:creationId xmlns:p14="http://schemas.microsoft.com/office/powerpoint/2010/main" val="36393554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ne column 3">
  <p:cSld name="One column 3">
    <p:bg>
      <p:bgPr>
        <a:solidFill>
          <a:schemeClr val="accent2"/>
        </a:solidFill>
        <a:effectLst/>
      </p:bgPr>
    </p:bg>
    <p:spTree>
      <p:nvGrpSpPr>
        <p:cNvPr id="1" name="Shape 6790"/>
        <p:cNvGrpSpPr/>
        <p:nvPr/>
      </p:nvGrpSpPr>
      <p:grpSpPr>
        <a:xfrm>
          <a:off x="0" y="0"/>
          <a:ext cx="0" cy="0"/>
          <a:chOff x="0" y="0"/>
          <a:chExt cx="0" cy="0"/>
        </a:xfrm>
      </p:grpSpPr>
      <p:grpSp>
        <p:nvGrpSpPr>
          <p:cNvPr id="6791" name="Google Shape;6791;p27"/>
          <p:cNvGrpSpPr/>
          <p:nvPr/>
        </p:nvGrpSpPr>
        <p:grpSpPr>
          <a:xfrm>
            <a:off x="0" y="-67"/>
            <a:ext cx="12197683" cy="6858131"/>
            <a:chOff x="0" y="-50"/>
            <a:chExt cx="9148262" cy="5143598"/>
          </a:xfrm>
        </p:grpSpPr>
        <p:sp>
          <p:nvSpPr>
            <p:cNvPr id="6792" name="Google Shape;6792;p27"/>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3" name="Google Shape;6793;p27"/>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4" name="Google Shape;6794;p27"/>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5" name="Google Shape;6795;p27"/>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6" name="Google Shape;6796;p27"/>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7" name="Google Shape;6797;p27"/>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8" name="Google Shape;6798;p27"/>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9" name="Google Shape;6799;p27"/>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0" name="Google Shape;6800;p27"/>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1" name="Google Shape;6801;p27"/>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2" name="Google Shape;6802;p27"/>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3" name="Google Shape;6803;p27"/>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04" name="Google Shape;6804;p27"/>
          <p:cNvSpPr txBox="1">
            <a:spLocks noGrp="1"/>
          </p:cNvSpPr>
          <p:nvPr>
            <p:ph type="title"/>
          </p:nvPr>
        </p:nvSpPr>
        <p:spPr>
          <a:xfrm>
            <a:off x="3207033" y="720000"/>
            <a:ext cx="5783600" cy="98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05" name="Google Shape;6805;p27"/>
          <p:cNvSpPr txBox="1">
            <a:spLocks noGrp="1"/>
          </p:cNvSpPr>
          <p:nvPr>
            <p:ph type="subTitle" idx="1"/>
          </p:nvPr>
        </p:nvSpPr>
        <p:spPr>
          <a:xfrm>
            <a:off x="3848200" y="2895700"/>
            <a:ext cx="4095600" cy="18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400"/>
            </a:lvl1pPr>
            <a:lvl2pPr lvl="1" rtl="0">
              <a:spcBef>
                <a:spcPts val="2133"/>
              </a:spcBef>
              <a:spcAft>
                <a:spcPts val="0"/>
              </a:spcAft>
              <a:buSzPts val="1600"/>
              <a:buNone/>
              <a:defRPr/>
            </a:lvl2pPr>
            <a:lvl3pPr lvl="2" rtl="0">
              <a:spcBef>
                <a:spcPts val="2133"/>
              </a:spcBef>
              <a:spcAft>
                <a:spcPts val="0"/>
              </a:spcAft>
              <a:buSzPts val="1600"/>
              <a:buNone/>
              <a:defRPr/>
            </a:lvl3pPr>
            <a:lvl4pPr lvl="3" rtl="0">
              <a:spcBef>
                <a:spcPts val="2133"/>
              </a:spcBef>
              <a:spcAft>
                <a:spcPts val="0"/>
              </a:spcAft>
              <a:buSzPts val="1600"/>
              <a:buNone/>
              <a:defRPr/>
            </a:lvl4pPr>
            <a:lvl5pPr lvl="4" rtl="0">
              <a:spcBef>
                <a:spcPts val="2133"/>
              </a:spcBef>
              <a:spcAft>
                <a:spcPts val="0"/>
              </a:spcAft>
              <a:buSzPts val="1600"/>
              <a:buNone/>
              <a:defRPr/>
            </a:lvl5pPr>
            <a:lvl6pPr lvl="5" rtl="0">
              <a:spcBef>
                <a:spcPts val="2133"/>
              </a:spcBef>
              <a:spcAft>
                <a:spcPts val="0"/>
              </a:spcAft>
              <a:buSzPts val="1600"/>
              <a:buNone/>
              <a:defRPr/>
            </a:lvl6pPr>
            <a:lvl7pPr lvl="6" rtl="0">
              <a:spcBef>
                <a:spcPts val="2133"/>
              </a:spcBef>
              <a:spcAft>
                <a:spcPts val="0"/>
              </a:spcAft>
              <a:buSzPts val="1600"/>
              <a:buNone/>
              <a:defRPr/>
            </a:lvl7pPr>
            <a:lvl8pPr lvl="7" rtl="0">
              <a:spcBef>
                <a:spcPts val="2133"/>
              </a:spcBef>
              <a:spcAft>
                <a:spcPts val="0"/>
              </a:spcAft>
              <a:buSzPts val="1600"/>
              <a:buNone/>
              <a:defRPr/>
            </a:lvl8pPr>
            <a:lvl9pPr lvl="8"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35087203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One column 4">
  <p:cSld name="One column 4">
    <p:bg>
      <p:bgPr>
        <a:solidFill>
          <a:schemeClr val="accent1"/>
        </a:solidFill>
        <a:effectLst/>
      </p:bgPr>
    </p:bg>
    <p:spTree>
      <p:nvGrpSpPr>
        <p:cNvPr id="1" name="Shape 6806"/>
        <p:cNvGrpSpPr/>
        <p:nvPr/>
      </p:nvGrpSpPr>
      <p:grpSpPr>
        <a:xfrm>
          <a:off x="0" y="0"/>
          <a:ext cx="0" cy="0"/>
          <a:chOff x="0" y="0"/>
          <a:chExt cx="0" cy="0"/>
        </a:xfrm>
      </p:grpSpPr>
      <p:sp>
        <p:nvSpPr>
          <p:cNvPr id="6807" name="Google Shape;6807;p28"/>
          <p:cNvSpPr txBox="1">
            <a:spLocks noGrp="1"/>
          </p:cNvSpPr>
          <p:nvPr>
            <p:ph type="title"/>
          </p:nvPr>
        </p:nvSpPr>
        <p:spPr>
          <a:xfrm>
            <a:off x="960000" y="720000"/>
            <a:ext cx="57836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08" name="Google Shape;6808;p28"/>
          <p:cNvSpPr txBox="1">
            <a:spLocks noGrp="1"/>
          </p:cNvSpPr>
          <p:nvPr>
            <p:ph type="subTitle" idx="1"/>
          </p:nvPr>
        </p:nvSpPr>
        <p:spPr>
          <a:xfrm>
            <a:off x="1873400" y="2781300"/>
            <a:ext cx="3695600" cy="186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2133"/>
              </a:spcBef>
              <a:spcAft>
                <a:spcPts val="0"/>
              </a:spcAft>
              <a:buSzPts val="1600"/>
              <a:buNone/>
              <a:defRPr/>
            </a:lvl2pPr>
            <a:lvl3pPr lvl="2" rtl="0">
              <a:spcBef>
                <a:spcPts val="2133"/>
              </a:spcBef>
              <a:spcAft>
                <a:spcPts val="0"/>
              </a:spcAft>
              <a:buSzPts val="1600"/>
              <a:buNone/>
              <a:defRPr/>
            </a:lvl3pPr>
            <a:lvl4pPr lvl="3" rtl="0">
              <a:spcBef>
                <a:spcPts val="2133"/>
              </a:spcBef>
              <a:spcAft>
                <a:spcPts val="0"/>
              </a:spcAft>
              <a:buSzPts val="1600"/>
              <a:buNone/>
              <a:defRPr/>
            </a:lvl4pPr>
            <a:lvl5pPr lvl="4" rtl="0">
              <a:spcBef>
                <a:spcPts val="2133"/>
              </a:spcBef>
              <a:spcAft>
                <a:spcPts val="0"/>
              </a:spcAft>
              <a:buSzPts val="1600"/>
              <a:buNone/>
              <a:defRPr/>
            </a:lvl5pPr>
            <a:lvl6pPr lvl="5" rtl="0">
              <a:spcBef>
                <a:spcPts val="2133"/>
              </a:spcBef>
              <a:spcAft>
                <a:spcPts val="0"/>
              </a:spcAft>
              <a:buSzPts val="1600"/>
              <a:buNone/>
              <a:defRPr/>
            </a:lvl6pPr>
            <a:lvl7pPr lvl="6" rtl="0">
              <a:spcBef>
                <a:spcPts val="2133"/>
              </a:spcBef>
              <a:spcAft>
                <a:spcPts val="0"/>
              </a:spcAft>
              <a:buSzPts val="1600"/>
              <a:buNone/>
              <a:defRPr/>
            </a:lvl7pPr>
            <a:lvl8pPr lvl="7" rtl="0">
              <a:spcBef>
                <a:spcPts val="2133"/>
              </a:spcBef>
              <a:spcAft>
                <a:spcPts val="0"/>
              </a:spcAft>
              <a:buSzPts val="1600"/>
              <a:buNone/>
              <a:defRPr/>
            </a:lvl8pPr>
            <a:lvl9pPr lvl="8"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23740809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ne column 2">
  <p:cSld name="One column 2">
    <p:bg>
      <p:bgPr>
        <a:solidFill>
          <a:schemeClr val="accent2"/>
        </a:solidFill>
        <a:effectLst/>
      </p:bgPr>
    </p:bg>
    <p:spTree>
      <p:nvGrpSpPr>
        <p:cNvPr id="1" name="Shape 6809"/>
        <p:cNvGrpSpPr/>
        <p:nvPr/>
      </p:nvGrpSpPr>
      <p:grpSpPr>
        <a:xfrm>
          <a:off x="0" y="0"/>
          <a:ext cx="0" cy="0"/>
          <a:chOff x="0" y="0"/>
          <a:chExt cx="0" cy="0"/>
        </a:xfrm>
      </p:grpSpPr>
      <p:grpSp>
        <p:nvGrpSpPr>
          <p:cNvPr id="6810" name="Google Shape;6810;p29"/>
          <p:cNvGrpSpPr/>
          <p:nvPr/>
        </p:nvGrpSpPr>
        <p:grpSpPr>
          <a:xfrm flipH="1">
            <a:off x="-33" y="-558800"/>
            <a:ext cx="12181833" cy="7416811"/>
            <a:chOff x="-7728237" y="-419075"/>
            <a:chExt cx="15443501" cy="5562608"/>
          </a:xfrm>
        </p:grpSpPr>
        <p:sp>
          <p:nvSpPr>
            <p:cNvPr id="6811" name="Google Shape;6811;p29"/>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812" name="Google Shape;6812;p29"/>
            <p:cNvGrpSpPr/>
            <p:nvPr/>
          </p:nvGrpSpPr>
          <p:grpSpPr>
            <a:xfrm>
              <a:off x="-7728237" y="-419075"/>
              <a:ext cx="15443501" cy="5562608"/>
              <a:chOff x="-7728237" y="-419075"/>
              <a:chExt cx="15443501" cy="5562608"/>
            </a:xfrm>
          </p:grpSpPr>
          <p:sp>
            <p:nvSpPr>
              <p:cNvPr id="6813" name="Google Shape;6813;p29"/>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4" name="Google Shape;6814;p29"/>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5" name="Google Shape;6815;p29"/>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6" name="Google Shape;6816;p29"/>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7" name="Google Shape;6817;p29"/>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8" name="Google Shape;6818;p29"/>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9" name="Google Shape;6819;p29"/>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0" name="Google Shape;6820;p29"/>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1" name="Google Shape;6821;p29"/>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2" name="Google Shape;6822;p29"/>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3" name="Google Shape;6823;p29"/>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4" name="Google Shape;6824;p29"/>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825" name="Google Shape;6825;p29"/>
          <p:cNvSpPr txBox="1">
            <a:spLocks noGrp="1"/>
          </p:cNvSpPr>
          <p:nvPr>
            <p:ph type="title"/>
          </p:nvPr>
        </p:nvSpPr>
        <p:spPr>
          <a:xfrm>
            <a:off x="6604000" y="720000"/>
            <a:ext cx="4617600" cy="98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26" name="Google Shape;6826;p29"/>
          <p:cNvSpPr txBox="1">
            <a:spLocks noGrp="1"/>
          </p:cNvSpPr>
          <p:nvPr>
            <p:ph type="subTitle" idx="1"/>
          </p:nvPr>
        </p:nvSpPr>
        <p:spPr>
          <a:xfrm>
            <a:off x="7539867" y="2781300"/>
            <a:ext cx="3695600" cy="186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2133"/>
              </a:spcBef>
              <a:spcAft>
                <a:spcPts val="0"/>
              </a:spcAft>
              <a:buSzPts val="1600"/>
              <a:buNone/>
              <a:defRPr/>
            </a:lvl2pPr>
            <a:lvl3pPr lvl="2" rtl="0">
              <a:spcBef>
                <a:spcPts val="2133"/>
              </a:spcBef>
              <a:spcAft>
                <a:spcPts val="0"/>
              </a:spcAft>
              <a:buSzPts val="1600"/>
              <a:buNone/>
              <a:defRPr/>
            </a:lvl3pPr>
            <a:lvl4pPr lvl="3" rtl="0">
              <a:spcBef>
                <a:spcPts val="2133"/>
              </a:spcBef>
              <a:spcAft>
                <a:spcPts val="0"/>
              </a:spcAft>
              <a:buSzPts val="1600"/>
              <a:buNone/>
              <a:defRPr/>
            </a:lvl4pPr>
            <a:lvl5pPr lvl="4" rtl="0">
              <a:spcBef>
                <a:spcPts val="2133"/>
              </a:spcBef>
              <a:spcAft>
                <a:spcPts val="0"/>
              </a:spcAft>
              <a:buSzPts val="1600"/>
              <a:buNone/>
              <a:defRPr/>
            </a:lvl5pPr>
            <a:lvl6pPr lvl="5" rtl="0">
              <a:spcBef>
                <a:spcPts val="2133"/>
              </a:spcBef>
              <a:spcAft>
                <a:spcPts val="0"/>
              </a:spcAft>
              <a:buSzPts val="1600"/>
              <a:buNone/>
              <a:defRPr/>
            </a:lvl6pPr>
            <a:lvl7pPr lvl="6" rtl="0">
              <a:spcBef>
                <a:spcPts val="2133"/>
              </a:spcBef>
              <a:spcAft>
                <a:spcPts val="0"/>
              </a:spcAft>
              <a:buSzPts val="1600"/>
              <a:buNone/>
              <a:defRPr/>
            </a:lvl7pPr>
            <a:lvl8pPr lvl="7" rtl="0">
              <a:spcBef>
                <a:spcPts val="2133"/>
              </a:spcBef>
              <a:spcAft>
                <a:spcPts val="0"/>
              </a:spcAft>
              <a:buSzPts val="1600"/>
              <a:buNone/>
              <a:defRPr/>
            </a:lvl8pPr>
            <a:lvl9pPr lvl="8"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1912981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7"/>
          <p:cNvSpPr/>
          <p:nvPr/>
        </p:nvSpPr>
        <p:spPr>
          <a:xfrm>
            <a:off x="4335433" y="1111633"/>
            <a:ext cx="6896400" cy="47344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7"/>
          <p:cNvSpPr txBox="1">
            <a:spLocks noGrp="1"/>
          </p:cNvSpPr>
          <p:nvPr>
            <p:ph type="body" idx="1"/>
          </p:nvPr>
        </p:nvSpPr>
        <p:spPr>
          <a:xfrm>
            <a:off x="5601833" y="1661800"/>
            <a:ext cx="5324800" cy="3534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pic>
        <p:nvPicPr>
          <p:cNvPr id="48" name="Google Shape;48;p7"/>
          <p:cNvPicPr preferRelativeResize="0"/>
          <p:nvPr/>
        </p:nvPicPr>
        <p:blipFill rotWithShape="1">
          <a:blip r:embed="rId3">
            <a:alphaModFix/>
          </a:blip>
          <a:srcRect l="26681" t="3088" r="26681" b="8156"/>
          <a:stretch/>
        </p:blipFill>
        <p:spPr>
          <a:xfrm rot="5120417">
            <a:off x="-1800684" y="-2256400"/>
            <a:ext cx="5685931" cy="6086835"/>
          </a:xfrm>
          <a:prstGeom prst="rect">
            <a:avLst/>
          </a:prstGeom>
          <a:noFill/>
          <a:ln>
            <a:noFill/>
          </a:ln>
        </p:spPr>
      </p:pic>
      <p:sp>
        <p:nvSpPr>
          <p:cNvPr id="49" name="Google Shape;49;p7"/>
          <p:cNvSpPr/>
          <p:nvPr/>
        </p:nvSpPr>
        <p:spPr>
          <a:xfrm>
            <a:off x="960000" y="1998600"/>
            <a:ext cx="4282000" cy="28608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7"/>
          <p:cNvSpPr txBox="1">
            <a:spLocks noGrp="1"/>
          </p:cNvSpPr>
          <p:nvPr>
            <p:ph type="title"/>
          </p:nvPr>
        </p:nvSpPr>
        <p:spPr>
          <a:xfrm>
            <a:off x="1072567" y="2703800"/>
            <a:ext cx="4042400" cy="1450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extLst>
      <p:ext uri="{BB962C8B-B14F-4D97-AF65-F5344CB8AC3E}">
        <p14:creationId xmlns:p14="http://schemas.microsoft.com/office/powerpoint/2010/main" val="13814678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accent2"/>
        </a:solidFill>
        <a:effectLst/>
      </p:bgPr>
    </p:bg>
    <p:spTree>
      <p:nvGrpSpPr>
        <p:cNvPr id="1" name="Shape 6846"/>
        <p:cNvGrpSpPr/>
        <p:nvPr/>
      </p:nvGrpSpPr>
      <p:grpSpPr>
        <a:xfrm>
          <a:off x="0" y="0"/>
          <a:ext cx="0" cy="0"/>
          <a:chOff x="0" y="0"/>
          <a:chExt cx="0" cy="0"/>
        </a:xfrm>
      </p:grpSpPr>
      <p:grpSp>
        <p:nvGrpSpPr>
          <p:cNvPr id="6847" name="Google Shape;6847;p31"/>
          <p:cNvGrpSpPr/>
          <p:nvPr/>
        </p:nvGrpSpPr>
        <p:grpSpPr>
          <a:xfrm>
            <a:off x="0" y="-67"/>
            <a:ext cx="12197683" cy="6858131"/>
            <a:chOff x="0" y="-50"/>
            <a:chExt cx="9148262" cy="5143598"/>
          </a:xfrm>
        </p:grpSpPr>
        <p:sp>
          <p:nvSpPr>
            <p:cNvPr id="6848" name="Google Shape;6848;p31"/>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9" name="Google Shape;6849;p31"/>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0" name="Google Shape;6850;p31"/>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1" name="Google Shape;6851;p31"/>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2" name="Google Shape;6852;p31"/>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3" name="Google Shape;6853;p31"/>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4" name="Google Shape;6854;p31"/>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5" name="Google Shape;6855;p31"/>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6" name="Google Shape;6856;p31"/>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7" name="Google Shape;6857;p31"/>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8" name="Google Shape;6858;p31"/>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9" name="Google Shape;6859;p31"/>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60" name="Google Shape;6860;p31"/>
          <p:cNvSpPr txBox="1">
            <a:spLocks noGrp="1"/>
          </p:cNvSpPr>
          <p:nvPr>
            <p:ph type="title"/>
          </p:nvPr>
        </p:nvSpPr>
        <p:spPr>
          <a:xfrm>
            <a:off x="1683600" y="720000"/>
            <a:ext cx="8824800" cy="132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5466853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accent2"/>
        </a:solidFill>
        <a:effectLst/>
      </p:bgPr>
    </p:bg>
    <p:spTree>
      <p:nvGrpSpPr>
        <p:cNvPr id="1" name="Shape 6861"/>
        <p:cNvGrpSpPr/>
        <p:nvPr/>
      </p:nvGrpSpPr>
      <p:grpSpPr>
        <a:xfrm>
          <a:off x="0" y="0"/>
          <a:ext cx="0" cy="0"/>
          <a:chOff x="0" y="0"/>
          <a:chExt cx="0" cy="0"/>
        </a:xfrm>
      </p:grpSpPr>
      <p:grpSp>
        <p:nvGrpSpPr>
          <p:cNvPr id="6862" name="Google Shape;6862;p32"/>
          <p:cNvGrpSpPr/>
          <p:nvPr/>
        </p:nvGrpSpPr>
        <p:grpSpPr>
          <a:xfrm>
            <a:off x="0" y="-67"/>
            <a:ext cx="12197683" cy="6858131"/>
            <a:chOff x="0" y="-50"/>
            <a:chExt cx="9148262" cy="5143598"/>
          </a:xfrm>
        </p:grpSpPr>
        <p:sp>
          <p:nvSpPr>
            <p:cNvPr id="6863" name="Google Shape;6863;p32"/>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4" name="Google Shape;6864;p32"/>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5" name="Google Shape;6865;p32"/>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6" name="Google Shape;6866;p32"/>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7" name="Google Shape;6867;p32"/>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8" name="Google Shape;6868;p32"/>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9" name="Google Shape;6869;p32"/>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0" name="Google Shape;6870;p32"/>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1" name="Google Shape;6871;p32"/>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2" name="Google Shape;6872;p32"/>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3" name="Google Shape;6873;p32"/>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4" name="Google Shape;6874;p32"/>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75" name="Google Shape;6875;p32"/>
          <p:cNvSpPr txBox="1">
            <a:spLocks noGrp="1"/>
          </p:cNvSpPr>
          <p:nvPr>
            <p:ph type="title"/>
          </p:nvPr>
        </p:nvSpPr>
        <p:spPr>
          <a:xfrm>
            <a:off x="1683600" y="720000"/>
            <a:ext cx="8824800" cy="132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887574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accent2"/>
        </a:solidFill>
        <a:effectLst/>
      </p:bgPr>
    </p:bg>
    <p:spTree>
      <p:nvGrpSpPr>
        <p:cNvPr id="1" name="Shape 6876"/>
        <p:cNvGrpSpPr/>
        <p:nvPr/>
      </p:nvGrpSpPr>
      <p:grpSpPr>
        <a:xfrm>
          <a:off x="0" y="0"/>
          <a:ext cx="0" cy="0"/>
          <a:chOff x="0" y="0"/>
          <a:chExt cx="0" cy="0"/>
        </a:xfrm>
      </p:grpSpPr>
      <p:grpSp>
        <p:nvGrpSpPr>
          <p:cNvPr id="6877" name="Google Shape;6877;p33"/>
          <p:cNvGrpSpPr/>
          <p:nvPr/>
        </p:nvGrpSpPr>
        <p:grpSpPr>
          <a:xfrm>
            <a:off x="-33" y="-558800"/>
            <a:ext cx="12181833" cy="7416811"/>
            <a:chOff x="-7728237" y="-419075"/>
            <a:chExt cx="15443501" cy="5562608"/>
          </a:xfrm>
        </p:grpSpPr>
        <p:sp>
          <p:nvSpPr>
            <p:cNvPr id="6878" name="Google Shape;6878;p33"/>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879" name="Google Shape;6879;p33"/>
            <p:cNvGrpSpPr/>
            <p:nvPr/>
          </p:nvGrpSpPr>
          <p:grpSpPr>
            <a:xfrm>
              <a:off x="-7728237" y="-419075"/>
              <a:ext cx="15443501" cy="5562608"/>
              <a:chOff x="-7728237" y="-419075"/>
              <a:chExt cx="15443501" cy="5562608"/>
            </a:xfrm>
          </p:grpSpPr>
          <p:sp>
            <p:nvSpPr>
              <p:cNvPr id="6880" name="Google Shape;6880;p33"/>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1" name="Google Shape;6881;p33"/>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2" name="Google Shape;6882;p33"/>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3" name="Google Shape;6883;p33"/>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4" name="Google Shape;6884;p33"/>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5" name="Google Shape;6885;p33"/>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6" name="Google Shape;6886;p33"/>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7" name="Google Shape;6887;p33"/>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8" name="Google Shape;6888;p33"/>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9" name="Google Shape;6889;p33"/>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0" name="Google Shape;6890;p33"/>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1" name="Google Shape;6891;p33"/>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892" name="Google Shape;6892;p33"/>
          <p:cNvSpPr txBox="1">
            <a:spLocks noGrp="1"/>
          </p:cNvSpPr>
          <p:nvPr>
            <p:ph type="subTitle" idx="1"/>
          </p:nvPr>
        </p:nvSpPr>
        <p:spPr>
          <a:xfrm>
            <a:off x="7289600" y="922233"/>
            <a:ext cx="33328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893" name="Google Shape;6893;p33"/>
          <p:cNvSpPr txBox="1">
            <a:spLocks noGrp="1"/>
          </p:cNvSpPr>
          <p:nvPr>
            <p:ph type="subTitle" idx="2"/>
          </p:nvPr>
        </p:nvSpPr>
        <p:spPr>
          <a:xfrm>
            <a:off x="7289600" y="1384849"/>
            <a:ext cx="33328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894" name="Google Shape;6894;p33"/>
          <p:cNvSpPr txBox="1">
            <a:spLocks noGrp="1"/>
          </p:cNvSpPr>
          <p:nvPr>
            <p:ph type="subTitle" idx="3"/>
          </p:nvPr>
        </p:nvSpPr>
        <p:spPr>
          <a:xfrm>
            <a:off x="7289600" y="2756433"/>
            <a:ext cx="33328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895" name="Google Shape;6895;p33"/>
          <p:cNvSpPr txBox="1">
            <a:spLocks noGrp="1"/>
          </p:cNvSpPr>
          <p:nvPr>
            <p:ph type="subTitle" idx="4"/>
          </p:nvPr>
        </p:nvSpPr>
        <p:spPr>
          <a:xfrm>
            <a:off x="7289600" y="3219045"/>
            <a:ext cx="33328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896" name="Google Shape;6896;p33"/>
          <p:cNvSpPr txBox="1">
            <a:spLocks noGrp="1"/>
          </p:cNvSpPr>
          <p:nvPr>
            <p:ph type="subTitle" idx="5"/>
          </p:nvPr>
        </p:nvSpPr>
        <p:spPr>
          <a:xfrm>
            <a:off x="7289600" y="4587840"/>
            <a:ext cx="33328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897" name="Google Shape;6897;p33"/>
          <p:cNvSpPr txBox="1">
            <a:spLocks noGrp="1"/>
          </p:cNvSpPr>
          <p:nvPr>
            <p:ph type="subTitle" idx="6"/>
          </p:nvPr>
        </p:nvSpPr>
        <p:spPr>
          <a:xfrm>
            <a:off x="7289600" y="5056008"/>
            <a:ext cx="33328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898" name="Google Shape;6898;p33"/>
          <p:cNvSpPr txBox="1">
            <a:spLocks noGrp="1"/>
          </p:cNvSpPr>
          <p:nvPr>
            <p:ph type="title"/>
          </p:nvPr>
        </p:nvSpPr>
        <p:spPr>
          <a:xfrm>
            <a:off x="960000" y="720000"/>
            <a:ext cx="57836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515724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accent2"/>
        </a:solidFill>
        <a:effectLst/>
      </p:bgPr>
    </p:bg>
    <p:spTree>
      <p:nvGrpSpPr>
        <p:cNvPr id="1" name="Shape 6944"/>
        <p:cNvGrpSpPr/>
        <p:nvPr/>
      </p:nvGrpSpPr>
      <p:grpSpPr>
        <a:xfrm>
          <a:off x="0" y="0"/>
          <a:ext cx="0" cy="0"/>
          <a:chOff x="0" y="0"/>
          <a:chExt cx="0" cy="0"/>
        </a:xfrm>
      </p:grpSpPr>
      <p:grpSp>
        <p:nvGrpSpPr>
          <p:cNvPr id="6945" name="Google Shape;6945;p35"/>
          <p:cNvGrpSpPr/>
          <p:nvPr/>
        </p:nvGrpSpPr>
        <p:grpSpPr>
          <a:xfrm>
            <a:off x="-817" y="44"/>
            <a:ext cx="12217279" cy="6883793"/>
            <a:chOff x="14670875" y="846675"/>
            <a:chExt cx="7166400" cy="3385250"/>
          </a:xfrm>
        </p:grpSpPr>
        <p:sp>
          <p:nvSpPr>
            <p:cNvPr id="6946" name="Google Shape;6946;p35"/>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7" name="Google Shape;6947;p35"/>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8" name="Google Shape;6948;p35"/>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9" name="Google Shape;6949;p35"/>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0" name="Google Shape;6950;p35"/>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1" name="Google Shape;6951;p35"/>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2" name="Google Shape;6952;p35"/>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3" name="Google Shape;6953;p35"/>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4" name="Google Shape;6954;p35"/>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5" name="Google Shape;6955;p35"/>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6" name="Google Shape;6956;p35"/>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7" name="Google Shape;6957;p35"/>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8" name="Google Shape;6958;p35"/>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9" name="Google Shape;6959;p35"/>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0" name="Google Shape;6960;p35"/>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61" name="Google Shape;6961;p35"/>
          <p:cNvSpPr txBox="1">
            <a:spLocks noGrp="1"/>
          </p:cNvSpPr>
          <p:nvPr>
            <p:ph type="subTitle" idx="1"/>
          </p:nvPr>
        </p:nvSpPr>
        <p:spPr>
          <a:xfrm>
            <a:off x="7379867" y="2794533"/>
            <a:ext cx="26724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solidFill>
                  <a:schemeClr val="accent1"/>
                </a:solidFill>
                <a:latin typeface="Slackey"/>
                <a:ea typeface="Slackey"/>
                <a:cs typeface="Slackey"/>
                <a:sym typeface="Slackey"/>
              </a:defRPr>
            </a:lvl1pPr>
            <a:lvl2pPr lvl="1" algn="ctr" rtl="0">
              <a:lnSpc>
                <a:spcPct val="100000"/>
              </a:lnSpc>
              <a:spcBef>
                <a:spcPts val="2133"/>
              </a:spcBef>
              <a:spcAft>
                <a:spcPts val="0"/>
              </a:spcAft>
              <a:buNone/>
              <a:defRPr>
                <a:solidFill>
                  <a:schemeClr val="accent1"/>
                </a:solidFill>
                <a:latin typeface="Slackey"/>
                <a:ea typeface="Slackey"/>
                <a:cs typeface="Slackey"/>
                <a:sym typeface="Slackey"/>
              </a:defRPr>
            </a:lvl2pPr>
            <a:lvl3pPr lvl="2" algn="ctr" rtl="0">
              <a:lnSpc>
                <a:spcPct val="100000"/>
              </a:lnSpc>
              <a:spcBef>
                <a:spcPts val="2133"/>
              </a:spcBef>
              <a:spcAft>
                <a:spcPts val="0"/>
              </a:spcAft>
              <a:buNone/>
              <a:defRPr>
                <a:solidFill>
                  <a:schemeClr val="accent1"/>
                </a:solidFill>
                <a:latin typeface="Slackey"/>
                <a:ea typeface="Slackey"/>
                <a:cs typeface="Slackey"/>
                <a:sym typeface="Slackey"/>
              </a:defRPr>
            </a:lvl3pPr>
            <a:lvl4pPr lvl="3" algn="ctr" rtl="0">
              <a:lnSpc>
                <a:spcPct val="100000"/>
              </a:lnSpc>
              <a:spcBef>
                <a:spcPts val="2133"/>
              </a:spcBef>
              <a:spcAft>
                <a:spcPts val="0"/>
              </a:spcAft>
              <a:buNone/>
              <a:defRPr>
                <a:solidFill>
                  <a:schemeClr val="accent1"/>
                </a:solidFill>
                <a:latin typeface="Slackey"/>
                <a:ea typeface="Slackey"/>
                <a:cs typeface="Slackey"/>
                <a:sym typeface="Slackey"/>
              </a:defRPr>
            </a:lvl4pPr>
            <a:lvl5pPr lvl="4" algn="ctr" rtl="0">
              <a:lnSpc>
                <a:spcPct val="100000"/>
              </a:lnSpc>
              <a:spcBef>
                <a:spcPts val="2133"/>
              </a:spcBef>
              <a:spcAft>
                <a:spcPts val="0"/>
              </a:spcAft>
              <a:buNone/>
              <a:defRPr>
                <a:solidFill>
                  <a:schemeClr val="accent1"/>
                </a:solidFill>
                <a:latin typeface="Slackey"/>
                <a:ea typeface="Slackey"/>
                <a:cs typeface="Slackey"/>
                <a:sym typeface="Slackey"/>
              </a:defRPr>
            </a:lvl5pPr>
            <a:lvl6pPr lvl="5" algn="ctr" rtl="0">
              <a:lnSpc>
                <a:spcPct val="100000"/>
              </a:lnSpc>
              <a:spcBef>
                <a:spcPts val="2133"/>
              </a:spcBef>
              <a:spcAft>
                <a:spcPts val="0"/>
              </a:spcAft>
              <a:buNone/>
              <a:defRPr>
                <a:solidFill>
                  <a:schemeClr val="accent1"/>
                </a:solidFill>
                <a:latin typeface="Slackey"/>
                <a:ea typeface="Slackey"/>
                <a:cs typeface="Slackey"/>
                <a:sym typeface="Slackey"/>
              </a:defRPr>
            </a:lvl6pPr>
            <a:lvl7pPr lvl="6" algn="ctr" rtl="0">
              <a:lnSpc>
                <a:spcPct val="100000"/>
              </a:lnSpc>
              <a:spcBef>
                <a:spcPts val="2133"/>
              </a:spcBef>
              <a:spcAft>
                <a:spcPts val="0"/>
              </a:spcAft>
              <a:buNone/>
              <a:defRPr>
                <a:solidFill>
                  <a:schemeClr val="accent1"/>
                </a:solidFill>
                <a:latin typeface="Slackey"/>
                <a:ea typeface="Slackey"/>
                <a:cs typeface="Slackey"/>
                <a:sym typeface="Slackey"/>
              </a:defRPr>
            </a:lvl7pPr>
            <a:lvl8pPr lvl="7" algn="ctr" rtl="0">
              <a:lnSpc>
                <a:spcPct val="100000"/>
              </a:lnSpc>
              <a:spcBef>
                <a:spcPts val="2133"/>
              </a:spcBef>
              <a:spcAft>
                <a:spcPts val="0"/>
              </a:spcAft>
              <a:buNone/>
              <a:defRPr>
                <a:solidFill>
                  <a:schemeClr val="accent1"/>
                </a:solidFill>
                <a:latin typeface="Slackey"/>
                <a:ea typeface="Slackey"/>
                <a:cs typeface="Slackey"/>
                <a:sym typeface="Slackey"/>
              </a:defRPr>
            </a:lvl8pPr>
            <a:lvl9pPr lvl="8" algn="ctr"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962" name="Google Shape;6962;p35"/>
          <p:cNvSpPr txBox="1">
            <a:spLocks noGrp="1"/>
          </p:cNvSpPr>
          <p:nvPr>
            <p:ph type="subTitle" idx="2"/>
          </p:nvPr>
        </p:nvSpPr>
        <p:spPr>
          <a:xfrm>
            <a:off x="7379867" y="3257144"/>
            <a:ext cx="2672400" cy="8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6963" name="Google Shape;6963;p35"/>
          <p:cNvSpPr txBox="1">
            <a:spLocks noGrp="1"/>
          </p:cNvSpPr>
          <p:nvPr>
            <p:ph type="subTitle" idx="3"/>
          </p:nvPr>
        </p:nvSpPr>
        <p:spPr>
          <a:xfrm>
            <a:off x="7379867" y="4410825"/>
            <a:ext cx="26724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solidFill>
                  <a:schemeClr val="accent1"/>
                </a:solidFill>
                <a:latin typeface="Slackey"/>
                <a:ea typeface="Slackey"/>
                <a:cs typeface="Slackey"/>
                <a:sym typeface="Slackey"/>
              </a:defRPr>
            </a:lvl1pPr>
            <a:lvl2pPr lvl="1" algn="ctr" rtl="0">
              <a:lnSpc>
                <a:spcPct val="100000"/>
              </a:lnSpc>
              <a:spcBef>
                <a:spcPts val="2133"/>
              </a:spcBef>
              <a:spcAft>
                <a:spcPts val="0"/>
              </a:spcAft>
              <a:buNone/>
              <a:defRPr>
                <a:solidFill>
                  <a:schemeClr val="accent1"/>
                </a:solidFill>
                <a:latin typeface="Slackey"/>
                <a:ea typeface="Slackey"/>
                <a:cs typeface="Slackey"/>
                <a:sym typeface="Slackey"/>
              </a:defRPr>
            </a:lvl2pPr>
            <a:lvl3pPr lvl="2" algn="ctr" rtl="0">
              <a:lnSpc>
                <a:spcPct val="100000"/>
              </a:lnSpc>
              <a:spcBef>
                <a:spcPts val="2133"/>
              </a:spcBef>
              <a:spcAft>
                <a:spcPts val="0"/>
              </a:spcAft>
              <a:buNone/>
              <a:defRPr>
                <a:solidFill>
                  <a:schemeClr val="accent1"/>
                </a:solidFill>
                <a:latin typeface="Slackey"/>
                <a:ea typeface="Slackey"/>
                <a:cs typeface="Slackey"/>
                <a:sym typeface="Slackey"/>
              </a:defRPr>
            </a:lvl3pPr>
            <a:lvl4pPr lvl="3" algn="ctr" rtl="0">
              <a:lnSpc>
                <a:spcPct val="100000"/>
              </a:lnSpc>
              <a:spcBef>
                <a:spcPts val="2133"/>
              </a:spcBef>
              <a:spcAft>
                <a:spcPts val="0"/>
              </a:spcAft>
              <a:buNone/>
              <a:defRPr>
                <a:solidFill>
                  <a:schemeClr val="accent1"/>
                </a:solidFill>
                <a:latin typeface="Slackey"/>
                <a:ea typeface="Slackey"/>
                <a:cs typeface="Slackey"/>
                <a:sym typeface="Slackey"/>
              </a:defRPr>
            </a:lvl4pPr>
            <a:lvl5pPr lvl="4" algn="ctr" rtl="0">
              <a:lnSpc>
                <a:spcPct val="100000"/>
              </a:lnSpc>
              <a:spcBef>
                <a:spcPts val="2133"/>
              </a:spcBef>
              <a:spcAft>
                <a:spcPts val="0"/>
              </a:spcAft>
              <a:buNone/>
              <a:defRPr>
                <a:solidFill>
                  <a:schemeClr val="accent1"/>
                </a:solidFill>
                <a:latin typeface="Slackey"/>
                <a:ea typeface="Slackey"/>
                <a:cs typeface="Slackey"/>
                <a:sym typeface="Slackey"/>
              </a:defRPr>
            </a:lvl5pPr>
            <a:lvl6pPr lvl="5" algn="ctr" rtl="0">
              <a:lnSpc>
                <a:spcPct val="100000"/>
              </a:lnSpc>
              <a:spcBef>
                <a:spcPts val="2133"/>
              </a:spcBef>
              <a:spcAft>
                <a:spcPts val="0"/>
              </a:spcAft>
              <a:buNone/>
              <a:defRPr>
                <a:solidFill>
                  <a:schemeClr val="accent1"/>
                </a:solidFill>
                <a:latin typeface="Slackey"/>
                <a:ea typeface="Slackey"/>
                <a:cs typeface="Slackey"/>
                <a:sym typeface="Slackey"/>
              </a:defRPr>
            </a:lvl6pPr>
            <a:lvl7pPr lvl="6" algn="ctr" rtl="0">
              <a:lnSpc>
                <a:spcPct val="100000"/>
              </a:lnSpc>
              <a:spcBef>
                <a:spcPts val="2133"/>
              </a:spcBef>
              <a:spcAft>
                <a:spcPts val="0"/>
              </a:spcAft>
              <a:buNone/>
              <a:defRPr>
                <a:solidFill>
                  <a:schemeClr val="accent1"/>
                </a:solidFill>
                <a:latin typeface="Slackey"/>
                <a:ea typeface="Slackey"/>
                <a:cs typeface="Slackey"/>
                <a:sym typeface="Slackey"/>
              </a:defRPr>
            </a:lvl7pPr>
            <a:lvl8pPr lvl="7" algn="ctr" rtl="0">
              <a:lnSpc>
                <a:spcPct val="100000"/>
              </a:lnSpc>
              <a:spcBef>
                <a:spcPts val="2133"/>
              </a:spcBef>
              <a:spcAft>
                <a:spcPts val="0"/>
              </a:spcAft>
              <a:buNone/>
              <a:defRPr>
                <a:solidFill>
                  <a:schemeClr val="accent1"/>
                </a:solidFill>
                <a:latin typeface="Slackey"/>
                <a:ea typeface="Slackey"/>
                <a:cs typeface="Slackey"/>
                <a:sym typeface="Slackey"/>
              </a:defRPr>
            </a:lvl8pPr>
            <a:lvl9pPr lvl="8" algn="ctr"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964" name="Google Shape;6964;p35"/>
          <p:cNvSpPr txBox="1">
            <a:spLocks noGrp="1"/>
          </p:cNvSpPr>
          <p:nvPr>
            <p:ph type="subTitle" idx="4"/>
          </p:nvPr>
        </p:nvSpPr>
        <p:spPr>
          <a:xfrm>
            <a:off x="7379867" y="4873435"/>
            <a:ext cx="2672400" cy="8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6965" name="Google Shape;6965;p35"/>
          <p:cNvSpPr txBox="1">
            <a:spLocks noGrp="1"/>
          </p:cNvSpPr>
          <p:nvPr>
            <p:ph type="subTitle" idx="5"/>
          </p:nvPr>
        </p:nvSpPr>
        <p:spPr>
          <a:xfrm>
            <a:off x="2124367" y="2794533"/>
            <a:ext cx="26724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solidFill>
                  <a:schemeClr val="accent1"/>
                </a:solidFill>
                <a:latin typeface="Slackey"/>
                <a:ea typeface="Slackey"/>
                <a:cs typeface="Slackey"/>
                <a:sym typeface="Slackey"/>
              </a:defRPr>
            </a:lvl1pPr>
            <a:lvl2pPr lvl="1" algn="ctr" rtl="0">
              <a:lnSpc>
                <a:spcPct val="100000"/>
              </a:lnSpc>
              <a:spcBef>
                <a:spcPts val="2133"/>
              </a:spcBef>
              <a:spcAft>
                <a:spcPts val="0"/>
              </a:spcAft>
              <a:buNone/>
              <a:defRPr>
                <a:solidFill>
                  <a:schemeClr val="accent1"/>
                </a:solidFill>
                <a:latin typeface="Slackey"/>
                <a:ea typeface="Slackey"/>
                <a:cs typeface="Slackey"/>
                <a:sym typeface="Slackey"/>
              </a:defRPr>
            </a:lvl2pPr>
            <a:lvl3pPr lvl="2" algn="ctr" rtl="0">
              <a:lnSpc>
                <a:spcPct val="100000"/>
              </a:lnSpc>
              <a:spcBef>
                <a:spcPts val="2133"/>
              </a:spcBef>
              <a:spcAft>
                <a:spcPts val="0"/>
              </a:spcAft>
              <a:buNone/>
              <a:defRPr>
                <a:solidFill>
                  <a:schemeClr val="accent1"/>
                </a:solidFill>
                <a:latin typeface="Slackey"/>
                <a:ea typeface="Slackey"/>
                <a:cs typeface="Slackey"/>
                <a:sym typeface="Slackey"/>
              </a:defRPr>
            </a:lvl3pPr>
            <a:lvl4pPr lvl="3" algn="ctr" rtl="0">
              <a:lnSpc>
                <a:spcPct val="100000"/>
              </a:lnSpc>
              <a:spcBef>
                <a:spcPts val="2133"/>
              </a:spcBef>
              <a:spcAft>
                <a:spcPts val="0"/>
              </a:spcAft>
              <a:buNone/>
              <a:defRPr>
                <a:solidFill>
                  <a:schemeClr val="accent1"/>
                </a:solidFill>
                <a:latin typeface="Slackey"/>
                <a:ea typeface="Slackey"/>
                <a:cs typeface="Slackey"/>
                <a:sym typeface="Slackey"/>
              </a:defRPr>
            </a:lvl4pPr>
            <a:lvl5pPr lvl="4" algn="ctr" rtl="0">
              <a:lnSpc>
                <a:spcPct val="100000"/>
              </a:lnSpc>
              <a:spcBef>
                <a:spcPts val="2133"/>
              </a:spcBef>
              <a:spcAft>
                <a:spcPts val="0"/>
              </a:spcAft>
              <a:buNone/>
              <a:defRPr>
                <a:solidFill>
                  <a:schemeClr val="accent1"/>
                </a:solidFill>
                <a:latin typeface="Slackey"/>
                <a:ea typeface="Slackey"/>
                <a:cs typeface="Slackey"/>
                <a:sym typeface="Slackey"/>
              </a:defRPr>
            </a:lvl5pPr>
            <a:lvl6pPr lvl="5" algn="ctr" rtl="0">
              <a:lnSpc>
                <a:spcPct val="100000"/>
              </a:lnSpc>
              <a:spcBef>
                <a:spcPts val="2133"/>
              </a:spcBef>
              <a:spcAft>
                <a:spcPts val="0"/>
              </a:spcAft>
              <a:buNone/>
              <a:defRPr>
                <a:solidFill>
                  <a:schemeClr val="accent1"/>
                </a:solidFill>
                <a:latin typeface="Slackey"/>
                <a:ea typeface="Slackey"/>
                <a:cs typeface="Slackey"/>
                <a:sym typeface="Slackey"/>
              </a:defRPr>
            </a:lvl6pPr>
            <a:lvl7pPr lvl="6" algn="ctr" rtl="0">
              <a:lnSpc>
                <a:spcPct val="100000"/>
              </a:lnSpc>
              <a:spcBef>
                <a:spcPts val="2133"/>
              </a:spcBef>
              <a:spcAft>
                <a:spcPts val="0"/>
              </a:spcAft>
              <a:buNone/>
              <a:defRPr>
                <a:solidFill>
                  <a:schemeClr val="accent1"/>
                </a:solidFill>
                <a:latin typeface="Slackey"/>
                <a:ea typeface="Slackey"/>
                <a:cs typeface="Slackey"/>
                <a:sym typeface="Slackey"/>
              </a:defRPr>
            </a:lvl7pPr>
            <a:lvl8pPr lvl="7" algn="ctr" rtl="0">
              <a:lnSpc>
                <a:spcPct val="100000"/>
              </a:lnSpc>
              <a:spcBef>
                <a:spcPts val="2133"/>
              </a:spcBef>
              <a:spcAft>
                <a:spcPts val="0"/>
              </a:spcAft>
              <a:buNone/>
              <a:defRPr>
                <a:solidFill>
                  <a:schemeClr val="accent1"/>
                </a:solidFill>
                <a:latin typeface="Slackey"/>
                <a:ea typeface="Slackey"/>
                <a:cs typeface="Slackey"/>
                <a:sym typeface="Slackey"/>
              </a:defRPr>
            </a:lvl8pPr>
            <a:lvl9pPr lvl="8" algn="ctr"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966" name="Google Shape;6966;p35"/>
          <p:cNvSpPr txBox="1">
            <a:spLocks noGrp="1"/>
          </p:cNvSpPr>
          <p:nvPr>
            <p:ph type="subTitle" idx="6"/>
          </p:nvPr>
        </p:nvSpPr>
        <p:spPr>
          <a:xfrm>
            <a:off x="2124367" y="3257144"/>
            <a:ext cx="2672400" cy="8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6967" name="Google Shape;6967;p35"/>
          <p:cNvSpPr txBox="1">
            <a:spLocks noGrp="1"/>
          </p:cNvSpPr>
          <p:nvPr>
            <p:ph type="subTitle" idx="7"/>
          </p:nvPr>
        </p:nvSpPr>
        <p:spPr>
          <a:xfrm>
            <a:off x="2124367" y="4410825"/>
            <a:ext cx="26724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solidFill>
                  <a:schemeClr val="accent1"/>
                </a:solidFill>
                <a:latin typeface="Slackey"/>
                <a:ea typeface="Slackey"/>
                <a:cs typeface="Slackey"/>
                <a:sym typeface="Slackey"/>
              </a:defRPr>
            </a:lvl1pPr>
            <a:lvl2pPr lvl="1" algn="ctr" rtl="0">
              <a:lnSpc>
                <a:spcPct val="100000"/>
              </a:lnSpc>
              <a:spcBef>
                <a:spcPts val="2133"/>
              </a:spcBef>
              <a:spcAft>
                <a:spcPts val="0"/>
              </a:spcAft>
              <a:buNone/>
              <a:defRPr>
                <a:solidFill>
                  <a:schemeClr val="accent1"/>
                </a:solidFill>
                <a:latin typeface="Slackey"/>
                <a:ea typeface="Slackey"/>
                <a:cs typeface="Slackey"/>
                <a:sym typeface="Slackey"/>
              </a:defRPr>
            </a:lvl2pPr>
            <a:lvl3pPr lvl="2" algn="ctr" rtl="0">
              <a:lnSpc>
                <a:spcPct val="100000"/>
              </a:lnSpc>
              <a:spcBef>
                <a:spcPts val="2133"/>
              </a:spcBef>
              <a:spcAft>
                <a:spcPts val="0"/>
              </a:spcAft>
              <a:buNone/>
              <a:defRPr>
                <a:solidFill>
                  <a:schemeClr val="accent1"/>
                </a:solidFill>
                <a:latin typeface="Slackey"/>
                <a:ea typeface="Slackey"/>
                <a:cs typeface="Slackey"/>
                <a:sym typeface="Slackey"/>
              </a:defRPr>
            </a:lvl3pPr>
            <a:lvl4pPr lvl="3" algn="ctr" rtl="0">
              <a:lnSpc>
                <a:spcPct val="100000"/>
              </a:lnSpc>
              <a:spcBef>
                <a:spcPts val="2133"/>
              </a:spcBef>
              <a:spcAft>
                <a:spcPts val="0"/>
              </a:spcAft>
              <a:buNone/>
              <a:defRPr>
                <a:solidFill>
                  <a:schemeClr val="accent1"/>
                </a:solidFill>
                <a:latin typeface="Slackey"/>
                <a:ea typeface="Slackey"/>
                <a:cs typeface="Slackey"/>
                <a:sym typeface="Slackey"/>
              </a:defRPr>
            </a:lvl4pPr>
            <a:lvl5pPr lvl="4" algn="ctr" rtl="0">
              <a:lnSpc>
                <a:spcPct val="100000"/>
              </a:lnSpc>
              <a:spcBef>
                <a:spcPts val="2133"/>
              </a:spcBef>
              <a:spcAft>
                <a:spcPts val="0"/>
              </a:spcAft>
              <a:buNone/>
              <a:defRPr>
                <a:solidFill>
                  <a:schemeClr val="accent1"/>
                </a:solidFill>
                <a:latin typeface="Slackey"/>
                <a:ea typeface="Slackey"/>
                <a:cs typeface="Slackey"/>
                <a:sym typeface="Slackey"/>
              </a:defRPr>
            </a:lvl5pPr>
            <a:lvl6pPr lvl="5" algn="ctr" rtl="0">
              <a:lnSpc>
                <a:spcPct val="100000"/>
              </a:lnSpc>
              <a:spcBef>
                <a:spcPts val="2133"/>
              </a:spcBef>
              <a:spcAft>
                <a:spcPts val="0"/>
              </a:spcAft>
              <a:buNone/>
              <a:defRPr>
                <a:solidFill>
                  <a:schemeClr val="accent1"/>
                </a:solidFill>
                <a:latin typeface="Slackey"/>
                <a:ea typeface="Slackey"/>
                <a:cs typeface="Slackey"/>
                <a:sym typeface="Slackey"/>
              </a:defRPr>
            </a:lvl6pPr>
            <a:lvl7pPr lvl="6" algn="ctr" rtl="0">
              <a:lnSpc>
                <a:spcPct val="100000"/>
              </a:lnSpc>
              <a:spcBef>
                <a:spcPts val="2133"/>
              </a:spcBef>
              <a:spcAft>
                <a:spcPts val="0"/>
              </a:spcAft>
              <a:buNone/>
              <a:defRPr>
                <a:solidFill>
                  <a:schemeClr val="accent1"/>
                </a:solidFill>
                <a:latin typeface="Slackey"/>
                <a:ea typeface="Slackey"/>
                <a:cs typeface="Slackey"/>
                <a:sym typeface="Slackey"/>
              </a:defRPr>
            </a:lvl7pPr>
            <a:lvl8pPr lvl="7" algn="ctr" rtl="0">
              <a:lnSpc>
                <a:spcPct val="100000"/>
              </a:lnSpc>
              <a:spcBef>
                <a:spcPts val="2133"/>
              </a:spcBef>
              <a:spcAft>
                <a:spcPts val="0"/>
              </a:spcAft>
              <a:buNone/>
              <a:defRPr>
                <a:solidFill>
                  <a:schemeClr val="accent1"/>
                </a:solidFill>
                <a:latin typeface="Slackey"/>
                <a:ea typeface="Slackey"/>
                <a:cs typeface="Slackey"/>
                <a:sym typeface="Slackey"/>
              </a:defRPr>
            </a:lvl8pPr>
            <a:lvl9pPr lvl="8" algn="ctr"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968" name="Google Shape;6968;p35"/>
          <p:cNvSpPr txBox="1">
            <a:spLocks noGrp="1"/>
          </p:cNvSpPr>
          <p:nvPr>
            <p:ph type="subTitle" idx="8"/>
          </p:nvPr>
        </p:nvSpPr>
        <p:spPr>
          <a:xfrm>
            <a:off x="2124367" y="4873435"/>
            <a:ext cx="2672400" cy="8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6969" name="Google Shape;6969;p35"/>
          <p:cNvSpPr txBox="1">
            <a:spLocks noGrp="1"/>
          </p:cNvSpPr>
          <p:nvPr>
            <p:ph type="title"/>
          </p:nvPr>
        </p:nvSpPr>
        <p:spPr>
          <a:xfrm>
            <a:off x="1960800" y="720000"/>
            <a:ext cx="8270400" cy="132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1252776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2"/>
        </a:solidFill>
        <a:effectLst/>
      </p:bgPr>
    </p:bg>
    <p:spTree>
      <p:nvGrpSpPr>
        <p:cNvPr id="1" name="Shape 6970"/>
        <p:cNvGrpSpPr/>
        <p:nvPr/>
      </p:nvGrpSpPr>
      <p:grpSpPr>
        <a:xfrm>
          <a:off x="0" y="0"/>
          <a:ext cx="0" cy="0"/>
          <a:chOff x="0" y="0"/>
          <a:chExt cx="0" cy="0"/>
        </a:xfrm>
      </p:grpSpPr>
      <p:grpSp>
        <p:nvGrpSpPr>
          <p:cNvPr id="6971" name="Google Shape;6971;p36"/>
          <p:cNvGrpSpPr/>
          <p:nvPr/>
        </p:nvGrpSpPr>
        <p:grpSpPr>
          <a:xfrm>
            <a:off x="-817" y="44"/>
            <a:ext cx="12217279" cy="6883793"/>
            <a:chOff x="14670875" y="846675"/>
            <a:chExt cx="7166400" cy="3385250"/>
          </a:xfrm>
        </p:grpSpPr>
        <p:sp>
          <p:nvSpPr>
            <p:cNvPr id="6972" name="Google Shape;6972;p36"/>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3" name="Google Shape;6973;p36"/>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4" name="Google Shape;6974;p36"/>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5" name="Google Shape;6975;p36"/>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6" name="Google Shape;6976;p36"/>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7" name="Google Shape;6977;p36"/>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8" name="Google Shape;6978;p36"/>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9" name="Google Shape;6979;p36"/>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0" name="Google Shape;6980;p36"/>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1" name="Google Shape;6981;p36"/>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2" name="Google Shape;6982;p36"/>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3" name="Google Shape;6983;p36"/>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4" name="Google Shape;6984;p36"/>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5" name="Google Shape;6985;p36"/>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6" name="Google Shape;6986;p36"/>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87" name="Google Shape;6987;p36"/>
          <p:cNvSpPr txBox="1">
            <a:spLocks noGrp="1"/>
          </p:cNvSpPr>
          <p:nvPr>
            <p:ph type="title"/>
          </p:nvPr>
        </p:nvSpPr>
        <p:spPr>
          <a:xfrm>
            <a:off x="2215400" y="720000"/>
            <a:ext cx="77612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988" name="Google Shape;6988;p36"/>
          <p:cNvSpPr txBox="1">
            <a:spLocks noGrp="1"/>
          </p:cNvSpPr>
          <p:nvPr>
            <p:ph type="title" idx="2" hasCustomPrompt="1"/>
          </p:nvPr>
        </p:nvSpPr>
        <p:spPr>
          <a:xfrm>
            <a:off x="1981200" y="2108200"/>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6989" name="Google Shape;6989;p36"/>
          <p:cNvSpPr txBox="1">
            <a:spLocks noGrp="1"/>
          </p:cNvSpPr>
          <p:nvPr>
            <p:ph type="subTitle" idx="1"/>
          </p:nvPr>
        </p:nvSpPr>
        <p:spPr>
          <a:xfrm>
            <a:off x="1651000" y="2755900"/>
            <a:ext cx="2273200" cy="40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sz="2667">
                <a:latin typeface="Slackey"/>
                <a:ea typeface="Slackey"/>
                <a:cs typeface="Slackey"/>
                <a:sym typeface="Slackey"/>
              </a:defRPr>
            </a:lvl1pPr>
            <a:lvl2pPr lvl="1">
              <a:lnSpc>
                <a:spcPct val="100000"/>
              </a:lnSpc>
              <a:spcBef>
                <a:spcPts val="2133"/>
              </a:spcBef>
              <a:spcAft>
                <a:spcPts val="0"/>
              </a:spcAft>
              <a:buNone/>
              <a:defRPr>
                <a:latin typeface="Slackey"/>
                <a:ea typeface="Slackey"/>
                <a:cs typeface="Slackey"/>
                <a:sym typeface="Slackey"/>
              </a:defRPr>
            </a:lvl2pPr>
            <a:lvl3pPr lvl="2">
              <a:lnSpc>
                <a:spcPct val="100000"/>
              </a:lnSpc>
              <a:spcBef>
                <a:spcPts val="2133"/>
              </a:spcBef>
              <a:spcAft>
                <a:spcPts val="0"/>
              </a:spcAft>
              <a:buNone/>
              <a:defRPr>
                <a:latin typeface="Slackey"/>
                <a:ea typeface="Slackey"/>
                <a:cs typeface="Slackey"/>
                <a:sym typeface="Slackey"/>
              </a:defRPr>
            </a:lvl3pPr>
            <a:lvl4pPr lvl="3">
              <a:lnSpc>
                <a:spcPct val="100000"/>
              </a:lnSpc>
              <a:spcBef>
                <a:spcPts val="2133"/>
              </a:spcBef>
              <a:spcAft>
                <a:spcPts val="0"/>
              </a:spcAft>
              <a:buNone/>
              <a:defRPr>
                <a:latin typeface="Slackey"/>
                <a:ea typeface="Slackey"/>
                <a:cs typeface="Slackey"/>
                <a:sym typeface="Slackey"/>
              </a:defRPr>
            </a:lvl4pPr>
            <a:lvl5pPr lvl="4">
              <a:lnSpc>
                <a:spcPct val="100000"/>
              </a:lnSpc>
              <a:spcBef>
                <a:spcPts val="2133"/>
              </a:spcBef>
              <a:spcAft>
                <a:spcPts val="0"/>
              </a:spcAft>
              <a:buNone/>
              <a:defRPr>
                <a:latin typeface="Slackey"/>
                <a:ea typeface="Slackey"/>
                <a:cs typeface="Slackey"/>
                <a:sym typeface="Slackey"/>
              </a:defRPr>
            </a:lvl5pPr>
            <a:lvl6pPr lvl="5">
              <a:lnSpc>
                <a:spcPct val="100000"/>
              </a:lnSpc>
              <a:spcBef>
                <a:spcPts val="2133"/>
              </a:spcBef>
              <a:spcAft>
                <a:spcPts val="0"/>
              </a:spcAft>
              <a:buNone/>
              <a:defRPr>
                <a:latin typeface="Slackey"/>
                <a:ea typeface="Slackey"/>
                <a:cs typeface="Slackey"/>
                <a:sym typeface="Slackey"/>
              </a:defRPr>
            </a:lvl6pPr>
            <a:lvl7pPr lvl="6">
              <a:lnSpc>
                <a:spcPct val="100000"/>
              </a:lnSpc>
              <a:spcBef>
                <a:spcPts val="2133"/>
              </a:spcBef>
              <a:spcAft>
                <a:spcPts val="0"/>
              </a:spcAft>
              <a:buNone/>
              <a:defRPr>
                <a:latin typeface="Slackey"/>
                <a:ea typeface="Slackey"/>
                <a:cs typeface="Slackey"/>
                <a:sym typeface="Slackey"/>
              </a:defRPr>
            </a:lvl7pPr>
            <a:lvl8pPr lvl="7">
              <a:lnSpc>
                <a:spcPct val="100000"/>
              </a:lnSpc>
              <a:spcBef>
                <a:spcPts val="2133"/>
              </a:spcBef>
              <a:spcAft>
                <a:spcPts val="0"/>
              </a:spcAft>
              <a:buNone/>
              <a:defRPr>
                <a:latin typeface="Slackey"/>
                <a:ea typeface="Slackey"/>
                <a:cs typeface="Slackey"/>
                <a:sym typeface="Slackey"/>
              </a:defRPr>
            </a:lvl8pPr>
            <a:lvl9pPr lvl="8">
              <a:lnSpc>
                <a:spcPct val="100000"/>
              </a:lnSpc>
              <a:spcBef>
                <a:spcPts val="2133"/>
              </a:spcBef>
              <a:spcAft>
                <a:spcPts val="2133"/>
              </a:spcAft>
              <a:buNone/>
              <a:defRPr>
                <a:latin typeface="Slackey"/>
                <a:ea typeface="Slackey"/>
                <a:cs typeface="Slackey"/>
                <a:sym typeface="Slackey"/>
              </a:defRPr>
            </a:lvl9pPr>
          </a:lstStyle>
          <a:p>
            <a:endParaRPr/>
          </a:p>
        </p:txBody>
      </p:sp>
      <p:sp>
        <p:nvSpPr>
          <p:cNvPr id="6990" name="Google Shape;6990;p36"/>
          <p:cNvSpPr txBox="1">
            <a:spLocks noGrp="1"/>
          </p:cNvSpPr>
          <p:nvPr>
            <p:ph type="subTitle" idx="3"/>
          </p:nvPr>
        </p:nvSpPr>
        <p:spPr>
          <a:xfrm>
            <a:off x="1261800" y="3218500"/>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991" name="Google Shape;6991;p36"/>
          <p:cNvSpPr txBox="1">
            <a:spLocks noGrp="1"/>
          </p:cNvSpPr>
          <p:nvPr>
            <p:ph type="title" idx="4" hasCustomPrompt="1"/>
          </p:nvPr>
        </p:nvSpPr>
        <p:spPr>
          <a:xfrm>
            <a:off x="5245000" y="2108200"/>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6992" name="Google Shape;6992;p36"/>
          <p:cNvSpPr txBox="1">
            <a:spLocks noGrp="1"/>
          </p:cNvSpPr>
          <p:nvPr>
            <p:ph type="subTitle" idx="5"/>
          </p:nvPr>
        </p:nvSpPr>
        <p:spPr>
          <a:xfrm>
            <a:off x="4914800" y="2755900"/>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6993" name="Google Shape;6993;p36"/>
          <p:cNvSpPr txBox="1">
            <a:spLocks noGrp="1"/>
          </p:cNvSpPr>
          <p:nvPr>
            <p:ph type="subTitle" idx="6"/>
          </p:nvPr>
        </p:nvSpPr>
        <p:spPr>
          <a:xfrm>
            <a:off x="4570200" y="3218500"/>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994" name="Google Shape;6994;p36"/>
          <p:cNvSpPr txBox="1">
            <a:spLocks noGrp="1"/>
          </p:cNvSpPr>
          <p:nvPr>
            <p:ph type="title" idx="7" hasCustomPrompt="1"/>
          </p:nvPr>
        </p:nvSpPr>
        <p:spPr>
          <a:xfrm>
            <a:off x="8508800" y="2108200"/>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6995" name="Google Shape;6995;p36"/>
          <p:cNvSpPr txBox="1">
            <a:spLocks noGrp="1"/>
          </p:cNvSpPr>
          <p:nvPr>
            <p:ph type="subTitle" idx="8"/>
          </p:nvPr>
        </p:nvSpPr>
        <p:spPr>
          <a:xfrm>
            <a:off x="8178600" y="2755900"/>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6996" name="Google Shape;6996;p36"/>
          <p:cNvSpPr txBox="1">
            <a:spLocks noGrp="1"/>
          </p:cNvSpPr>
          <p:nvPr>
            <p:ph type="subTitle" idx="9"/>
          </p:nvPr>
        </p:nvSpPr>
        <p:spPr>
          <a:xfrm>
            <a:off x="7834000" y="3218500"/>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997" name="Google Shape;6997;p36"/>
          <p:cNvSpPr txBox="1">
            <a:spLocks noGrp="1"/>
          </p:cNvSpPr>
          <p:nvPr>
            <p:ph type="title" idx="13" hasCustomPrompt="1"/>
          </p:nvPr>
        </p:nvSpPr>
        <p:spPr>
          <a:xfrm>
            <a:off x="1981200" y="4284733"/>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6998" name="Google Shape;6998;p36"/>
          <p:cNvSpPr txBox="1">
            <a:spLocks noGrp="1"/>
          </p:cNvSpPr>
          <p:nvPr>
            <p:ph type="subTitle" idx="14"/>
          </p:nvPr>
        </p:nvSpPr>
        <p:spPr>
          <a:xfrm>
            <a:off x="1651000" y="4932433"/>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6999" name="Google Shape;6999;p36"/>
          <p:cNvSpPr txBox="1">
            <a:spLocks noGrp="1"/>
          </p:cNvSpPr>
          <p:nvPr>
            <p:ph type="subTitle" idx="15"/>
          </p:nvPr>
        </p:nvSpPr>
        <p:spPr>
          <a:xfrm>
            <a:off x="1261800" y="5395033"/>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7000" name="Google Shape;7000;p36"/>
          <p:cNvSpPr txBox="1">
            <a:spLocks noGrp="1"/>
          </p:cNvSpPr>
          <p:nvPr>
            <p:ph type="title" idx="16" hasCustomPrompt="1"/>
          </p:nvPr>
        </p:nvSpPr>
        <p:spPr>
          <a:xfrm>
            <a:off x="5245000" y="4284733"/>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7001" name="Google Shape;7001;p36"/>
          <p:cNvSpPr txBox="1">
            <a:spLocks noGrp="1"/>
          </p:cNvSpPr>
          <p:nvPr>
            <p:ph type="subTitle" idx="17"/>
          </p:nvPr>
        </p:nvSpPr>
        <p:spPr>
          <a:xfrm>
            <a:off x="4914800" y="4932433"/>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7002" name="Google Shape;7002;p36"/>
          <p:cNvSpPr txBox="1">
            <a:spLocks noGrp="1"/>
          </p:cNvSpPr>
          <p:nvPr>
            <p:ph type="subTitle" idx="18"/>
          </p:nvPr>
        </p:nvSpPr>
        <p:spPr>
          <a:xfrm>
            <a:off x="4570200" y="5395033"/>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7003" name="Google Shape;7003;p36"/>
          <p:cNvSpPr txBox="1">
            <a:spLocks noGrp="1"/>
          </p:cNvSpPr>
          <p:nvPr>
            <p:ph type="title" idx="19" hasCustomPrompt="1"/>
          </p:nvPr>
        </p:nvSpPr>
        <p:spPr>
          <a:xfrm>
            <a:off x="8508800" y="4284733"/>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7004" name="Google Shape;7004;p36"/>
          <p:cNvSpPr txBox="1">
            <a:spLocks noGrp="1"/>
          </p:cNvSpPr>
          <p:nvPr>
            <p:ph type="subTitle" idx="20"/>
          </p:nvPr>
        </p:nvSpPr>
        <p:spPr>
          <a:xfrm>
            <a:off x="8178600" y="4932433"/>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7005" name="Google Shape;7005;p36"/>
          <p:cNvSpPr txBox="1">
            <a:spLocks noGrp="1"/>
          </p:cNvSpPr>
          <p:nvPr>
            <p:ph type="subTitle" idx="21"/>
          </p:nvPr>
        </p:nvSpPr>
        <p:spPr>
          <a:xfrm>
            <a:off x="7834000" y="5395033"/>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Tree>
    <p:extLst>
      <p:ext uri="{BB962C8B-B14F-4D97-AF65-F5344CB8AC3E}">
        <p14:creationId xmlns:p14="http://schemas.microsoft.com/office/powerpoint/2010/main" val="36173753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933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51"/>
        <p:cNvGrpSpPr/>
        <p:nvPr/>
      </p:nvGrpSpPr>
      <p:grpSpPr>
        <a:xfrm>
          <a:off x="0" y="0"/>
          <a:ext cx="0" cy="0"/>
          <a:chOff x="0" y="0"/>
          <a:chExt cx="0" cy="0"/>
        </a:xfrm>
      </p:grpSpPr>
      <p:sp>
        <p:nvSpPr>
          <p:cNvPr id="52" name="Google Shape;52;p8"/>
          <p:cNvSpPr/>
          <p:nvPr/>
        </p:nvSpPr>
        <p:spPr>
          <a:xfrm>
            <a:off x="1486400" y="1442800"/>
            <a:ext cx="9219200" cy="39724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8"/>
          <p:cNvSpPr txBox="1">
            <a:spLocks noGrp="1"/>
          </p:cNvSpPr>
          <p:nvPr>
            <p:ph type="title"/>
          </p:nvPr>
        </p:nvSpPr>
        <p:spPr>
          <a:xfrm>
            <a:off x="1850800" y="1658000"/>
            <a:ext cx="8490400" cy="35420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10400">
                <a:solidFill>
                  <a:schemeClr val="lt1"/>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pic>
        <p:nvPicPr>
          <p:cNvPr id="54" name="Google Shape;54;p8"/>
          <p:cNvPicPr preferRelativeResize="0"/>
          <p:nvPr/>
        </p:nvPicPr>
        <p:blipFill rotWithShape="1">
          <a:blip r:embed="rId3">
            <a:alphaModFix/>
          </a:blip>
          <a:srcRect l="26681" t="3088" r="26681" b="8156"/>
          <a:stretch/>
        </p:blipFill>
        <p:spPr>
          <a:xfrm>
            <a:off x="8298184" y="-2085366"/>
            <a:ext cx="5685931" cy="6086833"/>
          </a:xfrm>
          <a:prstGeom prst="rect">
            <a:avLst/>
          </a:prstGeom>
          <a:noFill/>
          <a:ln>
            <a:noFill/>
          </a:ln>
        </p:spPr>
      </p:pic>
      <p:pic>
        <p:nvPicPr>
          <p:cNvPr id="55" name="Google Shape;55;p8"/>
          <p:cNvPicPr preferRelativeResize="0"/>
          <p:nvPr/>
        </p:nvPicPr>
        <p:blipFill rotWithShape="1">
          <a:blip r:embed="rId3">
            <a:alphaModFix/>
          </a:blip>
          <a:srcRect l="26681" t="3088" r="26681" b="8156"/>
          <a:stretch/>
        </p:blipFill>
        <p:spPr>
          <a:xfrm>
            <a:off x="-1792115" y="3267634"/>
            <a:ext cx="5685931" cy="6086833"/>
          </a:xfrm>
          <a:prstGeom prst="rect">
            <a:avLst/>
          </a:prstGeom>
          <a:noFill/>
          <a:ln>
            <a:noFill/>
          </a:ln>
        </p:spPr>
      </p:pic>
    </p:spTree>
    <p:extLst>
      <p:ext uri="{BB962C8B-B14F-4D97-AF65-F5344CB8AC3E}">
        <p14:creationId xmlns:p14="http://schemas.microsoft.com/office/powerpoint/2010/main" val="3778922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56"/>
        <p:cNvGrpSpPr/>
        <p:nvPr/>
      </p:nvGrpSpPr>
      <p:grpSpPr>
        <a:xfrm>
          <a:off x="0" y="0"/>
          <a:ext cx="0" cy="0"/>
          <a:chOff x="0" y="0"/>
          <a:chExt cx="0" cy="0"/>
        </a:xfrm>
      </p:grpSpPr>
      <p:pic>
        <p:nvPicPr>
          <p:cNvPr id="57" name="Google Shape;57;p9"/>
          <p:cNvPicPr preferRelativeResize="0"/>
          <p:nvPr/>
        </p:nvPicPr>
        <p:blipFill>
          <a:blip r:embed="rId3">
            <a:alphaModFix/>
          </a:blip>
          <a:stretch>
            <a:fillRect/>
          </a:stretch>
        </p:blipFill>
        <p:spPr>
          <a:xfrm>
            <a:off x="564667" y="2232134"/>
            <a:ext cx="7790736" cy="4382300"/>
          </a:xfrm>
          <a:prstGeom prst="rect">
            <a:avLst/>
          </a:prstGeom>
          <a:noFill/>
          <a:ln>
            <a:noFill/>
          </a:ln>
        </p:spPr>
      </p:pic>
      <p:sp>
        <p:nvSpPr>
          <p:cNvPr id="58" name="Google Shape;58;p9"/>
          <p:cNvSpPr/>
          <p:nvPr/>
        </p:nvSpPr>
        <p:spPr>
          <a:xfrm>
            <a:off x="1133800" y="2294767"/>
            <a:ext cx="9924400" cy="34436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9"/>
          <p:cNvSpPr/>
          <p:nvPr/>
        </p:nvSpPr>
        <p:spPr>
          <a:xfrm>
            <a:off x="2529200" y="1291400"/>
            <a:ext cx="7133600" cy="21108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9"/>
          <p:cNvSpPr txBox="1">
            <a:spLocks noGrp="1"/>
          </p:cNvSpPr>
          <p:nvPr>
            <p:ph type="title"/>
          </p:nvPr>
        </p:nvSpPr>
        <p:spPr>
          <a:xfrm>
            <a:off x="2671000" y="1358600"/>
            <a:ext cx="68500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solidFill>
                  <a:schemeClr val="lt1"/>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61" name="Google Shape;61;p9"/>
          <p:cNvSpPr txBox="1">
            <a:spLocks noGrp="1"/>
          </p:cNvSpPr>
          <p:nvPr>
            <p:ph type="subTitle" idx="1"/>
          </p:nvPr>
        </p:nvSpPr>
        <p:spPr>
          <a:xfrm>
            <a:off x="1887200" y="3696133"/>
            <a:ext cx="8392000" cy="1650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657685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alphaModFix/>
          </a:blip>
          <a:stretch>
            <a:fillRect/>
          </a:stretch>
        </a:blipFill>
        <a:effectLst/>
      </p:bgPr>
    </p:bg>
    <p:spTree>
      <p:nvGrpSpPr>
        <p:cNvPr id="1" name="Shape 62"/>
        <p:cNvGrpSpPr/>
        <p:nvPr/>
      </p:nvGrpSpPr>
      <p:grpSpPr>
        <a:xfrm>
          <a:off x="0" y="0"/>
          <a:ext cx="0" cy="0"/>
          <a:chOff x="0" y="0"/>
          <a:chExt cx="0" cy="0"/>
        </a:xfrm>
      </p:grpSpPr>
      <p:pic>
        <p:nvPicPr>
          <p:cNvPr id="63" name="Google Shape;63;p10"/>
          <p:cNvPicPr preferRelativeResize="0"/>
          <p:nvPr/>
        </p:nvPicPr>
        <p:blipFill rotWithShape="1">
          <a:blip r:embed="rId3">
            <a:alphaModFix/>
          </a:blip>
          <a:srcRect l="26681" t="3088" r="26681" b="8156"/>
          <a:stretch/>
        </p:blipFill>
        <p:spPr>
          <a:xfrm>
            <a:off x="-1792115" y="2882868"/>
            <a:ext cx="5685931" cy="6086833"/>
          </a:xfrm>
          <a:prstGeom prst="rect">
            <a:avLst/>
          </a:prstGeom>
          <a:noFill/>
          <a:ln>
            <a:noFill/>
          </a:ln>
        </p:spPr>
      </p:pic>
      <p:sp>
        <p:nvSpPr>
          <p:cNvPr id="64" name="Google Shape;64;p10"/>
          <p:cNvSpPr/>
          <p:nvPr/>
        </p:nvSpPr>
        <p:spPr>
          <a:xfrm>
            <a:off x="960000" y="5024900"/>
            <a:ext cx="10272000" cy="11132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10"/>
          <p:cNvSpPr txBox="1">
            <a:spLocks noGrp="1"/>
          </p:cNvSpPr>
          <p:nvPr>
            <p:ph type="body" idx="1"/>
          </p:nvPr>
        </p:nvSpPr>
        <p:spPr>
          <a:xfrm>
            <a:off x="2096800" y="5178100"/>
            <a:ext cx="7998400" cy="8068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600"/>
              <a:buNone/>
              <a:defRPr sz="3867" b="1">
                <a:solidFill>
                  <a:schemeClr val="lt1"/>
                </a:solidFill>
                <a:latin typeface="Boogaloo"/>
                <a:ea typeface="Boogaloo"/>
                <a:cs typeface="Boogaloo"/>
                <a:sym typeface="Boogaloo"/>
              </a:defRPr>
            </a:lvl1pPr>
          </a:lstStyle>
          <a:p>
            <a:endParaRPr/>
          </a:p>
        </p:txBody>
      </p:sp>
    </p:spTree>
    <p:extLst>
      <p:ext uri="{BB962C8B-B14F-4D97-AF65-F5344CB8AC3E}">
        <p14:creationId xmlns:p14="http://schemas.microsoft.com/office/powerpoint/2010/main" val="2175070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image" Target="../media/image1.jpe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theme" Target="../theme/theme2.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0603ECB1-3929-40CB-A6E7-207B04051C2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1pPr>
            <a:lvl2pPr lvl="1"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2pPr>
            <a:lvl3pPr lvl="2"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3pPr>
            <a:lvl4pPr lvl="3"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4pPr>
            <a:lvl5pPr lvl="4"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5pPr>
            <a:lvl6pPr lvl="5"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6pPr>
            <a:lvl7pPr lvl="6"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7pPr>
            <a:lvl8pPr lvl="7"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8pPr>
            <a:lvl9pPr lvl="8"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1pPr>
            <a:lvl2pPr marL="914400" lvl="1"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2pPr>
            <a:lvl3pPr marL="1371600" lvl="2"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3pPr>
            <a:lvl4pPr marL="1828800" lvl="3"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4pPr>
            <a:lvl5pPr marL="2286000" lvl="4"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5pPr>
            <a:lvl6pPr marL="2743200" lvl="5"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6pPr>
            <a:lvl7pPr marL="3200400" lvl="6"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7pPr>
            <a:lvl8pPr marL="3657600" lvl="7"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8pPr>
            <a:lvl9pPr marL="4114800" lvl="8"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9pPr>
          </a:lstStyle>
          <a:p>
            <a:endParaRPr/>
          </a:p>
        </p:txBody>
      </p:sp>
      <p:pic>
        <p:nvPicPr>
          <p:cNvPr id="5" name="Picture 4">
            <a:extLst>
              <a:ext uri="{FF2B5EF4-FFF2-40B4-BE49-F238E27FC236}">
                <a16:creationId xmlns:a16="http://schemas.microsoft.com/office/drawing/2014/main" id="{698ED89B-0C96-47F3-BBE1-00F3B89A262D}"/>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C47DFAEF-1CFF-4E81-A804-EA783ECBB0FF}"/>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B76D504F-85E7-48CC-9E07-74CF05FEA72E}"/>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9E5DF538-BECA-4A81-B5D6-535680C45215}"/>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788789103"/>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0" name="9Slide.vn - 2019">
            <a:extLst>
              <a:ext uri="{FF2B5EF4-FFF2-40B4-BE49-F238E27FC236}">
                <a16:creationId xmlns:a16="http://schemas.microsoft.com/office/drawing/2014/main" id="{6C1DBB36-F4E0-47E6-B162-446D31DB7D2F}"/>
              </a:ext>
            </a:extLst>
          </p:cNvPr>
          <p:cNvSpPr txBox="1"/>
          <p:nvPr userDrawn="1"/>
        </p:nvSpPr>
        <p:spPr>
          <a:xfrm>
            <a:off x="0" y="-1656987"/>
            <a:ext cx="12192000" cy="513987"/>
          </a:xfrm>
          <a:prstGeom prst="rect">
            <a:avLst/>
          </a:prstGeom>
          <a:noFill/>
        </p:spPr>
        <p:txBody>
          <a:bodyPr vert="horz" wrap="none" lIns="91440" tIns="45720" rIns="91440" bIns="45720" rtlCol="0">
            <a:spAutoFit/>
          </a:bodyPr>
          <a:lstStyle/>
          <a:p>
            <a:pPr algn="ctr">
              <a:lnSpc>
                <a:spcPct val="130000"/>
              </a:lnSpc>
            </a:pPr>
            <a:r>
              <a:rPr lang="en-US" sz="2400">
                <a:solidFill>
                  <a:srgbClr val="CFCFCF"/>
                </a:solidFill>
              </a:rPr>
              <a:t>www.9slide.vn</a:t>
            </a:r>
          </a:p>
        </p:txBody>
      </p:sp>
      <p:grpSp>
        <p:nvGrpSpPr>
          <p:cNvPr id="2" name="Group 1"/>
          <p:cNvGrpSpPr/>
          <p:nvPr userDrawn="1"/>
        </p:nvGrpSpPr>
        <p:grpSpPr>
          <a:xfrm>
            <a:off x="-1519238" y="-4194176"/>
            <a:ext cx="15240003" cy="15236826"/>
            <a:chOff x="-1519238" y="-4194176"/>
            <a:chExt cx="15240003" cy="15236826"/>
          </a:xfrm>
          <a:gradFill flip="none" rotWithShape="1">
            <a:gsLst>
              <a:gs pos="50000">
                <a:schemeClr val="tx2">
                  <a:lumMod val="75000"/>
                  <a:alpha val="50000"/>
                </a:schemeClr>
              </a:gs>
              <a:gs pos="0">
                <a:schemeClr val="tx2">
                  <a:alpha val="0"/>
                </a:schemeClr>
              </a:gs>
            </a:gsLst>
            <a:path path="circle">
              <a:fillToRect l="50000" t="50000" r="50000" b="50000"/>
            </a:path>
            <a:tileRect/>
          </a:gradFill>
        </p:grpSpPr>
        <p:sp>
          <p:nvSpPr>
            <p:cNvPr id="3" name="Freeform 6"/>
            <p:cNvSpPr>
              <a:spLocks/>
            </p:cNvSpPr>
            <p:nvPr userDrawn="1"/>
          </p:nvSpPr>
          <p:spPr bwMode="auto">
            <a:xfrm>
              <a:off x="-1519238" y="3414712"/>
              <a:ext cx="7600951" cy="1055688"/>
            </a:xfrm>
            <a:custGeom>
              <a:avLst/>
              <a:gdLst>
                <a:gd name="T0" fmla="*/ 4788 w 4788"/>
                <a:gd name="T1" fmla="*/ 0 h 665"/>
                <a:gd name="T2" fmla="*/ 3448 w 4788"/>
                <a:gd name="T3" fmla="*/ 338 h 665"/>
                <a:gd name="T4" fmla="*/ 3477 w 4788"/>
                <a:gd name="T5" fmla="*/ 195 h 665"/>
                <a:gd name="T6" fmla="*/ 993 w 4788"/>
                <a:gd name="T7" fmla="*/ 665 h 665"/>
                <a:gd name="T8" fmla="*/ 1146 w 4788"/>
                <a:gd name="T9" fmla="*/ 333 h 665"/>
                <a:gd name="T10" fmla="*/ 0 w 4788"/>
                <a:gd name="T11" fmla="*/ 478 h 665"/>
                <a:gd name="T12" fmla="*/ 0 w 4788"/>
                <a:gd name="T13" fmla="*/ 164 h 665"/>
                <a:gd name="T14" fmla="*/ 2262 w 4788"/>
                <a:gd name="T15" fmla="*/ 0 h 665"/>
                <a:gd name="T16" fmla="*/ 2034 w 4788"/>
                <a:gd name="T17" fmla="*/ 245 h 665"/>
                <a:gd name="T18" fmla="*/ 4788 w 4788"/>
                <a:gd name="T19" fmla="*/ 0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88" h="665">
                  <a:moveTo>
                    <a:pt x="4788" y="0"/>
                  </a:moveTo>
                  <a:lnTo>
                    <a:pt x="3448" y="338"/>
                  </a:lnTo>
                  <a:lnTo>
                    <a:pt x="3477" y="195"/>
                  </a:lnTo>
                  <a:lnTo>
                    <a:pt x="993" y="665"/>
                  </a:lnTo>
                  <a:lnTo>
                    <a:pt x="1146" y="333"/>
                  </a:lnTo>
                  <a:lnTo>
                    <a:pt x="0" y="478"/>
                  </a:lnTo>
                  <a:lnTo>
                    <a:pt x="0" y="164"/>
                  </a:lnTo>
                  <a:lnTo>
                    <a:pt x="2262" y="0"/>
                  </a:lnTo>
                  <a:lnTo>
                    <a:pt x="2034" y="245"/>
                  </a:lnTo>
                  <a:lnTo>
                    <a:pt x="478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Freeform 7"/>
            <p:cNvSpPr>
              <a:spLocks/>
            </p:cNvSpPr>
            <p:nvPr userDrawn="1"/>
          </p:nvSpPr>
          <p:spPr bwMode="auto">
            <a:xfrm>
              <a:off x="-1212850" y="3414712"/>
              <a:ext cx="7294564" cy="2625725"/>
            </a:xfrm>
            <a:custGeom>
              <a:avLst/>
              <a:gdLst>
                <a:gd name="T0" fmla="*/ 4595 w 4595"/>
                <a:gd name="T1" fmla="*/ 0 h 1654"/>
                <a:gd name="T2" fmla="*/ 3379 w 4595"/>
                <a:gd name="T3" fmla="*/ 660 h 1654"/>
                <a:gd name="T4" fmla="*/ 3374 w 4595"/>
                <a:gd name="T5" fmla="*/ 515 h 1654"/>
                <a:gd name="T6" fmla="*/ 1086 w 4595"/>
                <a:gd name="T7" fmla="*/ 1588 h 1654"/>
                <a:gd name="T8" fmla="*/ 1149 w 4595"/>
                <a:gd name="T9" fmla="*/ 1228 h 1654"/>
                <a:gd name="T10" fmla="*/ 79 w 4595"/>
                <a:gd name="T11" fmla="*/ 1654 h 1654"/>
                <a:gd name="T12" fmla="*/ 0 w 4595"/>
                <a:gd name="T13" fmla="*/ 1347 h 1654"/>
                <a:gd name="T14" fmla="*/ 2148 w 4595"/>
                <a:gd name="T15" fmla="*/ 629 h 1654"/>
                <a:gd name="T16" fmla="*/ 1987 w 4595"/>
                <a:gd name="T17" fmla="*/ 922 h 1654"/>
                <a:gd name="T18" fmla="*/ 4595 w 4595"/>
                <a:gd name="T19" fmla="*/ 0 h 1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95" h="1654">
                  <a:moveTo>
                    <a:pt x="4595" y="0"/>
                  </a:moveTo>
                  <a:lnTo>
                    <a:pt x="3379" y="660"/>
                  </a:lnTo>
                  <a:lnTo>
                    <a:pt x="3374" y="515"/>
                  </a:lnTo>
                  <a:lnTo>
                    <a:pt x="1086" y="1588"/>
                  </a:lnTo>
                  <a:lnTo>
                    <a:pt x="1149" y="1228"/>
                  </a:lnTo>
                  <a:lnTo>
                    <a:pt x="79" y="1654"/>
                  </a:lnTo>
                  <a:lnTo>
                    <a:pt x="0" y="1347"/>
                  </a:lnTo>
                  <a:lnTo>
                    <a:pt x="2148" y="629"/>
                  </a:lnTo>
                  <a:lnTo>
                    <a:pt x="1987" y="922"/>
                  </a:lnTo>
                  <a:lnTo>
                    <a:pt x="459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8"/>
            <p:cNvSpPr>
              <a:spLocks/>
            </p:cNvSpPr>
            <p:nvPr userDrawn="1"/>
          </p:nvSpPr>
          <p:spPr bwMode="auto">
            <a:xfrm>
              <a:off x="-454025" y="3414712"/>
              <a:ext cx="6535739" cy="4327525"/>
            </a:xfrm>
            <a:custGeom>
              <a:avLst/>
              <a:gdLst>
                <a:gd name="T0" fmla="*/ 4117 w 4117"/>
                <a:gd name="T1" fmla="*/ 0 h 2726"/>
                <a:gd name="T2" fmla="*/ 3105 w 4117"/>
                <a:gd name="T3" fmla="*/ 943 h 2726"/>
                <a:gd name="T4" fmla="*/ 3062 w 4117"/>
                <a:gd name="T5" fmla="*/ 803 h 2726"/>
                <a:gd name="T6" fmla="*/ 1112 w 4117"/>
                <a:gd name="T7" fmla="*/ 2409 h 2726"/>
                <a:gd name="T8" fmla="*/ 1086 w 4117"/>
                <a:gd name="T9" fmla="*/ 2045 h 2726"/>
                <a:gd name="T10" fmla="*/ 153 w 4117"/>
                <a:gd name="T11" fmla="*/ 2726 h 2726"/>
                <a:gd name="T12" fmla="*/ 0 w 4117"/>
                <a:gd name="T13" fmla="*/ 2449 h 2726"/>
                <a:gd name="T14" fmla="*/ 1902 w 4117"/>
                <a:gd name="T15" fmla="*/ 1218 h 2726"/>
                <a:gd name="T16" fmla="*/ 1820 w 4117"/>
                <a:gd name="T17" fmla="*/ 1543 h 2726"/>
                <a:gd name="T18" fmla="*/ 4117 w 4117"/>
                <a:gd name="T19" fmla="*/ 0 h 2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17" h="2726">
                  <a:moveTo>
                    <a:pt x="4117" y="0"/>
                  </a:moveTo>
                  <a:lnTo>
                    <a:pt x="3105" y="943"/>
                  </a:lnTo>
                  <a:lnTo>
                    <a:pt x="3062" y="803"/>
                  </a:lnTo>
                  <a:lnTo>
                    <a:pt x="1112" y="2409"/>
                  </a:lnTo>
                  <a:lnTo>
                    <a:pt x="1086" y="2045"/>
                  </a:lnTo>
                  <a:lnTo>
                    <a:pt x="153" y="2726"/>
                  </a:lnTo>
                  <a:lnTo>
                    <a:pt x="0" y="2449"/>
                  </a:lnTo>
                  <a:lnTo>
                    <a:pt x="1902" y="1218"/>
                  </a:lnTo>
                  <a:lnTo>
                    <a:pt x="1820" y="1543"/>
                  </a:lnTo>
                  <a:lnTo>
                    <a:pt x="411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9"/>
            <p:cNvSpPr>
              <a:spLocks/>
            </p:cNvSpPr>
            <p:nvPr userDrawn="1"/>
          </p:nvSpPr>
          <p:spPr bwMode="auto">
            <a:xfrm>
              <a:off x="720725" y="3414712"/>
              <a:ext cx="5360989" cy="5753100"/>
            </a:xfrm>
            <a:custGeom>
              <a:avLst/>
              <a:gdLst>
                <a:gd name="T0" fmla="*/ 3377 w 3377"/>
                <a:gd name="T1" fmla="*/ 0 h 3624"/>
                <a:gd name="T2" fmla="*/ 2632 w 3377"/>
                <a:gd name="T3" fmla="*/ 1165 h 3624"/>
                <a:gd name="T4" fmla="*/ 2555 w 3377"/>
                <a:gd name="T5" fmla="*/ 1041 h 3624"/>
                <a:gd name="T6" fmla="*/ 1067 w 3377"/>
                <a:gd name="T7" fmla="*/ 3083 h 3624"/>
                <a:gd name="T8" fmla="*/ 951 w 3377"/>
                <a:gd name="T9" fmla="*/ 2734 h 3624"/>
                <a:gd name="T10" fmla="*/ 216 w 3377"/>
                <a:gd name="T11" fmla="*/ 3624 h 3624"/>
                <a:gd name="T12" fmla="*/ 0 w 3377"/>
                <a:gd name="T13" fmla="*/ 3395 h 3624"/>
                <a:gd name="T14" fmla="*/ 1535 w 3377"/>
                <a:gd name="T15" fmla="*/ 1728 h 3624"/>
                <a:gd name="T16" fmla="*/ 1538 w 3377"/>
                <a:gd name="T17" fmla="*/ 2063 h 3624"/>
                <a:gd name="T18" fmla="*/ 3377 w 3377"/>
                <a:gd name="T19" fmla="*/ 0 h 3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7" h="3624">
                  <a:moveTo>
                    <a:pt x="3377" y="0"/>
                  </a:moveTo>
                  <a:lnTo>
                    <a:pt x="2632" y="1165"/>
                  </a:lnTo>
                  <a:lnTo>
                    <a:pt x="2555" y="1041"/>
                  </a:lnTo>
                  <a:lnTo>
                    <a:pt x="1067" y="3083"/>
                  </a:lnTo>
                  <a:lnTo>
                    <a:pt x="951" y="2734"/>
                  </a:lnTo>
                  <a:lnTo>
                    <a:pt x="216" y="3624"/>
                  </a:lnTo>
                  <a:lnTo>
                    <a:pt x="0" y="3395"/>
                  </a:lnTo>
                  <a:lnTo>
                    <a:pt x="1535" y="1728"/>
                  </a:lnTo>
                  <a:lnTo>
                    <a:pt x="1538" y="2063"/>
                  </a:lnTo>
                  <a:lnTo>
                    <a:pt x="337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10"/>
            <p:cNvSpPr>
              <a:spLocks/>
            </p:cNvSpPr>
            <p:nvPr userDrawn="1"/>
          </p:nvSpPr>
          <p:spPr bwMode="auto">
            <a:xfrm>
              <a:off x="2230438" y="3414712"/>
              <a:ext cx="3851276" cy="6823075"/>
            </a:xfrm>
            <a:custGeom>
              <a:avLst/>
              <a:gdLst>
                <a:gd name="T0" fmla="*/ 2426 w 2426"/>
                <a:gd name="T1" fmla="*/ 0 h 4298"/>
                <a:gd name="T2" fmla="*/ 1992 w 2426"/>
                <a:gd name="T3" fmla="*/ 1313 h 4298"/>
                <a:gd name="T4" fmla="*/ 1889 w 2426"/>
                <a:gd name="T5" fmla="*/ 1212 h 4298"/>
                <a:gd name="T6" fmla="*/ 954 w 2426"/>
                <a:gd name="T7" fmla="*/ 3558 h 4298"/>
                <a:gd name="T8" fmla="*/ 756 w 2426"/>
                <a:gd name="T9" fmla="*/ 3252 h 4298"/>
                <a:gd name="T10" fmla="*/ 267 w 2426"/>
                <a:gd name="T11" fmla="*/ 4298 h 4298"/>
                <a:gd name="T12" fmla="*/ 0 w 2426"/>
                <a:gd name="T13" fmla="*/ 4129 h 4298"/>
                <a:gd name="T14" fmla="*/ 1073 w 2426"/>
                <a:gd name="T15" fmla="*/ 2132 h 4298"/>
                <a:gd name="T16" fmla="*/ 1157 w 2426"/>
                <a:gd name="T17" fmla="*/ 2457 h 4298"/>
                <a:gd name="T18" fmla="*/ 2426 w 2426"/>
                <a:gd name="T19" fmla="*/ 0 h 4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26" h="4298">
                  <a:moveTo>
                    <a:pt x="2426" y="0"/>
                  </a:moveTo>
                  <a:lnTo>
                    <a:pt x="1992" y="1313"/>
                  </a:lnTo>
                  <a:lnTo>
                    <a:pt x="1889" y="1212"/>
                  </a:lnTo>
                  <a:lnTo>
                    <a:pt x="954" y="3558"/>
                  </a:lnTo>
                  <a:lnTo>
                    <a:pt x="756" y="3252"/>
                  </a:lnTo>
                  <a:lnTo>
                    <a:pt x="267" y="4298"/>
                  </a:lnTo>
                  <a:lnTo>
                    <a:pt x="0" y="4129"/>
                  </a:lnTo>
                  <a:lnTo>
                    <a:pt x="1073" y="2132"/>
                  </a:lnTo>
                  <a:lnTo>
                    <a:pt x="1157" y="2457"/>
                  </a:lnTo>
                  <a:lnTo>
                    <a:pt x="24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p:cNvSpPr>
            <p:nvPr userDrawn="1"/>
          </p:nvSpPr>
          <p:spPr bwMode="auto">
            <a:xfrm>
              <a:off x="3979863" y="3414712"/>
              <a:ext cx="2101850" cy="7461250"/>
            </a:xfrm>
            <a:custGeom>
              <a:avLst/>
              <a:gdLst>
                <a:gd name="T0" fmla="*/ 1324 w 1324"/>
                <a:gd name="T1" fmla="*/ 0 h 4700"/>
                <a:gd name="T2" fmla="*/ 1231 w 1324"/>
                <a:gd name="T3" fmla="*/ 1379 h 4700"/>
                <a:gd name="T4" fmla="*/ 1107 w 1324"/>
                <a:gd name="T5" fmla="*/ 1307 h 4700"/>
                <a:gd name="T6" fmla="*/ 785 w 1324"/>
                <a:gd name="T7" fmla="*/ 3815 h 4700"/>
                <a:gd name="T8" fmla="*/ 515 w 1324"/>
                <a:gd name="T9" fmla="*/ 3566 h 4700"/>
                <a:gd name="T10" fmla="*/ 301 w 1324"/>
                <a:gd name="T11" fmla="*/ 4700 h 4700"/>
                <a:gd name="T12" fmla="*/ 0 w 1324"/>
                <a:gd name="T13" fmla="*/ 4602 h 4700"/>
                <a:gd name="T14" fmla="*/ 544 w 1324"/>
                <a:gd name="T15" fmla="*/ 2401 h 4700"/>
                <a:gd name="T16" fmla="*/ 708 w 1324"/>
                <a:gd name="T17" fmla="*/ 2694 h 4700"/>
                <a:gd name="T18" fmla="*/ 1324 w 1324"/>
                <a:gd name="T19" fmla="*/ 0 h 4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4" h="4700">
                  <a:moveTo>
                    <a:pt x="1324" y="0"/>
                  </a:moveTo>
                  <a:lnTo>
                    <a:pt x="1231" y="1379"/>
                  </a:lnTo>
                  <a:lnTo>
                    <a:pt x="1107" y="1307"/>
                  </a:lnTo>
                  <a:lnTo>
                    <a:pt x="785" y="3815"/>
                  </a:lnTo>
                  <a:lnTo>
                    <a:pt x="515" y="3566"/>
                  </a:lnTo>
                  <a:lnTo>
                    <a:pt x="301" y="4700"/>
                  </a:lnTo>
                  <a:lnTo>
                    <a:pt x="0" y="4602"/>
                  </a:lnTo>
                  <a:lnTo>
                    <a:pt x="544" y="2401"/>
                  </a:lnTo>
                  <a:lnTo>
                    <a:pt x="708" y="2694"/>
                  </a:lnTo>
                  <a:lnTo>
                    <a:pt x="13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2"/>
            <p:cNvSpPr>
              <a:spLocks/>
            </p:cNvSpPr>
            <p:nvPr userDrawn="1"/>
          </p:nvSpPr>
          <p:spPr bwMode="auto">
            <a:xfrm>
              <a:off x="5829301" y="3414712"/>
              <a:ext cx="927100" cy="7627938"/>
            </a:xfrm>
            <a:custGeom>
              <a:avLst/>
              <a:gdLst>
                <a:gd name="T0" fmla="*/ 159 w 584"/>
                <a:gd name="T1" fmla="*/ 0 h 4805"/>
                <a:gd name="T2" fmla="*/ 412 w 584"/>
                <a:gd name="T3" fmla="*/ 1360 h 4805"/>
                <a:gd name="T4" fmla="*/ 272 w 584"/>
                <a:gd name="T5" fmla="*/ 1321 h 4805"/>
                <a:gd name="T6" fmla="*/ 584 w 584"/>
                <a:gd name="T7" fmla="*/ 3828 h 4805"/>
                <a:gd name="T8" fmla="*/ 262 w 584"/>
                <a:gd name="T9" fmla="*/ 3653 h 4805"/>
                <a:gd name="T10" fmla="*/ 338 w 584"/>
                <a:gd name="T11" fmla="*/ 4805 h 4805"/>
                <a:gd name="T12" fmla="*/ 21 w 584"/>
                <a:gd name="T13" fmla="*/ 4787 h 4805"/>
                <a:gd name="T14" fmla="*/ 0 w 584"/>
                <a:gd name="T15" fmla="*/ 2520 h 4805"/>
                <a:gd name="T16" fmla="*/ 233 w 584"/>
                <a:gd name="T17" fmla="*/ 2763 h 4805"/>
                <a:gd name="T18" fmla="*/ 159 w 584"/>
                <a:gd name="T19" fmla="*/ 0 h 4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4805">
                  <a:moveTo>
                    <a:pt x="159" y="0"/>
                  </a:moveTo>
                  <a:lnTo>
                    <a:pt x="412" y="1360"/>
                  </a:lnTo>
                  <a:lnTo>
                    <a:pt x="272" y="1321"/>
                  </a:lnTo>
                  <a:lnTo>
                    <a:pt x="584" y="3828"/>
                  </a:lnTo>
                  <a:lnTo>
                    <a:pt x="262" y="3653"/>
                  </a:lnTo>
                  <a:lnTo>
                    <a:pt x="338" y="4805"/>
                  </a:lnTo>
                  <a:lnTo>
                    <a:pt x="21" y="4787"/>
                  </a:lnTo>
                  <a:lnTo>
                    <a:pt x="0" y="2520"/>
                  </a:lnTo>
                  <a:lnTo>
                    <a:pt x="233" y="2763"/>
                  </a:lnTo>
                  <a:lnTo>
                    <a:pt x="15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3"/>
            <p:cNvSpPr>
              <a:spLocks/>
            </p:cNvSpPr>
            <p:nvPr userDrawn="1"/>
          </p:nvSpPr>
          <p:spPr bwMode="auto">
            <a:xfrm>
              <a:off x="6081713" y="3414712"/>
              <a:ext cx="2171700" cy="7415213"/>
            </a:xfrm>
            <a:custGeom>
              <a:avLst/>
              <a:gdLst>
                <a:gd name="T0" fmla="*/ 0 w 1368"/>
                <a:gd name="T1" fmla="*/ 0 h 4671"/>
                <a:gd name="T2" fmla="*/ 584 w 1368"/>
                <a:gd name="T3" fmla="*/ 1255 h 4671"/>
                <a:gd name="T4" fmla="*/ 441 w 1368"/>
                <a:gd name="T5" fmla="*/ 1252 h 4671"/>
                <a:gd name="T6" fmla="*/ 1366 w 1368"/>
                <a:gd name="T7" fmla="*/ 3601 h 4671"/>
                <a:gd name="T8" fmla="*/ 1009 w 1368"/>
                <a:gd name="T9" fmla="*/ 3513 h 4671"/>
                <a:gd name="T10" fmla="*/ 1368 w 1368"/>
                <a:gd name="T11" fmla="*/ 4612 h 4671"/>
                <a:gd name="T12" fmla="*/ 1059 w 1368"/>
                <a:gd name="T13" fmla="*/ 4671 h 4671"/>
                <a:gd name="T14" fmla="*/ 475 w 1368"/>
                <a:gd name="T15" fmla="*/ 2480 h 4671"/>
                <a:gd name="T16" fmla="*/ 758 w 1368"/>
                <a:gd name="T17" fmla="*/ 2660 h 4671"/>
                <a:gd name="T18" fmla="*/ 0 w 1368"/>
                <a:gd name="T19" fmla="*/ 0 h 4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8" h="4671">
                  <a:moveTo>
                    <a:pt x="0" y="0"/>
                  </a:moveTo>
                  <a:lnTo>
                    <a:pt x="584" y="1255"/>
                  </a:lnTo>
                  <a:lnTo>
                    <a:pt x="441" y="1252"/>
                  </a:lnTo>
                  <a:lnTo>
                    <a:pt x="1366" y="3601"/>
                  </a:lnTo>
                  <a:lnTo>
                    <a:pt x="1009" y="3513"/>
                  </a:lnTo>
                  <a:lnTo>
                    <a:pt x="1368" y="4612"/>
                  </a:lnTo>
                  <a:lnTo>
                    <a:pt x="1059" y="4671"/>
                  </a:lnTo>
                  <a:lnTo>
                    <a:pt x="475" y="2480"/>
                  </a:lnTo>
                  <a:lnTo>
                    <a:pt x="758" y="266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4"/>
            <p:cNvSpPr>
              <a:spLocks/>
            </p:cNvSpPr>
            <p:nvPr userDrawn="1"/>
          </p:nvSpPr>
          <p:spPr bwMode="auto">
            <a:xfrm>
              <a:off x="6081713" y="3414712"/>
              <a:ext cx="3925888" cy="6764338"/>
            </a:xfrm>
            <a:custGeom>
              <a:avLst/>
              <a:gdLst>
                <a:gd name="T0" fmla="*/ 0 w 2473"/>
                <a:gd name="T1" fmla="*/ 0 h 4261"/>
                <a:gd name="T2" fmla="*/ 877 w 2473"/>
                <a:gd name="T3" fmla="*/ 1070 h 4261"/>
                <a:gd name="T4" fmla="*/ 737 w 2473"/>
                <a:gd name="T5" fmla="*/ 1104 h 4261"/>
                <a:gd name="T6" fmla="*/ 2219 w 2473"/>
                <a:gd name="T7" fmla="*/ 3149 h 4261"/>
                <a:gd name="T8" fmla="*/ 1852 w 2473"/>
                <a:gd name="T9" fmla="*/ 3154 h 4261"/>
                <a:gd name="T10" fmla="*/ 2473 w 2473"/>
                <a:gd name="T11" fmla="*/ 4126 h 4261"/>
                <a:gd name="T12" fmla="*/ 2188 w 2473"/>
                <a:gd name="T13" fmla="*/ 4261 h 4261"/>
                <a:gd name="T14" fmla="*/ 1078 w 2473"/>
                <a:gd name="T15" fmla="*/ 2285 h 4261"/>
                <a:gd name="T16" fmla="*/ 1395 w 2473"/>
                <a:gd name="T17" fmla="*/ 2388 h 4261"/>
                <a:gd name="T18" fmla="*/ 0 w 2473"/>
                <a:gd name="T19" fmla="*/ 0 h 4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73" h="4261">
                  <a:moveTo>
                    <a:pt x="0" y="0"/>
                  </a:moveTo>
                  <a:lnTo>
                    <a:pt x="877" y="1070"/>
                  </a:lnTo>
                  <a:lnTo>
                    <a:pt x="737" y="1104"/>
                  </a:lnTo>
                  <a:lnTo>
                    <a:pt x="2219" y="3149"/>
                  </a:lnTo>
                  <a:lnTo>
                    <a:pt x="1852" y="3154"/>
                  </a:lnTo>
                  <a:lnTo>
                    <a:pt x="2473" y="4126"/>
                  </a:lnTo>
                  <a:lnTo>
                    <a:pt x="2188" y="4261"/>
                  </a:lnTo>
                  <a:lnTo>
                    <a:pt x="1078" y="2285"/>
                  </a:lnTo>
                  <a:lnTo>
                    <a:pt x="1395" y="238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5"/>
            <p:cNvSpPr>
              <a:spLocks/>
            </p:cNvSpPr>
            <p:nvPr userDrawn="1"/>
          </p:nvSpPr>
          <p:spPr bwMode="auto">
            <a:xfrm>
              <a:off x="6081713" y="3414712"/>
              <a:ext cx="5432426" cy="5686425"/>
            </a:xfrm>
            <a:custGeom>
              <a:avLst/>
              <a:gdLst>
                <a:gd name="T0" fmla="*/ 0 w 3422"/>
                <a:gd name="T1" fmla="*/ 0 h 3582"/>
                <a:gd name="T2" fmla="*/ 1115 w 3422"/>
                <a:gd name="T3" fmla="*/ 816 h 3582"/>
                <a:gd name="T4" fmla="*/ 988 w 3422"/>
                <a:gd name="T5" fmla="*/ 885 h 3582"/>
                <a:gd name="T6" fmla="*/ 2933 w 3422"/>
                <a:gd name="T7" fmla="*/ 2499 h 3582"/>
                <a:gd name="T8" fmla="*/ 2579 w 3422"/>
                <a:gd name="T9" fmla="*/ 2594 h 3582"/>
                <a:gd name="T10" fmla="*/ 3422 w 3422"/>
                <a:gd name="T11" fmla="*/ 3381 h 3582"/>
                <a:gd name="T12" fmla="*/ 3179 w 3422"/>
                <a:gd name="T13" fmla="*/ 3582 h 3582"/>
                <a:gd name="T14" fmla="*/ 1612 w 3422"/>
                <a:gd name="T15" fmla="*/ 1947 h 3582"/>
                <a:gd name="T16" fmla="*/ 1947 w 3422"/>
                <a:gd name="T17" fmla="*/ 1965 h 3582"/>
                <a:gd name="T18" fmla="*/ 0 w 3422"/>
                <a:gd name="T19" fmla="*/ 0 h 3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22" h="3582">
                  <a:moveTo>
                    <a:pt x="0" y="0"/>
                  </a:moveTo>
                  <a:lnTo>
                    <a:pt x="1115" y="816"/>
                  </a:lnTo>
                  <a:lnTo>
                    <a:pt x="988" y="885"/>
                  </a:lnTo>
                  <a:lnTo>
                    <a:pt x="2933" y="2499"/>
                  </a:lnTo>
                  <a:lnTo>
                    <a:pt x="2579" y="2594"/>
                  </a:lnTo>
                  <a:lnTo>
                    <a:pt x="3422" y="3381"/>
                  </a:lnTo>
                  <a:lnTo>
                    <a:pt x="3179" y="3582"/>
                  </a:lnTo>
                  <a:lnTo>
                    <a:pt x="1612" y="1947"/>
                  </a:lnTo>
                  <a:lnTo>
                    <a:pt x="1947" y="196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6"/>
            <p:cNvSpPr>
              <a:spLocks/>
            </p:cNvSpPr>
            <p:nvPr userDrawn="1"/>
          </p:nvSpPr>
          <p:spPr bwMode="auto">
            <a:xfrm>
              <a:off x="6081713" y="3414712"/>
              <a:ext cx="6597651" cy="4256088"/>
            </a:xfrm>
            <a:custGeom>
              <a:avLst/>
              <a:gdLst>
                <a:gd name="T0" fmla="*/ 0 w 4156"/>
                <a:gd name="T1" fmla="*/ 0 h 2681"/>
                <a:gd name="T2" fmla="*/ 1284 w 4156"/>
                <a:gd name="T3" fmla="*/ 515 h 2681"/>
                <a:gd name="T4" fmla="*/ 1178 w 4156"/>
                <a:gd name="T5" fmla="*/ 613 h 2681"/>
                <a:gd name="T6" fmla="*/ 3461 w 4156"/>
                <a:gd name="T7" fmla="*/ 1691 h 2681"/>
                <a:gd name="T8" fmla="*/ 3144 w 4156"/>
                <a:gd name="T9" fmla="*/ 1870 h 2681"/>
                <a:gd name="T10" fmla="*/ 4156 w 4156"/>
                <a:gd name="T11" fmla="*/ 2425 h 2681"/>
                <a:gd name="T12" fmla="*/ 3971 w 4156"/>
                <a:gd name="T13" fmla="*/ 2681 h 2681"/>
                <a:gd name="T14" fmla="*/ 2045 w 4156"/>
                <a:gd name="T15" fmla="*/ 1484 h 2681"/>
                <a:gd name="T16" fmla="*/ 2375 w 4156"/>
                <a:gd name="T17" fmla="*/ 1421 h 2681"/>
                <a:gd name="T18" fmla="*/ 0 w 4156"/>
                <a:gd name="T19" fmla="*/ 0 h 2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56" h="2681">
                  <a:moveTo>
                    <a:pt x="0" y="0"/>
                  </a:moveTo>
                  <a:lnTo>
                    <a:pt x="1284" y="515"/>
                  </a:lnTo>
                  <a:lnTo>
                    <a:pt x="1178" y="613"/>
                  </a:lnTo>
                  <a:lnTo>
                    <a:pt x="3461" y="1691"/>
                  </a:lnTo>
                  <a:lnTo>
                    <a:pt x="3144" y="1870"/>
                  </a:lnTo>
                  <a:lnTo>
                    <a:pt x="4156" y="2425"/>
                  </a:lnTo>
                  <a:lnTo>
                    <a:pt x="3971" y="2681"/>
                  </a:lnTo>
                  <a:lnTo>
                    <a:pt x="2045" y="1484"/>
                  </a:lnTo>
                  <a:lnTo>
                    <a:pt x="2375" y="142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7"/>
            <p:cNvSpPr>
              <a:spLocks/>
            </p:cNvSpPr>
            <p:nvPr userDrawn="1"/>
          </p:nvSpPr>
          <p:spPr bwMode="auto">
            <a:xfrm>
              <a:off x="6081713" y="3414712"/>
              <a:ext cx="7348539" cy="2554288"/>
            </a:xfrm>
            <a:custGeom>
              <a:avLst/>
              <a:gdLst>
                <a:gd name="T0" fmla="*/ 0 w 4629"/>
                <a:gd name="T1" fmla="*/ 0 h 1609"/>
                <a:gd name="T2" fmla="*/ 1371 w 4629"/>
                <a:gd name="T3" fmla="*/ 179 h 1609"/>
                <a:gd name="T4" fmla="*/ 1294 w 4629"/>
                <a:gd name="T5" fmla="*/ 298 h 1609"/>
                <a:gd name="T6" fmla="*/ 3773 w 4629"/>
                <a:gd name="T7" fmla="*/ 776 h 1609"/>
                <a:gd name="T8" fmla="*/ 3509 w 4629"/>
                <a:gd name="T9" fmla="*/ 1030 h 1609"/>
                <a:gd name="T10" fmla="*/ 4629 w 4629"/>
                <a:gd name="T11" fmla="*/ 1315 h 1609"/>
                <a:gd name="T12" fmla="*/ 4513 w 4629"/>
                <a:gd name="T13" fmla="*/ 1609 h 1609"/>
                <a:gd name="T14" fmla="*/ 2349 w 4629"/>
                <a:gd name="T15" fmla="*/ 930 h 1609"/>
                <a:gd name="T16" fmla="*/ 2653 w 4629"/>
                <a:gd name="T17" fmla="*/ 784 h 1609"/>
                <a:gd name="T18" fmla="*/ 0 w 4629"/>
                <a:gd name="T19" fmla="*/ 0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29" h="1609">
                  <a:moveTo>
                    <a:pt x="0" y="0"/>
                  </a:moveTo>
                  <a:lnTo>
                    <a:pt x="1371" y="179"/>
                  </a:lnTo>
                  <a:lnTo>
                    <a:pt x="1294" y="298"/>
                  </a:lnTo>
                  <a:lnTo>
                    <a:pt x="3773" y="776"/>
                  </a:lnTo>
                  <a:lnTo>
                    <a:pt x="3509" y="1030"/>
                  </a:lnTo>
                  <a:lnTo>
                    <a:pt x="4629" y="1315"/>
                  </a:lnTo>
                  <a:lnTo>
                    <a:pt x="4513" y="1609"/>
                  </a:lnTo>
                  <a:lnTo>
                    <a:pt x="2349" y="930"/>
                  </a:lnTo>
                  <a:lnTo>
                    <a:pt x="2653" y="78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8"/>
            <p:cNvSpPr>
              <a:spLocks/>
            </p:cNvSpPr>
            <p:nvPr userDrawn="1"/>
          </p:nvSpPr>
          <p:spPr bwMode="auto">
            <a:xfrm>
              <a:off x="6081713" y="3121024"/>
              <a:ext cx="7639052" cy="985838"/>
            </a:xfrm>
            <a:custGeom>
              <a:avLst/>
              <a:gdLst>
                <a:gd name="T0" fmla="*/ 0 w 4812"/>
                <a:gd name="T1" fmla="*/ 185 h 621"/>
                <a:gd name="T2" fmla="*/ 1374 w 4812"/>
                <a:gd name="T3" fmla="*/ 18 h 621"/>
                <a:gd name="T4" fmla="*/ 1326 w 4812"/>
                <a:gd name="T5" fmla="*/ 153 h 621"/>
                <a:gd name="T6" fmla="*/ 3850 w 4812"/>
                <a:gd name="T7" fmla="*/ 0 h 621"/>
                <a:gd name="T8" fmla="*/ 3657 w 4812"/>
                <a:gd name="T9" fmla="*/ 312 h 621"/>
                <a:gd name="T10" fmla="*/ 4812 w 4812"/>
                <a:gd name="T11" fmla="*/ 309 h 621"/>
                <a:gd name="T12" fmla="*/ 4772 w 4812"/>
                <a:gd name="T13" fmla="*/ 621 h 621"/>
                <a:gd name="T14" fmla="*/ 2507 w 4812"/>
                <a:gd name="T15" fmla="*/ 502 h 621"/>
                <a:gd name="T16" fmla="*/ 2764 w 4812"/>
                <a:gd name="T17" fmla="*/ 285 h 621"/>
                <a:gd name="T18" fmla="*/ 0 w 4812"/>
                <a:gd name="T19" fmla="*/ 185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12" h="621">
                  <a:moveTo>
                    <a:pt x="0" y="185"/>
                  </a:moveTo>
                  <a:lnTo>
                    <a:pt x="1374" y="18"/>
                  </a:lnTo>
                  <a:lnTo>
                    <a:pt x="1326" y="153"/>
                  </a:lnTo>
                  <a:lnTo>
                    <a:pt x="3850" y="0"/>
                  </a:lnTo>
                  <a:lnTo>
                    <a:pt x="3657" y="312"/>
                  </a:lnTo>
                  <a:lnTo>
                    <a:pt x="4812" y="309"/>
                  </a:lnTo>
                  <a:lnTo>
                    <a:pt x="4772" y="621"/>
                  </a:lnTo>
                  <a:lnTo>
                    <a:pt x="2507" y="502"/>
                  </a:lnTo>
                  <a:lnTo>
                    <a:pt x="2764" y="285"/>
                  </a:lnTo>
                  <a:lnTo>
                    <a:pt x="0" y="1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9"/>
            <p:cNvSpPr>
              <a:spLocks/>
            </p:cNvSpPr>
            <p:nvPr userDrawn="1"/>
          </p:nvSpPr>
          <p:spPr bwMode="auto">
            <a:xfrm>
              <a:off x="6081713" y="1611312"/>
              <a:ext cx="7508876" cy="1803400"/>
            </a:xfrm>
            <a:custGeom>
              <a:avLst/>
              <a:gdLst>
                <a:gd name="T0" fmla="*/ 0 w 4730"/>
                <a:gd name="T1" fmla="*/ 1136 h 1136"/>
                <a:gd name="T2" fmla="*/ 1289 w 4730"/>
                <a:gd name="T3" fmla="*/ 631 h 1136"/>
                <a:gd name="T4" fmla="*/ 1279 w 4730"/>
                <a:gd name="T5" fmla="*/ 776 h 1136"/>
                <a:gd name="T6" fmla="*/ 3683 w 4730"/>
                <a:gd name="T7" fmla="*/ 0 h 1136"/>
                <a:gd name="T8" fmla="*/ 3572 w 4730"/>
                <a:gd name="T9" fmla="*/ 348 h 1136"/>
                <a:gd name="T10" fmla="*/ 4690 w 4730"/>
                <a:gd name="T11" fmla="*/ 61 h 1136"/>
                <a:gd name="T12" fmla="*/ 4730 w 4730"/>
                <a:gd name="T13" fmla="*/ 372 h 1136"/>
                <a:gd name="T14" fmla="*/ 2507 w 4730"/>
                <a:gd name="T15" fmla="*/ 819 h 1136"/>
                <a:gd name="T16" fmla="*/ 2703 w 4730"/>
                <a:gd name="T17" fmla="*/ 547 h 1136"/>
                <a:gd name="T18" fmla="*/ 0 w 4730"/>
                <a:gd name="T19" fmla="*/ 1136 h 1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30" h="1136">
                  <a:moveTo>
                    <a:pt x="0" y="1136"/>
                  </a:moveTo>
                  <a:lnTo>
                    <a:pt x="1289" y="631"/>
                  </a:lnTo>
                  <a:lnTo>
                    <a:pt x="1279" y="776"/>
                  </a:lnTo>
                  <a:lnTo>
                    <a:pt x="3683" y="0"/>
                  </a:lnTo>
                  <a:lnTo>
                    <a:pt x="3572" y="348"/>
                  </a:lnTo>
                  <a:lnTo>
                    <a:pt x="4690" y="61"/>
                  </a:lnTo>
                  <a:lnTo>
                    <a:pt x="4730" y="372"/>
                  </a:lnTo>
                  <a:lnTo>
                    <a:pt x="2507" y="819"/>
                  </a:lnTo>
                  <a:lnTo>
                    <a:pt x="2703" y="547"/>
                  </a:lnTo>
                  <a:lnTo>
                    <a:pt x="0" y="1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20"/>
            <p:cNvSpPr>
              <a:spLocks/>
            </p:cNvSpPr>
            <p:nvPr userDrawn="1"/>
          </p:nvSpPr>
          <p:spPr bwMode="auto">
            <a:xfrm>
              <a:off x="6081713" y="-92076"/>
              <a:ext cx="6970714" cy="3506788"/>
            </a:xfrm>
            <a:custGeom>
              <a:avLst/>
              <a:gdLst>
                <a:gd name="T0" fmla="*/ 0 w 4391"/>
                <a:gd name="T1" fmla="*/ 2209 h 2209"/>
                <a:gd name="T2" fmla="*/ 1123 w 4391"/>
                <a:gd name="T3" fmla="*/ 1400 h 2209"/>
                <a:gd name="T4" fmla="*/ 1149 w 4391"/>
                <a:gd name="T5" fmla="*/ 1543 h 2209"/>
                <a:gd name="T6" fmla="*/ 3284 w 4391"/>
                <a:gd name="T7" fmla="*/ 193 h 2209"/>
                <a:gd name="T8" fmla="*/ 3266 w 4391"/>
                <a:gd name="T9" fmla="*/ 558 h 2209"/>
                <a:gd name="T10" fmla="*/ 4275 w 4391"/>
                <a:gd name="T11" fmla="*/ 0 h 2209"/>
                <a:gd name="T12" fmla="*/ 4391 w 4391"/>
                <a:gd name="T13" fmla="*/ 293 h 2209"/>
                <a:gd name="T14" fmla="*/ 2351 w 4391"/>
                <a:gd name="T15" fmla="*/ 1279 h 2209"/>
                <a:gd name="T16" fmla="*/ 2473 w 4391"/>
                <a:gd name="T17" fmla="*/ 967 h 2209"/>
                <a:gd name="T18" fmla="*/ 0 w 4391"/>
                <a:gd name="T19" fmla="*/ 2209 h 2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91" h="2209">
                  <a:moveTo>
                    <a:pt x="0" y="2209"/>
                  </a:moveTo>
                  <a:lnTo>
                    <a:pt x="1123" y="1400"/>
                  </a:lnTo>
                  <a:lnTo>
                    <a:pt x="1149" y="1543"/>
                  </a:lnTo>
                  <a:lnTo>
                    <a:pt x="3284" y="193"/>
                  </a:lnTo>
                  <a:lnTo>
                    <a:pt x="3266" y="558"/>
                  </a:lnTo>
                  <a:lnTo>
                    <a:pt x="4275" y="0"/>
                  </a:lnTo>
                  <a:lnTo>
                    <a:pt x="4391" y="293"/>
                  </a:lnTo>
                  <a:lnTo>
                    <a:pt x="2351" y="1279"/>
                  </a:lnTo>
                  <a:lnTo>
                    <a:pt x="2473" y="967"/>
                  </a:lnTo>
                  <a:lnTo>
                    <a:pt x="0" y="22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1"/>
            <p:cNvSpPr>
              <a:spLocks/>
            </p:cNvSpPr>
            <p:nvPr userDrawn="1"/>
          </p:nvSpPr>
          <p:spPr bwMode="auto">
            <a:xfrm>
              <a:off x="6081713" y="-1668463"/>
              <a:ext cx="5997576" cy="5083175"/>
            </a:xfrm>
            <a:custGeom>
              <a:avLst/>
              <a:gdLst>
                <a:gd name="T0" fmla="*/ 0 w 3778"/>
                <a:gd name="T1" fmla="*/ 3202 h 3202"/>
                <a:gd name="T2" fmla="*/ 888 w 3778"/>
                <a:gd name="T3" fmla="*/ 2140 h 3202"/>
                <a:gd name="T4" fmla="*/ 946 w 3778"/>
                <a:gd name="T5" fmla="*/ 2272 h 3202"/>
                <a:gd name="T6" fmla="*/ 2679 w 3778"/>
                <a:gd name="T7" fmla="*/ 433 h 3202"/>
                <a:gd name="T8" fmla="*/ 2753 w 3778"/>
                <a:gd name="T9" fmla="*/ 792 h 3202"/>
                <a:gd name="T10" fmla="*/ 3591 w 3778"/>
                <a:gd name="T11" fmla="*/ 0 h 3202"/>
                <a:gd name="T12" fmla="*/ 3778 w 3778"/>
                <a:gd name="T13" fmla="*/ 256 h 3202"/>
                <a:gd name="T14" fmla="*/ 2045 w 3778"/>
                <a:gd name="T15" fmla="*/ 1717 h 3202"/>
                <a:gd name="T16" fmla="*/ 2085 w 3778"/>
                <a:gd name="T17" fmla="*/ 1384 h 3202"/>
                <a:gd name="T18" fmla="*/ 0 w 3778"/>
                <a:gd name="T19" fmla="*/ 3202 h 3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78" h="3202">
                  <a:moveTo>
                    <a:pt x="0" y="3202"/>
                  </a:moveTo>
                  <a:lnTo>
                    <a:pt x="888" y="2140"/>
                  </a:lnTo>
                  <a:lnTo>
                    <a:pt x="946" y="2272"/>
                  </a:lnTo>
                  <a:lnTo>
                    <a:pt x="2679" y="433"/>
                  </a:lnTo>
                  <a:lnTo>
                    <a:pt x="2753" y="792"/>
                  </a:lnTo>
                  <a:lnTo>
                    <a:pt x="3591" y="0"/>
                  </a:lnTo>
                  <a:lnTo>
                    <a:pt x="3778" y="256"/>
                  </a:lnTo>
                  <a:lnTo>
                    <a:pt x="2045" y="1717"/>
                  </a:lnTo>
                  <a:lnTo>
                    <a:pt x="2085" y="1384"/>
                  </a:lnTo>
                  <a:lnTo>
                    <a:pt x="0" y="32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userDrawn="1"/>
          </p:nvSpPr>
          <p:spPr bwMode="auto">
            <a:xfrm>
              <a:off x="6081713" y="-2927351"/>
              <a:ext cx="4646613" cy="6342063"/>
            </a:xfrm>
            <a:custGeom>
              <a:avLst/>
              <a:gdLst>
                <a:gd name="T0" fmla="*/ 0 w 2927"/>
                <a:gd name="T1" fmla="*/ 3995 h 3995"/>
                <a:gd name="T2" fmla="*/ 594 w 2927"/>
                <a:gd name="T3" fmla="*/ 2745 h 3995"/>
                <a:gd name="T4" fmla="*/ 687 w 2927"/>
                <a:gd name="T5" fmla="*/ 2859 h 3995"/>
                <a:gd name="T6" fmla="*/ 1908 w 2927"/>
                <a:gd name="T7" fmla="*/ 647 h 3995"/>
                <a:gd name="T8" fmla="*/ 2066 w 2927"/>
                <a:gd name="T9" fmla="*/ 975 h 3995"/>
                <a:gd name="T10" fmla="*/ 2682 w 2927"/>
                <a:gd name="T11" fmla="*/ 0 h 3995"/>
                <a:gd name="T12" fmla="*/ 2927 w 2927"/>
                <a:gd name="T13" fmla="*/ 201 h 3995"/>
                <a:gd name="T14" fmla="*/ 1612 w 2927"/>
                <a:gd name="T15" fmla="*/ 2048 h 3995"/>
                <a:gd name="T16" fmla="*/ 1567 w 2927"/>
                <a:gd name="T17" fmla="*/ 1715 h 3995"/>
                <a:gd name="T18" fmla="*/ 0 w 2927"/>
                <a:gd name="T19" fmla="*/ 3995 h 3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27" h="3995">
                  <a:moveTo>
                    <a:pt x="0" y="3995"/>
                  </a:moveTo>
                  <a:lnTo>
                    <a:pt x="594" y="2745"/>
                  </a:lnTo>
                  <a:lnTo>
                    <a:pt x="687" y="2859"/>
                  </a:lnTo>
                  <a:lnTo>
                    <a:pt x="1908" y="647"/>
                  </a:lnTo>
                  <a:lnTo>
                    <a:pt x="2066" y="975"/>
                  </a:lnTo>
                  <a:lnTo>
                    <a:pt x="2682" y="0"/>
                  </a:lnTo>
                  <a:lnTo>
                    <a:pt x="2927" y="201"/>
                  </a:lnTo>
                  <a:lnTo>
                    <a:pt x="1612" y="2048"/>
                  </a:lnTo>
                  <a:lnTo>
                    <a:pt x="1567" y="1715"/>
                  </a:lnTo>
                  <a:lnTo>
                    <a:pt x="0" y="39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23"/>
            <p:cNvSpPr>
              <a:spLocks/>
            </p:cNvSpPr>
            <p:nvPr userDrawn="1"/>
          </p:nvSpPr>
          <p:spPr bwMode="auto">
            <a:xfrm>
              <a:off x="6081713" y="-3786188"/>
              <a:ext cx="3003551" cy="7200900"/>
            </a:xfrm>
            <a:custGeom>
              <a:avLst/>
              <a:gdLst>
                <a:gd name="T0" fmla="*/ 0 w 1892"/>
                <a:gd name="T1" fmla="*/ 4536 h 4536"/>
                <a:gd name="T2" fmla="*/ 267 w 1892"/>
                <a:gd name="T3" fmla="*/ 3178 h 4536"/>
                <a:gd name="T4" fmla="*/ 380 w 1892"/>
                <a:gd name="T5" fmla="*/ 3265 h 4536"/>
                <a:gd name="T6" fmla="*/ 1014 w 1892"/>
                <a:gd name="T7" fmla="*/ 819 h 4536"/>
                <a:gd name="T8" fmla="*/ 1250 w 1892"/>
                <a:gd name="T9" fmla="*/ 1099 h 4536"/>
                <a:gd name="T10" fmla="*/ 1604 w 1892"/>
                <a:gd name="T11" fmla="*/ 0 h 4536"/>
                <a:gd name="T12" fmla="*/ 1892 w 1892"/>
                <a:gd name="T13" fmla="*/ 134 h 4536"/>
                <a:gd name="T14" fmla="*/ 1078 w 1892"/>
                <a:gd name="T15" fmla="*/ 2251 h 4536"/>
                <a:gd name="T16" fmla="*/ 951 w 1892"/>
                <a:gd name="T17" fmla="*/ 1939 h 4536"/>
                <a:gd name="T18" fmla="*/ 0 w 1892"/>
                <a:gd name="T19" fmla="*/ 4536 h 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2" h="4536">
                  <a:moveTo>
                    <a:pt x="0" y="4536"/>
                  </a:moveTo>
                  <a:lnTo>
                    <a:pt x="267" y="3178"/>
                  </a:lnTo>
                  <a:lnTo>
                    <a:pt x="380" y="3265"/>
                  </a:lnTo>
                  <a:lnTo>
                    <a:pt x="1014" y="819"/>
                  </a:lnTo>
                  <a:lnTo>
                    <a:pt x="1250" y="1099"/>
                  </a:lnTo>
                  <a:lnTo>
                    <a:pt x="1604" y="0"/>
                  </a:lnTo>
                  <a:lnTo>
                    <a:pt x="1892" y="134"/>
                  </a:lnTo>
                  <a:lnTo>
                    <a:pt x="1078" y="2251"/>
                  </a:lnTo>
                  <a:lnTo>
                    <a:pt x="951" y="1939"/>
                  </a:lnTo>
                  <a:lnTo>
                    <a:pt x="0" y="4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4"/>
            <p:cNvSpPr>
              <a:spLocks/>
            </p:cNvSpPr>
            <p:nvPr userDrawn="1"/>
          </p:nvSpPr>
          <p:spPr bwMode="auto">
            <a:xfrm>
              <a:off x="5954713" y="-4194176"/>
              <a:ext cx="1296988" cy="7608888"/>
            </a:xfrm>
            <a:custGeom>
              <a:avLst/>
              <a:gdLst>
                <a:gd name="T0" fmla="*/ 80 w 817"/>
                <a:gd name="T1" fmla="*/ 4793 h 4793"/>
                <a:gd name="T2" fmla="*/ 0 w 817"/>
                <a:gd name="T3" fmla="*/ 3411 h 4793"/>
                <a:gd name="T4" fmla="*/ 133 w 817"/>
                <a:gd name="T5" fmla="*/ 3467 h 4793"/>
                <a:gd name="T6" fmla="*/ 138 w 817"/>
                <a:gd name="T7" fmla="*/ 941 h 4793"/>
                <a:gd name="T8" fmla="*/ 436 w 817"/>
                <a:gd name="T9" fmla="*/ 1152 h 4793"/>
                <a:gd name="T10" fmla="*/ 505 w 817"/>
                <a:gd name="T11" fmla="*/ 0 h 4793"/>
                <a:gd name="T12" fmla="*/ 817 w 817"/>
                <a:gd name="T13" fmla="*/ 61 h 4793"/>
                <a:gd name="T14" fmla="*/ 555 w 817"/>
                <a:gd name="T15" fmla="*/ 2309 h 4793"/>
                <a:gd name="T16" fmla="*/ 354 w 817"/>
                <a:gd name="T17" fmla="*/ 2040 h 4793"/>
                <a:gd name="T18" fmla="*/ 80 w 817"/>
                <a:gd name="T19" fmla="*/ 4793 h 4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7" h="4793">
                  <a:moveTo>
                    <a:pt x="80" y="4793"/>
                  </a:moveTo>
                  <a:lnTo>
                    <a:pt x="0" y="3411"/>
                  </a:lnTo>
                  <a:lnTo>
                    <a:pt x="133" y="3467"/>
                  </a:lnTo>
                  <a:lnTo>
                    <a:pt x="138" y="941"/>
                  </a:lnTo>
                  <a:lnTo>
                    <a:pt x="436" y="1152"/>
                  </a:lnTo>
                  <a:lnTo>
                    <a:pt x="505" y="0"/>
                  </a:lnTo>
                  <a:lnTo>
                    <a:pt x="817" y="61"/>
                  </a:lnTo>
                  <a:lnTo>
                    <a:pt x="555" y="2309"/>
                  </a:lnTo>
                  <a:lnTo>
                    <a:pt x="354" y="2040"/>
                  </a:lnTo>
                  <a:lnTo>
                    <a:pt x="80" y="47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5"/>
            <p:cNvSpPr>
              <a:spLocks/>
            </p:cNvSpPr>
            <p:nvPr userDrawn="1"/>
          </p:nvSpPr>
          <p:spPr bwMode="auto">
            <a:xfrm>
              <a:off x="4651376" y="-4156076"/>
              <a:ext cx="1430338" cy="7570788"/>
            </a:xfrm>
            <a:custGeom>
              <a:avLst/>
              <a:gdLst>
                <a:gd name="T0" fmla="*/ 901 w 901"/>
                <a:gd name="T1" fmla="*/ 4769 h 4769"/>
                <a:gd name="T2" fmla="*/ 481 w 901"/>
                <a:gd name="T3" fmla="*/ 3450 h 4769"/>
                <a:gd name="T4" fmla="*/ 623 w 901"/>
                <a:gd name="T5" fmla="*/ 3472 h 4769"/>
                <a:gd name="T6" fmla="*/ 0 w 901"/>
                <a:gd name="T7" fmla="*/ 1023 h 4769"/>
                <a:gd name="T8" fmla="*/ 340 w 901"/>
                <a:gd name="T9" fmla="*/ 1155 h 4769"/>
                <a:gd name="T10" fmla="*/ 121 w 901"/>
                <a:gd name="T11" fmla="*/ 21 h 4769"/>
                <a:gd name="T12" fmla="*/ 438 w 901"/>
                <a:gd name="T13" fmla="*/ 0 h 4769"/>
                <a:gd name="T14" fmla="*/ 742 w 901"/>
                <a:gd name="T15" fmla="*/ 2246 h 4769"/>
                <a:gd name="T16" fmla="*/ 483 w 901"/>
                <a:gd name="T17" fmla="*/ 2034 h 4769"/>
                <a:gd name="T18" fmla="*/ 901 w 901"/>
                <a:gd name="T19" fmla="*/ 4769 h 4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1" h="4769">
                  <a:moveTo>
                    <a:pt x="901" y="4769"/>
                  </a:moveTo>
                  <a:lnTo>
                    <a:pt x="481" y="3450"/>
                  </a:lnTo>
                  <a:lnTo>
                    <a:pt x="623" y="3472"/>
                  </a:lnTo>
                  <a:lnTo>
                    <a:pt x="0" y="1023"/>
                  </a:lnTo>
                  <a:lnTo>
                    <a:pt x="340" y="1155"/>
                  </a:lnTo>
                  <a:lnTo>
                    <a:pt x="121" y="21"/>
                  </a:lnTo>
                  <a:lnTo>
                    <a:pt x="438" y="0"/>
                  </a:lnTo>
                  <a:lnTo>
                    <a:pt x="742" y="2246"/>
                  </a:lnTo>
                  <a:lnTo>
                    <a:pt x="483" y="2034"/>
                  </a:lnTo>
                  <a:lnTo>
                    <a:pt x="901" y="47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6"/>
            <p:cNvSpPr>
              <a:spLocks/>
            </p:cNvSpPr>
            <p:nvPr userDrawn="1"/>
          </p:nvSpPr>
          <p:spPr bwMode="auto">
            <a:xfrm>
              <a:off x="3009900" y="-3732213"/>
              <a:ext cx="3071813" cy="7146925"/>
            </a:xfrm>
            <a:custGeom>
              <a:avLst/>
              <a:gdLst>
                <a:gd name="T0" fmla="*/ 1935 w 1935"/>
                <a:gd name="T1" fmla="*/ 4502 h 4502"/>
                <a:gd name="T2" fmla="*/ 1200 w 1935"/>
                <a:gd name="T3" fmla="*/ 3331 h 4502"/>
                <a:gd name="T4" fmla="*/ 1343 w 1935"/>
                <a:gd name="T5" fmla="*/ 3313 h 4502"/>
                <a:gd name="T6" fmla="*/ 130 w 1935"/>
                <a:gd name="T7" fmla="*/ 1099 h 4502"/>
                <a:gd name="T8" fmla="*/ 495 w 1935"/>
                <a:gd name="T9" fmla="*/ 1141 h 4502"/>
                <a:gd name="T10" fmla="*/ 0 w 1935"/>
                <a:gd name="T11" fmla="*/ 98 h 4502"/>
                <a:gd name="T12" fmla="*/ 302 w 1935"/>
                <a:gd name="T13" fmla="*/ 0 h 4502"/>
                <a:gd name="T14" fmla="*/ 1155 w 1935"/>
                <a:gd name="T15" fmla="*/ 2098 h 4502"/>
                <a:gd name="T16" fmla="*/ 851 w 1935"/>
                <a:gd name="T17" fmla="*/ 1958 h 4502"/>
                <a:gd name="T18" fmla="*/ 1935 w 1935"/>
                <a:gd name="T19" fmla="*/ 4502 h 4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5" h="4502">
                  <a:moveTo>
                    <a:pt x="1935" y="4502"/>
                  </a:moveTo>
                  <a:lnTo>
                    <a:pt x="1200" y="3331"/>
                  </a:lnTo>
                  <a:lnTo>
                    <a:pt x="1343" y="3313"/>
                  </a:lnTo>
                  <a:lnTo>
                    <a:pt x="130" y="1099"/>
                  </a:lnTo>
                  <a:lnTo>
                    <a:pt x="495" y="1141"/>
                  </a:lnTo>
                  <a:lnTo>
                    <a:pt x="0" y="98"/>
                  </a:lnTo>
                  <a:lnTo>
                    <a:pt x="302" y="0"/>
                  </a:lnTo>
                  <a:lnTo>
                    <a:pt x="1155" y="2098"/>
                  </a:lnTo>
                  <a:lnTo>
                    <a:pt x="851" y="1958"/>
                  </a:lnTo>
                  <a:lnTo>
                    <a:pt x="1935" y="45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7"/>
            <p:cNvSpPr>
              <a:spLocks/>
            </p:cNvSpPr>
            <p:nvPr userDrawn="1"/>
          </p:nvSpPr>
          <p:spPr bwMode="auto">
            <a:xfrm>
              <a:off x="1366838" y="-2863851"/>
              <a:ext cx="4714876" cy="6278563"/>
            </a:xfrm>
            <a:custGeom>
              <a:avLst/>
              <a:gdLst>
                <a:gd name="T0" fmla="*/ 2970 w 2970"/>
                <a:gd name="T1" fmla="*/ 3955 h 3955"/>
                <a:gd name="T2" fmla="*/ 1966 w 2970"/>
                <a:gd name="T3" fmla="*/ 3004 h 3955"/>
                <a:gd name="T4" fmla="*/ 2100 w 2970"/>
                <a:gd name="T5" fmla="*/ 2951 h 3955"/>
                <a:gd name="T6" fmla="*/ 375 w 2970"/>
                <a:gd name="T7" fmla="*/ 1107 h 3955"/>
                <a:gd name="T8" fmla="*/ 737 w 2970"/>
                <a:gd name="T9" fmla="*/ 1057 h 3955"/>
                <a:gd name="T10" fmla="*/ 0 w 2970"/>
                <a:gd name="T11" fmla="*/ 169 h 3955"/>
                <a:gd name="T12" fmla="*/ 266 w 2970"/>
                <a:gd name="T13" fmla="*/ 0 h 3955"/>
                <a:gd name="T14" fmla="*/ 1617 w 2970"/>
                <a:gd name="T15" fmla="*/ 1820 h 3955"/>
                <a:gd name="T16" fmla="*/ 1286 w 2970"/>
                <a:gd name="T17" fmla="*/ 1759 h 3955"/>
                <a:gd name="T18" fmla="*/ 2970 w 2970"/>
                <a:gd name="T19" fmla="*/ 3955 h 3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70" h="3955">
                  <a:moveTo>
                    <a:pt x="2970" y="3955"/>
                  </a:moveTo>
                  <a:lnTo>
                    <a:pt x="1966" y="3004"/>
                  </a:lnTo>
                  <a:lnTo>
                    <a:pt x="2100" y="2951"/>
                  </a:lnTo>
                  <a:lnTo>
                    <a:pt x="375" y="1107"/>
                  </a:lnTo>
                  <a:lnTo>
                    <a:pt x="737" y="1057"/>
                  </a:lnTo>
                  <a:lnTo>
                    <a:pt x="0" y="169"/>
                  </a:lnTo>
                  <a:lnTo>
                    <a:pt x="266" y="0"/>
                  </a:lnTo>
                  <a:lnTo>
                    <a:pt x="1617" y="1820"/>
                  </a:lnTo>
                  <a:lnTo>
                    <a:pt x="1286" y="1759"/>
                  </a:lnTo>
                  <a:lnTo>
                    <a:pt x="2970" y="39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8"/>
            <p:cNvSpPr>
              <a:spLocks/>
            </p:cNvSpPr>
            <p:nvPr userDrawn="1"/>
          </p:nvSpPr>
          <p:spPr bwMode="auto">
            <a:xfrm>
              <a:off x="19050" y="-1597026"/>
              <a:ext cx="6062664" cy="5011738"/>
            </a:xfrm>
            <a:custGeom>
              <a:avLst/>
              <a:gdLst>
                <a:gd name="T0" fmla="*/ 3819 w 3819"/>
                <a:gd name="T1" fmla="*/ 3157 h 3157"/>
                <a:gd name="T2" fmla="*/ 2611 w 3819"/>
                <a:gd name="T3" fmla="*/ 2486 h 3157"/>
                <a:gd name="T4" fmla="*/ 2727 w 3819"/>
                <a:gd name="T5" fmla="*/ 2401 h 3157"/>
                <a:gd name="T6" fmla="*/ 598 w 3819"/>
                <a:gd name="T7" fmla="*/ 1043 h 3157"/>
                <a:gd name="T8" fmla="*/ 936 w 3819"/>
                <a:gd name="T9" fmla="*/ 906 h 3157"/>
                <a:gd name="T10" fmla="*/ 0 w 3819"/>
                <a:gd name="T11" fmla="*/ 230 h 3157"/>
                <a:gd name="T12" fmla="*/ 217 w 3819"/>
                <a:gd name="T13" fmla="*/ 0 h 3157"/>
                <a:gd name="T14" fmla="*/ 1977 w 3819"/>
                <a:gd name="T15" fmla="*/ 1426 h 3157"/>
                <a:gd name="T16" fmla="*/ 1644 w 3819"/>
                <a:gd name="T17" fmla="*/ 1450 h 3157"/>
                <a:gd name="T18" fmla="*/ 3819 w 3819"/>
                <a:gd name="T19" fmla="*/ 3157 h 3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19" h="3157">
                  <a:moveTo>
                    <a:pt x="3819" y="3157"/>
                  </a:moveTo>
                  <a:lnTo>
                    <a:pt x="2611" y="2486"/>
                  </a:lnTo>
                  <a:lnTo>
                    <a:pt x="2727" y="2401"/>
                  </a:lnTo>
                  <a:lnTo>
                    <a:pt x="598" y="1043"/>
                  </a:lnTo>
                  <a:lnTo>
                    <a:pt x="936" y="906"/>
                  </a:lnTo>
                  <a:lnTo>
                    <a:pt x="0" y="230"/>
                  </a:lnTo>
                  <a:lnTo>
                    <a:pt x="217" y="0"/>
                  </a:lnTo>
                  <a:lnTo>
                    <a:pt x="1977" y="1426"/>
                  </a:lnTo>
                  <a:lnTo>
                    <a:pt x="1644" y="1450"/>
                  </a:lnTo>
                  <a:lnTo>
                    <a:pt x="3819" y="3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9"/>
            <p:cNvSpPr>
              <a:spLocks/>
            </p:cNvSpPr>
            <p:nvPr userDrawn="1"/>
          </p:nvSpPr>
          <p:spPr bwMode="auto">
            <a:xfrm>
              <a:off x="-944563" y="-20638"/>
              <a:ext cx="7026276" cy="3435350"/>
            </a:xfrm>
            <a:custGeom>
              <a:avLst/>
              <a:gdLst>
                <a:gd name="T0" fmla="*/ 4426 w 4426"/>
                <a:gd name="T1" fmla="*/ 2164 h 2164"/>
                <a:gd name="T2" fmla="*/ 3089 w 4426"/>
                <a:gd name="T3" fmla="*/ 1812 h 2164"/>
                <a:gd name="T4" fmla="*/ 3181 w 4426"/>
                <a:gd name="T5" fmla="*/ 1704 h 2164"/>
                <a:gd name="T6" fmla="*/ 779 w 4426"/>
                <a:gd name="T7" fmla="*/ 919 h 2164"/>
                <a:gd name="T8" fmla="*/ 1075 w 4426"/>
                <a:gd name="T9" fmla="*/ 700 h 2164"/>
                <a:gd name="T10" fmla="*/ 0 w 4426"/>
                <a:gd name="T11" fmla="*/ 277 h 2164"/>
                <a:gd name="T12" fmla="*/ 153 w 4426"/>
                <a:gd name="T13" fmla="*/ 0 h 2164"/>
                <a:gd name="T14" fmla="*/ 2211 w 4426"/>
                <a:gd name="T15" fmla="*/ 946 h 2164"/>
                <a:gd name="T16" fmla="*/ 1894 w 4426"/>
                <a:gd name="T17" fmla="*/ 1052 h 2164"/>
                <a:gd name="T18" fmla="*/ 4426 w 4426"/>
                <a:gd name="T19" fmla="*/ 2164 h 2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26" h="2164">
                  <a:moveTo>
                    <a:pt x="4426" y="2164"/>
                  </a:moveTo>
                  <a:lnTo>
                    <a:pt x="3089" y="1812"/>
                  </a:lnTo>
                  <a:lnTo>
                    <a:pt x="3181" y="1704"/>
                  </a:lnTo>
                  <a:lnTo>
                    <a:pt x="779" y="919"/>
                  </a:lnTo>
                  <a:lnTo>
                    <a:pt x="1075" y="700"/>
                  </a:lnTo>
                  <a:lnTo>
                    <a:pt x="0" y="277"/>
                  </a:lnTo>
                  <a:lnTo>
                    <a:pt x="153" y="0"/>
                  </a:lnTo>
                  <a:lnTo>
                    <a:pt x="2211" y="946"/>
                  </a:lnTo>
                  <a:lnTo>
                    <a:pt x="1894" y="1052"/>
                  </a:lnTo>
                  <a:lnTo>
                    <a:pt x="4426" y="2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0"/>
            <p:cNvSpPr>
              <a:spLocks/>
            </p:cNvSpPr>
            <p:nvPr userDrawn="1"/>
          </p:nvSpPr>
          <p:spPr bwMode="auto">
            <a:xfrm>
              <a:off x="-1470025" y="1774824"/>
              <a:ext cx="7551739" cy="1639888"/>
            </a:xfrm>
            <a:custGeom>
              <a:avLst/>
              <a:gdLst>
                <a:gd name="T0" fmla="*/ 4757 w 4757"/>
                <a:gd name="T1" fmla="*/ 1033 h 1033"/>
                <a:gd name="T2" fmla="*/ 3375 w 4757"/>
                <a:gd name="T3" fmla="*/ 1027 h 1033"/>
                <a:gd name="T4" fmla="*/ 3438 w 4757"/>
                <a:gd name="T5" fmla="*/ 895 h 1033"/>
                <a:gd name="T6" fmla="*/ 917 w 4757"/>
                <a:gd name="T7" fmla="*/ 734 h 1033"/>
                <a:gd name="T8" fmla="*/ 1147 w 4757"/>
                <a:gd name="T9" fmla="*/ 449 h 1033"/>
                <a:gd name="T10" fmla="*/ 0 w 4757"/>
                <a:gd name="T11" fmla="*/ 306 h 1033"/>
                <a:gd name="T12" fmla="*/ 80 w 4757"/>
                <a:gd name="T13" fmla="*/ 0 h 1033"/>
                <a:gd name="T14" fmla="*/ 2310 w 4757"/>
                <a:gd name="T15" fmla="*/ 404 h 1033"/>
                <a:gd name="T16" fmla="*/ 2027 w 4757"/>
                <a:gd name="T17" fmla="*/ 586 h 1033"/>
                <a:gd name="T18" fmla="*/ 4757 w 4757"/>
                <a:gd name="T19" fmla="*/ 103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57" h="1033">
                  <a:moveTo>
                    <a:pt x="4757" y="1033"/>
                  </a:moveTo>
                  <a:lnTo>
                    <a:pt x="3375" y="1027"/>
                  </a:lnTo>
                  <a:lnTo>
                    <a:pt x="3438" y="895"/>
                  </a:lnTo>
                  <a:lnTo>
                    <a:pt x="917" y="734"/>
                  </a:lnTo>
                  <a:lnTo>
                    <a:pt x="1147" y="449"/>
                  </a:lnTo>
                  <a:lnTo>
                    <a:pt x="0" y="306"/>
                  </a:lnTo>
                  <a:lnTo>
                    <a:pt x="80" y="0"/>
                  </a:lnTo>
                  <a:lnTo>
                    <a:pt x="2310" y="404"/>
                  </a:lnTo>
                  <a:lnTo>
                    <a:pt x="2027" y="586"/>
                  </a:lnTo>
                  <a:lnTo>
                    <a:pt x="4757" y="10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8" name="Group 27"/>
          <p:cNvGrpSpPr/>
          <p:nvPr userDrawn="1"/>
        </p:nvGrpSpPr>
        <p:grpSpPr>
          <a:xfrm>
            <a:off x="-1365250" y="-4033838"/>
            <a:ext cx="14897102" cy="14892338"/>
            <a:chOff x="-1365250" y="-4033838"/>
            <a:chExt cx="14897102" cy="14892338"/>
          </a:xfrm>
          <a:solidFill>
            <a:schemeClr val="tx2">
              <a:lumMod val="50000"/>
              <a:alpha val="30000"/>
            </a:schemeClr>
          </a:solidFill>
        </p:grpSpPr>
        <p:sp>
          <p:nvSpPr>
            <p:cNvPr id="29" name="Freeform 31"/>
            <p:cNvSpPr>
              <a:spLocks/>
            </p:cNvSpPr>
            <p:nvPr userDrawn="1"/>
          </p:nvSpPr>
          <p:spPr bwMode="auto">
            <a:xfrm>
              <a:off x="-1365250" y="3335337"/>
              <a:ext cx="4832351" cy="184150"/>
            </a:xfrm>
            <a:custGeom>
              <a:avLst/>
              <a:gdLst>
                <a:gd name="T0" fmla="*/ 0 w 3044"/>
                <a:gd name="T1" fmla="*/ 116 h 116"/>
                <a:gd name="T2" fmla="*/ 3044 w 3044"/>
                <a:gd name="T3" fmla="*/ 58 h 116"/>
                <a:gd name="T4" fmla="*/ 0 w 3044"/>
                <a:gd name="T5" fmla="*/ 0 h 116"/>
                <a:gd name="T6" fmla="*/ 0 w 3044"/>
                <a:gd name="T7" fmla="*/ 116 h 116"/>
              </a:gdLst>
              <a:ahLst/>
              <a:cxnLst>
                <a:cxn ang="0">
                  <a:pos x="T0" y="T1"/>
                </a:cxn>
                <a:cxn ang="0">
                  <a:pos x="T2" y="T3"/>
                </a:cxn>
                <a:cxn ang="0">
                  <a:pos x="T4" y="T5"/>
                </a:cxn>
                <a:cxn ang="0">
                  <a:pos x="T6" y="T7"/>
                </a:cxn>
              </a:cxnLst>
              <a:rect l="0" t="0" r="r" b="b"/>
              <a:pathLst>
                <a:path w="3044" h="116">
                  <a:moveTo>
                    <a:pt x="0" y="116"/>
                  </a:moveTo>
                  <a:lnTo>
                    <a:pt x="3044" y="58"/>
                  </a:lnTo>
                  <a:lnTo>
                    <a:pt x="0" y="0"/>
                  </a:lnTo>
                  <a:lnTo>
                    <a:pt x="0"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2"/>
            <p:cNvSpPr>
              <a:spLocks/>
            </p:cNvSpPr>
            <p:nvPr userDrawn="1"/>
          </p:nvSpPr>
          <p:spPr bwMode="auto">
            <a:xfrm>
              <a:off x="-1025525" y="4232275"/>
              <a:ext cx="4627563" cy="1585913"/>
            </a:xfrm>
            <a:custGeom>
              <a:avLst/>
              <a:gdLst>
                <a:gd name="T0" fmla="*/ 37 w 2915"/>
                <a:gd name="T1" fmla="*/ 999 h 999"/>
                <a:gd name="T2" fmla="*/ 2915 w 2915"/>
                <a:gd name="T3" fmla="*/ 0 h 999"/>
                <a:gd name="T4" fmla="*/ 0 w 2915"/>
                <a:gd name="T5" fmla="*/ 885 h 999"/>
                <a:gd name="T6" fmla="*/ 37 w 2915"/>
                <a:gd name="T7" fmla="*/ 999 h 999"/>
              </a:gdLst>
              <a:ahLst/>
              <a:cxnLst>
                <a:cxn ang="0">
                  <a:pos x="T0" y="T1"/>
                </a:cxn>
                <a:cxn ang="0">
                  <a:pos x="T2" y="T3"/>
                </a:cxn>
                <a:cxn ang="0">
                  <a:pos x="T4" y="T5"/>
                </a:cxn>
                <a:cxn ang="0">
                  <a:pos x="T6" y="T7"/>
                </a:cxn>
              </a:cxnLst>
              <a:rect l="0" t="0" r="r" b="b"/>
              <a:pathLst>
                <a:path w="2915" h="999">
                  <a:moveTo>
                    <a:pt x="37" y="999"/>
                  </a:moveTo>
                  <a:lnTo>
                    <a:pt x="2915" y="0"/>
                  </a:lnTo>
                  <a:lnTo>
                    <a:pt x="0" y="885"/>
                  </a:lnTo>
                  <a:lnTo>
                    <a:pt x="37" y="9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3"/>
            <p:cNvSpPr>
              <a:spLocks/>
            </p:cNvSpPr>
            <p:nvPr userDrawn="1"/>
          </p:nvSpPr>
          <p:spPr bwMode="auto">
            <a:xfrm>
              <a:off x="11112" y="4962525"/>
              <a:ext cx="3963988" cy="2914650"/>
            </a:xfrm>
            <a:custGeom>
              <a:avLst/>
              <a:gdLst>
                <a:gd name="T0" fmla="*/ 69 w 2497"/>
                <a:gd name="T1" fmla="*/ 1836 h 1836"/>
                <a:gd name="T2" fmla="*/ 2497 w 2497"/>
                <a:gd name="T3" fmla="*/ 0 h 1836"/>
                <a:gd name="T4" fmla="*/ 0 w 2497"/>
                <a:gd name="T5" fmla="*/ 1741 h 1836"/>
                <a:gd name="T6" fmla="*/ 69 w 2497"/>
                <a:gd name="T7" fmla="*/ 1836 h 1836"/>
              </a:gdLst>
              <a:ahLst/>
              <a:cxnLst>
                <a:cxn ang="0">
                  <a:pos x="T0" y="T1"/>
                </a:cxn>
                <a:cxn ang="0">
                  <a:pos x="T2" y="T3"/>
                </a:cxn>
                <a:cxn ang="0">
                  <a:pos x="T4" y="T5"/>
                </a:cxn>
                <a:cxn ang="0">
                  <a:pos x="T6" y="T7"/>
                </a:cxn>
              </a:cxnLst>
              <a:rect l="0" t="0" r="r" b="b"/>
              <a:pathLst>
                <a:path w="2497" h="1836">
                  <a:moveTo>
                    <a:pt x="69" y="1836"/>
                  </a:moveTo>
                  <a:lnTo>
                    <a:pt x="2497" y="0"/>
                  </a:lnTo>
                  <a:lnTo>
                    <a:pt x="0" y="1741"/>
                  </a:lnTo>
                  <a:lnTo>
                    <a:pt x="69" y="18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4"/>
            <p:cNvSpPr>
              <a:spLocks/>
            </p:cNvSpPr>
            <p:nvPr userDrawn="1"/>
          </p:nvSpPr>
          <p:spPr bwMode="auto">
            <a:xfrm>
              <a:off x="1638300" y="5537200"/>
              <a:ext cx="2919413" cy="3962400"/>
            </a:xfrm>
            <a:custGeom>
              <a:avLst/>
              <a:gdLst>
                <a:gd name="T0" fmla="*/ 95 w 1839"/>
                <a:gd name="T1" fmla="*/ 2496 h 2496"/>
                <a:gd name="T2" fmla="*/ 1839 w 1839"/>
                <a:gd name="T3" fmla="*/ 0 h 2496"/>
                <a:gd name="T4" fmla="*/ 0 w 1839"/>
                <a:gd name="T5" fmla="*/ 2427 h 2496"/>
                <a:gd name="T6" fmla="*/ 95 w 1839"/>
                <a:gd name="T7" fmla="*/ 2496 h 2496"/>
              </a:gdLst>
              <a:ahLst/>
              <a:cxnLst>
                <a:cxn ang="0">
                  <a:pos x="T0" y="T1"/>
                </a:cxn>
                <a:cxn ang="0">
                  <a:pos x="T2" y="T3"/>
                </a:cxn>
                <a:cxn ang="0">
                  <a:pos x="T4" y="T5"/>
                </a:cxn>
                <a:cxn ang="0">
                  <a:pos x="T6" y="T7"/>
                </a:cxn>
              </a:cxnLst>
              <a:rect l="0" t="0" r="r" b="b"/>
              <a:pathLst>
                <a:path w="1839" h="2496">
                  <a:moveTo>
                    <a:pt x="95" y="2496"/>
                  </a:moveTo>
                  <a:lnTo>
                    <a:pt x="1839" y="0"/>
                  </a:lnTo>
                  <a:lnTo>
                    <a:pt x="0" y="2427"/>
                  </a:lnTo>
                  <a:lnTo>
                    <a:pt x="95" y="24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5"/>
            <p:cNvSpPr>
              <a:spLocks/>
            </p:cNvSpPr>
            <p:nvPr userDrawn="1"/>
          </p:nvSpPr>
          <p:spPr bwMode="auto">
            <a:xfrm>
              <a:off x="3706813" y="5900737"/>
              <a:ext cx="1581150" cy="4625975"/>
            </a:xfrm>
            <a:custGeom>
              <a:avLst/>
              <a:gdLst>
                <a:gd name="T0" fmla="*/ 111 w 996"/>
                <a:gd name="T1" fmla="*/ 2914 h 2914"/>
                <a:gd name="T2" fmla="*/ 996 w 996"/>
                <a:gd name="T3" fmla="*/ 0 h 2914"/>
                <a:gd name="T4" fmla="*/ 0 w 996"/>
                <a:gd name="T5" fmla="*/ 2877 h 2914"/>
                <a:gd name="T6" fmla="*/ 111 w 996"/>
                <a:gd name="T7" fmla="*/ 2914 h 2914"/>
              </a:gdLst>
              <a:ahLst/>
              <a:cxnLst>
                <a:cxn ang="0">
                  <a:pos x="T0" y="T1"/>
                </a:cxn>
                <a:cxn ang="0">
                  <a:pos x="T2" y="T3"/>
                </a:cxn>
                <a:cxn ang="0">
                  <a:pos x="T4" y="T5"/>
                </a:cxn>
                <a:cxn ang="0">
                  <a:pos x="T6" y="T7"/>
                </a:cxn>
              </a:cxnLst>
              <a:rect l="0" t="0" r="r" b="b"/>
              <a:pathLst>
                <a:path w="996" h="2914">
                  <a:moveTo>
                    <a:pt x="111" y="2914"/>
                  </a:moveTo>
                  <a:lnTo>
                    <a:pt x="996" y="0"/>
                  </a:lnTo>
                  <a:lnTo>
                    <a:pt x="0" y="2877"/>
                  </a:lnTo>
                  <a:lnTo>
                    <a:pt x="111" y="29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6"/>
            <p:cNvSpPr>
              <a:spLocks/>
            </p:cNvSpPr>
            <p:nvPr userDrawn="1"/>
          </p:nvSpPr>
          <p:spPr bwMode="auto">
            <a:xfrm>
              <a:off x="6000751" y="6027737"/>
              <a:ext cx="188913" cy="4830763"/>
            </a:xfrm>
            <a:custGeom>
              <a:avLst/>
              <a:gdLst>
                <a:gd name="T0" fmla="*/ 119 w 119"/>
                <a:gd name="T1" fmla="*/ 3043 h 3043"/>
                <a:gd name="T2" fmla="*/ 61 w 119"/>
                <a:gd name="T3" fmla="*/ 0 h 3043"/>
                <a:gd name="T4" fmla="*/ 0 w 119"/>
                <a:gd name="T5" fmla="*/ 3043 h 3043"/>
                <a:gd name="T6" fmla="*/ 119 w 119"/>
                <a:gd name="T7" fmla="*/ 3043 h 3043"/>
              </a:gdLst>
              <a:ahLst/>
              <a:cxnLst>
                <a:cxn ang="0">
                  <a:pos x="T0" y="T1"/>
                </a:cxn>
                <a:cxn ang="0">
                  <a:pos x="T2" y="T3"/>
                </a:cxn>
                <a:cxn ang="0">
                  <a:pos x="T4" y="T5"/>
                </a:cxn>
                <a:cxn ang="0">
                  <a:pos x="T6" y="T7"/>
                </a:cxn>
              </a:cxnLst>
              <a:rect l="0" t="0" r="r" b="b"/>
              <a:pathLst>
                <a:path w="119" h="3043">
                  <a:moveTo>
                    <a:pt x="119" y="3043"/>
                  </a:moveTo>
                  <a:lnTo>
                    <a:pt x="61" y="0"/>
                  </a:lnTo>
                  <a:lnTo>
                    <a:pt x="0" y="3043"/>
                  </a:lnTo>
                  <a:lnTo>
                    <a:pt x="119" y="30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7"/>
            <p:cNvSpPr>
              <a:spLocks/>
            </p:cNvSpPr>
            <p:nvPr userDrawn="1"/>
          </p:nvSpPr>
          <p:spPr bwMode="auto">
            <a:xfrm>
              <a:off x="6904039" y="5892800"/>
              <a:ext cx="1581150" cy="4625975"/>
            </a:xfrm>
            <a:custGeom>
              <a:avLst/>
              <a:gdLst>
                <a:gd name="T0" fmla="*/ 996 w 996"/>
                <a:gd name="T1" fmla="*/ 2877 h 2914"/>
                <a:gd name="T2" fmla="*/ 0 w 996"/>
                <a:gd name="T3" fmla="*/ 0 h 2914"/>
                <a:gd name="T4" fmla="*/ 885 w 996"/>
                <a:gd name="T5" fmla="*/ 2914 h 2914"/>
                <a:gd name="T6" fmla="*/ 996 w 996"/>
                <a:gd name="T7" fmla="*/ 2877 h 2914"/>
              </a:gdLst>
              <a:ahLst/>
              <a:cxnLst>
                <a:cxn ang="0">
                  <a:pos x="T0" y="T1"/>
                </a:cxn>
                <a:cxn ang="0">
                  <a:pos x="T2" y="T3"/>
                </a:cxn>
                <a:cxn ang="0">
                  <a:pos x="T4" y="T5"/>
                </a:cxn>
                <a:cxn ang="0">
                  <a:pos x="T6" y="T7"/>
                </a:cxn>
              </a:cxnLst>
              <a:rect l="0" t="0" r="r" b="b"/>
              <a:pathLst>
                <a:path w="996" h="2914">
                  <a:moveTo>
                    <a:pt x="996" y="2877"/>
                  </a:moveTo>
                  <a:lnTo>
                    <a:pt x="0" y="0"/>
                  </a:lnTo>
                  <a:lnTo>
                    <a:pt x="885" y="2914"/>
                  </a:lnTo>
                  <a:lnTo>
                    <a:pt x="996" y="28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8"/>
            <p:cNvSpPr>
              <a:spLocks/>
            </p:cNvSpPr>
            <p:nvPr userDrawn="1"/>
          </p:nvSpPr>
          <p:spPr bwMode="auto">
            <a:xfrm>
              <a:off x="7629526" y="5519737"/>
              <a:ext cx="2914651" cy="3963988"/>
            </a:xfrm>
            <a:custGeom>
              <a:avLst/>
              <a:gdLst>
                <a:gd name="T0" fmla="*/ 1836 w 1836"/>
                <a:gd name="T1" fmla="*/ 2428 h 2497"/>
                <a:gd name="T2" fmla="*/ 0 w 1836"/>
                <a:gd name="T3" fmla="*/ 0 h 2497"/>
                <a:gd name="T4" fmla="*/ 1744 w 1836"/>
                <a:gd name="T5" fmla="*/ 2497 h 2497"/>
                <a:gd name="T6" fmla="*/ 1836 w 1836"/>
                <a:gd name="T7" fmla="*/ 2428 h 2497"/>
              </a:gdLst>
              <a:ahLst/>
              <a:cxnLst>
                <a:cxn ang="0">
                  <a:pos x="T0" y="T1"/>
                </a:cxn>
                <a:cxn ang="0">
                  <a:pos x="T2" y="T3"/>
                </a:cxn>
                <a:cxn ang="0">
                  <a:pos x="T4" y="T5"/>
                </a:cxn>
                <a:cxn ang="0">
                  <a:pos x="T6" y="T7"/>
                </a:cxn>
              </a:cxnLst>
              <a:rect l="0" t="0" r="r" b="b"/>
              <a:pathLst>
                <a:path w="1836" h="2497">
                  <a:moveTo>
                    <a:pt x="1836" y="2428"/>
                  </a:moveTo>
                  <a:lnTo>
                    <a:pt x="0" y="0"/>
                  </a:lnTo>
                  <a:lnTo>
                    <a:pt x="1744" y="2497"/>
                  </a:lnTo>
                  <a:lnTo>
                    <a:pt x="1836" y="2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9"/>
            <p:cNvSpPr>
              <a:spLocks/>
            </p:cNvSpPr>
            <p:nvPr userDrawn="1"/>
          </p:nvSpPr>
          <p:spPr bwMode="auto">
            <a:xfrm>
              <a:off x="8204201" y="4937125"/>
              <a:ext cx="3967163" cy="2917825"/>
            </a:xfrm>
            <a:custGeom>
              <a:avLst/>
              <a:gdLst>
                <a:gd name="T0" fmla="*/ 2499 w 2499"/>
                <a:gd name="T1" fmla="*/ 1743 h 1838"/>
                <a:gd name="T2" fmla="*/ 0 w 2499"/>
                <a:gd name="T3" fmla="*/ 0 h 1838"/>
                <a:gd name="T4" fmla="*/ 2428 w 2499"/>
                <a:gd name="T5" fmla="*/ 1838 h 1838"/>
                <a:gd name="T6" fmla="*/ 2499 w 2499"/>
                <a:gd name="T7" fmla="*/ 1743 h 1838"/>
              </a:gdLst>
              <a:ahLst/>
              <a:cxnLst>
                <a:cxn ang="0">
                  <a:pos x="T0" y="T1"/>
                </a:cxn>
                <a:cxn ang="0">
                  <a:pos x="T2" y="T3"/>
                </a:cxn>
                <a:cxn ang="0">
                  <a:pos x="T4" y="T5"/>
                </a:cxn>
                <a:cxn ang="0">
                  <a:pos x="T6" y="T7"/>
                </a:cxn>
              </a:cxnLst>
              <a:rect l="0" t="0" r="r" b="b"/>
              <a:pathLst>
                <a:path w="2499" h="1838">
                  <a:moveTo>
                    <a:pt x="2499" y="1743"/>
                  </a:moveTo>
                  <a:lnTo>
                    <a:pt x="0" y="0"/>
                  </a:lnTo>
                  <a:lnTo>
                    <a:pt x="2428" y="1838"/>
                  </a:lnTo>
                  <a:lnTo>
                    <a:pt x="2499" y="17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40"/>
            <p:cNvSpPr>
              <a:spLocks/>
            </p:cNvSpPr>
            <p:nvPr userDrawn="1"/>
          </p:nvSpPr>
          <p:spPr bwMode="auto">
            <a:xfrm>
              <a:off x="8572501" y="4206875"/>
              <a:ext cx="4627563" cy="1585913"/>
            </a:xfrm>
            <a:custGeom>
              <a:avLst/>
              <a:gdLst>
                <a:gd name="T0" fmla="*/ 2915 w 2915"/>
                <a:gd name="T1" fmla="*/ 885 h 999"/>
                <a:gd name="T2" fmla="*/ 0 w 2915"/>
                <a:gd name="T3" fmla="*/ 0 h 999"/>
                <a:gd name="T4" fmla="*/ 2878 w 2915"/>
                <a:gd name="T5" fmla="*/ 999 h 999"/>
                <a:gd name="T6" fmla="*/ 2915 w 2915"/>
                <a:gd name="T7" fmla="*/ 885 h 999"/>
              </a:gdLst>
              <a:ahLst/>
              <a:cxnLst>
                <a:cxn ang="0">
                  <a:pos x="T0" y="T1"/>
                </a:cxn>
                <a:cxn ang="0">
                  <a:pos x="T2" y="T3"/>
                </a:cxn>
                <a:cxn ang="0">
                  <a:pos x="T4" y="T5"/>
                </a:cxn>
                <a:cxn ang="0">
                  <a:pos x="T6" y="T7"/>
                </a:cxn>
              </a:cxnLst>
              <a:rect l="0" t="0" r="r" b="b"/>
              <a:pathLst>
                <a:path w="2915" h="999">
                  <a:moveTo>
                    <a:pt x="2915" y="885"/>
                  </a:moveTo>
                  <a:lnTo>
                    <a:pt x="0" y="0"/>
                  </a:lnTo>
                  <a:lnTo>
                    <a:pt x="2878" y="999"/>
                  </a:lnTo>
                  <a:lnTo>
                    <a:pt x="2915" y="8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41"/>
            <p:cNvSpPr>
              <a:spLocks/>
            </p:cNvSpPr>
            <p:nvPr userDrawn="1"/>
          </p:nvSpPr>
          <p:spPr bwMode="auto">
            <a:xfrm>
              <a:off x="8694739" y="3305174"/>
              <a:ext cx="4837113" cy="188913"/>
            </a:xfrm>
            <a:custGeom>
              <a:avLst/>
              <a:gdLst>
                <a:gd name="T0" fmla="*/ 3047 w 3047"/>
                <a:gd name="T1" fmla="*/ 0 h 119"/>
                <a:gd name="T2" fmla="*/ 0 w 3047"/>
                <a:gd name="T3" fmla="*/ 61 h 119"/>
                <a:gd name="T4" fmla="*/ 3047 w 3047"/>
                <a:gd name="T5" fmla="*/ 119 h 119"/>
                <a:gd name="T6" fmla="*/ 3047 w 3047"/>
                <a:gd name="T7" fmla="*/ 0 h 119"/>
              </a:gdLst>
              <a:ahLst/>
              <a:cxnLst>
                <a:cxn ang="0">
                  <a:pos x="T0" y="T1"/>
                </a:cxn>
                <a:cxn ang="0">
                  <a:pos x="T2" y="T3"/>
                </a:cxn>
                <a:cxn ang="0">
                  <a:pos x="T4" y="T5"/>
                </a:cxn>
                <a:cxn ang="0">
                  <a:pos x="T6" y="T7"/>
                </a:cxn>
              </a:cxnLst>
              <a:rect l="0" t="0" r="r" b="b"/>
              <a:pathLst>
                <a:path w="3047" h="119">
                  <a:moveTo>
                    <a:pt x="3047" y="0"/>
                  </a:moveTo>
                  <a:lnTo>
                    <a:pt x="0" y="61"/>
                  </a:lnTo>
                  <a:lnTo>
                    <a:pt x="3047" y="119"/>
                  </a:lnTo>
                  <a:lnTo>
                    <a:pt x="304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42"/>
            <p:cNvSpPr>
              <a:spLocks/>
            </p:cNvSpPr>
            <p:nvPr userDrawn="1"/>
          </p:nvSpPr>
          <p:spPr bwMode="auto">
            <a:xfrm>
              <a:off x="8564564" y="1011237"/>
              <a:ext cx="4627563" cy="1581150"/>
            </a:xfrm>
            <a:custGeom>
              <a:avLst/>
              <a:gdLst>
                <a:gd name="T0" fmla="*/ 2878 w 2915"/>
                <a:gd name="T1" fmla="*/ 0 h 996"/>
                <a:gd name="T2" fmla="*/ 0 w 2915"/>
                <a:gd name="T3" fmla="*/ 996 h 996"/>
                <a:gd name="T4" fmla="*/ 2915 w 2915"/>
                <a:gd name="T5" fmla="*/ 111 h 996"/>
                <a:gd name="T6" fmla="*/ 2878 w 2915"/>
                <a:gd name="T7" fmla="*/ 0 h 996"/>
              </a:gdLst>
              <a:ahLst/>
              <a:cxnLst>
                <a:cxn ang="0">
                  <a:pos x="T0" y="T1"/>
                </a:cxn>
                <a:cxn ang="0">
                  <a:pos x="T2" y="T3"/>
                </a:cxn>
                <a:cxn ang="0">
                  <a:pos x="T4" y="T5"/>
                </a:cxn>
                <a:cxn ang="0">
                  <a:pos x="T6" y="T7"/>
                </a:cxn>
              </a:cxnLst>
              <a:rect l="0" t="0" r="r" b="b"/>
              <a:pathLst>
                <a:path w="2915" h="996">
                  <a:moveTo>
                    <a:pt x="2878" y="0"/>
                  </a:moveTo>
                  <a:lnTo>
                    <a:pt x="0" y="996"/>
                  </a:lnTo>
                  <a:lnTo>
                    <a:pt x="2915" y="111"/>
                  </a:lnTo>
                  <a:lnTo>
                    <a:pt x="287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3"/>
            <p:cNvSpPr>
              <a:spLocks/>
            </p:cNvSpPr>
            <p:nvPr userDrawn="1"/>
          </p:nvSpPr>
          <p:spPr bwMode="auto">
            <a:xfrm>
              <a:off x="8186739" y="-1047751"/>
              <a:ext cx="3968751" cy="2914650"/>
            </a:xfrm>
            <a:custGeom>
              <a:avLst/>
              <a:gdLst>
                <a:gd name="T0" fmla="*/ 2431 w 2500"/>
                <a:gd name="T1" fmla="*/ 0 h 1836"/>
                <a:gd name="T2" fmla="*/ 0 w 2500"/>
                <a:gd name="T3" fmla="*/ 1836 h 1836"/>
                <a:gd name="T4" fmla="*/ 2500 w 2500"/>
                <a:gd name="T5" fmla="*/ 95 h 1836"/>
                <a:gd name="T6" fmla="*/ 2431 w 2500"/>
                <a:gd name="T7" fmla="*/ 0 h 1836"/>
              </a:gdLst>
              <a:ahLst/>
              <a:cxnLst>
                <a:cxn ang="0">
                  <a:pos x="T0" y="T1"/>
                </a:cxn>
                <a:cxn ang="0">
                  <a:pos x="T2" y="T3"/>
                </a:cxn>
                <a:cxn ang="0">
                  <a:pos x="T4" y="T5"/>
                </a:cxn>
                <a:cxn ang="0">
                  <a:pos x="T6" y="T7"/>
                </a:cxn>
              </a:cxnLst>
              <a:rect l="0" t="0" r="r" b="b"/>
              <a:pathLst>
                <a:path w="2500" h="1836">
                  <a:moveTo>
                    <a:pt x="2431" y="0"/>
                  </a:moveTo>
                  <a:lnTo>
                    <a:pt x="0" y="1836"/>
                  </a:lnTo>
                  <a:lnTo>
                    <a:pt x="2500" y="95"/>
                  </a:lnTo>
                  <a:lnTo>
                    <a:pt x="243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44"/>
            <p:cNvSpPr>
              <a:spLocks/>
            </p:cNvSpPr>
            <p:nvPr userDrawn="1"/>
          </p:nvSpPr>
          <p:spPr bwMode="auto">
            <a:xfrm>
              <a:off x="7608889" y="-2671763"/>
              <a:ext cx="2914651" cy="3963988"/>
            </a:xfrm>
            <a:custGeom>
              <a:avLst/>
              <a:gdLst>
                <a:gd name="T0" fmla="*/ 1741 w 1836"/>
                <a:gd name="T1" fmla="*/ 0 h 2497"/>
                <a:gd name="T2" fmla="*/ 0 w 1836"/>
                <a:gd name="T3" fmla="*/ 2497 h 2497"/>
                <a:gd name="T4" fmla="*/ 1836 w 1836"/>
                <a:gd name="T5" fmla="*/ 69 h 2497"/>
                <a:gd name="T6" fmla="*/ 1741 w 1836"/>
                <a:gd name="T7" fmla="*/ 0 h 2497"/>
              </a:gdLst>
              <a:ahLst/>
              <a:cxnLst>
                <a:cxn ang="0">
                  <a:pos x="T0" y="T1"/>
                </a:cxn>
                <a:cxn ang="0">
                  <a:pos x="T2" y="T3"/>
                </a:cxn>
                <a:cxn ang="0">
                  <a:pos x="T4" y="T5"/>
                </a:cxn>
                <a:cxn ang="0">
                  <a:pos x="T6" y="T7"/>
                </a:cxn>
              </a:cxnLst>
              <a:rect l="0" t="0" r="r" b="b"/>
              <a:pathLst>
                <a:path w="1836" h="2497">
                  <a:moveTo>
                    <a:pt x="1741" y="0"/>
                  </a:moveTo>
                  <a:lnTo>
                    <a:pt x="0" y="2497"/>
                  </a:lnTo>
                  <a:lnTo>
                    <a:pt x="1836" y="69"/>
                  </a:lnTo>
                  <a:lnTo>
                    <a:pt x="17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5"/>
            <p:cNvSpPr>
              <a:spLocks/>
            </p:cNvSpPr>
            <p:nvPr userDrawn="1"/>
          </p:nvSpPr>
          <p:spPr bwMode="auto">
            <a:xfrm>
              <a:off x="6878639" y="-3702051"/>
              <a:ext cx="1581150" cy="4624388"/>
            </a:xfrm>
            <a:custGeom>
              <a:avLst/>
              <a:gdLst>
                <a:gd name="T0" fmla="*/ 885 w 996"/>
                <a:gd name="T1" fmla="*/ 0 h 2913"/>
                <a:gd name="T2" fmla="*/ 0 w 996"/>
                <a:gd name="T3" fmla="*/ 2913 h 2913"/>
                <a:gd name="T4" fmla="*/ 996 w 996"/>
                <a:gd name="T5" fmla="*/ 37 h 2913"/>
                <a:gd name="T6" fmla="*/ 885 w 996"/>
                <a:gd name="T7" fmla="*/ 0 h 2913"/>
              </a:gdLst>
              <a:ahLst/>
              <a:cxnLst>
                <a:cxn ang="0">
                  <a:pos x="T0" y="T1"/>
                </a:cxn>
                <a:cxn ang="0">
                  <a:pos x="T2" y="T3"/>
                </a:cxn>
                <a:cxn ang="0">
                  <a:pos x="T4" y="T5"/>
                </a:cxn>
                <a:cxn ang="0">
                  <a:pos x="T6" y="T7"/>
                </a:cxn>
              </a:cxnLst>
              <a:rect l="0" t="0" r="r" b="b"/>
              <a:pathLst>
                <a:path w="996" h="2913">
                  <a:moveTo>
                    <a:pt x="885" y="0"/>
                  </a:moveTo>
                  <a:lnTo>
                    <a:pt x="0" y="2913"/>
                  </a:lnTo>
                  <a:lnTo>
                    <a:pt x="996" y="37"/>
                  </a:lnTo>
                  <a:lnTo>
                    <a:pt x="8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6"/>
            <p:cNvSpPr>
              <a:spLocks/>
            </p:cNvSpPr>
            <p:nvPr userDrawn="1"/>
          </p:nvSpPr>
          <p:spPr bwMode="auto">
            <a:xfrm>
              <a:off x="5976938" y="-4033838"/>
              <a:ext cx="184150" cy="4835525"/>
            </a:xfrm>
            <a:custGeom>
              <a:avLst/>
              <a:gdLst>
                <a:gd name="T0" fmla="*/ 0 w 116"/>
                <a:gd name="T1" fmla="*/ 0 h 3046"/>
                <a:gd name="T2" fmla="*/ 58 w 116"/>
                <a:gd name="T3" fmla="*/ 3046 h 3046"/>
                <a:gd name="T4" fmla="*/ 116 w 116"/>
                <a:gd name="T5" fmla="*/ 0 h 3046"/>
                <a:gd name="T6" fmla="*/ 0 w 116"/>
                <a:gd name="T7" fmla="*/ 0 h 3046"/>
              </a:gdLst>
              <a:ahLst/>
              <a:cxnLst>
                <a:cxn ang="0">
                  <a:pos x="T0" y="T1"/>
                </a:cxn>
                <a:cxn ang="0">
                  <a:pos x="T2" y="T3"/>
                </a:cxn>
                <a:cxn ang="0">
                  <a:pos x="T4" y="T5"/>
                </a:cxn>
                <a:cxn ang="0">
                  <a:pos x="T6" y="T7"/>
                </a:cxn>
              </a:cxnLst>
              <a:rect l="0" t="0" r="r" b="b"/>
              <a:pathLst>
                <a:path w="116" h="3046">
                  <a:moveTo>
                    <a:pt x="0" y="0"/>
                  </a:moveTo>
                  <a:lnTo>
                    <a:pt x="58" y="3046"/>
                  </a:lnTo>
                  <a:lnTo>
                    <a:pt x="116"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7"/>
            <p:cNvSpPr>
              <a:spLocks/>
            </p:cNvSpPr>
            <p:nvPr userDrawn="1"/>
          </p:nvSpPr>
          <p:spPr bwMode="auto">
            <a:xfrm>
              <a:off x="3681413" y="-3694113"/>
              <a:ext cx="1581150" cy="4625975"/>
            </a:xfrm>
            <a:custGeom>
              <a:avLst/>
              <a:gdLst>
                <a:gd name="T0" fmla="*/ 0 w 996"/>
                <a:gd name="T1" fmla="*/ 37 h 2914"/>
                <a:gd name="T2" fmla="*/ 996 w 996"/>
                <a:gd name="T3" fmla="*/ 2914 h 2914"/>
                <a:gd name="T4" fmla="*/ 111 w 996"/>
                <a:gd name="T5" fmla="*/ 0 h 2914"/>
                <a:gd name="T6" fmla="*/ 0 w 996"/>
                <a:gd name="T7" fmla="*/ 37 h 2914"/>
              </a:gdLst>
              <a:ahLst/>
              <a:cxnLst>
                <a:cxn ang="0">
                  <a:pos x="T0" y="T1"/>
                </a:cxn>
                <a:cxn ang="0">
                  <a:pos x="T2" y="T3"/>
                </a:cxn>
                <a:cxn ang="0">
                  <a:pos x="T4" y="T5"/>
                </a:cxn>
                <a:cxn ang="0">
                  <a:pos x="T6" y="T7"/>
                </a:cxn>
              </a:cxnLst>
              <a:rect l="0" t="0" r="r" b="b"/>
              <a:pathLst>
                <a:path w="996" h="2914">
                  <a:moveTo>
                    <a:pt x="0" y="37"/>
                  </a:moveTo>
                  <a:lnTo>
                    <a:pt x="996" y="2914"/>
                  </a:lnTo>
                  <a:lnTo>
                    <a:pt x="111" y="0"/>
                  </a:lnTo>
                  <a:lnTo>
                    <a:pt x="0"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8"/>
            <p:cNvSpPr>
              <a:spLocks/>
            </p:cNvSpPr>
            <p:nvPr userDrawn="1"/>
          </p:nvSpPr>
          <p:spPr bwMode="auto">
            <a:xfrm>
              <a:off x="1617663" y="-2659063"/>
              <a:ext cx="2919413" cy="3968750"/>
            </a:xfrm>
            <a:custGeom>
              <a:avLst/>
              <a:gdLst>
                <a:gd name="T0" fmla="*/ 0 w 1839"/>
                <a:gd name="T1" fmla="*/ 69 h 2500"/>
                <a:gd name="T2" fmla="*/ 1839 w 1839"/>
                <a:gd name="T3" fmla="*/ 2500 h 2500"/>
                <a:gd name="T4" fmla="*/ 95 w 1839"/>
                <a:gd name="T5" fmla="*/ 0 h 2500"/>
                <a:gd name="T6" fmla="*/ 0 w 1839"/>
                <a:gd name="T7" fmla="*/ 69 h 2500"/>
              </a:gdLst>
              <a:ahLst/>
              <a:cxnLst>
                <a:cxn ang="0">
                  <a:pos x="T0" y="T1"/>
                </a:cxn>
                <a:cxn ang="0">
                  <a:pos x="T2" y="T3"/>
                </a:cxn>
                <a:cxn ang="0">
                  <a:pos x="T4" y="T5"/>
                </a:cxn>
                <a:cxn ang="0">
                  <a:pos x="T6" y="T7"/>
                </a:cxn>
              </a:cxnLst>
              <a:rect l="0" t="0" r="r" b="b"/>
              <a:pathLst>
                <a:path w="1839" h="2500">
                  <a:moveTo>
                    <a:pt x="0" y="69"/>
                  </a:moveTo>
                  <a:lnTo>
                    <a:pt x="1839" y="2500"/>
                  </a:lnTo>
                  <a:lnTo>
                    <a:pt x="95" y="0"/>
                  </a:lnTo>
                  <a:lnTo>
                    <a:pt x="0"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9"/>
            <p:cNvSpPr>
              <a:spLocks/>
            </p:cNvSpPr>
            <p:nvPr userDrawn="1"/>
          </p:nvSpPr>
          <p:spPr bwMode="auto">
            <a:xfrm>
              <a:off x="-4763" y="-1027113"/>
              <a:ext cx="3963988" cy="2914650"/>
            </a:xfrm>
            <a:custGeom>
              <a:avLst/>
              <a:gdLst>
                <a:gd name="T0" fmla="*/ 0 w 2497"/>
                <a:gd name="T1" fmla="*/ 95 h 1836"/>
                <a:gd name="T2" fmla="*/ 2497 w 2497"/>
                <a:gd name="T3" fmla="*/ 1836 h 1836"/>
                <a:gd name="T4" fmla="*/ 68 w 2497"/>
                <a:gd name="T5" fmla="*/ 0 h 1836"/>
                <a:gd name="T6" fmla="*/ 0 w 2497"/>
                <a:gd name="T7" fmla="*/ 95 h 1836"/>
              </a:gdLst>
              <a:ahLst/>
              <a:cxnLst>
                <a:cxn ang="0">
                  <a:pos x="T0" y="T1"/>
                </a:cxn>
                <a:cxn ang="0">
                  <a:pos x="T2" y="T3"/>
                </a:cxn>
                <a:cxn ang="0">
                  <a:pos x="T4" y="T5"/>
                </a:cxn>
                <a:cxn ang="0">
                  <a:pos x="T6" y="T7"/>
                </a:cxn>
              </a:cxnLst>
              <a:rect l="0" t="0" r="r" b="b"/>
              <a:pathLst>
                <a:path w="2497" h="1836">
                  <a:moveTo>
                    <a:pt x="0" y="95"/>
                  </a:moveTo>
                  <a:lnTo>
                    <a:pt x="2497" y="1836"/>
                  </a:lnTo>
                  <a:lnTo>
                    <a:pt x="68" y="0"/>
                  </a:lnTo>
                  <a:lnTo>
                    <a:pt x="0"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50"/>
            <p:cNvSpPr>
              <a:spLocks/>
            </p:cNvSpPr>
            <p:nvPr userDrawn="1"/>
          </p:nvSpPr>
          <p:spPr bwMode="auto">
            <a:xfrm>
              <a:off x="-1033463" y="1036637"/>
              <a:ext cx="4627563" cy="1581150"/>
            </a:xfrm>
            <a:custGeom>
              <a:avLst/>
              <a:gdLst>
                <a:gd name="T0" fmla="*/ 0 w 2915"/>
                <a:gd name="T1" fmla="*/ 111 h 996"/>
                <a:gd name="T2" fmla="*/ 2915 w 2915"/>
                <a:gd name="T3" fmla="*/ 996 h 996"/>
                <a:gd name="T4" fmla="*/ 37 w 2915"/>
                <a:gd name="T5" fmla="*/ 0 h 996"/>
                <a:gd name="T6" fmla="*/ 0 w 2915"/>
                <a:gd name="T7" fmla="*/ 111 h 996"/>
              </a:gdLst>
              <a:ahLst/>
              <a:cxnLst>
                <a:cxn ang="0">
                  <a:pos x="T0" y="T1"/>
                </a:cxn>
                <a:cxn ang="0">
                  <a:pos x="T2" y="T3"/>
                </a:cxn>
                <a:cxn ang="0">
                  <a:pos x="T4" y="T5"/>
                </a:cxn>
                <a:cxn ang="0">
                  <a:pos x="T6" y="T7"/>
                </a:cxn>
              </a:cxnLst>
              <a:rect l="0" t="0" r="r" b="b"/>
              <a:pathLst>
                <a:path w="2915" h="996">
                  <a:moveTo>
                    <a:pt x="0" y="111"/>
                  </a:moveTo>
                  <a:lnTo>
                    <a:pt x="2915" y="996"/>
                  </a:lnTo>
                  <a:lnTo>
                    <a:pt x="37" y="0"/>
                  </a:lnTo>
                  <a:lnTo>
                    <a:pt x="0"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9" name="Freeform 51"/>
          <p:cNvSpPr>
            <a:spLocks noEditPoints="1"/>
          </p:cNvSpPr>
          <p:nvPr userDrawn="1"/>
        </p:nvSpPr>
        <p:spPr bwMode="auto">
          <a:xfrm>
            <a:off x="2217738" y="-414338"/>
            <a:ext cx="7713664" cy="7686676"/>
          </a:xfrm>
          <a:custGeom>
            <a:avLst/>
            <a:gdLst>
              <a:gd name="T0" fmla="*/ 43 w 1839"/>
              <a:gd name="T1" fmla="*/ 647 h 1833"/>
              <a:gd name="T2" fmla="*/ 1812 w 1839"/>
              <a:gd name="T3" fmla="*/ 973 h 1833"/>
              <a:gd name="T4" fmla="*/ 1732 w 1839"/>
              <a:gd name="T5" fmla="*/ 817 h 1833"/>
              <a:gd name="T6" fmla="*/ 1664 w 1839"/>
              <a:gd name="T7" fmla="*/ 454 h 1833"/>
              <a:gd name="T8" fmla="*/ 1456 w 1839"/>
              <a:gd name="T9" fmla="*/ 173 h 1833"/>
              <a:gd name="T10" fmla="*/ 1220 w 1839"/>
              <a:gd name="T11" fmla="*/ 72 h 1833"/>
              <a:gd name="T12" fmla="*/ 929 w 1839"/>
              <a:gd name="T13" fmla="*/ 100 h 1833"/>
              <a:gd name="T14" fmla="*/ 665 w 1839"/>
              <a:gd name="T15" fmla="*/ 186 h 1833"/>
              <a:gd name="T16" fmla="*/ 370 w 1839"/>
              <a:gd name="T17" fmla="*/ 231 h 1833"/>
              <a:gd name="T18" fmla="*/ 193 w 1839"/>
              <a:gd name="T19" fmla="*/ 380 h 1833"/>
              <a:gd name="T20" fmla="*/ 147 w 1839"/>
              <a:gd name="T21" fmla="*/ 1210 h 1833"/>
              <a:gd name="T22" fmla="*/ 37 w 1839"/>
              <a:gd name="T23" fmla="*/ 914 h 1833"/>
              <a:gd name="T24" fmla="*/ 226 w 1839"/>
              <a:gd name="T25" fmla="*/ 1424 h 1833"/>
              <a:gd name="T26" fmla="*/ 425 w 1839"/>
              <a:gd name="T27" fmla="*/ 1645 h 1833"/>
              <a:gd name="T28" fmla="*/ 666 w 1839"/>
              <a:gd name="T29" fmla="*/ 1710 h 1833"/>
              <a:gd name="T30" fmla="*/ 974 w 1839"/>
              <a:gd name="T31" fmla="*/ 1776 h 1833"/>
              <a:gd name="T32" fmla="*/ 1251 w 1839"/>
              <a:gd name="T33" fmla="*/ 1759 h 1833"/>
              <a:gd name="T34" fmla="*/ 1579 w 1839"/>
              <a:gd name="T35" fmla="*/ 1331 h 1833"/>
              <a:gd name="T36" fmla="*/ 1539 w 1839"/>
              <a:gd name="T37" fmla="*/ 514 h 1833"/>
              <a:gd name="T38" fmla="*/ 777 w 1839"/>
              <a:gd name="T39" fmla="*/ 191 h 1833"/>
              <a:gd name="T40" fmla="*/ 215 w 1839"/>
              <a:gd name="T41" fmla="*/ 690 h 1833"/>
              <a:gd name="T42" fmla="*/ 446 w 1839"/>
              <a:gd name="T43" fmla="*/ 1449 h 1833"/>
              <a:gd name="T44" fmla="*/ 1378 w 1839"/>
              <a:gd name="T45" fmla="*/ 1503 h 1833"/>
              <a:gd name="T46" fmla="*/ 1601 w 1839"/>
              <a:gd name="T47" fmla="*/ 1364 h 1833"/>
              <a:gd name="T48" fmla="*/ 1668 w 1839"/>
              <a:gd name="T49" fmla="*/ 983 h 1833"/>
              <a:gd name="T50" fmla="*/ 922 w 1839"/>
              <a:gd name="T51" fmla="*/ 1651 h 1833"/>
              <a:gd name="T52" fmla="*/ 1605 w 1839"/>
              <a:gd name="T53" fmla="*/ 1085 h 1833"/>
              <a:gd name="T54" fmla="*/ 475 w 1839"/>
              <a:gd name="T55" fmla="*/ 387 h 1833"/>
              <a:gd name="T56" fmla="*/ 1267 w 1839"/>
              <a:gd name="T57" fmla="*/ 1533 h 1833"/>
              <a:gd name="T58" fmla="*/ 1309 w 1839"/>
              <a:gd name="T59" fmla="*/ 1466 h 1833"/>
              <a:gd name="T60" fmla="*/ 283 w 1839"/>
              <a:gd name="T61" fmla="*/ 699 h 1833"/>
              <a:gd name="T62" fmla="*/ 1167 w 1839"/>
              <a:gd name="T63" fmla="*/ 310 h 1833"/>
              <a:gd name="T64" fmla="*/ 274 w 1839"/>
              <a:gd name="T65" fmla="*/ 807 h 1833"/>
              <a:gd name="T66" fmla="*/ 307 w 1839"/>
              <a:gd name="T67" fmla="*/ 1151 h 1833"/>
              <a:gd name="T68" fmla="*/ 453 w 1839"/>
              <a:gd name="T69" fmla="*/ 503 h 1833"/>
              <a:gd name="T70" fmla="*/ 651 w 1839"/>
              <a:gd name="T71" fmla="*/ 1464 h 1833"/>
              <a:gd name="T72" fmla="*/ 1490 w 1839"/>
              <a:gd name="T73" fmla="*/ 661 h 1833"/>
              <a:gd name="T74" fmla="*/ 333 w 1839"/>
              <a:gd name="T75" fmla="*/ 1059 h 1833"/>
              <a:gd name="T76" fmla="*/ 378 w 1839"/>
              <a:gd name="T77" fmla="*/ 1140 h 1833"/>
              <a:gd name="T78" fmla="*/ 1484 w 1839"/>
              <a:gd name="T79" fmla="*/ 1017 h 1833"/>
              <a:gd name="T80" fmla="*/ 1280 w 1839"/>
              <a:gd name="T81" fmla="*/ 1370 h 1833"/>
              <a:gd name="T82" fmla="*/ 366 w 1839"/>
              <a:gd name="T83" fmla="*/ 799 h 1833"/>
              <a:gd name="T84" fmla="*/ 764 w 1839"/>
              <a:gd name="T85" fmla="*/ 1452 h 1833"/>
              <a:gd name="T86" fmla="*/ 1253 w 1839"/>
              <a:gd name="T87" fmla="*/ 1316 h 1833"/>
              <a:gd name="T88" fmla="*/ 855 w 1839"/>
              <a:gd name="T89" fmla="*/ 418 h 1833"/>
              <a:gd name="T90" fmla="*/ 503 w 1839"/>
              <a:gd name="T91" fmla="*/ 1165 h 1833"/>
              <a:gd name="T92" fmla="*/ 520 w 1839"/>
              <a:gd name="T93" fmla="*/ 621 h 1833"/>
              <a:gd name="T94" fmla="*/ 447 w 1839"/>
              <a:gd name="T95" fmla="*/ 834 h 1833"/>
              <a:gd name="T96" fmla="*/ 1380 w 1839"/>
              <a:gd name="T97" fmla="*/ 831 h 1833"/>
              <a:gd name="T98" fmla="*/ 496 w 1839"/>
              <a:gd name="T99" fmla="*/ 918 h 1833"/>
              <a:gd name="T100" fmla="*/ 1254 w 1839"/>
              <a:gd name="T101" fmla="*/ 1163 h 1833"/>
              <a:gd name="T102" fmla="*/ 725 w 1839"/>
              <a:gd name="T103" fmla="*/ 1282 h 1833"/>
              <a:gd name="T104" fmla="*/ 1297 w 1839"/>
              <a:gd name="T105" fmla="*/ 1003 h 1833"/>
              <a:gd name="T106" fmla="*/ 1150 w 1839"/>
              <a:gd name="T107" fmla="*/ 619 h 1833"/>
              <a:gd name="T108" fmla="*/ 973 w 1839"/>
              <a:gd name="T109" fmla="*/ 1250 h 1833"/>
              <a:gd name="T110" fmla="*/ 1096 w 1839"/>
              <a:gd name="T111" fmla="*/ 643 h 1833"/>
              <a:gd name="T112" fmla="*/ 626 w 1839"/>
              <a:gd name="T113" fmla="*/ 957 h 1833"/>
              <a:gd name="T114" fmla="*/ 778 w 1839"/>
              <a:gd name="T115" fmla="*/ 658 h 1833"/>
              <a:gd name="T116" fmla="*/ 898 w 1839"/>
              <a:gd name="T117" fmla="*/ 1185 h 1833"/>
              <a:gd name="T118" fmla="*/ 698 w 1839"/>
              <a:gd name="T119" fmla="*/ 828 h 1833"/>
              <a:gd name="T120" fmla="*/ 832 w 1839"/>
              <a:gd name="T121" fmla="*/ 1085 h 1833"/>
              <a:gd name="T122" fmla="*/ 960 w 1839"/>
              <a:gd name="T123" fmla="*/ 1078 h 1833"/>
              <a:gd name="T124" fmla="*/ 894 w 1839"/>
              <a:gd name="T125" fmla="*/ 81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39" h="1833">
                <a:moveTo>
                  <a:pt x="207" y="1073"/>
                </a:moveTo>
                <a:cubicBezTo>
                  <a:pt x="207" y="1073"/>
                  <a:pt x="207" y="1073"/>
                  <a:pt x="207" y="1073"/>
                </a:cubicBezTo>
                <a:cubicBezTo>
                  <a:pt x="207" y="1073"/>
                  <a:pt x="206" y="1073"/>
                  <a:pt x="206" y="1073"/>
                </a:cubicBezTo>
                <a:cubicBezTo>
                  <a:pt x="206" y="1073"/>
                  <a:pt x="207" y="1073"/>
                  <a:pt x="207" y="1073"/>
                </a:cubicBezTo>
                <a:cubicBezTo>
                  <a:pt x="207" y="1073"/>
                  <a:pt x="207" y="1073"/>
                  <a:pt x="207" y="1073"/>
                </a:cubicBezTo>
                <a:close/>
                <a:moveTo>
                  <a:pt x="297" y="1300"/>
                </a:moveTo>
                <a:cubicBezTo>
                  <a:pt x="297" y="1300"/>
                  <a:pt x="297" y="1300"/>
                  <a:pt x="297" y="1300"/>
                </a:cubicBezTo>
                <a:cubicBezTo>
                  <a:pt x="297" y="1300"/>
                  <a:pt x="297" y="1300"/>
                  <a:pt x="297" y="1300"/>
                </a:cubicBezTo>
                <a:cubicBezTo>
                  <a:pt x="297" y="1300"/>
                  <a:pt x="297" y="1300"/>
                  <a:pt x="297" y="1300"/>
                </a:cubicBezTo>
                <a:cubicBezTo>
                  <a:pt x="297" y="1300"/>
                  <a:pt x="297" y="1300"/>
                  <a:pt x="297" y="1300"/>
                </a:cubicBezTo>
                <a:close/>
                <a:moveTo>
                  <a:pt x="186" y="1017"/>
                </a:moveTo>
                <a:cubicBezTo>
                  <a:pt x="186" y="1017"/>
                  <a:pt x="186" y="1017"/>
                  <a:pt x="186" y="1016"/>
                </a:cubicBezTo>
                <a:cubicBezTo>
                  <a:pt x="186" y="1016"/>
                  <a:pt x="186" y="1016"/>
                  <a:pt x="186" y="1016"/>
                </a:cubicBezTo>
                <a:cubicBezTo>
                  <a:pt x="186" y="1017"/>
                  <a:pt x="186" y="1017"/>
                  <a:pt x="186" y="1017"/>
                </a:cubicBezTo>
                <a:cubicBezTo>
                  <a:pt x="186" y="1017"/>
                  <a:pt x="186" y="1017"/>
                  <a:pt x="186" y="1017"/>
                </a:cubicBezTo>
                <a:cubicBezTo>
                  <a:pt x="186" y="1017"/>
                  <a:pt x="186" y="1017"/>
                  <a:pt x="186" y="1017"/>
                </a:cubicBezTo>
                <a:close/>
                <a:moveTo>
                  <a:pt x="1798" y="1137"/>
                </a:moveTo>
                <a:cubicBezTo>
                  <a:pt x="1798" y="1141"/>
                  <a:pt x="1797" y="1145"/>
                  <a:pt x="1797" y="1149"/>
                </a:cubicBezTo>
                <a:cubicBezTo>
                  <a:pt x="1800" y="1150"/>
                  <a:pt x="1802" y="1150"/>
                  <a:pt x="1804" y="1150"/>
                </a:cubicBezTo>
                <a:cubicBezTo>
                  <a:pt x="1804" y="1164"/>
                  <a:pt x="1777" y="1246"/>
                  <a:pt x="1765" y="1270"/>
                </a:cubicBezTo>
                <a:cubicBezTo>
                  <a:pt x="1763" y="1270"/>
                  <a:pt x="1761" y="1270"/>
                  <a:pt x="1759" y="1270"/>
                </a:cubicBezTo>
                <a:cubicBezTo>
                  <a:pt x="1759" y="1274"/>
                  <a:pt x="1758" y="1278"/>
                  <a:pt x="1757" y="1283"/>
                </a:cubicBezTo>
                <a:cubicBezTo>
                  <a:pt x="1757" y="1286"/>
                  <a:pt x="1757" y="1289"/>
                  <a:pt x="1756" y="1291"/>
                </a:cubicBezTo>
                <a:cubicBezTo>
                  <a:pt x="1747" y="1309"/>
                  <a:pt x="1739" y="1327"/>
                  <a:pt x="1730" y="1344"/>
                </a:cubicBezTo>
                <a:cubicBezTo>
                  <a:pt x="1727" y="1349"/>
                  <a:pt x="1724" y="1355"/>
                  <a:pt x="1721" y="1360"/>
                </a:cubicBezTo>
                <a:cubicBezTo>
                  <a:pt x="1719" y="1366"/>
                  <a:pt x="1715" y="1371"/>
                  <a:pt x="1712" y="1376"/>
                </a:cubicBezTo>
                <a:cubicBezTo>
                  <a:pt x="1711" y="1378"/>
                  <a:pt x="1710" y="1380"/>
                  <a:pt x="1708" y="1383"/>
                </a:cubicBezTo>
                <a:cubicBezTo>
                  <a:pt x="1708" y="1380"/>
                  <a:pt x="1708" y="1378"/>
                  <a:pt x="1708" y="1375"/>
                </a:cubicBezTo>
                <a:cubicBezTo>
                  <a:pt x="1704" y="1375"/>
                  <a:pt x="1699" y="1374"/>
                  <a:pt x="1695" y="1374"/>
                </a:cubicBezTo>
                <a:cubicBezTo>
                  <a:pt x="1694" y="1378"/>
                  <a:pt x="1694" y="1382"/>
                  <a:pt x="1694" y="1387"/>
                </a:cubicBezTo>
                <a:cubicBezTo>
                  <a:pt x="1697" y="1387"/>
                  <a:pt x="1700" y="1388"/>
                  <a:pt x="1705" y="1388"/>
                </a:cubicBezTo>
                <a:cubicBezTo>
                  <a:pt x="1703" y="1391"/>
                  <a:pt x="1702" y="1393"/>
                  <a:pt x="1701" y="1395"/>
                </a:cubicBezTo>
                <a:cubicBezTo>
                  <a:pt x="1687" y="1415"/>
                  <a:pt x="1674" y="1435"/>
                  <a:pt x="1660" y="1454"/>
                </a:cubicBezTo>
                <a:cubicBezTo>
                  <a:pt x="1656" y="1461"/>
                  <a:pt x="1651" y="1467"/>
                  <a:pt x="1647" y="1473"/>
                </a:cubicBezTo>
                <a:cubicBezTo>
                  <a:pt x="1644" y="1479"/>
                  <a:pt x="1640" y="1480"/>
                  <a:pt x="1634" y="1478"/>
                </a:cubicBezTo>
                <a:cubicBezTo>
                  <a:pt x="1633" y="1478"/>
                  <a:pt x="1632" y="1478"/>
                  <a:pt x="1631" y="1478"/>
                </a:cubicBezTo>
                <a:cubicBezTo>
                  <a:pt x="1631" y="1484"/>
                  <a:pt x="1632" y="1490"/>
                  <a:pt x="1629" y="1495"/>
                </a:cubicBezTo>
                <a:cubicBezTo>
                  <a:pt x="1626" y="1502"/>
                  <a:pt x="1620" y="1507"/>
                  <a:pt x="1614" y="1512"/>
                </a:cubicBezTo>
                <a:cubicBezTo>
                  <a:pt x="1614" y="1510"/>
                  <a:pt x="1614" y="1507"/>
                  <a:pt x="1614" y="1504"/>
                </a:cubicBezTo>
                <a:cubicBezTo>
                  <a:pt x="1610" y="1503"/>
                  <a:pt x="1606" y="1503"/>
                  <a:pt x="1601" y="1502"/>
                </a:cubicBezTo>
                <a:cubicBezTo>
                  <a:pt x="1600" y="1507"/>
                  <a:pt x="1600" y="1511"/>
                  <a:pt x="1600" y="1516"/>
                </a:cubicBezTo>
                <a:cubicBezTo>
                  <a:pt x="1603" y="1516"/>
                  <a:pt x="1606" y="1517"/>
                  <a:pt x="1611" y="1517"/>
                </a:cubicBezTo>
                <a:cubicBezTo>
                  <a:pt x="1552" y="1586"/>
                  <a:pt x="1484" y="1643"/>
                  <a:pt x="1408" y="1691"/>
                </a:cubicBezTo>
                <a:cubicBezTo>
                  <a:pt x="1406" y="1686"/>
                  <a:pt x="1406" y="1686"/>
                  <a:pt x="1407" y="1678"/>
                </a:cubicBezTo>
                <a:cubicBezTo>
                  <a:pt x="1403" y="1677"/>
                  <a:pt x="1399" y="1677"/>
                  <a:pt x="1395" y="1677"/>
                </a:cubicBezTo>
                <a:cubicBezTo>
                  <a:pt x="1394" y="1681"/>
                  <a:pt x="1394" y="1685"/>
                  <a:pt x="1393" y="1690"/>
                </a:cubicBezTo>
                <a:cubicBezTo>
                  <a:pt x="1397" y="1690"/>
                  <a:pt x="1401" y="1691"/>
                  <a:pt x="1405" y="1691"/>
                </a:cubicBezTo>
                <a:cubicBezTo>
                  <a:pt x="1405" y="1692"/>
                  <a:pt x="1405" y="1692"/>
                  <a:pt x="1405" y="1693"/>
                </a:cubicBezTo>
                <a:cubicBezTo>
                  <a:pt x="1401" y="1696"/>
                  <a:pt x="1397" y="1699"/>
                  <a:pt x="1392" y="1701"/>
                </a:cubicBezTo>
                <a:cubicBezTo>
                  <a:pt x="1388" y="1704"/>
                  <a:pt x="1384" y="1706"/>
                  <a:pt x="1378" y="1709"/>
                </a:cubicBezTo>
                <a:cubicBezTo>
                  <a:pt x="1378" y="1707"/>
                  <a:pt x="1378" y="1705"/>
                  <a:pt x="1378" y="1703"/>
                </a:cubicBezTo>
                <a:cubicBezTo>
                  <a:pt x="1374" y="1702"/>
                  <a:pt x="1369" y="1702"/>
                  <a:pt x="1365" y="1701"/>
                </a:cubicBezTo>
                <a:cubicBezTo>
                  <a:pt x="1365" y="1707"/>
                  <a:pt x="1364" y="1712"/>
                  <a:pt x="1364" y="1718"/>
                </a:cubicBezTo>
                <a:cubicBezTo>
                  <a:pt x="1355" y="1722"/>
                  <a:pt x="1347" y="1730"/>
                  <a:pt x="1335" y="1726"/>
                </a:cubicBezTo>
                <a:cubicBezTo>
                  <a:pt x="1335" y="1730"/>
                  <a:pt x="1335" y="1733"/>
                  <a:pt x="1330" y="1735"/>
                </a:cubicBezTo>
                <a:cubicBezTo>
                  <a:pt x="1312" y="1745"/>
                  <a:pt x="1257" y="1769"/>
                  <a:pt x="1238" y="1775"/>
                </a:cubicBezTo>
                <a:cubicBezTo>
                  <a:pt x="1235" y="1774"/>
                  <a:pt x="1232" y="1773"/>
                  <a:pt x="1230" y="1772"/>
                </a:cubicBezTo>
                <a:cubicBezTo>
                  <a:pt x="1228" y="1772"/>
                  <a:pt x="1225" y="1772"/>
                  <a:pt x="1223" y="1771"/>
                </a:cubicBezTo>
                <a:cubicBezTo>
                  <a:pt x="1222" y="1772"/>
                  <a:pt x="1222" y="1772"/>
                  <a:pt x="1222" y="1772"/>
                </a:cubicBezTo>
                <a:cubicBezTo>
                  <a:pt x="1221" y="1782"/>
                  <a:pt x="1221" y="1782"/>
                  <a:pt x="1212" y="1785"/>
                </a:cubicBezTo>
                <a:cubicBezTo>
                  <a:pt x="1195" y="1790"/>
                  <a:pt x="1177" y="1795"/>
                  <a:pt x="1159" y="1801"/>
                </a:cubicBezTo>
                <a:cubicBezTo>
                  <a:pt x="1157" y="1801"/>
                  <a:pt x="1154" y="1802"/>
                  <a:pt x="1151" y="1802"/>
                </a:cubicBezTo>
                <a:cubicBezTo>
                  <a:pt x="1151" y="1799"/>
                  <a:pt x="1151" y="1796"/>
                  <a:pt x="1151" y="1792"/>
                </a:cubicBezTo>
                <a:cubicBezTo>
                  <a:pt x="1147" y="1792"/>
                  <a:pt x="1143" y="1791"/>
                  <a:pt x="1138" y="1791"/>
                </a:cubicBezTo>
                <a:cubicBezTo>
                  <a:pt x="1138" y="1796"/>
                  <a:pt x="1137" y="1801"/>
                  <a:pt x="1137" y="1807"/>
                </a:cubicBezTo>
                <a:cubicBezTo>
                  <a:pt x="1114" y="1812"/>
                  <a:pt x="1091" y="1816"/>
                  <a:pt x="1067" y="1821"/>
                </a:cubicBezTo>
                <a:cubicBezTo>
                  <a:pt x="1067" y="1817"/>
                  <a:pt x="1067" y="1815"/>
                  <a:pt x="1067" y="1812"/>
                </a:cubicBezTo>
                <a:cubicBezTo>
                  <a:pt x="1062" y="1812"/>
                  <a:pt x="1058" y="1812"/>
                  <a:pt x="1054" y="1811"/>
                </a:cubicBezTo>
                <a:cubicBezTo>
                  <a:pt x="1053" y="1815"/>
                  <a:pt x="1053" y="1819"/>
                  <a:pt x="1053" y="1822"/>
                </a:cubicBezTo>
                <a:cubicBezTo>
                  <a:pt x="1037" y="1826"/>
                  <a:pt x="955" y="1833"/>
                  <a:pt x="929" y="1832"/>
                </a:cubicBezTo>
                <a:cubicBezTo>
                  <a:pt x="929" y="1830"/>
                  <a:pt x="929" y="1829"/>
                  <a:pt x="929" y="1827"/>
                </a:cubicBezTo>
                <a:cubicBezTo>
                  <a:pt x="925" y="1827"/>
                  <a:pt x="921" y="1826"/>
                  <a:pt x="916" y="1826"/>
                </a:cubicBezTo>
                <a:cubicBezTo>
                  <a:pt x="916" y="1828"/>
                  <a:pt x="915" y="1830"/>
                  <a:pt x="915" y="1831"/>
                </a:cubicBezTo>
                <a:cubicBezTo>
                  <a:pt x="901" y="1831"/>
                  <a:pt x="888" y="1831"/>
                  <a:pt x="874" y="1831"/>
                </a:cubicBezTo>
                <a:cubicBezTo>
                  <a:pt x="874" y="1828"/>
                  <a:pt x="874" y="1825"/>
                  <a:pt x="874" y="1823"/>
                </a:cubicBezTo>
                <a:cubicBezTo>
                  <a:pt x="870" y="1822"/>
                  <a:pt x="866" y="1822"/>
                  <a:pt x="861" y="1822"/>
                </a:cubicBezTo>
                <a:cubicBezTo>
                  <a:pt x="861" y="1824"/>
                  <a:pt x="861" y="1827"/>
                  <a:pt x="860" y="1830"/>
                </a:cubicBezTo>
                <a:cubicBezTo>
                  <a:pt x="847" y="1829"/>
                  <a:pt x="833" y="1828"/>
                  <a:pt x="819" y="1827"/>
                </a:cubicBezTo>
                <a:cubicBezTo>
                  <a:pt x="819" y="1823"/>
                  <a:pt x="820" y="1821"/>
                  <a:pt x="820" y="1818"/>
                </a:cubicBezTo>
                <a:cubicBezTo>
                  <a:pt x="816" y="1817"/>
                  <a:pt x="812" y="1817"/>
                  <a:pt x="808" y="1817"/>
                </a:cubicBezTo>
                <a:cubicBezTo>
                  <a:pt x="807" y="1819"/>
                  <a:pt x="807" y="1822"/>
                  <a:pt x="806" y="1825"/>
                </a:cubicBezTo>
                <a:cubicBezTo>
                  <a:pt x="793" y="1824"/>
                  <a:pt x="780" y="1821"/>
                  <a:pt x="766" y="1820"/>
                </a:cubicBezTo>
                <a:cubicBezTo>
                  <a:pt x="766" y="1817"/>
                  <a:pt x="766" y="1815"/>
                  <a:pt x="765" y="1814"/>
                </a:cubicBezTo>
                <a:cubicBezTo>
                  <a:pt x="761" y="1813"/>
                  <a:pt x="758" y="1813"/>
                  <a:pt x="753" y="1812"/>
                </a:cubicBezTo>
                <a:cubicBezTo>
                  <a:pt x="753" y="1813"/>
                  <a:pt x="752" y="1815"/>
                  <a:pt x="751" y="1817"/>
                </a:cubicBezTo>
                <a:cubicBezTo>
                  <a:pt x="711" y="1809"/>
                  <a:pt x="671" y="1799"/>
                  <a:pt x="631" y="1786"/>
                </a:cubicBezTo>
                <a:cubicBezTo>
                  <a:pt x="632" y="1782"/>
                  <a:pt x="632" y="1778"/>
                  <a:pt x="632" y="1774"/>
                </a:cubicBezTo>
                <a:cubicBezTo>
                  <a:pt x="628" y="1774"/>
                  <a:pt x="624" y="1773"/>
                  <a:pt x="619" y="1773"/>
                </a:cubicBezTo>
                <a:cubicBezTo>
                  <a:pt x="619" y="1775"/>
                  <a:pt x="619" y="1778"/>
                  <a:pt x="619" y="1781"/>
                </a:cubicBezTo>
                <a:cubicBezTo>
                  <a:pt x="594" y="1773"/>
                  <a:pt x="571" y="1764"/>
                  <a:pt x="547" y="1753"/>
                </a:cubicBezTo>
                <a:cubicBezTo>
                  <a:pt x="549" y="1753"/>
                  <a:pt x="550" y="1752"/>
                  <a:pt x="552" y="1752"/>
                </a:cubicBezTo>
                <a:cubicBezTo>
                  <a:pt x="552" y="1748"/>
                  <a:pt x="552" y="1745"/>
                  <a:pt x="553" y="1740"/>
                </a:cubicBezTo>
                <a:cubicBezTo>
                  <a:pt x="549" y="1740"/>
                  <a:pt x="545" y="1739"/>
                  <a:pt x="541" y="1739"/>
                </a:cubicBezTo>
                <a:cubicBezTo>
                  <a:pt x="540" y="1742"/>
                  <a:pt x="540" y="1745"/>
                  <a:pt x="539" y="1750"/>
                </a:cubicBezTo>
                <a:cubicBezTo>
                  <a:pt x="531" y="1746"/>
                  <a:pt x="524" y="1743"/>
                  <a:pt x="517" y="1739"/>
                </a:cubicBezTo>
                <a:cubicBezTo>
                  <a:pt x="505" y="1733"/>
                  <a:pt x="494" y="1727"/>
                  <a:pt x="482" y="1721"/>
                </a:cubicBezTo>
                <a:cubicBezTo>
                  <a:pt x="470" y="1715"/>
                  <a:pt x="473" y="1716"/>
                  <a:pt x="474" y="1705"/>
                </a:cubicBezTo>
                <a:cubicBezTo>
                  <a:pt x="470" y="1705"/>
                  <a:pt x="466" y="1704"/>
                  <a:pt x="462" y="1704"/>
                </a:cubicBezTo>
                <a:cubicBezTo>
                  <a:pt x="461" y="1705"/>
                  <a:pt x="460" y="1707"/>
                  <a:pt x="459" y="1709"/>
                </a:cubicBezTo>
                <a:cubicBezTo>
                  <a:pt x="450" y="1703"/>
                  <a:pt x="441" y="1698"/>
                  <a:pt x="432" y="1692"/>
                </a:cubicBezTo>
                <a:cubicBezTo>
                  <a:pt x="413" y="1679"/>
                  <a:pt x="394" y="1666"/>
                  <a:pt x="375" y="1653"/>
                </a:cubicBezTo>
                <a:cubicBezTo>
                  <a:pt x="371" y="1650"/>
                  <a:pt x="369" y="1647"/>
                  <a:pt x="371" y="1641"/>
                </a:cubicBezTo>
                <a:cubicBezTo>
                  <a:pt x="357" y="1643"/>
                  <a:pt x="350" y="1633"/>
                  <a:pt x="340" y="1626"/>
                </a:cubicBezTo>
                <a:cubicBezTo>
                  <a:pt x="347" y="1623"/>
                  <a:pt x="342" y="1617"/>
                  <a:pt x="346" y="1612"/>
                </a:cubicBezTo>
                <a:cubicBezTo>
                  <a:pt x="341" y="1612"/>
                  <a:pt x="337" y="1612"/>
                  <a:pt x="333" y="1611"/>
                </a:cubicBezTo>
                <a:cubicBezTo>
                  <a:pt x="332" y="1613"/>
                  <a:pt x="332" y="1615"/>
                  <a:pt x="332" y="1619"/>
                </a:cubicBezTo>
                <a:cubicBezTo>
                  <a:pt x="322" y="1610"/>
                  <a:pt x="312" y="1603"/>
                  <a:pt x="304" y="1594"/>
                </a:cubicBezTo>
                <a:cubicBezTo>
                  <a:pt x="304" y="1594"/>
                  <a:pt x="304" y="1594"/>
                  <a:pt x="304" y="1594"/>
                </a:cubicBezTo>
                <a:cubicBezTo>
                  <a:pt x="301" y="1591"/>
                  <a:pt x="297" y="1588"/>
                  <a:pt x="293" y="1585"/>
                </a:cubicBezTo>
                <a:cubicBezTo>
                  <a:pt x="233" y="1527"/>
                  <a:pt x="180" y="1463"/>
                  <a:pt x="137" y="1392"/>
                </a:cubicBezTo>
                <a:cubicBezTo>
                  <a:pt x="136" y="1391"/>
                  <a:pt x="136" y="1390"/>
                  <a:pt x="135" y="1388"/>
                </a:cubicBezTo>
                <a:cubicBezTo>
                  <a:pt x="137" y="1388"/>
                  <a:pt x="139" y="1388"/>
                  <a:pt x="141" y="1388"/>
                </a:cubicBezTo>
                <a:cubicBezTo>
                  <a:pt x="142" y="1388"/>
                  <a:pt x="144" y="1388"/>
                  <a:pt x="146" y="1389"/>
                </a:cubicBezTo>
                <a:cubicBezTo>
                  <a:pt x="147" y="1384"/>
                  <a:pt x="147" y="1380"/>
                  <a:pt x="147" y="1375"/>
                </a:cubicBezTo>
                <a:cubicBezTo>
                  <a:pt x="143" y="1375"/>
                  <a:pt x="139" y="1374"/>
                  <a:pt x="134" y="1374"/>
                </a:cubicBezTo>
                <a:cubicBezTo>
                  <a:pt x="134" y="1377"/>
                  <a:pt x="133" y="1379"/>
                  <a:pt x="133" y="1383"/>
                </a:cubicBezTo>
                <a:cubicBezTo>
                  <a:pt x="127" y="1378"/>
                  <a:pt x="125" y="1371"/>
                  <a:pt x="121" y="1366"/>
                </a:cubicBezTo>
                <a:cubicBezTo>
                  <a:pt x="117" y="1359"/>
                  <a:pt x="125" y="1353"/>
                  <a:pt x="121" y="1346"/>
                </a:cubicBezTo>
                <a:cubicBezTo>
                  <a:pt x="121" y="1346"/>
                  <a:pt x="120" y="1346"/>
                  <a:pt x="119" y="1346"/>
                </a:cubicBezTo>
                <a:cubicBezTo>
                  <a:pt x="112" y="1347"/>
                  <a:pt x="108" y="1344"/>
                  <a:pt x="106" y="1338"/>
                </a:cubicBezTo>
                <a:cubicBezTo>
                  <a:pt x="104" y="1331"/>
                  <a:pt x="97" y="1325"/>
                  <a:pt x="98" y="1317"/>
                </a:cubicBezTo>
                <a:cubicBezTo>
                  <a:pt x="88" y="1306"/>
                  <a:pt x="85" y="1292"/>
                  <a:pt x="79" y="1280"/>
                </a:cubicBezTo>
                <a:cubicBezTo>
                  <a:pt x="74" y="1269"/>
                  <a:pt x="69" y="1257"/>
                  <a:pt x="64" y="1244"/>
                </a:cubicBezTo>
                <a:cubicBezTo>
                  <a:pt x="69" y="1245"/>
                  <a:pt x="72" y="1245"/>
                  <a:pt x="76" y="1245"/>
                </a:cubicBezTo>
                <a:cubicBezTo>
                  <a:pt x="77" y="1241"/>
                  <a:pt x="77" y="1237"/>
                  <a:pt x="77" y="1233"/>
                </a:cubicBezTo>
                <a:cubicBezTo>
                  <a:pt x="73" y="1232"/>
                  <a:pt x="69" y="1232"/>
                  <a:pt x="64" y="1231"/>
                </a:cubicBezTo>
                <a:cubicBezTo>
                  <a:pt x="64" y="1234"/>
                  <a:pt x="63" y="1236"/>
                  <a:pt x="63" y="1238"/>
                </a:cubicBezTo>
                <a:cubicBezTo>
                  <a:pt x="62" y="1237"/>
                  <a:pt x="61" y="1236"/>
                  <a:pt x="61" y="1236"/>
                </a:cubicBezTo>
                <a:cubicBezTo>
                  <a:pt x="58" y="1228"/>
                  <a:pt x="55" y="1220"/>
                  <a:pt x="53" y="1212"/>
                </a:cubicBezTo>
                <a:cubicBezTo>
                  <a:pt x="52" y="1210"/>
                  <a:pt x="53" y="1206"/>
                  <a:pt x="52" y="1203"/>
                </a:cubicBezTo>
                <a:cubicBezTo>
                  <a:pt x="51" y="1201"/>
                  <a:pt x="49" y="1199"/>
                  <a:pt x="48" y="1197"/>
                </a:cubicBezTo>
                <a:cubicBezTo>
                  <a:pt x="42" y="1177"/>
                  <a:pt x="37" y="1158"/>
                  <a:pt x="31" y="1138"/>
                </a:cubicBezTo>
                <a:cubicBezTo>
                  <a:pt x="29" y="1133"/>
                  <a:pt x="33" y="1129"/>
                  <a:pt x="32" y="1124"/>
                </a:cubicBezTo>
                <a:cubicBezTo>
                  <a:pt x="32" y="1122"/>
                  <a:pt x="33" y="1120"/>
                  <a:pt x="33" y="1118"/>
                </a:cubicBezTo>
                <a:cubicBezTo>
                  <a:pt x="31" y="1118"/>
                  <a:pt x="29" y="1118"/>
                  <a:pt x="26" y="1118"/>
                </a:cubicBezTo>
                <a:cubicBezTo>
                  <a:pt x="17" y="1077"/>
                  <a:pt x="11" y="1036"/>
                  <a:pt x="7" y="993"/>
                </a:cubicBezTo>
                <a:cubicBezTo>
                  <a:pt x="11" y="993"/>
                  <a:pt x="14" y="993"/>
                  <a:pt x="17" y="993"/>
                </a:cubicBezTo>
                <a:cubicBezTo>
                  <a:pt x="17" y="989"/>
                  <a:pt x="17" y="985"/>
                  <a:pt x="18" y="980"/>
                </a:cubicBezTo>
                <a:cubicBezTo>
                  <a:pt x="14" y="980"/>
                  <a:pt x="10" y="980"/>
                  <a:pt x="6" y="979"/>
                </a:cubicBezTo>
                <a:cubicBezTo>
                  <a:pt x="0" y="889"/>
                  <a:pt x="7" y="801"/>
                  <a:pt x="27" y="713"/>
                </a:cubicBezTo>
                <a:cubicBezTo>
                  <a:pt x="27" y="715"/>
                  <a:pt x="27" y="718"/>
                  <a:pt x="28" y="720"/>
                </a:cubicBezTo>
                <a:cubicBezTo>
                  <a:pt x="32" y="721"/>
                  <a:pt x="36" y="721"/>
                  <a:pt x="40" y="722"/>
                </a:cubicBezTo>
                <a:cubicBezTo>
                  <a:pt x="41" y="718"/>
                  <a:pt x="41" y="714"/>
                  <a:pt x="41" y="709"/>
                </a:cubicBezTo>
                <a:cubicBezTo>
                  <a:pt x="37" y="709"/>
                  <a:pt x="33" y="708"/>
                  <a:pt x="27" y="708"/>
                </a:cubicBezTo>
                <a:cubicBezTo>
                  <a:pt x="31" y="693"/>
                  <a:pt x="34" y="680"/>
                  <a:pt x="38" y="667"/>
                </a:cubicBezTo>
                <a:cubicBezTo>
                  <a:pt x="41" y="667"/>
                  <a:pt x="42" y="668"/>
                  <a:pt x="44" y="668"/>
                </a:cubicBezTo>
                <a:cubicBezTo>
                  <a:pt x="44" y="667"/>
                  <a:pt x="45" y="666"/>
                  <a:pt x="45" y="666"/>
                </a:cubicBezTo>
                <a:cubicBezTo>
                  <a:pt x="44" y="661"/>
                  <a:pt x="47" y="656"/>
                  <a:pt x="43" y="652"/>
                </a:cubicBezTo>
                <a:cubicBezTo>
                  <a:pt x="42" y="652"/>
                  <a:pt x="43" y="649"/>
                  <a:pt x="43" y="647"/>
                </a:cubicBezTo>
                <a:cubicBezTo>
                  <a:pt x="50" y="628"/>
                  <a:pt x="57" y="608"/>
                  <a:pt x="63" y="588"/>
                </a:cubicBezTo>
                <a:cubicBezTo>
                  <a:pt x="69" y="588"/>
                  <a:pt x="73" y="588"/>
                  <a:pt x="78" y="588"/>
                </a:cubicBezTo>
                <a:cubicBezTo>
                  <a:pt x="79" y="584"/>
                  <a:pt x="79" y="580"/>
                  <a:pt x="80" y="575"/>
                </a:cubicBezTo>
                <a:cubicBezTo>
                  <a:pt x="77" y="575"/>
                  <a:pt x="74" y="575"/>
                  <a:pt x="70" y="574"/>
                </a:cubicBezTo>
                <a:cubicBezTo>
                  <a:pt x="71" y="572"/>
                  <a:pt x="71" y="570"/>
                  <a:pt x="72" y="568"/>
                </a:cubicBezTo>
                <a:cubicBezTo>
                  <a:pt x="80" y="550"/>
                  <a:pt x="88" y="532"/>
                  <a:pt x="96" y="514"/>
                </a:cubicBezTo>
                <a:cubicBezTo>
                  <a:pt x="98" y="509"/>
                  <a:pt x="101" y="508"/>
                  <a:pt x="106" y="508"/>
                </a:cubicBezTo>
                <a:cubicBezTo>
                  <a:pt x="108" y="508"/>
                  <a:pt x="111" y="509"/>
                  <a:pt x="114" y="509"/>
                </a:cubicBezTo>
                <a:cubicBezTo>
                  <a:pt x="114" y="505"/>
                  <a:pt x="114" y="501"/>
                  <a:pt x="115" y="496"/>
                </a:cubicBezTo>
                <a:cubicBezTo>
                  <a:pt x="112" y="496"/>
                  <a:pt x="110" y="496"/>
                  <a:pt x="106" y="495"/>
                </a:cubicBezTo>
                <a:cubicBezTo>
                  <a:pt x="110" y="487"/>
                  <a:pt x="113" y="480"/>
                  <a:pt x="117" y="474"/>
                </a:cubicBezTo>
                <a:cubicBezTo>
                  <a:pt x="125" y="460"/>
                  <a:pt x="132" y="447"/>
                  <a:pt x="140" y="435"/>
                </a:cubicBezTo>
                <a:cubicBezTo>
                  <a:pt x="142" y="432"/>
                  <a:pt x="144" y="430"/>
                  <a:pt x="148" y="427"/>
                </a:cubicBezTo>
                <a:cubicBezTo>
                  <a:pt x="148" y="417"/>
                  <a:pt x="157" y="409"/>
                  <a:pt x="163" y="400"/>
                </a:cubicBezTo>
                <a:cubicBezTo>
                  <a:pt x="164" y="402"/>
                  <a:pt x="164" y="403"/>
                  <a:pt x="165" y="404"/>
                </a:cubicBezTo>
                <a:cubicBezTo>
                  <a:pt x="169" y="404"/>
                  <a:pt x="173" y="405"/>
                  <a:pt x="177" y="405"/>
                </a:cubicBezTo>
                <a:cubicBezTo>
                  <a:pt x="178" y="401"/>
                  <a:pt x="178" y="397"/>
                  <a:pt x="179" y="392"/>
                </a:cubicBezTo>
                <a:cubicBezTo>
                  <a:pt x="176" y="392"/>
                  <a:pt x="173" y="392"/>
                  <a:pt x="170" y="392"/>
                </a:cubicBezTo>
                <a:cubicBezTo>
                  <a:pt x="170" y="388"/>
                  <a:pt x="172" y="386"/>
                  <a:pt x="174" y="383"/>
                </a:cubicBezTo>
                <a:cubicBezTo>
                  <a:pt x="196" y="353"/>
                  <a:pt x="220" y="323"/>
                  <a:pt x="246" y="295"/>
                </a:cubicBezTo>
                <a:cubicBezTo>
                  <a:pt x="250" y="291"/>
                  <a:pt x="255" y="286"/>
                  <a:pt x="259" y="281"/>
                </a:cubicBezTo>
                <a:cubicBezTo>
                  <a:pt x="262" y="278"/>
                  <a:pt x="265" y="275"/>
                  <a:pt x="272" y="277"/>
                </a:cubicBezTo>
                <a:cubicBezTo>
                  <a:pt x="269" y="269"/>
                  <a:pt x="273" y="266"/>
                  <a:pt x="277" y="263"/>
                </a:cubicBezTo>
                <a:cubicBezTo>
                  <a:pt x="279" y="261"/>
                  <a:pt x="282" y="259"/>
                  <a:pt x="284" y="256"/>
                </a:cubicBezTo>
                <a:cubicBezTo>
                  <a:pt x="288" y="251"/>
                  <a:pt x="293" y="249"/>
                  <a:pt x="300" y="252"/>
                </a:cubicBezTo>
                <a:cubicBezTo>
                  <a:pt x="300" y="244"/>
                  <a:pt x="302" y="238"/>
                  <a:pt x="308" y="233"/>
                </a:cubicBezTo>
                <a:cubicBezTo>
                  <a:pt x="315" y="228"/>
                  <a:pt x="320" y="225"/>
                  <a:pt x="329" y="227"/>
                </a:cubicBezTo>
                <a:cubicBezTo>
                  <a:pt x="329" y="218"/>
                  <a:pt x="332" y="212"/>
                  <a:pt x="338" y="207"/>
                </a:cubicBezTo>
                <a:cubicBezTo>
                  <a:pt x="345" y="202"/>
                  <a:pt x="351" y="200"/>
                  <a:pt x="359" y="203"/>
                </a:cubicBezTo>
                <a:cubicBezTo>
                  <a:pt x="358" y="194"/>
                  <a:pt x="361" y="188"/>
                  <a:pt x="368" y="184"/>
                </a:cubicBezTo>
                <a:cubicBezTo>
                  <a:pt x="374" y="180"/>
                  <a:pt x="379" y="174"/>
                  <a:pt x="389" y="178"/>
                </a:cubicBezTo>
                <a:cubicBezTo>
                  <a:pt x="387" y="169"/>
                  <a:pt x="393" y="165"/>
                  <a:pt x="399" y="162"/>
                </a:cubicBezTo>
                <a:cubicBezTo>
                  <a:pt x="405" y="158"/>
                  <a:pt x="410" y="153"/>
                  <a:pt x="417" y="151"/>
                </a:cubicBezTo>
                <a:cubicBezTo>
                  <a:pt x="419" y="151"/>
                  <a:pt x="420" y="147"/>
                  <a:pt x="423" y="146"/>
                </a:cubicBezTo>
                <a:cubicBezTo>
                  <a:pt x="453" y="126"/>
                  <a:pt x="484" y="108"/>
                  <a:pt x="517" y="93"/>
                </a:cubicBezTo>
                <a:cubicBezTo>
                  <a:pt x="517" y="92"/>
                  <a:pt x="518" y="93"/>
                  <a:pt x="519" y="92"/>
                </a:cubicBezTo>
                <a:cubicBezTo>
                  <a:pt x="519" y="97"/>
                  <a:pt x="519" y="101"/>
                  <a:pt x="519" y="106"/>
                </a:cubicBezTo>
                <a:cubicBezTo>
                  <a:pt x="523" y="107"/>
                  <a:pt x="527" y="107"/>
                  <a:pt x="532" y="108"/>
                </a:cubicBezTo>
                <a:cubicBezTo>
                  <a:pt x="532" y="103"/>
                  <a:pt x="533" y="99"/>
                  <a:pt x="533" y="94"/>
                </a:cubicBezTo>
                <a:cubicBezTo>
                  <a:pt x="529" y="94"/>
                  <a:pt x="525" y="93"/>
                  <a:pt x="521" y="93"/>
                </a:cubicBezTo>
                <a:cubicBezTo>
                  <a:pt x="521" y="92"/>
                  <a:pt x="521" y="91"/>
                  <a:pt x="521" y="91"/>
                </a:cubicBezTo>
                <a:cubicBezTo>
                  <a:pt x="529" y="87"/>
                  <a:pt x="538" y="83"/>
                  <a:pt x="546" y="79"/>
                </a:cubicBezTo>
                <a:cubicBezTo>
                  <a:pt x="550" y="84"/>
                  <a:pt x="556" y="80"/>
                  <a:pt x="561" y="83"/>
                </a:cubicBezTo>
                <a:cubicBezTo>
                  <a:pt x="559" y="73"/>
                  <a:pt x="566" y="70"/>
                  <a:pt x="573" y="67"/>
                </a:cubicBezTo>
                <a:cubicBezTo>
                  <a:pt x="601" y="58"/>
                  <a:pt x="628" y="48"/>
                  <a:pt x="656" y="38"/>
                </a:cubicBezTo>
                <a:cubicBezTo>
                  <a:pt x="661" y="36"/>
                  <a:pt x="667" y="37"/>
                  <a:pt x="674" y="36"/>
                </a:cubicBezTo>
                <a:cubicBezTo>
                  <a:pt x="675" y="34"/>
                  <a:pt x="676" y="32"/>
                  <a:pt x="680" y="31"/>
                </a:cubicBezTo>
                <a:cubicBezTo>
                  <a:pt x="700" y="26"/>
                  <a:pt x="719" y="21"/>
                  <a:pt x="739" y="17"/>
                </a:cubicBezTo>
                <a:cubicBezTo>
                  <a:pt x="745" y="16"/>
                  <a:pt x="751" y="17"/>
                  <a:pt x="758" y="17"/>
                </a:cubicBezTo>
                <a:cubicBezTo>
                  <a:pt x="759" y="13"/>
                  <a:pt x="763" y="12"/>
                  <a:pt x="767" y="12"/>
                </a:cubicBezTo>
                <a:cubicBezTo>
                  <a:pt x="780" y="10"/>
                  <a:pt x="793" y="8"/>
                  <a:pt x="806" y="6"/>
                </a:cubicBezTo>
                <a:cubicBezTo>
                  <a:pt x="828" y="4"/>
                  <a:pt x="850" y="3"/>
                  <a:pt x="871" y="1"/>
                </a:cubicBezTo>
                <a:cubicBezTo>
                  <a:pt x="876" y="0"/>
                  <a:pt x="881" y="0"/>
                  <a:pt x="886" y="1"/>
                </a:cubicBezTo>
                <a:cubicBezTo>
                  <a:pt x="891" y="2"/>
                  <a:pt x="896" y="4"/>
                  <a:pt x="900" y="0"/>
                </a:cubicBezTo>
                <a:cubicBezTo>
                  <a:pt x="901" y="0"/>
                  <a:pt x="902" y="0"/>
                  <a:pt x="902" y="0"/>
                </a:cubicBezTo>
                <a:cubicBezTo>
                  <a:pt x="914" y="0"/>
                  <a:pt x="926" y="0"/>
                  <a:pt x="938" y="0"/>
                </a:cubicBezTo>
                <a:cubicBezTo>
                  <a:pt x="938" y="2"/>
                  <a:pt x="939" y="4"/>
                  <a:pt x="939" y="6"/>
                </a:cubicBezTo>
                <a:cubicBezTo>
                  <a:pt x="943" y="6"/>
                  <a:pt x="947" y="6"/>
                  <a:pt x="951" y="7"/>
                </a:cubicBezTo>
                <a:cubicBezTo>
                  <a:pt x="952" y="5"/>
                  <a:pt x="952" y="3"/>
                  <a:pt x="953" y="0"/>
                </a:cubicBezTo>
                <a:cubicBezTo>
                  <a:pt x="966" y="1"/>
                  <a:pt x="979" y="1"/>
                  <a:pt x="993" y="2"/>
                </a:cubicBezTo>
                <a:cubicBezTo>
                  <a:pt x="993" y="6"/>
                  <a:pt x="993" y="8"/>
                  <a:pt x="993" y="11"/>
                </a:cubicBezTo>
                <a:cubicBezTo>
                  <a:pt x="997" y="11"/>
                  <a:pt x="1001" y="11"/>
                  <a:pt x="1005" y="12"/>
                </a:cubicBezTo>
                <a:cubicBezTo>
                  <a:pt x="1005" y="9"/>
                  <a:pt x="1006" y="7"/>
                  <a:pt x="1006" y="3"/>
                </a:cubicBezTo>
                <a:cubicBezTo>
                  <a:pt x="1020" y="5"/>
                  <a:pt x="1033" y="7"/>
                  <a:pt x="1047" y="8"/>
                </a:cubicBezTo>
                <a:cubicBezTo>
                  <a:pt x="1047" y="11"/>
                  <a:pt x="1047" y="14"/>
                  <a:pt x="1047" y="16"/>
                </a:cubicBezTo>
                <a:cubicBezTo>
                  <a:pt x="1051" y="16"/>
                  <a:pt x="1055" y="16"/>
                  <a:pt x="1060" y="16"/>
                </a:cubicBezTo>
                <a:cubicBezTo>
                  <a:pt x="1060" y="15"/>
                  <a:pt x="1060" y="13"/>
                  <a:pt x="1061" y="10"/>
                </a:cubicBezTo>
                <a:cubicBezTo>
                  <a:pt x="1073" y="12"/>
                  <a:pt x="1085" y="14"/>
                  <a:pt x="1096" y="17"/>
                </a:cubicBezTo>
                <a:cubicBezTo>
                  <a:pt x="1101" y="18"/>
                  <a:pt x="1107" y="21"/>
                  <a:pt x="1112" y="21"/>
                </a:cubicBezTo>
                <a:cubicBezTo>
                  <a:pt x="1139" y="24"/>
                  <a:pt x="1165" y="33"/>
                  <a:pt x="1191" y="40"/>
                </a:cubicBezTo>
                <a:cubicBezTo>
                  <a:pt x="1191" y="41"/>
                  <a:pt x="1192" y="41"/>
                  <a:pt x="1194" y="42"/>
                </a:cubicBezTo>
                <a:cubicBezTo>
                  <a:pt x="1189" y="42"/>
                  <a:pt x="1185" y="42"/>
                  <a:pt x="1182" y="42"/>
                </a:cubicBezTo>
                <a:cubicBezTo>
                  <a:pt x="1181" y="46"/>
                  <a:pt x="1181" y="49"/>
                  <a:pt x="1181" y="54"/>
                </a:cubicBezTo>
                <a:cubicBezTo>
                  <a:pt x="1185" y="54"/>
                  <a:pt x="1189" y="55"/>
                  <a:pt x="1193" y="56"/>
                </a:cubicBezTo>
                <a:cubicBezTo>
                  <a:pt x="1194" y="51"/>
                  <a:pt x="1194" y="47"/>
                  <a:pt x="1195" y="42"/>
                </a:cubicBezTo>
                <a:cubicBezTo>
                  <a:pt x="1209" y="45"/>
                  <a:pt x="1221" y="50"/>
                  <a:pt x="1233" y="55"/>
                </a:cubicBezTo>
                <a:cubicBezTo>
                  <a:pt x="1235" y="55"/>
                  <a:pt x="1235" y="57"/>
                  <a:pt x="1236" y="59"/>
                </a:cubicBezTo>
                <a:cubicBezTo>
                  <a:pt x="1246" y="59"/>
                  <a:pt x="1255" y="62"/>
                  <a:pt x="1264" y="66"/>
                </a:cubicBezTo>
                <a:cubicBezTo>
                  <a:pt x="1279" y="73"/>
                  <a:pt x="1294" y="79"/>
                  <a:pt x="1309" y="86"/>
                </a:cubicBezTo>
                <a:cubicBezTo>
                  <a:pt x="1312" y="87"/>
                  <a:pt x="1316" y="88"/>
                  <a:pt x="1315" y="92"/>
                </a:cubicBezTo>
                <a:cubicBezTo>
                  <a:pt x="1322" y="94"/>
                  <a:pt x="1329" y="95"/>
                  <a:pt x="1335" y="98"/>
                </a:cubicBezTo>
                <a:cubicBezTo>
                  <a:pt x="1360" y="113"/>
                  <a:pt x="1386" y="128"/>
                  <a:pt x="1411" y="142"/>
                </a:cubicBezTo>
                <a:cubicBezTo>
                  <a:pt x="1418" y="146"/>
                  <a:pt x="1421" y="150"/>
                  <a:pt x="1418" y="158"/>
                </a:cubicBezTo>
                <a:cubicBezTo>
                  <a:pt x="1423" y="158"/>
                  <a:pt x="1427" y="157"/>
                  <a:pt x="1432" y="157"/>
                </a:cubicBezTo>
                <a:cubicBezTo>
                  <a:pt x="1434" y="157"/>
                  <a:pt x="1435" y="158"/>
                  <a:pt x="1437" y="159"/>
                </a:cubicBezTo>
                <a:cubicBezTo>
                  <a:pt x="1443" y="164"/>
                  <a:pt x="1449" y="168"/>
                  <a:pt x="1456" y="172"/>
                </a:cubicBezTo>
                <a:cubicBezTo>
                  <a:pt x="1456" y="172"/>
                  <a:pt x="1456" y="172"/>
                  <a:pt x="1456" y="172"/>
                </a:cubicBezTo>
                <a:cubicBezTo>
                  <a:pt x="1477" y="189"/>
                  <a:pt x="1498" y="206"/>
                  <a:pt x="1520" y="223"/>
                </a:cubicBezTo>
                <a:cubicBezTo>
                  <a:pt x="1526" y="229"/>
                  <a:pt x="1533" y="235"/>
                  <a:pt x="1539" y="241"/>
                </a:cubicBezTo>
                <a:cubicBezTo>
                  <a:pt x="1544" y="245"/>
                  <a:pt x="1548" y="251"/>
                  <a:pt x="1554" y="254"/>
                </a:cubicBezTo>
                <a:cubicBezTo>
                  <a:pt x="1559" y="258"/>
                  <a:pt x="1563" y="264"/>
                  <a:pt x="1568" y="268"/>
                </a:cubicBezTo>
                <a:cubicBezTo>
                  <a:pt x="1572" y="272"/>
                  <a:pt x="1574" y="275"/>
                  <a:pt x="1571" y="280"/>
                </a:cubicBezTo>
                <a:cubicBezTo>
                  <a:pt x="1579" y="279"/>
                  <a:pt x="1584" y="283"/>
                  <a:pt x="1588" y="289"/>
                </a:cubicBezTo>
                <a:cubicBezTo>
                  <a:pt x="1589" y="290"/>
                  <a:pt x="1589" y="291"/>
                  <a:pt x="1590" y="291"/>
                </a:cubicBezTo>
                <a:cubicBezTo>
                  <a:pt x="1596" y="296"/>
                  <a:pt x="1599" y="302"/>
                  <a:pt x="1596" y="310"/>
                </a:cubicBezTo>
                <a:cubicBezTo>
                  <a:pt x="1605" y="309"/>
                  <a:pt x="1611" y="313"/>
                  <a:pt x="1616" y="319"/>
                </a:cubicBezTo>
                <a:cubicBezTo>
                  <a:pt x="1621" y="325"/>
                  <a:pt x="1624" y="331"/>
                  <a:pt x="1620" y="340"/>
                </a:cubicBezTo>
                <a:cubicBezTo>
                  <a:pt x="1629" y="340"/>
                  <a:pt x="1635" y="341"/>
                  <a:pt x="1640" y="348"/>
                </a:cubicBezTo>
                <a:cubicBezTo>
                  <a:pt x="1644" y="355"/>
                  <a:pt x="1649" y="360"/>
                  <a:pt x="1645" y="369"/>
                </a:cubicBezTo>
                <a:cubicBezTo>
                  <a:pt x="1654" y="368"/>
                  <a:pt x="1658" y="372"/>
                  <a:pt x="1662" y="378"/>
                </a:cubicBezTo>
                <a:cubicBezTo>
                  <a:pt x="1664" y="381"/>
                  <a:pt x="1666" y="384"/>
                  <a:pt x="1668" y="387"/>
                </a:cubicBezTo>
                <a:cubicBezTo>
                  <a:pt x="1671" y="390"/>
                  <a:pt x="1672" y="394"/>
                  <a:pt x="1671" y="397"/>
                </a:cubicBezTo>
                <a:cubicBezTo>
                  <a:pt x="1674" y="399"/>
                  <a:pt x="1677" y="401"/>
                  <a:pt x="1679" y="403"/>
                </a:cubicBezTo>
                <a:cubicBezTo>
                  <a:pt x="1706" y="442"/>
                  <a:pt x="1729" y="483"/>
                  <a:pt x="1749" y="526"/>
                </a:cubicBezTo>
                <a:cubicBezTo>
                  <a:pt x="1749" y="527"/>
                  <a:pt x="1750" y="528"/>
                  <a:pt x="1750" y="529"/>
                </a:cubicBezTo>
                <a:cubicBezTo>
                  <a:pt x="1747" y="529"/>
                  <a:pt x="1745" y="529"/>
                  <a:pt x="1742" y="529"/>
                </a:cubicBezTo>
                <a:cubicBezTo>
                  <a:pt x="1741" y="533"/>
                  <a:pt x="1741" y="537"/>
                  <a:pt x="1740" y="542"/>
                </a:cubicBezTo>
                <a:cubicBezTo>
                  <a:pt x="1744" y="542"/>
                  <a:pt x="1748" y="543"/>
                  <a:pt x="1753" y="543"/>
                </a:cubicBezTo>
                <a:cubicBezTo>
                  <a:pt x="1753" y="542"/>
                  <a:pt x="1754" y="540"/>
                  <a:pt x="1755" y="538"/>
                </a:cubicBezTo>
                <a:cubicBezTo>
                  <a:pt x="1759" y="549"/>
                  <a:pt x="1767" y="559"/>
                  <a:pt x="1766" y="570"/>
                </a:cubicBezTo>
                <a:cubicBezTo>
                  <a:pt x="1768" y="573"/>
                  <a:pt x="1770" y="574"/>
                  <a:pt x="1771" y="577"/>
                </a:cubicBezTo>
                <a:cubicBezTo>
                  <a:pt x="1779" y="598"/>
                  <a:pt x="1787" y="620"/>
                  <a:pt x="1795" y="642"/>
                </a:cubicBezTo>
                <a:cubicBezTo>
                  <a:pt x="1791" y="642"/>
                  <a:pt x="1789" y="642"/>
                  <a:pt x="1786" y="642"/>
                </a:cubicBezTo>
                <a:cubicBezTo>
                  <a:pt x="1786" y="646"/>
                  <a:pt x="1785" y="651"/>
                  <a:pt x="1785" y="656"/>
                </a:cubicBezTo>
                <a:cubicBezTo>
                  <a:pt x="1786" y="656"/>
                  <a:pt x="1787" y="656"/>
                  <a:pt x="1788" y="656"/>
                </a:cubicBezTo>
                <a:cubicBezTo>
                  <a:pt x="1798" y="656"/>
                  <a:pt x="1799" y="656"/>
                  <a:pt x="1801" y="666"/>
                </a:cubicBezTo>
                <a:cubicBezTo>
                  <a:pt x="1807" y="686"/>
                  <a:pt x="1812" y="706"/>
                  <a:pt x="1817" y="727"/>
                </a:cubicBezTo>
                <a:cubicBezTo>
                  <a:pt x="1813" y="727"/>
                  <a:pt x="1810" y="727"/>
                  <a:pt x="1807" y="727"/>
                </a:cubicBezTo>
                <a:cubicBezTo>
                  <a:pt x="1806" y="731"/>
                  <a:pt x="1806" y="735"/>
                  <a:pt x="1805" y="739"/>
                </a:cubicBezTo>
                <a:cubicBezTo>
                  <a:pt x="1806" y="739"/>
                  <a:pt x="1806" y="739"/>
                  <a:pt x="1807" y="739"/>
                </a:cubicBezTo>
                <a:cubicBezTo>
                  <a:pt x="1819" y="740"/>
                  <a:pt x="1819" y="739"/>
                  <a:pt x="1821" y="752"/>
                </a:cubicBezTo>
                <a:cubicBezTo>
                  <a:pt x="1824" y="771"/>
                  <a:pt x="1827" y="790"/>
                  <a:pt x="1830" y="809"/>
                </a:cubicBezTo>
                <a:cubicBezTo>
                  <a:pt x="1828" y="810"/>
                  <a:pt x="1827" y="810"/>
                  <a:pt x="1826" y="811"/>
                </a:cubicBezTo>
                <a:cubicBezTo>
                  <a:pt x="1826" y="815"/>
                  <a:pt x="1825" y="819"/>
                  <a:pt x="1825" y="823"/>
                </a:cubicBezTo>
                <a:cubicBezTo>
                  <a:pt x="1827" y="824"/>
                  <a:pt x="1829" y="824"/>
                  <a:pt x="1832" y="825"/>
                </a:cubicBezTo>
                <a:cubicBezTo>
                  <a:pt x="1833" y="838"/>
                  <a:pt x="1833" y="851"/>
                  <a:pt x="1834" y="865"/>
                </a:cubicBezTo>
                <a:cubicBezTo>
                  <a:pt x="1830" y="865"/>
                  <a:pt x="1826" y="865"/>
                  <a:pt x="1822" y="865"/>
                </a:cubicBezTo>
                <a:cubicBezTo>
                  <a:pt x="1821" y="869"/>
                  <a:pt x="1821" y="874"/>
                  <a:pt x="1820" y="878"/>
                </a:cubicBezTo>
                <a:cubicBezTo>
                  <a:pt x="1825" y="878"/>
                  <a:pt x="1829" y="879"/>
                  <a:pt x="1833" y="879"/>
                </a:cubicBezTo>
                <a:cubicBezTo>
                  <a:pt x="1834" y="877"/>
                  <a:pt x="1834" y="875"/>
                  <a:pt x="1834" y="873"/>
                </a:cubicBezTo>
                <a:cubicBezTo>
                  <a:pt x="1839" y="962"/>
                  <a:pt x="1830" y="1050"/>
                  <a:pt x="1809" y="1137"/>
                </a:cubicBezTo>
                <a:cubicBezTo>
                  <a:pt x="1805" y="1137"/>
                  <a:pt x="1802" y="1137"/>
                  <a:pt x="1798" y="1137"/>
                </a:cubicBezTo>
                <a:close/>
                <a:moveTo>
                  <a:pt x="1816" y="1084"/>
                </a:moveTo>
                <a:cubicBezTo>
                  <a:pt x="1811" y="1083"/>
                  <a:pt x="1806" y="1083"/>
                  <a:pt x="1802" y="1082"/>
                </a:cubicBezTo>
                <a:cubicBezTo>
                  <a:pt x="1802" y="1087"/>
                  <a:pt x="1801" y="1091"/>
                  <a:pt x="1801" y="1096"/>
                </a:cubicBezTo>
                <a:cubicBezTo>
                  <a:pt x="1805" y="1096"/>
                  <a:pt x="1810" y="1096"/>
                  <a:pt x="1814" y="1097"/>
                </a:cubicBezTo>
                <a:cubicBezTo>
                  <a:pt x="1815" y="1092"/>
                  <a:pt x="1815" y="1088"/>
                  <a:pt x="1816" y="1084"/>
                </a:cubicBezTo>
                <a:close/>
                <a:moveTo>
                  <a:pt x="1804" y="904"/>
                </a:moveTo>
                <a:cubicBezTo>
                  <a:pt x="1805" y="899"/>
                  <a:pt x="1805" y="895"/>
                  <a:pt x="1806" y="890"/>
                </a:cubicBezTo>
                <a:cubicBezTo>
                  <a:pt x="1801" y="890"/>
                  <a:pt x="1796" y="889"/>
                  <a:pt x="1791" y="889"/>
                </a:cubicBezTo>
                <a:cubicBezTo>
                  <a:pt x="1791" y="894"/>
                  <a:pt x="1790" y="898"/>
                  <a:pt x="1790" y="904"/>
                </a:cubicBezTo>
                <a:cubicBezTo>
                  <a:pt x="1795" y="904"/>
                  <a:pt x="1799" y="904"/>
                  <a:pt x="1804" y="904"/>
                </a:cubicBezTo>
                <a:close/>
                <a:moveTo>
                  <a:pt x="1821" y="1029"/>
                </a:moveTo>
                <a:cubicBezTo>
                  <a:pt x="1816" y="1029"/>
                  <a:pt x="1812" y="1028"/>
                  <a:pt x="1807" y="1027"/>
                </a:cubicBezTo>
                <a:cubicBezTo>
                  <a:pt x="1807" y="1032"/>
                  <a:pt x="1806" y="1037"/>
                  <a:pt x="1806" y="1041"/>
                </a:cubicBezTo>
                <a:cubicBezTo>
                  <a:pt x="1811" y="1042"/>
                  <a:pt x="1815" y="1042"/>
                  <a:pt x="1820" y="1042"/>
                </a:cubicBezTo>
                <a:cubicBezTo>
                  <a:pt x="1820" y="1038"/>
                  <a:pt x="1820" y="1034"/>
                  <a:pt x="1821" y="1029"/>
                </a:cubicBezTo>
                <a:close/>
                <a:moveTo>
                  <a:pt x="1825" y="974"/>
                </a:moveTo>
                <a:cubicBezTo>
                  <a:pt x="1820" y="974"/>
                  <a:pt x="1816" y="974"/>
                  <a:pt x="1812" y="973"/>
                </a:cubicBezTo>
                <a:cubicBezTo>
                  <a:pt x="1812" y="978"/>
                  <a:pt x="1811" y="982"/>
                  <a:pt x="1811" y="987"/>
                </a:cubicBezTo>
                <a:cubicBezTo>
                  <a:pt x="1815" y="987"/>
                  <a:pt x="1819" y="987"/>
                  <a:pt x="1824" y="987"/>
                </a:cubicBezTo>
                <a:cubicBezTo>
                  <a:pt x="1824" y="982"/>
                  <a:pt x="1825" y="978"/>
                  <a:pt x="1825" y="974"/>
                </a:cubicBezTo>
                <a:close/>
                <a:moveTo>
                  <a:pt x="1815" y="932"/>
                </a:moveTo>
                <a:cubicBezTo>
                  <a:pt x="1820" y="932"/>
                  <a:pt x="1825" y="933"/>
                  <a:pt x="1829" y="933"/>
                </a:cubicBezTo>
                <a:cubicBezTo>
                  <a:pt x="1829" y="928"/>
                  <a:pt x="1829" y="924"/>
                  <a:pt x="1830" y="920"/>
                </a:cubicBezTo>
                <a:cubicBezTo>
                  <a:pt x="1825" y="920"/>
                  <a:pt x="1821" y="920"/>
                  <a:pt x="1817" y="919"/>
                </a:cubicBezTo>
                <a:cubicBezTo>
                  <a:pt x="1816" y="924"/>
                  <a:pt x="1816" y="927"/>
                  <a:pt x="1815" y="932"/>
                </a:cubicBezTo>
                <a:close/>
                <a:moveTo>
                  <a:pt x="1800" y="794"/>
                </a:moveTo>
                <a:cubicBezTo>
                  <a:pt x="1805" y="794"/>
                  <a:pt x="1809" y="795"/>
                  <a:pt x="1813" y="795"/>
                </a:cubicBezTo>
                <a:cubicBezTo>
                  <a:pt x="1814" y="790"/>
                  <a:pt x="1814" y="786"/>
                  <a:pt x="1815" y="782"/>
                </a:cubicBezTo>
                <a:cubicBezTo>
                  <a:pt x="1810" y="781"/>
                  <a:pt x="1805" y="780"/>
                  <a:pt x="1801" y="780"/>
                </a:cubicBezTo>
                <a:cubicBezTo>
                  <a:pt x="1800" y="785"/>
                  <a:pt x="1800" y="789"/>
                  <a:pt x="1800" y="794"/>
                </a:cubicBezTo>
                <a:close/>
                <a:moveTo>
                  <a:pt x="1795" y="849"/>
                </a:moveTo>
                <a:cubicBezTo>
                  <a:pt x="1800" y="849"/>
                  <a:pt x="1804" y="849"/>
                  <a:pt x="1809" y="849"/>
                </a:cubicBezTo>
                <a:cubicBezTo>
                  <a:pt x="1809" y="845"/>
                  <a:pt x="1809" y="840"/>
                  <a:pt x="1810" y="836"/>
                </a:cubicBezTo>
                <a:cubicBezTo>
                  <a:pt x="1805" y="836"/>
                  <a:pt x="1801" y="835"/>
                  <a:pt x="1797" y="835"/>
                </a:cubicBezTo>
                <a:cubicBezTo>
                  <a:pt x="1796" y="839"/>
                  <a:pt x="1796" y="844"/>
                  <a:pt x="1795" y="849"/>
                </a:cubicBezTo>
                <a:close/>
                <a:moveTo>
                  <a:pt x="1780" y="711"/>
                </a:moveTo>
                <a:cubicBezTo>
                  <a:pt x="1784" y="711"/>
                  <a:pt x="1789" y="711"/>
                  <a:pt x="1793" y="711"/>
                </a:cubicBezTo>
                <a:cubicBezTo>
                  <a:pt x="1794" y="706"/>
                  <a:pt x="1794" y="702"/>
                  <a:pt x="1794" y="698"/>
                </a:cubicBezTo>
                <a:cubicBezTo>
                  <a:pt x="1790" y="698"/>
                  <a:pt x="1786" y="697"/>
                  <a:pt x="1781" y="697"/>
                </a:cubicBezTo>
                <a:cubicBezTo>
                  <a:pt x="1781" y="702"/>
                  <a:pt x="1780" y="706"/>
                  <a:pt x="1780" y="711"/>
                </a:cubicBezTo>
                <a:close/>
                <a:moveTo>
                  <a:pt x="1774" y="765"/>
                </a:moveTo>
                <a:cubicBezTo>
                  <a:pt x="1780" y="766"/>
                  <a:pt x="1784" y="766"/>
                  <a:pt x="1790" y="767"/>
                </a:cubicBezTo>
                <a:cubicBezTo>
                  <a:pt x="1790" y="761"/>
                  <a:pt x="1790" y="757"/>
                  <a:pt x="1790" y="752"/>
                </a:cubicBezTo>
                <a:cubicBezTo>
                  <a:pt x="1785" y="752"/>
                  <a:pt x="1781" y="751"/>
                  <a:pt x="1776" y="751"/>
                </a:cubicBezTo>
                <a:cubicBezTo>
                  <a:pt x="1776" y="756"/>
                  <a:pt x="1775" y="761"/>
                  <a:pt x="1774" y="765"/>
                </a:cubicBezTo>
                <a:close/>
                <a:moveTo>
                  <a:pt x="1682" y="1095"/>
                </a:moveTo>
                <a:cubicBezTo>
                  <a:pt x="1672" y="1099"/>
                  <a:pt x="1665" y="1096"/>
                  <a:pt x="1658" y="1090"/>
                </a:cubicBezTo>
                <a:cubicBezTo>
                  <a:pt x="1663" y="1100"/>
                  <a:pt x="1663" y="1109"/>
                  <a:pt x="1655" y="1117"/>
                </a:cubicBezTo>
                <a:cubicBezTo>
                  <a:pt x="1659" y="1116"/>
                  <a:pt x="1663" y="1114"/>
                  <a:pt x="1667" y="1114"/>
                </a:cubicBezTo>
                <a:cubicBezTo>
                  <a:pt x="1672" y="1114"/>
                  <a:pt x="1676" y="1115"/>
                  <a:pt x="1681" y="1117"/>
                </a:cubicBezTo>
                <a:cubicBezTo>
                  <a:pt x="1677" y="1109"/>
                  <a:pt x="1678" y="1103"/>
                  <a:pt x="1682" y="1095"/>
                </a:cubicBezTo>
                <a:close/>
                <a:moveTo>
                  <a:pt x="1628" y="1141"/>
                </a:moveTo>
                <a:cubicBezTo>
                  <a:pt x="1635" y="1138"/>
                  <a:pt x="1642" y="1137"/>
                  <a:pt x="1651" y="1142"/>
                </a:cubicBezTo>
                <a:cubicBezTo>
                  <a:pt x="1647" y="1133"/>
                  <a:pt x="1650" y="1125"/>
                  <a:pt x="1653" y="1118"/>
                </a:cubicBezTo>
                <a:cubicBezTo>
                  <a:pt x="1645" y="1123"/>
                  <a:pt x="1638" y="1120"/>
                  <a:pt x="1630" y="1117"/>
                </a:cubicBezTo>
                <a:cubicBezTo>
                  <a:pt x="1634" y="1126"/>
                  <a:pt x="1632" y="1133"/>
                  <a:pt x="1628" y="1141"/>
                </a:cubicBezTo>
                <a:close/>
                <a:moveTo>
                  <a:pt x="1651" y="1222"/>
                </a:moveTo>
                <a:cubicBezTo>
                  <a:pt x="1656" y="1222"/>
                  <a:pt x="1663" y="1222"/>
                  <a:pt x="1669" y="1223"/>
                </a:cubicBezTo>
                <a:cubicBezTo>
                  <a:pt x="1669" y="1217"/>
                  <a:pt x="1670" y="1211"/>
                  <a:pt x="1670" y="1205"/>
                </a:cubicBezTo>
                <a:cubicBezTo>
                  <a:pt x="1664" y="1204"/>
                  <a:pt x="1658" y="1203"/>
                  <a:pt x="1652" y="1203"/>
                </a:cubicBezTo>
                <a:cubicBezTo>
                  <a:pt x="1652" y="1209"/>
                  <a:pt x="1651" y="1215"/>
                  <a:pt x="1651" y="1222"/>
                </a:cubicBezTo>
                <a:close/>
                <a:moveTo>
                  <a:pt x="1673" y="1168"/>
                </a:moveTo>
                <a:cubicBezTo>
                  <a:pt x="1674" y="1162"/>
                  <a:pt x="1674" y="1156"/>
                  <a:pt x="1675" y="1151"/>
                </a:cubicBezTo>
                <a:cubicBezTo>
                  <a:pt x="1669" y="1151"/>
                  <a:pt x="1663" y="1150"/>
                  <a:pt x="1658" y="1149"/>
                </a:cubicBezTo>
                <a:cubicBezTo>
                  <a:pt x="1657" y="1155"/>
                  <a:pt x="1657" y="1161"/>
                  <a:pt x="1656" y="1167"/>
                </a:cubicBezTo>
                <a:cubicBezTo>
                  <a:pt x="1662" y="1167"/>
                  <a:pt x="1668" y="1168"/>
                  <a:pt x="1673" y="1168"/>
                </a:cubicBezTo>
                <a:close/>
                <a:moveTo>
                  <a:pt x="1686" y="1063"/>
                </a:moveTo>
                <a:cubicBezTo>
                  <a:pt x="1682" y="1054"/>
                  <a:pt x="1684" y="1047"/>
                  <a:pt x="1688" y="1039"/>
                </a:cubicBezTo>
                <a:cubicBezTo>
                  <a:pt x="1680" y="1044"/>
                  <a:pt x="1673" y="1042"/>
                  <a:pt x="1664" y="1038"/>
                </a:cubicBezTo>
                <a:cubicBezTo>
                  <a:pt x="1668" y="1047"/>
                  <a:pt x="1667" y="1054"/>
                  <a:pt x="1662" y="1061"/>
                </a:cubicBezTo>
                <a:cubicBezTo>
                  <a:pt x="1670" y="1057"/>
                  <a:pt x="1677" y="1058"/>
                  <a:pt x="1686" y="1063"/>
                </a:cubicBezTo>
                <a:close/>
                <a:moveTo>
                  <a:pt x="1686" y="1142"/>
                </a:moveTo>
                <a:cubicBezTo>
                  <a:pt x="1691" y="1142"/>
                  <a:pt x="1697" y="1143"/>
                  <a:pt x="1703" y="1143"/>
                </a:cubicBezTo>
                <a:cubicBezTo>
                  <a:pt x="1703" y="1137"/>
                  <a:pt x="1704" y="1131"/>
                  <a:pt x="1705" y="1126"/>
                </a:cubicBezTo>
                <a:cubicBezTo>
                  <a:pt x="1699" y="1125"/>
                  <a:pt x="1692" y="1124"/>
                  <a:pt x="1686" y="1124"/>
                </a:cubicBezTo>
                <a:cubicBezTo>
                  <a:pt x="1686" y="1130"/>
                  <a:pt x="1686" y="1136"/>
                  <a:pt x="1686" y="1142"/>
                </a:cubicBezTo>
                <a:close/>
                <a:moveTo>
                  <a:pt x="1708" y="1089"/>
                </a:moveTo>
                <a:cubicBezTo>
                  <a:pt x="1709" y="1083"/>
                  <a:pt x="1709" y="1078"/>
                  <a:pt x="1709" y="1072"/>
                </a:cubicBezTo>
                <a:cubicBezTo>
                  <a:pt x="1703" y="1071"/>
                  <a:pt x="1697" y="1070"/>
                  <a:pt x="1691" y="1070"/>
                </a:cubicBezTo>
                <a:cubicBezTo>
                  <a:pt x="1691" y="1075"/>
                  <a:pt x="1691" y="1082"/>
                  <a:pt x="1691" y="1088"/>
                </a:cubicBezTo>
                <a:cubicBezTo>
                  <a:pt x="1696" y="1088"/>
                  <a:pt x="1702" y="1088"/>
                  <a:pt x="1708" y="1089"/>
                </a:cubicBezTo>
                <a:close/>
                <a:moveTo>
                  <a:pt x="1712" y="1034"/>
                </a:moveTo>
                <a:cubicBezTo>
                  <a:pt x="1713" y="1029"/>
                  <a:pt x="1714" y="1023"/>
                  <a:pt x="1714" y="1018"/>
                </a:cubicBezTo>
                <a:cubicBezTo>
                  <a:pt x="1708" y="1017"/>
                  <a:pt x="1701" y="1016"/>
                  <a:pt x="1695" y="1015"/>
                </a:cubicBezTo>
                <a:cubicBezTo>
                  <a:pt x="1697" y="1022"/>
                  <a:pt x="1697" y="1029"/>
                  <a:pt x="1692" y="1035"/>
                </a:cubicBezTo>
                <a:cubicBezTo>
                  <a:pt x="1699" y="1035"/>
                  <a:pt x="1706" y="1034"/>
                  <a:pt x="1712" y="1034"/>
                </a:cubicBezTo>
                <a:close/>
                <a:moveTo>
                  <a:pt x="1671" y="952"/>
                </a:moveTo>
                <a:cubicBezTo>
                  <a:pt x="1679" y="949"/>
                  <a:pt x="1687" y="948"/>
                  <a:pt x="1693" y="953"/>
                </a:cubicBezTo>
                <a:cubicBezTo>
                  <a:pt x="1694" y="946"/>
                  <a:pt x="1694" y="939"/>
                  <a:pt x="1695" y="932"/>
                </a:cubicBezTo>
                <a:cubicBezTo>
                  <a:pt x="1687" y="935"/>
                  <a:pt x="1680" y="933"/>
                  <a:pt x="1673" y="928"/>
                </a:cubicBezTo>
                <a:cubicBezTo>
                  <a:pt x="1676" y="936"/>
                  <a:pt x="1678" y="944"/>
                  <a:pt x="1671" y="952"/>
                </a:cubicBezTo>
                <a:close/>
                <a:moveTo>
                  <a:pt x="1672" y="900"/>
                </a:moveTo>
                <a:cubicBezTo>
                  <a:pt x="1674" y="899"/>
                  <a:pt x="1677" y="899"/>
                  <a:pt x="1679" y="898"/>
                </a:cubicBezTo>
                <a:cubicBezTo>
                  <a:pt x="1684" y="895"/>
                  <a:pt x="1689" y="895"/>
                  <a:pt x="1695" y="897"/>
                </a:cubicBezTo>
                <a:cubicBezTo>
                  <a:pt x="1696" y="898"/>
                  <a:pt x="1697" y="898"/>
                  <a:pt x="1699" y="898"/>
                </a:cubicBezTo>
                <a:cubicBezTo>
                  <a:pt x="1698" y="894"/>
                  <a:pt x="1697" y="891"/>
                  <a:pt x="1698" y="888"/>
                </a:cubicBezTo>
                <a:cubicBezTo>
                  <a:pt x="1698" y="884"/>
                  <a:pt x="1699" y="881"/>
                  <a:pt x="1700" y="878"/>
                </a:cubicBezTo>
                <a:cubicBezTo>
                  <a:pt x="1696" y="878"/>
                  <a:pt x="1693" y="879"/>
                  <a:pt x="1690" y="879"/>
                </a:cubicBezTo>
                <a:cubicBezTo>
                  <a:pt x="1686" y="878"/>
                  <a:pt x="1683" y="877"/>
                  <a:pt x="1680" y="876"/>
                </a:cubicBezTo>
                <a:cubicBezTo>
                  <a:pt x="1682" y="890"/>
                  <a:pt x="1680" y="895"/>
                  <a:pt x="1672" y="900"/>
                </a:cubicBezTo>
                <a:close/>
                <a:moveTo>
                  <a:pt x="1680" y="844"/>
                </a:moveTo>
                <a:cubicBezTo>
                  <a:pt x="1688" y="840"/>
                  <a:pt x="1695" y="840"/>
                  <a:pt x="1702" y="844"/>
                </a:cubicBezTo>
                <a:cubicBezTo>
                  <a:pt x="1703" y="837"/>
                  <a:pt x="1704" y="830"/>
                  <a:pt x="1704" y="823"/>
                </a:cubicBezTo>
                <a:cubicBezTo>
                  <a:pt x="1697" y="826"/>
                  <a:pt x="1690" y="823"/>
                  <a:pt x="1683" y="820"/>
                </a:cubicBezTo>
                <a:cubicBezTo>
                  <a:pt x="1688" y="829"/>
                  <a:pt x="1686" y="837"/>
                  <a:pt x="1680" y="844"/>
                </a:cubicBezTo>
                <a:close/>
                <a:moveTo>
                  <a:pt x="1597" y="561"/>
                </a:moveTo>
                <a:cubicBezTo>
                  <a:pt x="1605" y="561"/>
                  <a:pt x="1611" y="561"/>
                  <a:pt x="1617" y="561"/>
                </a:cubicBezTo>
                <a:cubicBezTo>
                  <a:pt x="1618" y="555"/>
                  <a:pt x="1618" y="549"/>
                  <a:pt x="1619" y="542"/>
                </a:cubicBezTo>
                <a:cubicBezTo>
                  <a:pt x="1616" y="542"/>
                  <a:pt x="1613" y="543"/>
                  <a:pt x="1610" y="543"/>
                </a:cubicBezTo>
                <a:cubicBezTo>
                  <a:pt x="1607" y="543"/>
                  <a:pt x="1604" y="542"/>
                  <a:pt x="1600" y="541"/>
                </a:cubicBezTo>
                <a:cubicBezTo>
                  <a:pt x="1603" y="549"/>
                  <a:pt x="1601" y="555"/>
                  <a:pt x="1597" y="561"/>
                </a:cubicBezTo>
                <a:close/>
                <a:moveTo>
                  <a:pt x="1622" y="506"/>
                </a:moveTo>
                <a:cubicBezTo>
                  <a:pt x="1622" y="501"/>
                  <a:pt x="1623" y="494"/>
                  <a:pt x="1623" y="489"/>
                </a:cubicBezTo>
                <a:cubicBezTo>
                  <a:pt x="1617" y="488"/>
                  <a:pt x="1611" y="488"/>
                  <a:pt x="1606" y="487"/>
                </a:cubicBezTo>
                <a:cubicBezTo>
                  <a:pt x="1605" y="493"/>
                  <a:pt x="1605" y="499"/>
                  <a:pt x="1604" y="505"/>
                </a:cubicBezTo>
                <a:cubicBezTo>
                  <a:pt x="1610" y="505"/>
                  <a:pt x="1616" y="506"/>
                  <a:pt x="1622" y="506"/>
                </a:cubicBezTo>
                <a:close/>
                <a:moveTo>
                  <a:pt x="1616" y="646"/>
                </a:moveTo>
                <a:cubicBezTo>
                  <a:pt x="1625" y="643"/>
                  <a:pt x="1633" y="642"/>
                  <a:pt x="1641" y="650"/>
                </a:cubicBezTo>
                <a:cubicBezTo>
                  <a:pt x="1637" y="642"/>
                  <a:pt x="1636" y="633"/>
                  <a:pt x="1643" y="624"/>
                </a:cubicBezTo>
                <a:cubicBezTo>
                  <a:pt x="1632" y="628"/>
                  <a:pt x="1625" y="626"/>
                  <a:pt x="1617" y="621"/>
                </a:cubicBezTo>
                <a:cubicBezTo>
                  <a:pt x="1618" y="622"/>
                  <a:pt x="1618" y="624"/>
                  <a:pt x="1619" y="625"/>
                </a:cubicBezTo>
                <a:cubicBezTo>
                  <a:pt x="1622" y="633"/>
                  <a:pt x="1620" y="640"/>
                  <a:pt x="1616" y="646"/>
                </a:cubicBezTo>
                <a:close/>
                <a:moveTo>
                  <a:pt x="1642" y="590"/>
                </a:moveTo>
                <a:cubicBezTo>
                  <a:pt x="1642" y="584"/>
                  <a:pt x="1643" y="579"/>
                  <a:pt x="1643" y="573"/>
                </a:cubicBezTo>
                <a:cubicBezTo>
                  <a:pt x="1638" y="573"/>
                  <a:pt x="1632" y="572"/>
                  <a:pt x="1626" y="571"/>
                </a:cubicBezTo>
                <a:cubicBezTo>
                  <a:pt x="1626" y="577"/>
                  <a:pt x="1625" y="583"/>
                  <a:pt x="1625" y="589"/>
                </a:cubicBezTo>
                <a:cubicBezTo>
                  <a:pt x="1630" y="589"/>
                  <a:pt x="1636" y="589"/>
                  <a:pt x="1642" y="590"/>
                </a:cubicBezTo>
                <a:close/>
                <a:moveTo>
                  <a:pt x="1641" y="676"/>
                </a:moveTo>
                <a:cubicBezTo>
                  <a:pt x="1648" y="672"/>
                  <a:pt x="1656" y="672"/>
                  <a:pt x="1662" y="676"/>
                </a:cubicBezTo>
                <a:cubicBezTo>
                  <a:pt x="1663" y="669"/>
                  <a:pt x="1664" y="662"/>
                  <a:pt x="1664" y="655"/>
                </a:cubicBezTo>
                <a:cubicBezTo>
                  <a:pt x="1657" y="659"/>
                  <a:pt x="1650" y="655"/>
                  <a:pt x="1643" y="653"/>
                </a:cubicBezTo>
                <a:cubicBezTo>
                  <a:pt x="1648" y="661"/>
                  <a:pt x="1645" y="669"/>
                  <a:pt x="1641" y="676"/>
                </a:cubicBezTo>
                <a:close/>
                <a:moveTo>
                  <a:pt x="1648" y="619"/>
                </a:moveTo>
                <a:cubicBezTo>
                  <a:pt x="1654" y="619"/>
                  <a:pt x="1660" y="619"/>
                  <a:pt x="1666" y="619"/>
                </a:cubicBezTo>
                <a:cubicBezTo>
                  <a:pt x="1667" y="613"/>
                  <a:pt x="1667" y="607"/>
                  <a:pt x="1668" y="602"/>
                </a:cubicBezTo>
                <a:cubicBezTo>
                  <a:pt x="1662" y="602"/>
                  <a:pt x="1656" y="601"/>
                  <a:pt x="1649" y="601"/>
                </a:cubicBezTo>
                <a:cubicBezTo>
                  <a:pt x="1653" y="607"/>
                  <a:pt x="1650" y="613"/>
                  <a:pt x="1648" y="619"/>
                </a:cubicBezTo>
                <a:close/>
                <a:moveTo>
                  <a:pt x="1664" y="757"/>
                </a:moveTo>
                <a:cubicBezTo>
                  <a:pt x="1670" y="758"/>
                  <a:pt x="1676" y="758"/>
                  <a:pt x="1682" y="758"/>
                </a:cubicBezTo>
                <a:cubicBezTo>
                  <a:pt x="1683" y="752"/>
                  <a:pt x="1683" y="746"/>
                  <a:pt x="1683" y="741"/>
                </a:cubicBezTo>
                <a:cubicBezTo>
                  <a:pt x="1680" y="741"/>
                  <a:pt x="1677" y="741"/>
                  <a:pt x="1674" y="740"/>
                </a:cubicBezTo>
                <a:cubicBezTo>
                  <a:pt x="1671" y="740"/>
                  <a:pt x="1668" y="739"/>
                  <a:pt x="1666" y="738"/>
                </a:cubicBezTo>
                <a:cubicBezTo>
                  <a:pt x="1665" y="745"/>
                  <a:pt x="1665" y="752"/>
                  <a:pt x="1664" y="757"/>
                </a:cubicBezTo>
                <a:close/>
                <a:moveTo>
                  <a:pt x="1741" y="828"/>
                </a:moveTo>
                <a:cubicBezTo>
                  <a:pt x="1740" y="834"/>
                  <a:pt x="1740" y="839"/>
                  <a:pt x="1740" y="845"/>
                </a:cubicBezTo>
                <a:cubicBezTo>
                  <a:pt x="1745" y="845"/>
                  <a:pt x="1751" y="846"/>
                  <a:pt x="1756" y="846"/>
                </a:cubicBezTo>
                <a:cubicBezTo>
                  <a:pt x="1756" y="840"/>
                  <a:pt x="1757" y="835"/>
                  <a:pt x="1757" y="831"/>
                </a:cubicBezTo>
                <a:cubicBezTo>
                  <a:pt x="1751" y="830"/>
                  <a:pt x="1746" y="829"/>
                  <a:pt x="1741" y="828"/>
                </a:cubicBezTo>
                <a:close/>
                <a:moveTo>
                  <a:pt x="1760" y="791"/>
                </a:moveTo>
                <a:cubicBezTo>
                  <a:pt x="1760" y="787"/>
                  <a:pt x="1761" y="782"/>
                  <a:pt x="1761" y="776"/>
                </a:cubicBezTo>
                <a:cubicBezTo>
                  <a:pt x="1756" y="776"/>
                  <a:pt x="1750" y="775"/>
                  <a:pt x="1745" y="774"/>
                </a:cubicBezTo>
                <a:cubicBezTo>
                  <a:pt x="1745" y="780"/>
                  <a:pt x="1744" y="785"/>
                  <a:pt x="1744" y="791"/>
                </a:cubicBezTo>
                <a:cubicBezTo>
                  <a:pt x="1749" y="791"/>
                  <a:pt x="1754" y="791"/>
                  <a:pt x="1760" y="791"/>
                </a:cubicBezTo>
                <a:close/>
                <a:moveTo>
                  <a:pt x="1742" y="692"/>
                </a:moveTo>
                <a:cubicBezTo>
                  <a:pt x="1736" y="691"/>
                  <a:pt x="1731" y="690"/>
                  <a:pt x="1726" y="690"/>
                </a:cubicBezTo>
                <a:cubicBezTo>
                  <a:pt x="1725" y="696"/>
                  <a:pt x="1725" y="701"/>
                  <a:pt x="1724" y="707"/>
                </a:cubicBezTo>
                <a:cubicBezTo>
                  <a:pt x="1730" y="707"/>
                  <a:pt x="1735" y="707"/>
                  <a:pt x="1740" y="708"/>
                </a:cubicBezTo>
                <a:cubicBezTo>
                  <a:pt x="1741" y="702"/>
                  <a:pt x="1741" y="697"/>
                  <a:pt x="1742" y="692"/>
                </a:cubicBezTo>
                <a:close/>
                <a:moveTo>
                  <a:pt x="1720" y="744"/>
                </a:moveTo>
                <a:cubicBezTo>
                  <a:pt x="1720" y="750"/>
                  <a:pt x="1719" y="756"/>
                  <a:pt x="1719" y="761"/>
                </a:cubicBezTo>
                <a:cubicBezTo>
                  <a:pt x="1725" y="762"/>
                  <a:pt x="1730" y="762"/>
                  <a:pt x="1736" y="763"/>
                </a:cubicBezTo>
                <a:cubicBezTo>
                  <a:pt x="1736" y="757"/>
                  <a:pt x="1737" y="752"/>
                  <a:pt x="1737" y="746"/>
                </a:cubicBezTo>
                <a:cubicBezTo>
                  <a:pt x="1731" y="745"/>
                  <a:pt x="1726" y="745"/>
                  <a:pt x="1720" y="744"/>
                </a:cubicBezTo>
                <a:close/>
                <a:moveTo>
                  <a:pt x="1716" y="799"/>
                </a:moveTo>
                <a:cubicBezTo>
                  <a:pt x="1715" y="805"/>
                  <a:pt x="1715" y="811"/>
                  <a:pt x="1714" y="816"/>
                </a:cubicBezTo>
                <a:cubicBezTo>
                  <a:pt x="1720" y="817"/>
                  <a:pt x="1726" y="817"/>
                  <a:pt x="1732" y="817"/>
                </a:cubicBezTo>
                <a:cubicBezTo>
                  <a:pt x="1732" y="812"/>
                  <a:pt x="1733" y="805"/>
                  <a:pt x="1733" y="800"/>
                </a:cubicBezTo>
                <a:cubicBezTo>
                  <a:pt x="1728" y="800"/>
                  <a:pt x="1722" y="799"/>
                  <a:pt x="1716" y="799"/>
                </a:cubicBezTo>
                <a:close/>
                <a:moveTo>
                  <a:pt x="1727" y="864"/>
                </a:moveTo>
                <a:cubicBezTo>
                  <a:pt x="1727" y="861"/>
                  <a:pt x="1728" y="858"/>
                  <a:pt x="1728" y="855"/>
                </a:cubicBezTo>
                <a:cubicBezTo>
                  <a:pt x="1722" y="854"/>
                  <a:pt x="1716" y="853"/>
                  <a:pt x="1710" y="852"/>
                </a:cubicBezTo>
                <a:cubicBezTo>
                  <a:pt x="1710" y="858"/>
                  <a:pt x="1710" y="864"/>
                  <a:pt x="1709" y="870"/>
                </a:cubicBezTo>
                <a:cubicBezTo>
                  <a:pt x="1715" y="870"/>
                  <a:pt x="1721" y="871"/>
                  <a:pt x="1728" y="872"/>
                </a:cubicBezTo>
                <a:cubicBezTo>
                  <a:pt x="1727" y="869"/>
                  <a:pt x="1727" y="866"/>
                  <a:pt x="1727" y="864"/>
                </a:cubicBezTo>
                <a:close/>
                <a:moveTo>
                  <a:pt x="1706" y="906"/>
                </a:moveTo>
                <a:cubicBezTo>
                  <a:pt x="1706" y="913"/>
                  <a:pt x="1705" y="919"/>
                  <a:pt x="1705" y="925"/>
                </a:cubicBezTo>
                <a:cubicBezTo>
                  <a:pt x="1711" y="925"/>
                  <a:pt x="1717" y="925"/>
                  <a:pt x="1722" y="926"/>
                </a:cubicBezTo>
                <a:cubicBezTo>
                  <a:pt x="1722" y="920"/>
                  <a:pt x="1723" y="914"/>
                  <a:pt x="1723" y="908"/>
                </a:cubicBezTo>
                <a:cubicBezTo>
                  <a:pt x="1717" y="908"/>
                  <a:pt x="1711" y="907"/>
                  <a:pt x="1706" y="906"/>
                </a:cubicBezTo>
                <a:close/>
                <a:moveTo>
                  <a:pt x="1717" y="662"/>
                </a:moveTo>
                <a:cubicBezTo>
                  <a:pt x="1712" y="662"/>
                  <a:pt x="1706" y="661"/>
                  <a:pt x="1701" y="660"/>
                </a:cubicBezTo>
                <a:cubicBezTo>
                  <a:pt x="1700" y="666"/>
                  <a:pt x="1700" y="672"/>
                  <a:pt x="1700" y="677"/>
                </a:cubicBezTo>
                <a:cubicBezTo>
                  <a:pt x="1705" y="677"/>
                  <a:pt x="1711" y="678"/>
                  <a:pt x="1716" y="678"/>
                </a:cubicBezTo>
                <a:cubicBezTo>
                  <a:pt x="1716" y="673"/>
                  <a:pt x="1717" y="668"/>
                  <a:pt x="1717" y="662"/>
                </a:cubicBezTo>
                <a:close/>
                <a:moveTo>
                  <a:pt x="1694" y="713"/>
                </a:moveTo>
                <a:cubicBezTo>
                  <a:pt x="1694" y="719"/>
                  <a:pt x="1694" y="726"/>
                  <a:pt x="1694" y="732"/>
                </a:cubicBezTo>
                <a:cubicBezTo>
                  <a:pt x="1700" y="732"/>
                  <a:pt x="1706" y="733"/>
                  <a:pt x="1711" y="733"/>
                </a:cubicBezTo>
                <a:cubicBezTo>
                  <a:pt x="1712" y="727"/>
                  <a:pt x="1712" y="721"/>
                  <a:pt x="1713" y="716"/>
                </a:cubicBezTo>
                <a:cubicBezTo>
                  <a:pt x="1707" y="715"/>
                  <a:pt x="1700" y="714"/>
                  <a:pt x="1694" y="713"/>
                </a:cubicBezTo>
                <a:close/>
                <a:moveTo>
                  <a:pt x="1691" y="768"/>
                </a:moveTo>
                <a:cubicBezTo>
                  <a:pt x="1690" y="775"/>
                  <a:pt x="1689" y="781"/>
                  <a:pt x="1689" y="787"/>
                </a:cubicBezTo>
                <a:cubicBezTo>
                  <a:pt x="1695" y="787"/>
                  <a:pt x="1701" y="787"/>
                  <a:pt x="1706" y="787"/>
                </a:cubicBezTo>
                <a:cubicBezTo>
                  <a:pt x="1707" y="782"/>
                  <a:pt x="1708" y="776"/>
                  <a:pt x="1708" y="770"/>
                </a:cubicBezTo>
                <a:cubicBezTo>
                  <a:pt x="1702" y="769"/>
                  <a:pt x="1696" y="769"/>
                  <a:pt x="1691" y="768"/>
                </a:cubicBezTo>
                <a:close/>
                <a:moveTo>
                  <a:pt x="1693" y="632"/>
                </a:moveTo>
                <a:cubicBezTo>
                  <a:pt x="1688" y="632"/>
                  <a:pt x="1682" y="631"/>
                  <a:pt x="1676" y="631"/>
                </a:cubicBezTo>
                <a:cubicBezTo>
                  <a:pt x="1675" y="637"/>
                  <a:pt x="1675" y="643"/>
                  <a:pt x="1674" y="648"/>
                </a:cubicBezTo>
                <a:cubicBezTo>
                  <a:pt x="1680" y="649"/>
                  <a:pt x="1686" y="649"/>
                  <a:pt x="1692" y="649"/>
                </a:cubicBezTo>
                <a:cubicBezTo>
                  <a:pt x="1692" y="644"/>
                  <a:pt x="1693" y="637"/>
                  <a:pt x="1693" y="632"/>
                </a:cubicBezTo>
                <a:close/>
                <a:moveTo>
                  <a:pt x="1670" y="684"/>
                </a:moveTo>
                <a:cubicBezTo>
                  <a:pt x="1670" y="690"/>
                  <a:pt x="1669" y="697"/>
                  <a:pt x="1669" y="703"/>
                </a:cubicBezTo>
                <a:cubicBezTo>
                  <a:pt x="1675" y="704"/>
                  <a:pt x="1682" y="704"/>
                  <a:pt x="1688" y="705"/>
                </a:cubicBezTo>
                <a:cubicBezTo>
                  <a:pt x="1688" y="699"/>
                  <a:pt x="1688" y="692"/>
                  <a:pt x="1688" y="687"/>
                </a:cubicBezTo>
                <a:cubicBezTo>
                  <a:pt x="1682" y="686"/>
                  <a:pt x="1675" y="685"/>
                  <a:pt x="1670" y="684"/>
                </a:cubicBezTo>
                <a:close/>
                <a:moveTo>
                  <a:pt x="1717" y="981"/>
                </a:moveTo>
                <a:cubicBezTo>
                  <a:pt x="1718" y="975"/>
                  <a:pt x="1719" y="968"/>
                  <a:pt x="1719" y="963"/>
                </a:cubicBezTo>
                <a:cubicBezTo>
                  <a:pt x="1713" y="962"/>
                  <a:pt x="1707" y="961"/>
                  <a:pt x="1701" y="960"/>
                </a:cubicBezTo>
                <a:cubicBezTo>
                  <a:pt x="1700" y="967"/>
                  <a:pt x="1700" y="974"/>
                  <a:pt x="1699" y="979"/>
                </a:cubicBezTo>
                <a:cubicBezTo>
                  <a:pt x="1705" y="980"/>
                  <a:pt x="1712" y="980"/>
                  <a:pt x="1717" y="981"/>
                </a:cubicBezTo>
                <a:close/>
                <a:moveTo>
                  <a:pt x="1715" y="1117"/>
                </a:moveTo>
                <a:cubicBezTo>
                  <a:pt x="1721" y="1117"/>
                  <a:pt x="1727" y="1118"/>
                  <a:pt x="1732" y="1118"/>
                </a:cubicBezTo>
                <a:cubicBezTo>
                  <a:pt x="1733" y="1113"/>
                  <a:pt x="1733" y="1107"/>
                  <a:pt x="1734" y="1102"/>
                </a:cubicBezTo>
                <a:cubicBezTo>
                  <a:pt x="1728" y="1101"/>
                  <a:pt x="1722" y="1100"/>
                  <a:pt x="1717" y="1100"/>
                </a:cubicBezTo>
                <a:cubicBezTo>
                  <a:pt x="1716" y="1105"/>
                  <a:pt x="1716" y="1111"/>
                  <a:pt x="1715" y="1117"/>
                </a:cubicBezTo>
                <a:close/>
                <a:moveTo>
                  <a:pt x="1736" y="1063"/>
                </a:moveTo>
                <a:cubicBezTo>
                  <a:pt x="1737" y="1058"/>
                  <a:pt x="1737" y="1053"/>
                  <a:pt x="1738" y="1048"/>
                </a:cubicBezTo>
                <a:cubicBezTo>
                  <a:pt x="1732" y="1047"/>
                  <a:pt x="1727" y="1047"/>
                  <a:pt x="1722" y="1046"/>
                </a:cubicBezTo>
                <a:cubicBezTo>
                  <a:pt x="1722" y="1052"/>
                  <a:pt x="1721" y="1057"/>
                  <a:pt x="1721" y="1062"/>
                </a:cubicBezTo>
                <a:cubicBezTo>
                  <a:pt x="1726" y="1063"/>
                  <a:pt x="1731" y="1063"/>
                  <a:pt x="1736" y="1063"/>
                </a:cubicBezTo>
                <a:close/>
                <a:moveTo>
                  <a:pt x="1742" y="1010"/>
                </a:moveTo>
                <a:cubicBezTo>
                  <a:pt x="1742" y="1004"/>
                  <a:pt x="1743" y="999"/>
                  <a:pt x="1743" y="993"/>
                </a:cubicBezTo>
                <a:cubicBezTo>
                  <a:pt x="1737" y="992"/>
                  <a:pt x="1731" y="992"/>
                  <a:pt x="1726" y="991"/>
                </a:cubicBezTo>
                <a:cubicBezTo>
                  <a:pt x="1726" y="997"/>
                  <a:pt x="1725" y="1003"/>
                  <a:pt x="1725" y="1009"/>
                </a:cubicBezTo>
                <a:cubicBezTo>
                  <a:pt x="1730" y="1009"/>
                  <a:pt x="1736" y="1010"/>
                  <a:pt x="1742" y="1010"/>
                </a:cubicBezTo>
                <a:close/>
                <a:moveTo>
                  <a:pt x="1746" y="955"/>
                </a:moveTo>
                <a:cubicBezTo>
                  <a:pt x="1747" y="950"/>
                  <a:pt x="1747" y="944"/>
                  <a:pt x="1748" y="939"/>
                </a:cubicBezTo>
                <a:cubicBezTo>
                  <a:pt x="1742" y="938"/>
                  <a:pt x="1737" y="937"/>
                  <a:pt x="1732" y="937"/>
                </a:cubicBezTo>
                <a:cubicBezTo>
                  <a:pt x="1731" y="943"/>
                  <a:pt x="1730" y="949"/>
                  <a:pt x="1730" y="955"/>
                </a:cubicBezTo>
                <a:cubicBezTo>
                  <a:pt x="1735" y="955"/>
                  <a:pt x="1741" y="955"/>
                  <a:pt x="1746" y="955"/>
                </a:cubicBezTo>
                <a:close/>
                <a:moveTo>
                  <a:pt x="1751" y="901"/>
                </a:moveTo>
                <a:cubicBezTo>
                  <a:pt x="1752" y="896"/>
                  <a:pt x="1752" y="890"/>
                  <a:pt x="1752" y="884"/>
                </a:cubicBezTo>
                <a:cubicBezTo>
                  <a:pt x="1747" y="883"/>
                  <a:pt x="1741" y="883"/>
                  <a:pt x="1736" y="882"/>
                </a:cubicBezTo>
                <a:cubicBezTo>
                  <a:pt x="1735" y="888"/>
                  <a:pt x="1735" y="894"/>
                  <a:pt x="1734" y="899"/>
                </a:cubicBezTo>
                <a:cubicBezTo>
                  <a:pt x="1740" y="900"/>
                  <a:pt x="1746" y="900"/>
                  <a:pt x="1751" y="901"/>
                </a:cubicBezTo>
                <a:close/>
                <a:moveTo>
                  <a:pt x="1750" y="1037"/>
                </a:moveTo>
                <a:cubicBezTo>
                  <a:pt x="1756" y="1038"/>
                  <a:pt x="1761" y="1038"/>
                  <a:pt x="1766" y="1038"/>
                </a:cubicBezTo>
                <a:cubicBezTo>
                  <a:pt x="1766" y="1033"/>
                  <a:pt x="1767" y="1029"/>
                  <a:pt x="1767" y="1024"/>
                </a:cubicBezTo>
                <a:cubicBezTo>
                  <a:pt x="1761" y="1023"/>
                  <a:pt x="1756" y="1022"/>
                  <a:pt x="1751" y="1021"/>
                </a:cubicBezTo>
                <a:cubicBezTo>
                  <a:pt x="1751" y="1027"/>
                  <a:pt x="1751" y="1032"/>
                  <a:pt x="1750" y="1037"/>
                </a:cubicBezTo>
                <a:close/>
                <a:moveTo>
                  <a:pt x="1772" y="985"/>
                </a:moveTo>
                <a:cubicBezTo>
                  <a:pt x="1772" y="979"/>
                  <a:pt x="1772" y="974"/>
                  <a:pt x="1772" y="969"/>
                </a:cubicBezTo>
                <a:cubicBezTo>
                  <a:pt x="1767" y="968"/>
                  <a:pt x="1761" y="968"/>
                  <a:pt x="1757" y="967"/>
                </a:cubicBezTo>
                <a:cubicBezTo>
                  <a:pt x="1756" y="973"/>
                  <a:pt x="1755" y="978"/>
                  <a:pt x="1755" y="984"/>
                </a:cubicBezTo>
                <a:cubicBezTo>
                  <a:pt x="1760" y="984"/>
                  <a:pt x="1766" y="984"/>
                  <a:pt x="1772" y="985"/>
                </a:cubicBezTo>
                <a:close/>
                <a:moveTo>
                  <a:pt x="1775" y="930"/>
                </a:moveTo>
                <a:cubicBezTo>
                  <a:pt x="1776" y="925"/>
                  <a:pt x="1776" y="919"/>
                  <a:pt x="1776" y="915"/>
                </a:cubicBezTo>
                <a:cubicBezTo>
                  <a:pt x="1771" y="914"/>
                  <a:pt x="1766" y="913"/>
                  <a:pt x="1761" y="912"/>
                </a:cubicBezTo>
                <a:cubicBezTo>
                  <a:pt x="1760" y="918"/>
                  <a:pt x="1760" y="923"/>
                  <a:pt x="1759" y="929"/>
                </a:cubicBezTo>
                <a:cubicBezTo>
                  <a:pt x="1764" y="929"/>
                  <a:pt x="1770" y="930"/>
                  <a:pt x="1775" y="930"/>
                </a:cubicBezTo>
                <a:close/>
                <a:moveTo>
                  <a:pt x="1780" y="875"/>
                </a:moveTo>
                <a:cubicBezTo>
                  <a:pt x="1781" y="870"/>
                  <a:pt x="1781" y="865"/>
                  <a:pt x="1782" y="860"/>
                </a:cubicBezTo>
                <a:cubicBezTo>
                  <a:pt x="1776" y="859"/>
                  <a:pt x="1771" y="859"/>
                  <a:pt x="1766" y="858"/>
                </a:cubicBezTo>
                <a:cubicBezTo>
                  <a:pt x="1766" y="863"/>
                  <a:pt x="1765" y="869"/>
                  <a:pt x="1765" y="874"/>
                </a:cubicBezTo>
                <a:cubicBezTo>
                  <a:pt x="1770" y="875"/>
                  <a:pt x="1775" y="875"/>
                  <a:pt x="1780" y="875"/>
                </a:cubicBezTo>
                <a:close/>
                <a:moveTo>
                  <a:pt x="1784" y="820"/>
                </a:moveTo>
                <a:cubicBezTo>
                  <a:pt x="1785" y="815"/>
                  <a:pt x="1785" y="811"/>
                  <a:pt x="1785" y="806"/>
                </a:cubicBezTo>
                <a:cubicBezTo>
                  <a:pt x="1781" y="806"/>
                  <a:pt x="1776" y="805"/>
                  <a:pt x="1771" y="805"/>
                </a:cubicBezTo>
                <a:cubicBezTo>
                  <a:pt x="1771" y="810"/>
                  <a:pt x="1770" y="815"/>
                  <a:pt x="1770" y="820"/>
                </a:cubicBezTo>
                <a:cubicBezTo>
                  <a:pt x="1775" y="820"/>
                  <a:pt x="1779" y="820"/>
                  <a:pt x="1784" y="820"/>
                </a:cubicBezTo>
                <a:close/>
                <a:moveTo>
                  <a:pt x="1760" y="626"/>
                </a:moveTo>
                <a:cubicBezTo>
                  <a:pt x="1765" y="626"/>
                  <a:pt x="1769" y="627"/>
                  <a:pt x="1774" y="627"/>
                </a:cubicBezTo>
                <a:cubicBezTo>
                  <a:pt x="1774" y="622"/>
                  <a:pt x="1774" y="618"/>
                  <a:pt x="1774" y="614"/>
                </a:cubicBezTo>
                <a:cubicBezTo>
                  <a:pt x="1769" y="614"/>
                  <a:pt x="1765" y="613"/>
                  <a:pt x="1761" y="613"/>
                </a:cubicBezTo>
                <a:cubicBezTo>
                  <a:pt x="1761" y="617"/>
                  <a:pt x="1760" y="621"/>
                  <a:pt x="1760" y="626"/>
                </a:cubicBezTo>
                <a:close/>
                <a:moveTo>
                  <a:pt x="1755" y="681"/>
                </a:moveTo>
                <a:cubicBezTo>
                  <a:pt x="1759" y="681"/>
                  <a:pt x="1764" y="681"/>
                  <a:pt x="1769" y="681"/>
                </a:cubicBezTo>
                <a:cubicBezTo>
                  <a:pt x="1769" y="677"/>
                  <a:pt x="1769" y="672"/>
                  <a:pt x="1770" y="668"/>
                </a:cubicBezTo>
                <a:cubicBezTo>
                  <a:pt x="1765" y="667"/>
                  <a:pt x="1761" y="667"/>
                  <a:pt x="1756" y="666"/>
                </a:cubicBezTo>
                <a:cubicBezTo>
                  <a:pt x="1756" y="671"/>
                  <a:pt x="1755" y="676"/>
                  <a:pt x="1755" y="681"/>
                </a:cubicBezTo>
                <a:close/>
                <a:moveTo>
                  <a:pt x="1751" y="720"/>
                </a:moveTo>
                <a:cubicBezTo>
                  <a:pt x="1750" y="726"/>
                  <a:pt x="1750" y="731"/>
                  <a:pt x="1749" y="736"/>
                </a:cubicBezTo>
                <a:cubicBezTo>
                  <a:pt x="1754" y="736"/>
                  <a:pt x="1759" y="737"/>
                  <a:pt x="1765" y="737"/>
                </a:cubicBezTo>
                <a:cubicBezTo>
                  <a:pt x="1765" y="732"/>
                  <a:pt x="1766" y="727"/>
                  <a:pt x="1766" y="722"/>
                </a:cubicBezTo>
                <a:cubicBezTo>
                  <a:pt x="1761" y="721"/>
                  <a:pt x="1756" y="721"/>
                  <a:pt x="1751" y="720"/>
                </a:cubicBezTo>
                <a:close/>
                <a:moveTo>
                  <a:pt x="1735" y="597"/>
                </a:moveTo>
                <a:cubicBezTo>
                  <a:pt x="1739" y="598"/>
                  <a:pt x="1744" y="598"/>
                  <a:pt x="1749" y="598"/>
                </a:cubicBezTo>
                <a:cubicBezTo>
                  <a:pt x="1749" y="593"/>
                  <a:pt x="1750" y="589"/>
                  <a:pt x="1750" y="584"/>
                </a:cubicBezTo>
                <a:cubicBezTo>
                  <a:pt x="1745" y="584"/>
                  <a:pt x="1740" y="583"/>
                  <a:pt x="1736" y="583"/>
                </a:cubicBezTo>
                <a:cubicBezTo>
                  <a:pt x="1735" y="588"/>
                  <a:pt x="1735" y="593"/>
                  <a:pt x="1735" y="597"/>
                </a:cubicBezTo>
                <a:close/>
                <a:moveTo>
                  <a:pt x="1730" y="651"/>
                </a:moveTo>
                <a:cubicBezTo>
                  <a:pt x="1735" y="652"/>
                  <a:pt x="1740" y="652"/>
                  <a:pt x="1745" y="652"/>
                </a:cubicBezTo>
                <a:cubicBezTo>
                  <a:pt x="1745" y="648"/>
                  <a:pt x="1745" y="643"/>
                  <a:pt x="1745" y="638"/>
                </a:cubicBezTo>
                <a:cubicBezTo>
                  <a:pt x="1740" y="638"/>
                  <a:pt x="1736" y="637"/>
                  <a:pt x="1731" y="637"/>
                </a:cubicBezTo>
                <a:cubicBezTo>
                  <a:pt x="1731" y="642"/>
                  <a:pt x="1731" y="647"/>
                  <a:pt x="1730" y="651"/>
                </a:cubicBezTo>
                <a:close/>
                <a:moveTo>
                  <a:pt x="1716" y="513"/>
                </a:moveTo>
                <a:cubicBezTo>
                  <a:pt x="1720" y="513"/>
                  <a:pt x="1724" y="513"/>
                  <a:pt x="1728" y="513"/>
                </a:cubicBezTo>
                <a:cubicBezTo>
                  <a:pt x="1729" y="509"/>
                  <a:pt x="1729" y="505"/>
                  <a:pt x="1730" y="500"/>
                </a:cubicBezTo>
                <a:cubicBezTo>
                  <a:pt x="1725" y="500"/>
                  <a:pt x="1721" y="499"/>
                  <a:pt x="1717" y="499"/>
                </a:cubicBezTo>
                <a:cubicBezTo>
                  <a:pt x="1716" y="503"/>
                  <a:pt x="1716" y="508"/>
                  <a:pt x="1716" y="513"/>
                </a:cubicBezTo>
                <a:close/>
                <a:moveTo>
                  <a:pt x="1710" y="568"/>
                </a:moveTo>
                <a:cubicBezTo>
                  <a:pt x="1715" y="568"/>
                  <a:pt x="1720" y="568"/>
                  <a:pt x="1724" y="569"/>
                </a:cubicBezTo>
                <a:cubicBezTo>
                  <a:pt x="1725" y="564"/>
                  <a:pt x="1725" y="559"/>
                  <a:pt x="1726" y="555"/>
                </a:cubicBezTo>
                <a:cubicBezTo>
                  <a:pt x="1721" y="554"/>
                  <a:pt x="1716" y="553"/>
                  <a:pt x="1711" y="553"/>
                </a:cubicBezTo>
                <a:cubicBezTo>
                  <a:pt x="1711" y="558"/>
                  <a:pt x="1710" y="562"/>
                  <a:pt x="1710" y="568"/>
                </a:cubicBezTo>
                <a:close/>
                <a:moveTo>
                  <a:pt x="1706" y="606"/>
                </a:moveTo>
                <a:cubicBezTo>
                  <a:pt x="1705" y="612"/>
                  <a:pt x="1704" y="618"/>
                  <a:pt x="1704" y="623"/>
                </a:cubicBezTo>
                <a:cubicBezTo>
                  <a:pt x="1709" y="623"/>
                  <a:pt x="1714" y="623"/>
                  <a:pt x="1720" y="623"/>
                </a:cubicBezTo>
                <a:cubicBezTo>
                  <a:pt x="1720" y="618"/>
                  <a:pt x="1721" y="613"/>
                  <a:pt x="1721" y="608"/>
                </a:cubicBezTo>
                <a:cubicBezTo>
                  <a:pt x="1716" y="608"/>
                  <a:pt x="1710" y="607"/>
                  <a:pt x="1706" y="606"/>
                </a:cubicBezTo>
                <a:close/>
                <a:moveTo>
                  <a:pt x="1690" y="484"/>
                </a:moveTo>
                <a:cubicBezTo>
                  <a:pt x="1695" y="484"/>
                  <a:pt x="1699" y="484"/>
                  <a:pt x="1704" y="484"/>
                </a:cubicBezTo>
                <a:cubicBezTo>
                  <a:pt x="1704" y="480"/>
                  <a:pt x="1704" y="476"/>
                  <a:pt x="1704" y="471"/>
                </a:cubicBezTo>
                <a:cubicBezTo>
                  <a:pt x="1700" y="471"/>
                  <a:pt x="1696" y="470"/>
                  <a:pt x="1692" y="470"/>
                </a:cubicBezTo>
                <a:cubicBezTo>
                  <a:pt x="1691" y="475"/>
                  <a:pt x="1691" y="479"/>
                  <a:pt x="1690" y="484"/>
                </a:cubicBezTo>
                <a:close/>
                <a:moveTo>
                  <a:pt x="1685" y="538"/>
                </a:moveTo>
                <a:cubicBezTo>
                  <a:pt x="1690" y="538"/>
                  <a:pt x="1695" y="539"/>
                  <a:pt x="1700" y="539"/>
                </a:cubicBezTo>
                <a:cubicBezTo>
                  <a:pt x="1700" y="534"/>
                  <a:pt x="1700" y="530"/>
                  <a:pt x="1700" y="525"/>
                </a:cubicBezTo>
                <a:cubicBezTo>
                  <a:pt x="1695" y="525"/>
                  <a:pt x="1691" y="524"/>
                  <a:pt x="1686" y="523"/>
                </a:cubicBezTo>
                <a:cubicBezTo>
                  <a:pt x="1686" y="528"/>
                  <a:pt x="1685" y="533"/>
                  <a:pt x="1685" y="538"/>
                </a:cubicBezTo>
                <a:close/>
                <a:moveTo>
                  <a:pt x="1681" y="576"/>
                </a:moveTo>
                <a:cubicBezTo>
                  <a:pt x="1680" y="582"/>
                  <a:pt x="1680" y="587"/>
                  <a:pt x="1679" y="593"/>
                </a:cubicBezTo>
                <a:cubicBezTo>
                  <a:pt x="1685" y="593"/>
                  <a:pt x="1690" y="594"/>
                  <a:pt x="1695" y="594"/>
                </a:cubicBezTo>
                <a:cubicBezTo>
                  <a:pt x="1696" y="589"/>
                  <a:pt x="1696" y="583"/>
                  <a:pt x="1697" y="578"/>
                </a:cubicBezTo>
                <a:cubicBezTo>
                  <a:pt x="1691" y="578"/>
                  <a:pt x="1686" y="577"/>
                  <a:pt x="1681" y="576"/>
                </a:cubicBezTo>
                <a:close/>
                <a:moveTo>
                  <a:pt x="1664" y="454"/>
                </a:moveTo>
                <a:cubicBezTo>
                  <a:pt x="1669" y="454"/>
                  <a:pt x="1674" y="454"/>
                  <a:pt x="1679" y="454"/>
                </a:cubicBezTo>
                <a:cubicBezTo>
                  <a:pt x="1679" y="450"/>
                  <a:pt x="1680" y="446"/>
                  <a:pt x="1680" y="441"/>
                </a:cubicBezTo>
                <a:cubicBezTo>
                  <a:pt x="1675" y="440"/>
                  <a:pt x="1671" y="440"/>
                  <a:pt x="1666" y="440"/>
                </a:cubicBezTo>
                <a:cubicBezTo>
                  <a:pt x="1666" y="445"/>
                  <a:pt x="1665" y="450"/>
                  <a:pt x="1664" y="454"/>
                </a:cubicBezTo>
                <a:close/>
                <a:moveTo>
                  <a:pt x="1660" y="509"/>
                </a:moveTo>
                <a:cubicBezTo>
                  <a:pt x="1665" y="510"/>
                  <a:pt x="1670" y="510"/>
                  <a:pt x="1676" y="510"/>
                </a:cubicBezTo>
                <a:cubicBezTo>
                  <a:pt x="1676" y="505"/>
                  <a:pt x="1676" y="500"/>
                  <a:pt x="1677" y="495"/>
                </a:cubicBezTo>
                <a:cubicBezTo>
                  <a:pt x="1671" y="494"/>
                  <a:pt x="1666" y="494"/>
                  <a:pt x="1661" y="493"/>
                </a:cubicBezTo>
                <a:cubicBezTo>
                  <a:pt x="1661" y="499"/>
                  <a:pt x="1660" y="504"/>
                  <a:pt x="1660" y="509"/>
                </a:cubicBezTo>
                <a:close/>
                <a:moveTo>
                  <a:pt x="1656" y="547"/>
                </a:moveTo>
                <a:cubicBezTo>
                  <a:pt x="1655" y="553"/>
                  <a:pt x="1655" y="558"/>
                  <a:pt x="1654" y="563"/>
                </a:cubicBezTo>
                <a:cubicBezTo>
                  <a:pt x="1660" y="564"/>
                  <a:pt x="1666" y="564"/>
                  <a:pt x="1671" y="565"/>
                </a:cubicBezTo>
                <a:cubicBezTo>
                  <a:pt x="1671" y="560"/>
                  <a:pt x="1672" y="554"/>
                  <a:pt x="1672" y="549"/>
                </a:cubicBezTo>
                <a:cubicBezTo>
                  <a:pt x="1667" y="549"/>
                  <a:pt x="1661" y="548"/>
                  <a:pt x="1656" y="547"/>
                </a:cubicBezTo>
                <a:close/>
                <a:moveTo>
                  <a:pt x="1640" y="424"/>
                </a:moveTo>
                <a:cubicBezTo>
                  <a:pt x="1645" y="425"/>
                  <a:pt x="1650" y="425"/>
                  <a:pt x="1654" y="425"/>
                </a:cubicBezTo>
                <a:cubicBezTo>
                  <a:pt x="1655" y="420"/>
                  <a:pt x="1655" y="416"/>
                  <a:pt x="1655" y="411"/>
                </a:cubicBezTo>
                <a:cubicBezTo>
                  <a:pt x="1651" y="411"/>
                  <a:pt x="1646" y="410"/>
                  <a:pt x="1641" y="409"/>
                </a:cubicBezTo>
                <a:cubicBezTo>
                  <a:pt x="1641" y="415"/>
                  <a:pt x="1641" y="419"/>
                  <a:pt x="1640" y="424"/>
                </a:cubicBezTo>
                <a:close/>
                <a:moveTo>
                  <a:pt x="1635" y="480"/>
                </a:moveTo>
                <a:cubicBezTo>
                  <a:pt x="1640" y="480"/>
                  <a:pt x="1646" y="480"/>
                  <a:pt x="1651" y="480"/>
                </a:cubicBezTo>
                <a:cubicBezTo>
                  <a:pt x="1651" y="475"/>
                  <a:pt x="1652" y="470"/>
                  <a:pt x="1652" y="465"/>
                </a:cubicBezTo>
                <a:cubicBezTo>
                  <a:pt x="1647" y="464"/>
                  <a:pt x="1642" y="464"/>
                  <a:pt x="1637" y="464"/>
                </a:cubicBezTo>
                <a:cubicBezTo>
                  <a:pt x="1636" y="469"/>
                  <a:pt x="1635" y="475"/>
                  <a:pt x="1635" y="480"/>
                </a:cubicBezTo>
                <a:close/>
                <a:moveTo>
                  <a:pt x="1631" y="517"/>
                </a:moveTo>
                <a:cubicBezTo>
                  <a:pt x="1630" y="523"/>
                  <a:pt x="1629" y="530"/>
                  <a:pt x="1629" y="535"/>
                </a:cubicBezTo>
                <a:cubicBezTo>
                  <a:pt x="1634" y="535"/>
                  <a:pt x="1640" y="535"/>
                  <a:pt x="1646" y="536"/>
                </a:cubicBezTo>
                <a:cubicBezTo>
                  <a:pt x="1647" y="530"/>
                  <a:pt x="1647" y="524"/>
                  <a:pt x="1648" y="519"/>
                </a:cubicBezTo>
                <a:cubicBezTo>
                  <a:pt x="1642" y="518"/>
                  <a:pt x="1636" y="518"/>
                  <a:pt x="1631" y="517"/>
                </a:cubicBezTo>
                <a:close/>
                <a:moveTo>
                  <a:pt x="1615" y="395"/>
                </a:moveTo>
                <a:cubicBezTo>
                  <a:pt x="1620" y="396"/>
                  <a:pt x="1625" y="396"/>
                  <a:pt x="1630" y="397"/>
                </a:cubicBezTo>
                <a:cubicBezTo>
                  <a:pt x="1630" y="391"/>
                  <a:pt x="1630" y="387"/>
                  <a:pt x="1630" y="382"/>
                </a:cubicBezTo>
                <a:cubicBezTo>
                  <a:pt x="1625" y="382"/>
                  <a:pt x="1621" y="381"/>
                  <a:pt x="1617" y="381"/>
                </a:cubicBezTo>
                <a:cubicBezTo>
                  <a:pt x="1616" y="386"/>
                  <a:pt x="1616" y="390"/>
                  <a:pt x="1615" y="395"/>
                </a:cubicBezTo>
                <a:close/>
                <a:moveTo>
                  <a:pt x="1610" y="450"/>
                </a:moveTo>
                <a:cubicBezTo>
                  <a:pt x="1615" y="450"/>
                  <a:pt x="1620" y="450"/>
                  <a:pt x="1625" y="451"/>
                </a:cubicBezTo>
                <a:cubicBezTo>
                  <a:pt x="1626" y="446"/>
                  <a:pt x="1626" y="441"/>
                  <a:pt x="1626" y="436"/>
                </a:cubicBezTo>
                <a:cubicBezTo>
                  <a:pt x="1621" y="435"/>
                  <a:pt x="1616" y="435"/>
                  <a:pt x="1612" y="435"/>
                </a:cubicBezTo>
                <a:cubicBezTo>
                  <a:pt x="1611" y="440"/>
                  <a:pt x="1611" y="445"/>
                  <a:pt x="1610" y="450"/>
                </a:cubicBezTo>
                <a:close/>
                <a:moveTo>
                  <a:pt x="1590" y="366"/>
                </a:moveTo>
                <a:cubicBezTo>
                  <a:pt x="1596" y="366"/>
                  <a:pt x="1600" y="366"/>
                  <a:pt x="1605" y="366"/>
                </a:cubicBezTo>
                <a:cubicBezTo>
                  <a:pt x="1605" y="361"/>
                  <a:pt x="1606" y="357"/>
                  <a:pt x="1606" y="352"/>
                </a:cubicBezTo>
                <a:cubicBezTo>
                  <a:pt x="1601" y="352"/>
                  <a:pt x="1596" y="351"/>
                  <a:pt x="1592" y="351"/>
                </a:cubicBezTo>
                <a:cubicBezTo>
                  <a:pt x="1591" y="356"/>
                  <a:pt x="1591" y="361"/>
                  <a:pt x="1590" y="366"/>
                </a:cubicBezTo>
                <a:close/>
                <a:moveTo>
                  <a:pt x="1585" y="421"/>
                </a:moveTo>
                <a:cubicBezTo>
                  <a:pt x="1591" y="421"/>
                  <a:pt x="1596" y="421"/>
                  <a:pt x="1601" y="422"/>
                </a:cubicBezTo>
                <a:cubicBezTo>
                  <a:pt x="1601" y="416"/>
                  <a:pt x="1602" y="411"/>
                  <a:pt x="1602" y="406"/>
                </a:cubicBezTo>
                <a:cubicBezTo>
                  <a:pt x="1597" y="406"/>
                  <a:pt x="1592" y="405"/>
                  <a:pt x="1587" y="405"/>
                </a:cubicBezTo>
                <a:cubicBezTo>
                  <a:pt x="1586" y="410"/>
                  <a:pt x="1586" y="415"/>
                  <a:pt x="1585" y="421"/>
                </a:cubicBezTo>
                <a:close/>
                <a:moveTo>
                  <a:pt x="1581" y="458"/>
                </a:moveTo>
                <a:cubicBezTo>
                  <a:pt x="1581" y="464"/>
                  <a:pt x="1580" y="470"/>
                  <a:pt x="1580" y="475"/>
                </a:cubicBezTo>
                <a:cubicBezTo>
                  <a:pt x="1585" y="476"/>
                  <a:pt x="1592" y="476"/>
                  <a:pt x="1597" y="477"/>
                </a:cubicBezTo>
                <a:cubicBezTo>
                  <a:pt x="1598" y="471"/>
                  <a:pt x="1598" y="465"/>
                  <a:pt x="1598" y="460"/>
                </a:cubicBezTo>
                <a:cubicBezTo>
                  <a:pt x="1593" y="459"/>
                  <a:pt x="1587" y="459"/>
                  <a:pt x="1581" y="458"/>
                </a:cubicBezTo>
                <a:close/>
                <a:moveTo>
                  <a:pt x="1566" y="335"/>
                </a:moveTo>
                <a:cubicBezTo>
                  <a:pt x="1571" y="336"/>
                  <a:pt x="1576" y="336"/>
                  <a:pt x="1581" y="337"/>
                </a:cubicBezTo>
                <a:cubicBezTo>
                  <a:pt x="1581" y="332"/>
                  <a:pt x="1581" y="327"/>
                  <a:pt x="1581" y="322"/>
                </a:cubicBezTo>
                <a:cubicBezTo>
                  <a:pt x="1576" y="322"/>
                  <a:pt x="1571" y="321"/>
                  <a:pt x="1566" y="321"/>
                </a:cubicBezTo>
                <a:cubicBezTo>
                  <a:pt x="1566" y="326"/>
                  <a:pt x="1566" y="331"/>
                  <a:pt x="1566" y="335"/>
                </a:cubicBezTo>
                <a:close/>
                <a:moveTo>
                  <a:pt x="1560" y="391"/>
                </a:moveTo>
                <a:cubicBezTo>
                  <a:pt x="1566" y="391"/>
                  <a:pt x="1571" y="391"/>
                  <a:pt x="1576" y="391"/>
                </a:cubicBezTo>
                <a:cubicBezTo>
                  <a:pt x="1576" y="386"/>
                  <a:pt x="1577" y="381"/>
                  <a:pt x="1577" y="376"/>
                </a:cubicBezTo>
                <a:cubicBezTo>
                  <a:pt x="1572" y="376"/>
                  <a:pt x="1567" y="375"/>
                  <a:pt x="1562" y="375"/>
                </a:cubicBezTo>
                <a:cubicBezTo>
                  <a:pt x="1562" y="381"/>
                  <a:pt x="1561" y="386"/>
                  <a:pt x="1560" y="391"/>
                </a:cubicBezTo>
                <a:close/>
                <a:moveTo>
                  <a:pt x="1574" y="430"/>
                </a:moveTo>
                <a:cubicBezTo>
                  <a:pt x="1568" y="429"/>
                  <a:pt x="1562" y="429"/>
                  <a:pt x="1556" y="428"/>
                </a:cubicBezTo>
                <a:cubicBezTo>
                  <a:pt x="1556" y="431"/>
                  <a:pt x="1556" y="435"/>
                  <a:pt x="1556" y="438"/>
                </a:cubicBezTo>
                <a:cubicBezTo>
                  <a:pt x="1556" y="441"/>
                  <a:pt x="1554" y="444"/>
                  <a:pt x="1554" y="446"/>
                </a:cubicBezTo>
                <a:cubicBezTo>
                  <a:pt x="1561" y="447"/>
                  <a:pt x="1567" y="447"/>
                  <a:pt x="1573" y="448"/>
                </a:cubicBezTo>
                <a:cubicBezTo>
                  <a:pt x="1573" y="442"/>
                  <a:pt x="1573" y="436"/>
                  <a:pt x="1574" y="430"/>
                </a:cubicBezTo>
                <a:close/>
                <a:moveTo>
                  <a:pt x="1541" y="306"/>
                </a:moveTo>
                <a:cubicBezTo>
                  <a:pt x="1546" y="307"/>
                  <a:pt x="1551" y="307"/>
                  <a:pt x="1556" y="308"/>
                </a:cubicBezTo>
                <a:cubicBezTo>
                  <a:pt x="1556" y="303"/>
                  <a:pt x="1556" y="298"/>
                  <a:pt x="1556" y="294"/>
                </a:cubicBezTo>
                <a:cubicBezTo>
                  <a:pt x="1552" y="293"/>
                  <a:pt x="1547" y="293"/>
                  <a:pt x="1543" y="292"/>
                </a:cubicBezTo>
                <a:cubicBezTo>
                  <a:pt x="1542" y="297"/>
                  <a:pt x="1542" y="302"/>
                  <a:pt x="1541" y="306"/>
                </a:cubicBezTo>
                <a:close/>
                <a:moveTo>
                  <a:pt x="1535" y="362"/>
                </a:moveTo>
                <a:cubicBezTo>
                  <a:pt x="1540" y="362"/>
                  <a:pt x="1546" y="362"/>
                  <a:pt x="1551" y="362"/>
                </a:cubicBezTo>
                <a:cubicBezTo>
                  <a:pt x="1552" y="357"/>
                  <a:pt x="1552" y="352"/>
                  <a:pt x="1552" y="347"/>
                </a:cubicBezTo>
                <a:cubicBezTo>
                  <a:pt x="1546" y="347"/>
                  <a:pt x="1541" y="346"/>
                  <a:pt x="1537" y="345"/>
                </a:cubicBezTo>
                <a:cubicBezTo>
                  <a:pt x="1536" y="351"/>
                  <a:pt x="1535" y="356"/>
                  <a:pt x="1535" y="362"/>
                </a:cubicBezTo>
                <a:close/>
                <a:moveTo>
                  <a:pt x="1532" y="398"/>
                </a:moveTo>
                <a:cubicBezTo>
                  <a:pt x="1531" y="404"/>
                  <a:pt x="1530" y="411"/>
                  <a:pt x="1530" y="416"/>
                </a:cubicBezTo>
                <a:cubicBezTo>
                  <a:pt x="1536" y="417"/>
                  <a:pt x="1542" y="417"/>
                  <a:pt x="1548" y="418"/>
                </a:cubicBezTo>
                <a:cubicBezTo>
                  <a:pt x="1548" y="412"/>
                  <a:pt x="1549" y="406"/>
                  <a:pt x="1549" y="400"/>
                </a:cubicBezTo>
                <a:cubicBezTo>
                  <a:pt x="1543" y="399"/>
                  <a:pt x="1537" y="399"/>
                  <a:pt x="1532" y="398"/>
                </a:cubicBezTo>
                <a:close/>
                <a:moveTo>
                  <a:pt x="1516" y="277"/>
                </a:moveTo>
                <a:cubicBezTo>
                  <a:pt x="1521" y="277"/>
                  <a:pt x="1526" y="277"/>
                  <a:pt x="1531" y="278"/>
                </a:cubicBezTo>
                <a:cubicBezTo>
                  <a:pt x="1531" y="273"/>
                  <a:pt x="1531" y="268"/>
                  <a:pt x="1531" y="264"/>
                </a:cubicBezTo>
                <a:cubicBezTo>
                  <a:pt x="1527" y="263"/>
                  <a:pt x="1523" y="263"/>
                  <a:pt x="1518" y="262"/>
                </a:cubicBezTo>
                <a:cubicBezTo>
                  <a:pt x="1517" y="267"/>
                  <a:pt x="1517" y="272"/>
                  <a:pt x="1516" y="277"/>
                </a:cubicBezTo>
                <a:close/>
                <a:moveTo>
                  <a:pt x="1510" y="332"/>
                </a:moveTo>
                <a:cubicBezTo>
                  <a:pt x="1516" y="332"/>
                  <a:pt x="1521" y="333"/>
                  <a:pt x="1527" y="333"/>
                </a:cubicBezTo>
                <a:cubicBezTo>
                  <a:pt x="1527" y="328"/>
                  <a:pt x="1527" y="323"/>
                  <a:pt x="1528" y="317"/>
                </a:cubicBezTo>
                <a:cubicBezTo>
                  <a:pt x="1522" y="317"/>
                  <a:pt x="1517" y="316"/>
                  <a:pt x="1512" y="316"/>
                </a:cubicBezTo>
                <a:cubicBezTo>
                  <a:pt x="1511" y="321"/>
                  <a:pt x="1511" y="326"/>
                  <a:pt x="1510" y="332"/>
                </a:cubicBezTo>
                <a:close/>
                <a:moveTo>
                  <a:pt x="1507" y="370"/>
                </a:moveTo>
                <a:cubicBezTo>
                  <a:pt x="1506" y="375"/>
                  <a:pt x="1506" y="381"/>
                  <a:pt x="1506" y="386"/>
                </a:cubicBezTo>
                <a:cubicBezTo>
                  <a:pt x="1512" y="387"/>
                  <a:pt x="1518" y="388"/>
                  <a:pt x="1524" y="388"/>
                </a:cubicBezTo>
                <a:cubicBezTo>
                  <a:pt x="1524" y="382"/>
                  <a:pt x="1524" y="377"/>
                  <a:pt x="1524" y="371"/>
                </a:cubicBezTo>
                <a:cubicBezTo>
                  <a:pt x="1518" y="371"/>
                  <a:pt x="1512" y="370"/>
                  <a:pt x="1507" y="370"/>
                </a:cubicBezTo>
                <a:close/>
                <a:moveTo>
                  <a:pt x="1492" y="247"/>
                </a:moveTo>
                <a:cubicBezTo>
                  <a:pt x="1497" y="247"/>
                  <a:pt x="1501" y="247"/>
                  <a:pt x="1506" y="248"/>
                </a:cubicBezTo>
                <a:cubicBezTo>
                  <a:pt x="1506" y="243"/>
                  <a:pt x="1507" y="239"/>
                  <a:pt x="1507" y="234"/>
                </a:cubicBezTo>
                <a:cubicBezTo>
                  <a:pt x="1502" y="233"/>
                  <a:pt x="1498" y="233"/>
                  <a:pt x="1493" y="232"/>
                </a:cubicBezTo>
                <a:cubicBezTo>
                  <a:pt x="1493" y="237"/>
                  <a:pt x="1492" y="242"/>
                  <a:pt x="1492" y="247"/>
                </a:cubicBezTo>
                <a:close/>
                <a:moveTo>
                  <a:pt x="1485" y="302"/>
                </a:moveTo>
                <a:cubicBezTo>
                  <a:pt x="1491" y="303"/>
                  <a:pt x="1497" y="303"/>
                  <a:pt x="1502" y="303"/>
                </a:cubicBezTo>
                <a:cubicBezTo>
                  <a:pt x="1502" y="298"/>
                  <a:pt x="1503" y="293"/>
                  <a:pt x="1503" y="288"/>
                </a:cubicBezTo>
                <a:cubicBezTo>
                  <a:pt x="1498" y="287"/>
                  <a:pt x="1492" y="286"/>
                  <a:pt x="1487" y="286"/>
                </a:cubicBezTo>
                <a:cubicBezTo>
                  <a:pt x="1487" y="292"/>
                  <a:pt x="1486" y="297"/>
                  <a:pt x="1485" y="302"/>
                </a:cubicBezTo>
                <a:close/>
                <a:moveTo>
                  <a:pt x="1483" y="340"/>
                </a:moveTo>
                <a:cubicBezTo>
                  <a:pt x="1482" y="346"/>
                  <a:pt x="1481" y="352"/>
                  <a:pt x="1480" y="358"/>
                </a:cubicBezTo>
                <a:cubicBezTo>
                  <a:pt x="1486" y="358"/>
                  <a:pt x="1492" y="358"/>
                  <a:pt x="1497" y="358"/>
                </a:cubicBezTo>
                <a:cubicBezTo>
                  <a:pt x="1498" y="353"/>
                  <a:pt x="1498" y="347"/>
                  <a:pt x="1499" y="341"/>
                </a:cubicBezTo>
                <a:cubicBezTo>
                  <a:pt x="1493" y="341"/>
                  <a:pt x="1488" y="340"/>
                  <a:pt x="1483" y="340"/>
                </a:cubicBezTo>
                <a:close/>
                <a:moveTo>
                  <a:pt x="1497" y="393"/>
                </a:moveTo>
                <a:cubicBezTo>
                  <a:pt x="1488" y="398"/>
                  <a:pt x="1481" y="393"/>
                  <a:pt x="1475" y="392"/>
                </a:cubicBezTo>
                <a:cubicBezTo>
                  <a:pt x="1478" y="399"/>
                  <a:pt x="1476" y="406"/>
                  <a:pt x="1474" y="414"/>
                </a:cubicBezTo>
                <a:cubicBezTo>
                  <a:pt x="1482" y="410"/>
                  <a:pt x="1489" y="412"/>
                  <a:pt x="1496" y="416"/>
                </a:cubicBezTo>
                <a:cubicBezTo>
                  <a:pt x="1493" y="409"/>
                  <a:pt x="1493" y="402"/>
                  <a:pt x="1497" y="393"/>
                </a:cubicBezTo>
                <a:close/>
                <a:moveTo>
                  <a:pt x="1474" y="363"/>
                </a:moveTo>
                <a:cubicBezTo>
                  <a:pt x="1464" y="367"/>
                  <a:pt x="1457" y="365"/>
                  <a:pt x="1449" y="361"/>
                </a:cubicBezTo>
                <a:cubicBezTo>
                  <a:pt x="1454" y="370"/>
                  <a:pt x="1452" y="378"/>
                  <a:pt x="1446" y="385"/>
                </a:cubicBezTo>
                <a:cubicBezTo>
                  <a:pt x="1447" y="385"/>
                  <a:pt x="1448" y="385"/>
                  <a:pt x="1449" y="385"/>
                </a:cubicBezTo>
                <a:cubicBezTo>
                  <a:pt x="1458" y="381"/>
                  <a:pt x="1466" y="382"/>
                  <a:pt x="1472" y="389"/>
                </a:cubicBezTo>
                <a:cubicBezTo>
                  <a:pt x="1469" y="381"/>
                  <a:pt x="1467" y="373"/>
                  <a:pt x="1474" y="363"/>
                </a:cubicBezTo>
                <a:close/>
                <a:moveTo>
                  <a:pt x="1421" y="356"/>
                </a:moveTo>
                <a:cubicBezTo>
                  <a:pt x="1430" y="352"/>
                  <a:pt x="1439" y="350"/>
                  <a:pt x="1447" y="358"/>
                </a:cubicBezTo>
                <a:cubicBezTo>
                  <a:pt x="1444" y="351"/>
                  <a:pt x="1443" y="343"/>
                  <a:pt x="1447" y="336"/>
                </a:cubicBezTo>
                <a:cubicBezTo>
                  <a:pt x="1440" y="335"/>
                  <a:pt x="1433" y="334"/>
                  <a:pt x="1426" y="334"/>
                </a:cubicBezTo>
                <a:cubicBezTo>
                  <a:pt x="1429" y="342"/>
                  <a:pt x="1427" y="350"/>
                  <a:pt x="1421" y="356"/>
                </a:cubicBezTo>
                <a:close/>
                <a:moveTo>
                  <a:pt x="1467" y="218"/>
                </a:moveTo>
                <a:cubicBezTo>
                  <a:pt x="1472" y="218"/>
                  <a:pt x="1477" y="218"/>
                  <a:pt x="1482" y="219"/>
                </a:cubicBezTo>
                <a:cubicBezTo>
                  <a:pt x="1482" y="214"/>
                  <a:pt x="1482" y="210"/>
                  <a:pt x="1482" y="205"/>
                </a:cubicBezTo>
                <a:cubicBezTo>
                  <a:pt x="1478" y="205"/>
                  <a:pt x="1474" y="204"/>
                  <a:pt x="1469" y="204"/>
                </a:cubicBezTo>
                <a:cubicBezTo>
                  <a:pt x="1468" y="209"/>
                  <a:pt x="1468" y="213"/>
                  <a:pt x="1467" y="218"/>
                </a:cubicBezTo>
                <a:close/>
                <a:moveTo>
                  <a:pt x="1461" y="272"/>
                </a:moveTo>
                <a:cubicBezTo>
                  <a:pt x="1466" y="273"/>
                  <a:pt x="1472" y="273"/>
                  <a:pt x="1477" y="273"/>
                </a:cubicBezTo>
                <a:cubicBezTo>
                  <a:pt x="1477" y="269"/>
                  <a:pt x="1478" y="264"/>
                  <a:pt x="1478" y="259"/>
                </a:cubicBezTo>
                <a:cubicBezTo>
                  <a:pt x="1473" y="258"/>
                  <a:pt x="1468" y="258"/>
                  <a:pt x="1462" y="257"/>
                </a:cubicBezTo>
                <a:cubicBezTo>
                  <a:pt x="1462" y="262"/>
                  <a:pt x="1462" y="267"/>
                  <a:pt x="1461" y="272"/>
                </a:cubicBezTo>
                <a:close/>
                <a:moveTo>
                  <a:pt x="1455" y="328"/>
                </a:moveTo>
                <a:cubicBezTo>
                  <a:pt x="1461" y="328"/>
                  <a:pt x="1467" y="328"/>
                  <a:pt x="1473" y="329"/>
                </a:cubicBezTo>
                <a:cubicBezTo>
                  <a:pt x="1473" y="323"/>
                  <a:pt x="1474" y="317"/>
                  <a:pt x="1474" y="312"/>
                </a:cubicBezTo>
                <a:cubicBezTo>
                  <a:pt x="1469" y="311"/>
                  <a:pt x="1463" y="311"/>
                  <a:pt x="1458" y="310"/>
                </a:cubicBezTo>
                <a:cubicBezTo>
                  <a:pt x="1457" y="316"/>
                  <a:pt x="1456" y="322"/>
                  <a:pt x="1455" y="328"/>
                </a:cubicBezTo>
                <a:close/>
                <a:moveTo>
                  <a:pt x="1443" y="187"/>
                </a:moveTo>
                <a:cubicBezTo>
                  <a:pt x="1447" y="188"/>
                  <a:pt x="1451" y="188"/>
                  <a:pt x="1456" y="188"/>
                </a:cubicBezTo>
                <a:cubicBezTo>
                  <a:pt x="1456" y="183"/>
                  <a:pt x="1456" y="178"/>
                  <a:pt x="1456" y="173"/>
                </a:cubicBezTo>
                <a:cubicBezTo>
                  <a:pt x="1454" y="173"/>
                  <a:pt x="1453" y="175"/>
                  <a:pt x="1451" y="175"/>
                </a:cubicBezTo>
                <a:cubicBezTo>
                  <a:pt x="1449" y="175"/>
                  <a:pt x="1447" y="174"/>
                  <a:pt x="1444" y="174"/>
                </a:cubicBezTo>
                <a:cubicBezTo>
                  <a:pt x="1444" y="179"/>
                  <a:pt x="1443" y="183"/>
                  <a:pt x="1443" y="187"/>
                </a:cubicBezTo>
                <a:close/>
                <a:moveTo>
                  <a:pt x="1436" y="243"/>
                </a:moveTo>
                <a:cubicBezTo>
                  <a:pt x="1442" y="244"/>
                  <a:pt x="1447" y="244"/>
                  <a:pt x="1452" y="244"/>
                </a:cubicBezTo>
                <a:cubicBezTo>
                  <a:pt x="1453" y="239"/>
                  <a:pt x="1453" y="234"/>
                  <a:pt x="1453" y="229"/>
                </a:cubicBezTo>
                <a:cubicBezTo>
                  <a:pt x="1448" y="228"/>
                  <a:pt x="1443" y="228"/>
                  <a:pt x="1438" y="228"/>
                </a:cubicBezTo>
                <a:cubicBezTo>
                  <a:pt x="1438" y="233"/>
                  <a:pt x="1437" y="238"/>
                  <a:pt x="1436" y="243"/>
                </a:cubicBezTo>
                <a:close/>
                <a:moveTo>
                  <a:pt x="1431" y="298"/>
                </a:moveTo>
                <a:cubicBezTo>
                  <a:pt x="1437" y="298"/>
                  <a:pt x="1442" y="298"/>
                  <a:pt x="1448" y="299"/>
                </a:cubicBezTo>
                <a:cubicBezTo>
                  <a:pt x="1448" y="294"/>
                  <a:pt x="1449" y="288"/>
                  <a:pt x="1449" y="283"/>
                </a:cubicBezTo>
                <a:cubicBezTo>
                  <a:pt x="1443" y="282"/>
                  <a:pt x="1438" y="282"/>
                  <a:pt x="1433" y="282"/>
                </a:cubicBezTo>
                <a:cubicBezTo>
                  <a:pt x="1433" y="287"/>
                  <a:pt x="1432" y="293"/>
                  <a:pt x="1431" y="298"/>
                </a:cubicBezTo>
                <a:close/>
                <a:moveTo>
                  <a:pt x="1412" y="213"/>
                </a:moveTo>
                <a:cubicBezTo>
                  <a:pt x="1417" y="213"/>
                  <a:pt x="1422" y="214"/>
                  <a:pt x="1427" y="214"/>
                </a:cubicBezTo>
                <a:cubicBezTo>
                  <a:pt x="1428" y="209"/>
                  <a:pt x="1428" y="205"/>
                  <a:pt x="1428" y="200"/>
                </a:cubicBezTo>
                <a:cubicBezTo>
                  <a:pt x="1423" y="199"/>
                  <a:pt x="1419" y="198"/>
                  <a:pt x="1414" y="198"/>
                </a:cubicBezTo>
                <a:cubicBezTo>
                  <a:pt x="1413" y="203"/>
                  <a:pt x="1412" y="208"/>
                  <a:pt x="1412" y="213"/>
                </a:cubicBezTo>
                <a:close/>
                <a:moveTo>
                  <a:pt x="1405" y="269"/>
                </a:moveTo>
                <a:cubicBezTo>
                  <a:pt x="1411" y="269"/>
                  <a:pt x="1417" y="269"/>
                  <a:pt x="1423" y="269"/>
                </a:cubicBezTo>
                <a:cubicBezTo>
                  <a:pt x="1423" y="264"/>
                  <a:pt x="1424" y="258"/>
                  <a:pt x="1424" y="253"/>
                </a:cubicBezTo>
                <a:cubicBezTo>
                  <a:pt x="1419" y="252"/>
                  <a:pt x="1413" y="252"/>
                  <a:pt x="1408" y="251"/>
                </a:cubicBezTo>
                <a:cubicBezTo>
                  <a:pt x="1407" y="258"/>
                  <a:pt x="1406" y="264"/>
                  <a:pt x="1405" y="269"/>
                </a:cubicBezTo>
                <a:close/>
                <a:moveTo>
                  <a:pt x="1399" y="325"/>
                </a:moveTo>
                <a:cubicBezTo>
                  <a:pt x="1408" y="321"/>
                  <a:pt x="1414" y="323"/>
                  <a:pt x="1420" y="326"/>
                </a:cubicBezTo>
                <a:cubicBezTo>
                  <a:pt x="1420" y="319"/>
                  <a:pt x="1420" y="313"/>
                  <a:pt x="1420" y="307"/>
                </a:cubicBezTo>
                <a:cubicBezTo>
                  <a:pt x="1414" y="306"/>
                  <a:pt x="1408" y="305"/>
                  <a:pt x="1401" y="304"/>
                </a:cubicBezTo>
                <a:cubicBezTo>
                  <a:pt x="1404" y="311"/>
                  <a:pt x="1402" y="317"/>
                  <a:pt x="1399" y="325"/>
                </a:cubicBezTo>
                <a:close/>
                <a:moveTo>
                  <a:pt x="1388" y="183"/>
                </a:moveTo>
                <a:cubicBezTo>
                  <a:pt x="1393" y="183"/>
                  <a:pt x="1397" y="184"/>
                  <a:pt x="1402" y="184"/>
                </a:cubicBezTo>
                <a:cubicBezTo>
                  <a:pt x="1402" y="179"/>
                  <a:pt x="1403" y="175"/>
                  <a:pt x="1403" y="171"/>
                </a:cubicBezTo>
                <a:cubicBezTo>
                  <a:pt x="1399" y="170"/>
                  <a:pt x="1394" y="170"/>
                  <a:pt x="1389" y="169"/>
                </a:cubicBezTo>
                <a:cubicBezTo>
                  <a:pt x="1389" y="174"/>
                  <a:pt x="1388" y="179"/>
                  <a:pt x="1388" y="183"/>
                </a:cubicBezTo>
                <a:close/>
                <a:moveTo>
                  <a:pt x="1381" y="239"/>
                </a:moveTo>
                <a:cubicBezTo>
                  <a:pt x="1387" y="239"/>
                  <a:pt x="1392" y="239"/>
                  <a:pt x="1398" y="240"/>
                </a:cubicBezTo>
                <a:cubicBezTo>
                  <a:pt x="1399" y="234"/>
                  <a:pt x="1399" y="229"/>
                  <a:pt x="1399" y="224"/>
                </a:cubicBezTo>
                <a:cubicBezTo>
                  <a:pt x="1394" y="223"/>
                  <a:pt x="1388" y="222"/>
                  <a:pt x="1383" y="222"/>
                </a:cubicBezTo>
                <a:cubicBezTo>
                  <a:pt x="1382" y="228"/>
                  <a:pt x="1382" y="233"/>
                  <a:pt x="1381" y="239"/>
                </a:cubicBezTo>
                <a:close/>
                <a:moveTo>
                  <a:pt x="1378" y="276"/>
                </a:moveTo>
                <a:cubicBezTo>
                  <a:pt x="1377" y="282"/>
                  <a:pt x="1377" y="288"/>
                  <a:pt x="1376" y="294"/>
                </a:cubicBezTo>
                <a:cubicBezTo>
                  <a:pt x="1383" y="294"/>
                  <a:pt x="1389" y="295"/>
                  <a:pt x="1395" y="296"/>
                </a:cubicBezTo>
                <a:cubicBezTo>
                  <a:pt x="1395" y="290"/>
                  <a:pt x="1396" y="283"/>
                  <a:pt x="1396" y="277"/>
                </a:cubicBezTo>
                <a:cubicBezTo>
                  <a:pt x="1390" y="276"/>
                  <a:pt x="1384" y="276"/>
                  <a:pt x="1378" y="276"/>
                </a:cubicBezTo>
                <a:close/>
                <a:moveTo>
                  <a:pt x="1363" y="154"/>
                </a:moveTo>
                <a:cubicBezTo>
                  <a:pt x="1368" y="154"/>
                  <a:pt x="1373" y="155"/>
                  <a:pt x="1378" y="155"/>
                </a:cubicBezTo>
                <a:cubicBezTo>
                  <a:pt x="1378" y="150"/>
                  <a:pt x="1378" y="146"/>
                  <a:pt x="1378" y="141"/>
                </a:cubicBezTo>
                <a:cubicBezTo>
                  <a:pt x="1374" y="141"/>
                  <a:pt x="1369" y="140"/>
                  <a:pt x="1365" y="140"/>
                </a:cubicBezTo>
                <a:cubicBezTo>
                  <a:pt x="1364" y="145"/>
                  <a:pt x="1364" y="150"/>
                  <a:pt x="1363" y="154"/>
                </a:cubicBezTo>
                <a:close/>
                <a:moveTo>
                  <a:pt x="1357" y="208"/>
                </a:moveTo>
                <a:cubicBezTo>
                  <a:pt x="1362" y="209"/>
                  <a:pt x="1368" y="209"/>
                  <a:pt x="1374" y="210"/>
                </a:cubicBezTo>
                <a:cubicBezTo>
                  <a:pt x="1374" y="205"/>
                  <a:pt x="1374" y="200"/>
                  <a:pt x="1374" y="195"/>
                </a:cubicBezTo>
                <a:cubicBezTo>
                  <a:pt x="1369" y="194"/>
                  <a:pt x="1363" y="193"/>
                  <a:pt x="1358" y="193"/>
                </a:cubicBezTo>
                <a:cubicBezTo>
                  <a:pt x="1358" y="198"/>
                  <a:pt x="1357" y="204"/>
                  <a:pt x="1357" y="208"/>
                </a:cubicBezTo>
                <a:close/>
                <a:moveTo>
                  <a:pt x="1354" y="246"/>
                </a:moveTo>
                <a:cubicBezTo>
                  <a:pt x="1353" y="252"/>
                  <a:pt x="1352" y="258"/>
                  <a:pt x="1351" y="265"/>
                </a:cubicBezTo>
                <a:cubicBezTo>
                  <a:pt x="1356" y="265"/>
                  <a:pt x="1363" y="265"/>
                  <a:pt x="1369" y="265"/>
                </a:cubicBezTo>
                <a:cubicBezTo>
                  <a:pt x="1369" y="259"/>
                  <a:pt x="1370" y="253"/>
                  <a:pt x="1371" y="247"/>
                </a:cubicBezTo>
                <a:cubicBezTo>
                  <a:pt x="1365" y="247"/>
                  <a:pt x="1359" y="246"/>
                  <a:pt x="1354" y="246"/>
                </a:cubicBezTo>
                <a:close/>
                <a:moveTo>
                  <a:pt x="1339" y="124"/>
                </a:moveTo>
                <a:cubicBezTo>
                  <a:pt x="1344" y="124"/>
                  <a:pt x="1348" y="124"/>
                  <a:pt x="1352" y="125"/>
                </a:cubicBezTo>
                <a:cubicBezTo>
                  <a:pt x="1353" y="119"/>
                  <a:pt x="1353" y="115"/>
                  <a:pt x="1353" y="111"/>
                </a:cubicBezTo>
                <a:cubicBezTo>
                  <a:pt x="1349" y="111"/>
                  <a:pt x="1344" y="111"/>
                  <a:pt x="1340" y="111"/>
                </a:cubicBezTo>
                <a:cubicBezTo>
                  <a:pt x="1340" y="115"/>
                  <a:pt x="1339" y="119"/>
                  <a:pt x="1339" y="124"/>
                </a:cubicBezTo>
                <a:close/>
                <a:moveTo>
                  <a:pt x="1332" y="179"/>
                </a:moveTo>
                <a:cubicBezTo>
                  <a:pt x="1338" y="180"/>
                  <a:pt x="1343" y="180"/>
                  <a:pt x="1348" y="181"/>
                </a:cubicBezTo>
                <a:cubicBezTo>
                  <a:pt x="1349" y="175"/>
                  <a:pt x="1349" y="170"/>
                  <a:pt x="1349" y="165"/>
                </a:cubicBezTo>
                <a:cubicBezTo>
                  <a:pt x="1344" y="165"/>
                  <a:pt x="1340" y="164"/>
                  <a:pt x="1334" y="164"/>
                </a:cubicBezTo>
                <a:cubicBezTo>
                  <a:pt x="1334" y="169"/>
                  <a:pt x="1333" y="174"/>
                  <a:pt x="1332" y="179"/>
                </a:cubicBezTo>
                <a:close/>
                <a:moveTo>
                  <a:pt x="1327" y="234"/>
                </a:moveTo>
                <a:cubicBezTo>
                  <a:pt x="1332" y="234"/>
                  <a:pt x="1338" y="234"/>
                  <a:pt x="1344" y="235"/>
                </a:cubicBezTo>
                <a:cubicBezTo>
                  <a:pt x="1344" y="229"/>
                  <a:pt x="1345" y="224"/>
                  <a:pt x="1345" y="219"/>
                </a:cubicBezTo>
                <a:cubicBezTo>
                  <a:pt x="1339" y="218"/>
                  <a:pt x="1334" y="218"/>
                  <a:pt x="1329" y="217"/>
                </a:cubicBezTo>
                <a:cubicBezTo>
                  <a:pt x="1328" y="223"/>
                  <a:pt x="1328" y="228"/>
                  <a:pt x="1327" y="234"/>
                </a:cubicBezTo>
                <a:close/>
                <a:moveTo>
                  <a:pt x="1344" y="270"/>
                </a:moveTo>
                <a:cubicBezTo>
                  <a:pt x="1335" y="272"/>
                  <a:pt x="1327" y="272"/>
                  <a:pt x="1321" y="266"/>
                </a:cubicBezTo>
                <a:cubicBezTo>
                  <a:pt x="1314" y="259"/>
                  <a:pt x="1315" y="250"/>
                  <a:pt x="1317" y="243"/>
                </a:cubicBezTo>
                <a:cubicBezTo>
                  <a:pt x="1310" y="242"/>
                  <a:pt x="1304" y="241"/>
                  <a:pt x="1297" y="240"/>
                </a:cubicBezTo>
                <a:cubicBezTo>
                  <a:pt x="1300" y="248"/>
                  <a:pt x="1298" y="256"/>
                  <a:pt x="1293" y="262"/>
                </a:cubicBezTo>
                <a:cubicBezTo>
                  <a:pt x="1295" y="262"/>
                  <a:pt x="1297" y="261"/>
                  <a:pt x="1299" y="261"/>
                </a:cubicBezTo>
                <a:cubicBezTo>
                  <a:pt x="1307" y="258"/>
                  <a:pt x="1313" y="260"/>
                  <a:pt x="1318" y="266"/>
                </a:cubicBezTo>
                <a:cubicBezTo>
                  <a:pt x="1324" y="272"/>
                  <a:pt x="1324" y="279"/>
                  <a:pt x="1321" y="286"/>
                </a:cubicBezTo>
                <a:cubicBezTo>
                  <a:pt x="1321" y="288"/>
                  <a:pt x="1320" y="290"/>
                  <a:pt x="1319" y="292"/>
                </a:cubicBezTo>
                <a:cubicBezTo>
                  <a:pt x="1326" y="288"/>
                  <a:pt x="1334" y="288"/>
                  <a:pt x="1341" y="293"/>
                </a:cubicBezTo>
                <a:cubicBezTo>
                  <a:pt x="1342" y="293"/>
                  <a:pt x="1343" y="293"/>
                  <a:pt x="1343" y="293"/>
                </a:cubicBezTo>
                <a:cubicBezTo>
                  <a:pt x="1339" y="286"/>
                  <a:pt x="1340" y="278"/>
                  <a:pt x="1344" y="270"/>
                </a:cubicBezTo>
                <a:close/>
                <a:moveTo>
                  <a:pt x="1308" y="149"/>
                </a:moveTo>
                <a:cubicBezTo>
                  <a:pt x="1313" y="150"/>
                  <a:pt x="1318" y="150"/>
                  <a:pt x="1323" y="150"/>
                </a:cubicBezTo>
                <a:cubicBezTo>
                  <a:pt x="1324" y="145"/>
                  <a:pt x="1324" y="140"/>
                  <a:pt x="1324" y="135"/>
                </a:cubicBezTo>
                <a:cubicBezTo>
                  <a:pt x="1319" y="135"/>
                  <a:pt x="1314" y="134"/>
                  <a:pt x="1310" y="134"/>
                </a:cubicBezTo>
                <a:cubicBezTo>
                  <a:pt x="1309" y="139"/>
                  <a:pt x="1308" y="144"/>
                  <a:pt x="1308" y="149"/>
                </a:cubicBezTo>
                <a:close/>
                <a:moveTo>
                  <a:pt x="1302" y="205"/>
                </a:moveTo>
                <a:cubicBezTo>
                  <a:pt x="1308" y="205"/>
                  <a:pt x="1314" y="205"/>
                  <a:pt x="1319" y="206"/>
                </a:cubicBezTo>
                <a:cubicBezTo>
                  <a:pt x="1320" y="200"/>
                  <a:pt x="1320" y="194"/>
                  <a:pt x="1320" y="189"/>
                </a:cubicBezTo>
                <a:cubicBezTo>
                  <a:pt x="1315" y="188"/>
                  <a:pt x="1310" y="188"/>
                  <a:pt x="1305" y="188"/>
                </a:cubicBezTo>
                <a:cubicBezTo>
                  <a:pt x="1304" y="193"/>
                  <a:pt x="1303" y="199"/>
                  <a:pt x="1302" y="205"/>
                </a:cubicBezTo>
                <a:close/>
                <a:moveTo>
                  <a:pt x="1284" y="119"/>
                </a:moveTo>
                <a:cubicBezTo>
                  <a:pt x="1289" y="119"/>
                  <a:pt x="1293" y="120"/>
                  <a:pt x="1298" y="120"/>
                </a:cubicBezTo>
                <a:cubicBezTo>
                  <a:pt x="1298" y="115"/>
                  <a:pt x="1299" y="111"/>
                  <a:pt x="1299" y="107"/>
                </a:cubicBezTo>
                <a:cubicBezTo>
                  <a:pt x="1294" y="106"/>
                  <a:pt x="1290" y="106"/>
                  <a:pt x="1285" y="105"/>
                </a:cubicBezTo>
                <a:cubicBezTo>
                  <a:pt x="1285" y="110"/>
                  <a:pt x="1284" y="114"/>
                  <a:pt x="1284" y="119"/>
                </a:cubicBezTo>
                <a:close/>
                <a:moveTo>
                  <a:pt x="1277" y="175"/>
                </a:moveTo>
                <a:cubicBezTo>
                  <a:pt x="1283" y="175"/>
                  <a:pt x="1289" y="175"/>
                  <a:pt x="1294" y="175"/>
                </a:cubicBezTo>
                <a:cubicBezTo>
                  <a:pt x="1295" y="170"/>
                  <a:pt x="1295" y="164"/>
                  <a:pt x="1295" y="159"/>
                </a:cubicBezTo>
                <a:cubicBezTo>
                  <a:pt x="1290" y="159"/>
                  <a:pt x="1284" y="158"/>
                  <a:pt x="1279" y="158"/>
                </a:cubicBezTo>
                <a:cubicBezTo>
                  <a:pt x="1279" y="163"/>
                  <a:pt x="1278" y="169"/>
                  <a:pt x="1277" y="175"/>
                </a:cubicBezTo>
                <a:close/>
                <a:moveTo>
                  <a:pt x="1269" y="232"/>
                </a:moveTo>
                <a:cubicBezTo>
                  <a:pt x="1278" y="229"/>
                  <a:pt x="1285" y="229"/>
                  <a:pt x="1291" y="233"/>
                </a:cubicBezTo>
                <a:cubicBezTo>
                  <a:pt x="1291" y="226"/>
                  <a:pt x="1292" y="219"/>
                  <a:pt x="1292" y="213"/>
                </a:cubicBezTo>
                <a:cubicBezTo>
                  <a:pt x="1286" y="212"/>
                  <a:pt x="1280" y="212"/>
                  <a:pt x="1273" y="211"/>
                </a:cubicBezTo>
                <a:cubicBezTo>
                  <a:pt x="1276" y="218"/>
                  <a:pt x="1274" y="224"/>
                  <a:pt x="1269" y="232"/>
                </a:cubicBezTo>
                <a:close/>
                <a:moveTo>
                  <a:pt x="1259" y="90"/>
                </a:moveTo>
                <a:cubicBezTo>
                  <a:pt x="1264" y="90"/>
                  <a:pt x="1269" y="90"/>
                  <a:pt x="1273" y="90"/>
                </a:cubicBezTo>
                <a:cubicBezTo>
                  <a:pt x="1274" y="86"/>
                  <a:pt x="1274" y="81"/>
                  <a:pt x="1274" y="77"/>
                </a:cubicBezTo>
                <a:cubicBezTo>
                  <a:pt x="1270" y="77"/>
                  <a:pt x="1265" y="76"/>
                  <a:pt x="1261" y="76"/>
                </a:cubicBezTo>
                <a:cubicBezTo>
                  <a:pt x="1260" y="81"/>
                  <a:pt x="1260" y="85"/>
                  <a:pt x="1259" y="90"/>
                </a:cubicBezTo>
                <a:close/>
                <a:moveTo>
                  <a:pt x="1253" y="144"/>
                </a:moveTo>
                <a:cubicBezTo>
                  <a:pt x="1259" y="145"/>
                  <a:pt x="1264" y="145"/>
                  <a:pt x="1269" y="146"/>
                </a:cubicBezTo>
                <a:cubicBezTo>
                  <a:pt x="1269" y="141"/>
                  <a:pt x="1270" y="136"/>
                  <a:pt x="1270" y="131"/>
                </a:cubicBezTo>
                <a:cubicBezTo>
                  <a:pt x="1265" y="130"/>
                  <a:pt x="1260" y="130"/>
                  <a:pt x="1254" y="129"/>
                </a:cubicBezTo>
                <a:cubicBezTo>
                  <a:pt x="1254" y="134"/>
                  <a:pt x="1254" y="139"/>
                  <a:pt x="1253" y="144"/>
                </a:cubicBezTo>
                <a:close/>
                <a:moveTo>
                  <a:pt x="1248" y="199"/>
                </a:moveTo>
                <a:cubicBezTo>
                  <a:pt x="1254" y="200"/>
                  <a:pt x="1260" y="201"/>
                  <a:pt x="1266" y="201"/>
                </a:cubicBezTo>
                <a:cubicBezTo>
                  <a:pt x="1266" y="196"/>
                  <a:pt x="1267" y="189"/>
                  <a:pt x="1267" y="183"/>
                </a:cubicBezTo>
                <a:cubicBezTo>
                  <a:pt x="1262" y="183"/>
                  <a:pt x="1255" y="182"/>
                  <a:pt x="1249" y="182"/>
                </a:cubicBezTo>
                <a:cubicBezTo>
                  <a:pt x="1249" y="188"/>
                  <a:pt x="1248" y="194"/>
                  <a:pt x="1248" y="199"/>
                </a:cubicBezTo>
                <a:close/>
                <a:moveTo>
                  <a:pt x="1267" y="234"/>
                </a:moveTo>
                <a:cubicBezTo>
                  <a:pt x="1257" y="238"/>
                  <a:pt x="1250" y="238"/>
                  <a:pt x="1241" y="232"/>
                </a:cubicBezTo>
                <a:cubicBezTo>
                  <a:pt x="1246" y="244"/>
                  <a:pt x="1243" y="252"/>
                  <a:pt x="1237" y="259"/>
                </a:cubicBezTo>
                <a:cubicBezTo>
                  <a:pt x="1237" y="259"/>
                  <a:pt x="1237" y="259"/>
                  <a:pt x="1238" y="259"/>
                </a:cubicBezTo>
                <a:cubicBezTo>
                  <a:pt x="1248" y="253"/>
                  <a:pt x="1257" y="254"/>
                  <a:pt x="1265" y="262"/>
                </a:cubicBezTo>
                <a:cubicBezTo>
                  <a:pt x="1261" y="253"/>
                  <a:pt x="1259" y="245"/>
                  <a:pt x="1267" y="234"/>
                </a:cubicBezTo>
                <a:close/>
                <a:moveTo>
                  <a:pt x="1216" y="226"/>
                </a:moveTo>
                <a:cubicBezTo>
                  <a:pt x="1224" y="223"/>
                  <a:pt x="1232" y="225"/>
                  <a:pt x="1238" y="229"/>
                </a:cubicBezTo>
                <a:cubicBezTo>
                  <a:pt x="1238" y="222"/>
                  <a:pt x="1238" y="215"/>
                  <a:pt x="1238" y="209"/>
                </a:cubicBezTo>
                <a:cubicBezTo>
                  <a:pt x="1231" y="208"/>
                  <a:pt x="1224" y="207"/>
                  <a:pt x="1217" y="206"/>
                </a:cubicBezTo>
                <a:cubicBezTo>
                  <a:pt x="1220" y="212"/>
                  <a:pt x="1220" y="219"/>
                  <a:pt x="1216" y="226"/>
                </a:cubicBezTo>
                <a:close/>
                <a:moveTo>
                  <a:pt x="1229" y="115"/>
                </a:moveTo>
                <a:cubicBezTo>
                  <a:pt x="1234" y="115"/>
                  <a:pt x="1239" y="116"/>
                  <a:pt x="1244" y="116"/>
                </a:cubicBezTo>
                <a:cubicBezTo>
                  <a:pt x="1244" y="111"/>
                  <a:pt x="1245" y="106"/>
                  <a:pt x="1245" y="101"/>
                </a:cubicBezTo>
                <a:cubicBezTo>
                  <a:pt x="1240" y="101"/>
                  <a:pt x="1235" y="100"/>
                  <a:pt x="1230" y="100"/>
                </a:cubicBezTo>
                <a:cubicBezTo>
                  <a:pt x="1230" y="105"/>
                  <a:pt x="1229" y="110"/>
                  <a:pt x="1229" y="115"/>
                </a:cubicBezTo>
                <a:close/>
                <a:moveTo>
                  <a:pt x="1223" y="170"/>
                </a:moveTo>
                <a:cubicBezTo>
                  <a:pt x="1229" y="171"/>
                  <a:pt x="1235" y="171"/>
                  <a:pt x="1241" y="172"/>
                </a:cubicBezTo>
                <a:cubicBezTo>
                  <a:pt x="1241" y="166"/>
                  <a:pt x="1241" y="160"/>
                  <a:pt x="1241" y="155"/>
                </a:cubicBezTo>
                <a:cubicBezTo>
                  <a:pt x="1235" y="154"/>
                  <a:pt x="1230" y="154"/>
                  <a:pt x="1226" y="154"/>
                </a:cubicBezTo>
                <a:cubicBezTo>
                  <a:pt x="1225" y="160"/>
                  <a:pt x="1224" y="165"/>
                  <a:pt x="1223" y="170"/>
                </a:cubicBezTo>
                <a:close/>
                <a:moveTo>
                  <a:pt x="1204" y="85"/>
                </a:moveTo>
                <a:cubicBezTo>
                  <a:pt x="1209" y="85"/>
                  <a:pt x="1214" y="85"/>
                  <a:pt x="1219" y="86"/>
                </a:cubicBezTo>
                <a:cubicBezTo>
                  <a:pt x="1219" y="81"/>
                  <a:pt x="1220" y="77"/>
                  <a:pt x="1220" y="72"/>
                </a:cubicBezTo>
                <a:cubicBezTo>
                  <a:pt x="1215" y="71"/>
                  <a:pt x="1210" y="71"/>
                  <a:pt x="1206" y="71"/>
                </a:cubicBezTo>
                <a:cubicBezTo>
                  <a:pt x="1206" y="75"/>
                  <a:pt x="1205" y="80"/>
                  <a:pt x="1204" y="85"/>
                </a:cubicBezTo>
                <a:close/>
                <a:moveTo>
                  <a:pt x="1199" y="141"/>
                </a:moveTo>
                <a:cubicBezTo>
                  <a:pt x="1204" y="141"/>
                  <a:pt x="1210" y="141"/>
                  <a:pt x="1215" y="141"/>
                </a:cubicBezTo>
                <a:cubicBezTo>
                  <a:pt x="1215" y="136"/>
                  <a:pt x="1216" y="131"/>
                  <a:pt x="1216" y="125"/>
                </a:cubicBezTo>
                <a:cubicBezTo>
                  <a:pt x="1211" y="125"/>
                  <a:pt x="1206" y="124"/>
                  <a:pt x="1201" y="124"/>
                </a:cubicBezTo>
                <a:cubicBezTo>
                  <a:pt x="1200" y="130"/>
                  <a:pt x="1199" y="135"/>
                  <a:pt x="1199" y="141"/>
                </a:cubicBezTo>
                <a:close/>
                <a:moveTo>
                  <a:pt x="1193" y="196"/>
                </a:moveTo>
                <a:cubicBezTo>
                  <a:pt x="1198" y="196"/>
                  <a:pt x="1205" y="197"/>
                  <a:pt x="1212" y="197"/>
                </a:cubicBezTo>
                <a:cubicBezTo>
                  <a:pt x="1212" y="192"/>
                  <a:pt x="1212" y="185"/>
                  <a:pt x="1213" y="179"/>
                </a:cubicBezTo>
                <a:cubicBezTo>
                  <a:pt x="1207" y="178"/>
                  <a:pt x="1200" y="177"/>
                  <a:pt x="1195" y="177"/>
                </a:cubicBezTo>
                <a:cubicBezTo>
                  <a:pt x="1194" y="183"/>
                  <a:pt x="1193" y="190"/>
                  <a:pt x="1193" y="196"/>
                </a:cubicBezTo>
                <a:close/>
                <a:moveTo>
                  <a:pt x="1174" y="110"/>
                </a:moveTo>
                <a:cubicBezTo>
                  <a:pt x="1180" y="110"/>
                  <a:pt x="1185" y="111"/>
                  <a:pt x="1190" y="111"/>
                </a:cubicBezTo>
                <a:cubicBezTo>
                  <a:pt x="1190" y="106"/>
                  <a:pt x="1190" y="101"/>
                  <a:pt x="1191" y="96"/>
                </a:cubicBezTo>
                <a:cubicBezTo>
                  <a:pt x="1186" y="95"/>
                  <a:pt x="1181" y="95"/>
                  <a:pt x="1176" y="95"/>
                </a:cubicBezTo>
                <a:cubicBezTo>
                  <a:pt x="1176" y="100"/>
                  <a:pt x="1175" y="105"/>
                  <a:pt x="1174" y="110"/>
                </a:cubicBezTo>
                <a:close/>
                <a:moveTo>
                  <a:pt x="1168" y="166"/>
                </a:moveTo>
                <a:cubicBezTo>
                  <a:pt x="1174" y="166"/>
                  <a:pt x="1180" y="167"/>
                  <a:pt x="1187" y="167"/>
                </a:cubicBezTo>
                <a:cubicBezTo>
                  <a:pt x="1187" y="161"/>
                  <a:pt x="1187" y="155"/>
                  <a:pt x="1188" y="149"/>
                </a:cubicBezTo>
                <a:cubicBezTo>
                  <a:pt x="1182" y="149"/>
                  <a:pt x="1176" y="148"/>
                  <a:pt x="1171" y="148"/>
                </a:cubicBezTo>
                <a:cubicBezTo>
                  <a:pt x="1170" y="154"/>
                  <a:pt x="1169" y="160"/>
                  <a:pt x="1168" y="166"/>
                </a:cubicBezTo>
                <a:close/>
                <a:moveTo>
                  <a:pt x="1150" y="80"/>
                </a:moveTo>
                <a:cubicBezTo>
                  <a:pt x="1155" y="80"/>
                  <a:pt x="1160" y="81"/>
                  <a:pt x="1165" y="81"/>
                </a:cubicBezTo>
                <a:cubicBezTo>
                  <a:pt x="1165" y="76"/>
                  <a:pt x="1165" y="72"/>
                  <a:pt x="1165" y="67"/>
                </a:cubicBezTo>
                <a:cubicBezTo>
                  <a:pt x="1160" y="67"/>
                  <a:pt x="1155" y="66"/>
                  <a:pt x="1151" y="66"/>
                </a:cubicBezTo>
                <a:cubicBezTo>
                  <a:pt x="1151" y="71"/>
                  <a:pt x="1150" y="76"/>
                  <a:pt x="1150" y="80"/>
                </a:cubicBezTo>
                <a:close/>
                <a:moveTo>
                  <a:pt x="1144" y="135"/>
                </a:moveTo>
                <a:cubicBezTo>
                  <a:pt x="1150" y="136"/>
                  <a:pt x="1156" y="136"/>
                  <a:pt x="1162" y="137"/>
                </a:cubicBezTo>
                <a:cubicBezTo>
                  <a:pt x="1162" y="131"/>
                  <a:pt x="1162" y="125"/>
                  <a:pt x="1163" y="120"/>
                </a:cubicBezTo>
                <a:cubicBezTo>
                  <a:pt x="1157" y="119"/>
                  <a:pt x="1151" y="119"/>
                  <a:pt x="1146" y="118"/>
                </a:cubicBezTo>
                <a:cubicBezTo>
                  <a:pt x="1145" y="124"/>
                  <a:pt x="1145" y="130"/>
                  <a:pt x="1144" y="135"/>
                </a:cubicBezTo>
                <a:close/>
                <a:moveTo>
                  <a:pt x="1159" y="174"/>
                </a:moveTo>
                <a:cubicBezTo>
                  <a:pt x="1152" y="173"/>
                  <a:pt x="1145" y="172"/>
                  <a:pt x="1139" y="171"/>
                </a:cubicBezTo>
                <a:cubicBezTo>
                  <a:pt x="1141" y="178"/>
                  <a:pt x="1140" y="185"/>
                  <a:pt x="1136" y="191"/>
                </a:cubicBezTo>
                <a:cubicBezTo>
                  <a:pt x="1136" y="192"/>
                  <a:pt x="1136" y="193"/>
                  <a:pt x="1136" y="193"/>
                </a:cubicBezTo>
                <a:cubicBezTo>
                  <a:pt x="1142" y="190"/>
                  <a:pt x="1148" y="190"/>
                  <a:pt x="1155" y="193"/>
                </a:cubicBezTo>
                <a:cubicBezTo>
                  <a:pt x="1156" y="193"/>
                  <a:pt x="1158" y="194"/>
                  <a:pt x="1159" y="194"/>
                </a:cubicBezTo>
                <a:cubicBezTo>
                  <a:pt x="1156" y="187"/>
                  <a:pt x="1157" y="180"/>
                  <a:pt x="1159" y="174"/>
                </a:cubicBezTo>
                <a:close/>
                <a:moveTo>
                  <a:pt x="1125" y="50"/>
                </a:moveTo>
                <a:cubicBezTo>
                  <a:pt x="1130" y="51"/>
                  <a:pt x="1135" y="51"/>
                  <a:pt x="1139" y="52"/>
                </a:cubicBezTo>
                <a:cubicBezTo>
                  <a:pt x="1140" y="47"/>
                  <a:pt x="1140" y="43"/>
                  <a:pt x="1140" y="38"/>
                </a:cubicBezTo>
                <a:cubicBezTo>
                  <a:pt x="1136" y="37"/>
                  <a:pt x="1132" y="37"/>
                  <a:pt x="1127" y="37"/>
                </a:cubicBezTo>
                <a:cubicBezTo>
                  <a:pt x="1126" y="41"/>
                  <a:pt x="1126" y="46"/>
                  <a:pt x="1125" y="50"/>
                </a:cubicBezTo>
                <a:close/>
                <a:moveTo>
                  <a:pt x="1120" y="106"/>
                </a:moveTo>
                <a:cubicBezTo>
                  <a:pt x="1126" y="107"/>
                  <a:pt x="1131" y="107"/>
                  <a:pt x="1137" y="108"/>
                </a:cubicBezTo>
                <a:cubicBezTo>
                  <a:pt x="1137" y="102"/>
                  <a:pt x="1137" y="96"/>
                  <a:pt x="1137" y="91"/>
                </a:cubicBezTo>
                <a:cubicBezTo>
                  <a:pt x="1132" y="91"/>
                  <a:pt x="1127" y="91"/>
                  <a:pt x="1122" y="90"/>
                </a:cubicBezTo>
                <a:cubicBezTo>
                  <a:pt x="1121" y="96"/>
                  <a:pt x="1120" y="101"/>
                  <a:pt x="1120" y="106"/>
                </a:cubicBezTo>
                <a:close/>
                <a:moveTo>
                  <a:pt x="1114" y="160"/>
                </a:moveTo>
                <a:cubicBezTo>
                  <a:pt x="1120" y="161"/>
                  <a:pt x="1127" y="162"/>
                  <a:pt x="1133" y="163"/>
                </a:cubicBezTo>
                <a:cubicBezTo>
                  <a:pt x="1133" y="157"/>
                  <a:pt x="1133" y="151"/>
                  <a:pt x="1133" y="145"/>
                </a:cubicBezTo>
                <a:cubicBezTo>
                  <a:pt x="1127" y="144"/>
                  <a:pt x="1121" y="144"/>
                  <a:pt x="1116" y="143"/>
                </a:cubicBezTo>
                <a:cubicBezTo>
                  <a:pt x="1115" y="149"/>
                  <a:pt x="1114" y="155"/>
                  <a:pt x="1114" y="160"/>
                </a:cubicBezTo>
                <a:close/>
                <a:moveTo>
                  <a:pt x="1096" y="76"/>
                </a:moveTo>
                <a:cubicBezTo>
                  <a:pt x="1100" y="76"/>
                  <a:pt x="1105" y="76"/>
                  <a:pt x="1110" y="77"/>
                </a:cubicBezTo>
                <a:cubicBezTo>
                  <a:pt x="1111" y="71"/>
                  <a:pt x="1111" y="67"/>
                  <a:pt x="1111" y="62"/>
                </a:cubicBezTo>
                <a:cubicBezTo>
                  <a:pt x="1107" y="62"/>
                  <a:pt x="1102" y="61"/>
                  <a:pt x="1098" y="61"/>
                </a:cubicBezTo>
                <a:cubicBezTo>
                  <a:pt x="1097" y="66"/>
                  <a:pt x="1096" y="71"/>
                  <a:pt x="1096" y="76"/>
                </a:cubicBezTo>
                <a:close/>
                <a:moveTo>
                  <a:pt x="1089" y="131"/>
                </a:moveTo>
                <a:cubicBezTo>
                  <a:pt x="1095" y="132"/>
                  <a:pt x="1101" y="132"/>
                  <a:pt x="1107" y="133"/>
                </a:cubicBezTo>
                <a:cubicBezTo>
                  <a:pt x="1108" y="127"/>
                  <a:pt x="1108" y="121"/>
                  <a:pt x="1108" y="116"/>
                </a:cubicBezTo>
                <a:cubicBezTo>
                  <a:pt x="1103" y="115"/>
                  <a:pt x="1097" y="114"/>
                  <a:pt x="1091" y="114"/>
                </a:cubicBezTo>
                <a:cubicBezTo>
                  <a:pt x="1091" y="120"/>
                  <a:pt x="1090" y="126"/>
                  <a:pt x="1089" y="131"/>
                </a:cubicBezTo>
                <a:close/>
                <a:moveTo>
                  <a:pt x="1079" y="189"/>
                </a:moveTo>
                <a:cubicBezTo>
                  <a:pt x="1088" y="185"/>
                  <a:pt x="1097" y="184"/>
                  <a:pt x="1105" y="191"/>
                </a:cubicBezTo>
                <a:cubicBezTo>
                  <a:pt x="1102" y="183"/>
                  <a:pt x="1101" y="176"/>
                  <a:pt x="1105" y="169"/>
                </a:cubicBezTo>
                <a:cubicBezTo>
                  <a:pt x="1098" y="169"/>
                  <a:pt x="1091" y="168"/>
                  <a:pt x="1084" y="167"/>
                </a:cubicBezTo>
                <a:cubicBezTo>
                  <a:pt x="1087" y="175"/>
                  <a:pt x="1085" y="182"/>
                  <a:pt x="1079" y="189"/>
                </a:cubicBezTo>
                <a:close/>
                <a:moveTo>
                  <a:pt x="1072" y="45"/>
                </a:moveTo>
                <a:cubicBezTo>
                  <a:pt x="1077" y="46"/>
                  <a:pt x="1081" y="46"/>
                  <a:pt x="1085" y="46"/>
                </a:cubicBezTo>
                <a:cubicBezTo>
                  <a:pt x="1085" y="42"/>
                  <a:pt x="1086" y="37"/>
                  <a:pt x="1086" y="32"/>
                </a:cubicBezTo>
                <a:cubicBezTo>
                  <a:pt x="1082" y="32"/>
                  <a:pt x="1077" y="32"/>
                  <a:pt x="1073" y="32"/>
                </a:cubicBezTo>
                <a:cubicBezTo>
                  <a:pt x="1073" y="37"/>
                  <a:pt x="1072" y="41"/>
                  <a:pt x="1072" y="45"/>
                </a:cubicBezTo>
                <a:close/>
                <a:moveTo>
                  <a:pt x="1065" y="101"/>
                </a:moveTo>
                <a:cubicBezTo>
                  <a:pt x="1071" y="102"/>
                  <a:pt x="1077" y="102"/>
                  <a:pt x="1082" y="102"/>
                </a:cubicBezTo>
                <a:cubicBezTo>
                  <a:pt x="1082" y="97"/>
                  <a:pt x="1083" y="92"/>
                  <a:pt x="1083" y="86"/>
                </a:cubicBezTo>
                <a:cubicBezTo>
                  <a:pt x="1077" y="86"/>
                  <a:pt x="1072" y="85"/>
                  <a:pt x="1067" y="85"/>
                </a:cubicBezTo>
                <a:cubicBezTo>
                  <a:pt x="1066" y="90"/>
                  <a:pt x="1066" y="96"/>
                  <a:pt x="1065" y="101"/>
                </a:cubicBezTo>
                <a:close/>
                <a:moveTo>
                  <a:pt x="1058" y="158"/>
                </a:moveTo>
                <a:cubicBezTo>
                  <a:pt x="1065" y="155"/>
                  <a:pt x="1072" y="156"/>
                  <a:pt x="1078" y="160"/>
                </a:cubicBezTo>
                <a:cubicBezTo>
                  <a:pt x="1078" y="153"/>
                  <a:pt x="1079" y="146"/>
                  <a:pt x="1079" y="140"/>
                </a:cubicBezTo>
                <a:cubicBezTo>
                  <a:pt x="1073" y="139"/>
                  <a:pt x="1066" y="138"/>
                  <a:pt x="1061" y="138"/>
                </a:cubicBezTo>
                <a:cubicBezTo>
                  <a:pt x="1060" y="144"/>
                  <a:pt x="1059" y="151"/>
                  <a:pt x="1058" y="158"/>
                </a:cubicBezTo>
                <a:close/>
                <a:moveTo>
                  <a:pt x="1041" y="71"/>
                </a:moveTo>
                <a:cubicBezTo>
                  <a:pt x="1047" y="71"/>
                  <a:pt x="1052" y="72"/>
                  <a:pt x="1057" y="72"/>
                </a:cubicBezTo>
                <a:cubicBezTo>
                  <a:pt x="1057" y="67"/>
                  <a:pt x="1057" y="63"/>
                  <a:pt x="1057" y="58"/>
                </a:cubicBezTo>
                <a:cubicBezTo>
                  <a:pt x="1053" y="57"/>
                  <a:pt x="1048" y="57"/>
                  <a:pt x="1043" y="56"/>
                </a:cubicBezTo>
                <a:cubicBezTo>
                  <a:pt x="1042" y="61"/>
                  <a:pt x="1042" y="66"/>
                  <a:pt x="1041" y="71"/>
                </a:cubicBezTo>
                <a:close/>
                <a:moveTo>
                  <a:pt x="1034" y="126"/>
                </a:moveTo>
                <a:cubicBezTo>
                  <a:pt x="1040" y="127"/>
                  <a:pt x="1047" y="127"/>
                  <a:pt x="1053" y="128"/>
                </a:cubicBezTo>
                <a:cubicBezTo>
                  <a:pt x="1053" y="122"/>
                  <a:pt x="1053" y="116"/>
                  <a:pt x="1054" y="110"/>
                </a:cubicBezTo>
                <a:cubicBezTo>
                  <a:pt x="1048" y="110"/>
                  <a:pt x="1042" y="109"/>
                  <a:pt x="1037" y="109"/>
                </a:cubicBezTo>
                <a:cubicBezTo>
                  <a:pt x="1036" y="115"/>
                  <a:pt x="1035" y="121"/>
                  <a:pt x="1034" y="126"/>
                </a:cubicBezTo>
                <a:close/>
                <a:moveTo>
                  <a:pt x="1017" y="41"/>
                </a:moveTo>
                <a:cubicBezTo>
                  <a:pt x="1022" y="42"/>
                  <a:pt x="1027" y="42"/>
                  <a:pt x="1032" y="43"/>
                </a:cubicBezTo>
                <a:cubicBezTo>
                  <a:pt x="1032" y="37"/>
                  <a:pt x="1032" y="32"/>
                  <a:pt x="1032" y="28"/>
                </a:cubicBezTo>
                <a:cubicBezTo>
                  <a:pt x="1028" y="28"/>
                  <a:pt x="1023" y="28"/>
                  <a:pt x="1019" y="28"/>
                </a:cubicBezTo>
                <a:cubicBezTo>
                  <a:pt x="1018" y="32"/>
                  <a:pt x="1018" y="37"/>
                  <a:pt x="1017" y="41"/>
                </a:cubicBezTo>
                <a:close/>
                <a:moveTo>
                  <a:pt x="1011" y="96"/>
                </a:moveTo>
                <a:cubicBezTo>
                  <a:pt x="1017" y="96"/>
                  <a:pt x="1022" y="97"/>
                  <a:pt x="1028" y="98"/>
                </a:cubicBezTo>
                <a:cubicBezTo>
                  <a:pt x="1028" y="93"/>
                  <a:pt x="1028" y="87"/>
                  <a:pt x="1028" y="82"/>
                </a:cubicBezTo>
                <a:cubicBezTo>
                  <a:pt x="1023" y="81"/>
                  <a:pt x="1017" y="81"/>
                  <a:pt x="1012" y="80"/>
                </a:cubicBezTo>
                <a:cubicBezTo>
                  <a:pt x="1012" y="86"/>
                  <a:pt x="1011" y="91"/>
                  <a:pt x="1011" y="96"/>
                </a:cubicBezTo>
                <a:close/>
                <a:moveTo>
                  <a:pt x="1005" y="152"/>
                </a:moveTo>
                <a:cubicBezTo>
                  <a:pt x="1010" y="152"/>
                  <a:pt x="1017" y="152"/>
                  <a:pt x="1023" y="152"/>
                </a:cubicBezTo>
                <a:cubicBezTo>
                  <a:pt x="1024" y="146"/>
                  <a:pt x="1024" y="140"/>
                  <a:pt x="1025" y="134"/>
                </a:cubicBezTo>
                <a:cubicBezTo>
                  <a:pt x="1019" y="134"/>
                  <a:pt x="1013" y="134"/>
                  <a:pt x="1007" y="133"/>
                </a:cubicBezTo>
                <a:cubicBezTo>
                  <a:pt x="1006" y="140"/>
                  <a:pt x="1006" y="146"/>
                  <a:pt x="1005" y="152"/>
                </a:cubicBezTo>
                <a:close/>
                <a:moveTo>
                  <a:pt x="986" y="66"/>
                </a:moveTo>
                <a:cubicBezTo>
                  <a:pt x="992" y="67"/>
                  <a:pt x="997" y="67"/>
                  <a:pt x="1003" y="68"/>
                </a:cubicBezTo>
                <a:cubicBezTo>
                  <a:pt x="1003" y="63"/>
                  <a:pt x="1003" y="58"/>
                  <a:pt x="1003" y="53"/>
                </a:cubicBezTo>
                <a:cubicBezTo>
                  <a:pt x="998" y="52"/>
                  <a:pt x="993" y="52"/>
                  <a:pt x="988" y="51"/>
                </a:cubicBezTo>
                <a:cubicBezTo>
                  <a:pt x="988" y="56"/>
                  <a:pt x="987" y="62"/>
                  <a:pt x="986" y="66"/>
                </a:cubicBezTo>
                <a:close/>
                <a:moveTo>
                  <a:pt x="981" y="121"/>
                </a:moveTo>
                <a:cubicBezTo>
                  <a:pt x="986" y="121"/>
                  <a:pt x="992" y="122"/>
                  <a:pt x="999" y="122"/>
                </a:cubicBezTo>
                <a:cubicBezTo>
                  <a:pt x="999" y="117"/>
                  <a:pt x="999" y="111"/>
                  <a:pt x="999" y="106"/>
                </a:cubicBezTo>
                <a:cubicBezTo>
                  <a:pt x="993" y="105"/>
                  <a:pt x="988" y="105"/>
                  <a:pt x="983" y="105"/>
                </a:cubicBezTo>
                <a:cubicBezTo>
                  <a:pt x="982" y="111"/>
                  <a:pt x="982" y="116"/>
                  <a:pt x="981" y="121"/>
                </a:cubicBezTo>
                <a:close/>
                <a:moveTo>
                  <a:pt x="962" y="36"/>
                </a:moveTo>
                <a:cubicBezTo>
                  <a:pt x="967" y="37"/>
                  <a:pt x="972" y="37"/>
                  <a:pt x="977" y="37"/>
                </a:cubicBezTo>
                <a:cubicBezTo>
                  <a:pt x="977" y="33"/>
                  <a:pt x="977" y="28"/>
                  <a:pt x="978" y="23"/>
                </a:cubicBezTo>
                <a:cubicBezTo>
                  <a:pt x="973" y="23"/>
                  <a:pt x="969" y="22"/>
                  <a:pt x="964" y="22"/>
                </a:cubicBezTo>
                <a:cubicBezTo>
                  <a:pt x="964" y="27"/>
                  <a:pt x="963" y="31"/>
                  <a:pt x="962" y="36"/>
                </a:cubicBezTo>
                <a:close/>
                <a:moveTo>
                  <a:pt x="956" y="92"/>
                </a:moveTo>
                <a:cubicBezTo>
                  <a:pt x="961" y="92"/>
                  <a:pt x="967" y="92"/>
                  <a:pt x="973" y="92"/>
                </a:cubicBezTo>
                <a:cubicBezTo>
                  <a:pt x="973" y="87"/>
                  <a:pt x="973" y="82"/>
                  <a:pt x="974" y="77"/>
                </a:cubicBezTo>
                <a:cubicBezTo>
                  <a:pt x="968" y="76"/>
                  <a:pt x="963" y="76"/>
                  <a:pt x="958" y="75"/>
                </a:cubicBezTo>
                <a:cubicBezTo>
                  <a:pt x="957" y="81"/>
                  <a:pt x="956" y="87"/>
                  <a:pt x="956" y="92"/>
                </a:cubicBezTo>
                <a:close/>
                <a:moveTo>
                  <a:pt x="947" y="150"/>
                </a:moveTo>
                <a:cubicBezTo>
                  <a:pt x="948" y="149"/>
                  <a:pt x="950" y="149"/>
                  <a:pt x="952" y="148"/>
                </a:cubicBezTo>
                <a:cubicBezTo>
                  <a:pt x="960" y="145"/>
                  <a:pt x="967" y="147"/>
                  <a:pt x="972" y="153"/>
                </a:cubicBezTo>
                <a:cubicBezTo>
                  <a:pt x="978" y="160"/>
                  <a:pt x="978" y="167"/>
                  <a:pt x="975" y="175"/>
                </a:cubicBezTo>
                <a:cubicBezTo>
                  <a:pt x="974" y="176"/>
                  <a:pt x="973" y="178"/>
                  <a:pt x="972" y="179"/>
                </a:cubicBezTo>
                <a:cubicBezTo>
                  <a:pt x="980" y="176"/>
                  <a:pt x="988" y="175"/>
                  <a:pt x="995" y="180"/>
                </a:cubicBezTo>
                <a:cubicBezTo>
                  <a:pt x="995" y="181"/>
                  <a:pt x="996" y="180"/>
                  <a:pt x="997" y="181"/>
                </a:cubicBezTo>
                <a:cubicBezTo>
                  <a:pt x="993" y="172"/>
                  <a:pt x="993" y="165"/>
                  <a:pt x="999" y="156"/>
                </a:cubicBezTo>
                <a:cubicBezTo>
                  <a:pt x="982" y="163"/>
                  <a:pt x="964" y="153"/>
                  <a:pt x="971" y="130"/>
                </a:cubicBezTo>
                <a:cubicBezTo>
                  <a:pt x="965" y="130"/>
                  <a:pt x="958" y="129"/>
                  <a:pt x="952" y="128"/>
                </a:cubicBezTo>
                <a:cubicBezTo>
                  <a:pt x="953" y="136"/>
                  <a:pt x="952" y="144"/>
                  <a:pt x="947" y="150"/>
                </a:cubicBezTo>
                <a:close/>
                <a:moveTo>
                  <a:pt x="932" y="61"/>
                </a:moveTo>
                <a:cubicBezTo>
                  <a:pt x="937" y="62"/>
                  <a:pt x="943" y="62"/>
                  <a:pt x="948" y="63"/>
                </a:cubicBezTo>
                <a:cubicBezTo>
                  <a:pt x="948" y="58"/>
                  <a:pt x="948" y="53"/>
                  <a:pt x="948" y="48"/>
                </a:cubicBezTo>
                <a:cubicBezTo>
                  <a:pt x="943" y="47"/>
                  <a:pt x="939" y="47"/>
                  <a:pt x="934" y="46"/>
                </a:cubicBezTo>
                <a:cubicBezTo>
                  <a:pt x="933" y="52"/>
                  <a:pt x="932" y="56"/>
                  <a:pt x="932" y="61"/>
                </a:cubicBezTo>
                <a:close/>
                <a:moveTo>
                  <a:pt x="926" y="117"/>
                </a:moveTo>
                <a:cubicBezTo>
                  <a:pt x="932" y="117"/>
                  <a:pt x="938" y="118"/>
                  <a:pt x="944" y="119"/>
                </a:cubicBezTo>
                <a:cubicBezTo>
                  <a:pt x="945" y="113"/>
                  <a:pt x="945" y="106"/>
                  <a:pt x="946" y="100"/>
                </a:cubicBezTo>
                <a:cubicBezTo>
                  <a:pt x="940" y="100"/>
                  <a:pt x="934" y="100"/>
                  <a:pt x="929" y="100"/>
                </a:cubicBezTo>
                <a:cubicBezTo>
                  <a:pt x="928" y="105"/>
                  <a:pt x="927" y="111"/>
                  <a:pt x="926" y="117"/>
                </a:cubicBezTo>
                <a:close/>
                <a:moveTo>
                  <a:pt x="908" y="31"/>
                </a:moveTo>
                <a:cubicBezTo>
                  <a:pt x="913" y="31"/>
                  <a:pt x="918" y="32"/>
                  <a:pt x="922" y="32"/>
                </a:cubicBezTo>
                <a:cubicBezTo>
                  <a:pt x="922" y="28"/>
                  <a:pt x="922" y="23"/>
                  <a:pt x="922" y="19"/>
                </a:cubicBezTo>
                <a:cubicBezTo>
                  <a:pt x="918" y="18"/>
                  <a:pt x="914" y="18"/>
                  <a:pt x="910" y="18"/>
                </a:cubicBezTo>
                <a:cubicBezTo>
                  <a:pt x="909" y="22"/>
                  <a:pt x="909" y="27"/>
                  <a:pt x="908" y="31"/>
                </a:cubicBezTo>
                <a:close/>
                <a:moveTo>
                  <a:pt x="903" y="86"/>
                </a:moveTo>
                <a:cubicBezTo>
                  <a:pt x="908" y="87"/>
                  <a:pt x="913" y="87"/>
                  <a:pt x="918" y="88"/>
                </a:cubicBezTo>
                <a:cubicBezTo>
                  <a:pt x="918" y="82"/>
                  <a:pt x="919" y="77"/>
                  <a:pt x="919" y="72"/>
                </a:cubicBezTo>
                <a:cubicBezTo>
                  <a:pt x="914" y="71"/>
                  <a:pt x="909" y="71"/>
                  <a:pt x="904" y="70"/>
                </a:cubicBezTo>
                <a:cubicBezTo>
                  <a:pt x="904" y="76"/>
                  <a:pt x="903" y="81"/>
                  <a:pt x="903" y="86"/>
                </a:cubicBezTo>
                <a:close/>
                <a:moveTo>
                  <a:pt x="895" y="144"/>
                </a:moveTo>
                <a:cubicBezTo>
                  <a:pt x="902" y="141"/>
                  <a:pt x="909" y="141"/>
                  <a:pt x="915" y="145"/>
                </a:cubicBezTo>
                <a:cubicBezTo>
                  <a:pt x="915" y="138"/>
                  <a:pt x="916" y="131"/>
                  <a:pt x="916" y="124"/>
                </a:cubicBezTo>
                <a:cubicBezTo>
                  <a:pt x="914" y="125"/>
                  <a:pt x="910" y="125"/>
                  <a:pt x="907" y="125"/>
                </a:cubicBezTo>
                <a:cubicBezTo>
                  <a:pt x="904" y="125"/>
                  <a:pt x="901" y="124"/>
                  <a:pt x="899" y="123"/>
                </a:cubicBezTo>
                <a:cubicBezTo>
                  <a:pt x="897" y="130"/>
                  <a:pt x="896" y="137"/>
                  <a:pt x="895" y="144"/>
                </a:cubicBezTo>
                <a:close/>
                <a:moveTo>
                  <a:pt x="878" y="57"/>
                </a:moveTo>
                <a:cubicBezTo>
                  <a:pt x="884" y="57"/>
                  <a:pt x="889" y="58"/>
                  <a:pt x="893" y="58"/>
                </a:cubicBezTo>
                <a:cubicBezTo>
                  <a:pt x="893" y="53"/>
                  <a:pt x="893" y="48"/>
                  <a:pt x="893" y="43"/>
                </a:cubicBezTo>
                <a:cubicBezTo>
                  <a:pt x="889" y="43"/>
                  <a:pt x="885" y="43"/>
                  <a:pt x="880" y="42"/>
                </a:cubicBezTo>
                <a:cubicBezTo>
                  <a:pt x="880" y="48"/>
                  <a:pt x="879" y="52"/>
                  <a:pt x="878" y="57"/>
                </a:cubicBezTo>
                <a:close/>
                <a:moveTo>
                  <a:pt x="872" y="111"/>
                </a:moveTo>
                <a:cubicBezTo>
                  <a:pt x="878" y="112"/>
                  <a:pt x="884" y="113"/>
                  <a:pt x="890" y="113"/>
                </a:cubicBezTo>
                <a:cubicBezTo>
                  <a:pt x="890" y="108"/>
                  <a:pt x="890" y="102"/>
                  <a:pt x="891" y="97"/>
                </a:cubicBezTo>
                <a:cubicBezTo>
                  <a:pt x="885" y="96"/>
                  <a:pt x="879" y="96"/>
                  <a:pt x="874" y="95"/>
                </a:cubicBezTo>
                <a:cubicBezTo>
                  <a:pt x="873" y="100"/>
                  <a:pt x="873" y="106"/>
                  <a:pt x="872" y="111"/>
                </a:cubicBezTo>
                <a:close/>
                <a:moveTo>
                  <a:pt x="854" y="27"/>
                </a:moveTo>
                <a:cubicBezTo>
                  <a:pt x="859" y="27"/>
                  <a:pt x="863" y="27"/>
                  <a:pt x="868" y="27"/>
                </a:cubicBezTo>
                <a:cubicBezTo>
                  <a:pt x="868" y="22"/>
                  <a:pt x="868" y="18"/>
                  <a:pt x="868" y="14"/>
                </a:cubicBezTo>
                <a:cubicBezTo>
                  <a:pt x="864" y="13"/>
                  <a:pt x="860" y="13"/>
                  <a:pt x="856" y="13"/>
                </a:cubicBezTo>
                <a:cubicBezTo>
                  <a:pt x="855" y="18"/>
                  <a:pt x="855" y="22"/>
                  <a:pt x="854" y="27"/>
                </a:cubicBezTo>
                <a:close/>
                <a:moveTo>
                  <a:pt x="848" y="82"/>
                </a:moveTo>
                <a:cubicBezTo>
                  <a:pt x="853" y="83"/>
                  <a:pt x="859" y="83"/>
                  <a:pt x="865" y="84"/>
                </a:cubicBezTo>
                <a:cubicBezTo>
                  <a:pt x="865" y="78"/>
                  <a:pt x="865" y="73"/>
                  <a:pt x="865" y="68"/>
                </a:cubicBezTo>
                <a:cubicBezTo>
                  <a:pt x="860" y="67"/>
                  <a:pt x="855" y="67"/>
                  <a:pt x="850" y="66"/>
                </a:cubicBezTo>
                <a:cubicBezTo>
                  <a:pt x="849" y="72"/>
                  <a:pt x="848" y="77"/>
                  <a:pt x="848" y="82"/>
                </a:cubicBezTo>
                <a:close/>
                <a:moveTo>
                  <a:pt x="842" y="136"/>
                </a:moveTo>
                <a:cubicBezTo>
                  <a:pt x="848" y="137"/>
                  <a:pt x="855" y="138"/>
                  <a:pt x="861" y="139"/>
                </a:cubicBezTo>
                <a:cubicBezTo>
                  <a:pt x="861" y="133"/>
                  <a:pt x="861" y="127"/>
                  <a:pt x="861" y="121"/>
                </a:cubicBezTo>
                <a:cubicBezTo>
                  <a:pt x="858" y="121"/>
                  <a:pt x="855" y="121"/>
                  <a:pt x="852" y="121"/>
                </a:cubicBezTo>
                <a:cubicBezTo>
                  <a:pt x="849" y="120"/>
                  <a:pt x="846" y="119"/>
                  <a:pt x="844" y="119"/>
                </a:cubicBezTo>
                <a:cubicBezTo>
                  <a:pt x="843" y="125"/>
                  <a:pt x="842" y="131"/>
                  <a:pt x="842" y="136"/>
                </a:cubicBezTo>
                <a:close/>
                <a:moveTo>
                  <a:pt x="824" y="52"/>
                </a:moveTo>
                <a:cubicBezTo>
                  <a:pt x="829" y="52"/>
                  <a:pt x="834" y="53"/>
                  <a:pt x="839" y="53"/>
                </a:cubicBezTo>
                <a:cubicBezTo>
                  <a:pt x="839" y="48"/>
                  <a:pt x="840" y="44"/>
                  <a:pt x="840" y="38"/>
                </a:cubicBezTo>
                <a:cubicBezTo>
                  <a:pt x="835" y="38"/>
                  <a:pt x="831" y="38"/>
                  <a:pt x="826" y="37"/>
                </a:cubicBezTo>
                <a:cubicBezTo>
                  <a:pt x="825" y="42"/>
                  <a:pt x="825" y="47"/>
                  <a:pt x="824" y="52"/>
                </a:cubicBezTo>
                <a:close/>
                <a:moveTo>
                  <a:pt x="817" y="107"/>
                </a:moveTo>
                <a:cubicBezTo>
                  <a:pt x="824" y="108"/>
                  <a:pt x="830" y="108"/>
                  <a:pt x="835" y="109"/>
                </a:cubicBezTo>
                <a:cubicBezTo>
                  <a:pt x="835" y="103"/>
                  <a:pt x="836" y="97"/>
                  <a:pt x="836" y="92"/>
                </a:cubicBezTo>
                <a:cubicBezTo>
                  <a:pt x="830" y="91"/>
                  <a:pt x="825" y="91"/>
                  <a:pt x="820" y="90"/>
                </a:cubicBezTo>
                <a:cubicBezTo>
                  <a:pt x="819" y="96"/>
                  <a:pt x="818" y="102"/>
                  <a:pt x="817" y="107"/>
                </a:cubicBezTo>
                <a:close/>
                <a:moveTo>
                  <a:pt x="814" y="153"/>
                </a:moveTo>
                <a:cubicBezTo>
                  <a:pt x="814" y="156"/>
                  <a:pt x="812" y="160"/>
                  <a:pt x="812" y="162"/>
                </a:cubicBezTo>
                <a:cubicBezTo>
                  <a:pt x="819" y="162"/>
                  <a:pt x="825" y="163"/>
                  <a:pt x="831" y="163"/>
                </a:cubicBezTo>
                <a:cubicBezTo>
                  <a:pt x="831" y="158"/>
                  <a:pt x="831" y="152"/>
                  <a:pt x="831" y="145"/>
                </a:cubicBezTo>
                <a:cubicBezTo>
                  <a:pt x="826" y="145"/>
                  <a:pt x="820" y="144"/>
                  <a:pt x="814" y="144"/>
                </a:cubicBezTo>
                <a:cubicBezTo>
                  <a:pt x="814" y="147"/>
                  <a:pt x="814" y="150"/>
                  <a:pt x="814" y="153"/>
                </a:cubicBezTo>
                <a:close/>
                <a:moveTo>
                  <a:pt x="800" y="21"/>
                </a:moveTo>
                <a:cubicBezTo>
                  <a:pt x="805" y="22"/>
                  <a:pt x="809" y="22"/>
                  <a:pt x="814" y="22"/>
                </a:cubicBezTo>
                <a:cubicBezTo>
                  <a:pt x="814" y="18"/>
                  <a:pt x="814" y="14"/>
                  <a:pt x="814" y="10"/>
                </a:cubicBezTo>
                <a:cubicBezTo>
                  <a:pt x="810" y="9"/>
                  <a:pt x="806" y="9"/>
                  <a:pt x="802" y="9"/>
                </a:cubicBezTo>
                <a:cubicBezTo>
                  <a:pt x="801" y="13"/>
                  <a:pt x="801" y="17"/>
                  <a:pt x="800" y="21"/>
                </a:cubicBezTo>
                <a:close/>
                <a:moveTo>
                  <a:pt x="794" y="77"/>
                </a:moveTo>
                <a:cubicBezTo>
                  <a:pt x="799" y="77"/>
                  <a:pt x="804" y="78"/>
                  <a:pt x="810" y="78"/>
                </a:cubicBezTo>
                <a:cubicBezTo>
                  <a:pt x="810" y="73"/>
                  <a:pt x="810" y="68"/>
                  <a:pt x="811" y="63"/>
                </a:cubicBezTo>
                <a:cubicBezTo>
                  <a:pt x="805" y="62"/>
                  <a:pt x="800" y="62"/>
                  <a:pt x="796" y="61"/>
                </a:cubicBezTo>
                <a:cubicBezTo>
                  <a:pt x="795" y="67"/>
                  <a:pt x="794" y="72"/>
                  <a:pt x="794" y="77"/>
                </a:cubicBezTo>
                <a:close/>
                <a:moveTo>
                  <a:pt x="788" y="133"/>
                </a:moveTo>
                <a:cubicBezTo>
                  <a:pt x="793" y="133"/>
                  <a:pt x="800" y="133"/>
                  <a:pt x="805" y="133"/>
                </a:cubicBezTo>
                <a:cubicBezTo>
                  <a:pt x="806" y="128"/>
                  <a:pt x="806" y="122"/>
                  <a:pt x="807" y="116"/>
                </a:cubicBezTo>
                <a:cubicBezTo>
                  <a:pt x="802" y="116"/>
                  <a:pt x="796" y="115"/>
                  <a:pt x="791" y="115"/>
                </a:cubicBezTo>
                <a:cubicBezTo>
                  <a:pt x="790" y="121"/>
                  <a:pt x="789" y="127"/>
                  <a:pt x="788" y="133"/>
                </a:cubicBezTo>
                <a:close/>
                <a:moveTo>
                  <a:pt x="770" y="46"/>
                </a:moveTo>
                <a:cubicBezTo>
                  <a:pt x="775" y="47"/>
                  <a:pt x="780" y="47"/>
                  <a:pt x="784" y="48"/>
                </a:cubicBezTo>
                <a:cubicBezTo>
                  <a:pt x="784" y="43"/>
                  <a:pt x="784" y="39"/>
                  <a:pt x="784" y="34"/>
                </a:cubicBezTo>
                <a:cubicBezTo>
                  <a:pt x="780" y="34"/>
                  <a:pt x="776" y="33"/>
                  <a:pt x="772" y="33"/>
                </a:cubicBezTo>
                <a:cubicBezTo>
                  <a:pt x="771" y="37"/>
                  <a:pt x="771" y="42"/>
                  <a:pt x="770" y="46"/>
                </a:cubicBezTo>
                <a:close/>
                <a:moveTo>
                  <a:pt x="764" y="102"/>
                </a:moveTo>
                <a:cubicBezTo>
                  <a:pt x="769" y="102"/>
                  <a:pt x="775" y="103"/>
                  <a:pt x="780" y="103"/>
                </a:cubicBezTo>
                <a:cubicBezTo>
                  <a:pt x="780" y="98"/>
                  <a:pt x="781" y="92"/>
                  <a:pt x="781" y="87"/>
                </a:cubicBezTo>
                <a:cubicBezTo>
                  <a:pt x="776" y="86"/>
                  <a:pt x="771" y="86"/>
                  <a:pt x="766" y="86"/>
                </a:cubicBezTo>
                <a:cubicBezTo>
                  <a:pt x="766" y="91"/>
                  <a:pt x="765" y="97"/>
                  <a:pt x="764" y="102"/>
                </a:cubicBezTo>
                <a:close/>
                <a:moveTo>
                  <a:pt x="757" y="159"/>
                </a:moveTo>
                <a:cubicBezTo>
                  <a:pt x="764" y="156"/>
                  <a:pt x="771" y="157"/>
                  <a:pt x="777" y="160"/>
                </a:cubicBezTo>
                <a:cubicBezTo>
                  <a:pt x="777" y="154"/>
                  <a:pt x="778" y="147"/>
                  <a:pt x="778" y="140"/>
                </a:cubicBezTo>
                <a:cubicBezTo>
                  <a:pt x="772" y="140"/>
                  <a:pt x="766" y="139"/>
                  <a:pt x="760" y="139"/>
                </a:cubicBezTo>
                <a:cubicBezTo>
                  <a:pt x="759" y="145"/>
                  <a:pt x="758" y="152"/>
                  <a:pt x="757" y="159"/>
                </a:cubicBezTo>
                <a:close/>
                <a:moveTo>
                  <a:pt x="740" y="71"/>
                </a:moveTo>
                <a:cubicBezTo>
                  <a:pt x="745" y="72"/>
                  <a:pt x="750" y="72"/>
                  <a:pt x="755" y="73"/>
                </a:cubicBezTo>
                <a:cubicBezTo>
                  <a:pt x="755" y="68"/>
                  <a:pt x="755" y="63"/>
                  <a:pt x="755" y="59"/>
                </a:cubicBezTo>
                <a:cubicBezTo>
                  <a:pt x="751" y="58"/>
                  <a:pt x="746" y="58"/>
                  <a:pt x="741" y="57"/>
                </a:cubicBezTo>
                <a:cubicBezTo>
                  <a:pt x="741" y="62"/>
                  <a:pt x="740" y="67"/>
                  <a:pt x="740" y="71"/>
                </a:cubicBezTo>
                <a:close/>
                <a:moveTo>
                  <a:pt x="735" y="127"/>
                </a:moveTo>
                <a:cubicBezTo>
                  <a:pt x="740" y="127"/>
                  <a:pt x="746" y="128"/>
                  <a:pt x="752" y="129"/>
                </a:cubicBezTo>
                <a:cubicBezTo>
                  <a:pt x="752" y="123"/>
                  <a:pt x="752" y="117"/>
                  <a:pt x="753" y="111"/>
                </a:cubicBezTo>
                <a:cubicBezTo>
                  <a:pt x="747" y="111"/>
                  <a:pt x="741" y="110"/>
                  <a:pt x="735" y="109"/>
                </a:cubicBezTo>
                <a:cubicBezTo>
                  <a:pt x="735" y="115"/>
                  <a:pt x="735" y="121"/>
                  <a:pt x="735" y="127"/>
                </a:cubicBezTo>
                <a:close/>
                <a:moveTo>
                  <a:pt x="716" y="42"/>
                </a:moveTo>
                <a:cubicBezTo>
                  <a:pt x="720" y="42"/>
                  <a:pt x="725" y="43"/>
                  <a:pt x="730" y="43"/>
                </a:cubicBezTo>
                <a:cubicBezTo>
                  <a:pt x="730" y="38"/>
                  <a:pt x="730" y="34"/>
                  <a:pt x="730" y="29"/>
                </a:cubicBezTo>
                <a:cubicBezTo>
                  <a:pt x="726" y="29"/>
                  <a:pt x="722" y="28"/>
                  <a:pt x="717" y="28"/>
                </a:cubicBezTo>
                <a:cubicBezTo>
                  <a:pt x="717" y="33"/>
                  <a:pt x="716" y="37"/>
                  <a:pt x="716" y="42"/>
                </a:cubicBezTo>
                <a:close/>
                <a:moveTo>
                  <a:pt x="710" y="97"/>
                </a:moveTo>
                <a:cubicBezTo>
                  <a:pt x="716" y="98"/>
                  <a:pt x="721" y="98"/>
                  <a:pt x="727" y="99"/>
                </a:cubicBezTo>
                <a:cubicBezTo>
                  <a:pt x="727" y="94"/>
                  <a:pt x="727" y="88"/>
                  <a:pt x="727" y="82"/>
                </a:cubicBezTo>
                <a:cubicBezTo>
                  <a:pt x="722" y="82"/>
                  <a:pt x="717" y="82"/>
                  <a:pt x="712" y="82"/>
                </a:cubicBezTo>
                <a:cubicBezTo>
                  <a:pt x="711" y="87"/>
                  <a:pt x="711" y="93"/>
                  <a:pt x="710" y="97"/>
                </a:cubicBezTo>
                <a:close/>
                <a:moveTo>
                  <a:pt x="704" y="151"/>
                </a:moveTo>
                <a:cubicBezTo>
                  <a:pt x="710" y="152"/>
                  <a:pt x="716" y="153"/>
                  <a:pt x="723" y="154"/>
                </a:cubicBezTo>
                <a:cubicBezTo>
                  <a:pt x="723" y="148"/>
                  <a:pt x="723" y="143"/>
                  <a:pt x="723" y="137"/>
                </a:cubicBezTo>
                <a:cubicBezTo>
                  <a:pt x="717" y="136"/>
                  <a:pt x="711" y="135"/>
                  <a:pt x="706" y="135"/>
                </a:cubicBezTo>
                <a:cubicBezTo>
                  <a:pt x="705" y="141"/>
                  <a:pt x="705" y="146"/>
                  <a:pt x="704" y="151"/>
                </a:cubicBezTo>
                <a:close/>
                <a:moveTo>
                  <a:pt x="722" y="187"/>
                </a:moveTo>
                <a:cubicBezTo>
                  <a:pt x="715" y="190"/>
                  <a:pt x="707" y="190"/>
                  <a:pt x="698" y="186"/>
                </a:cubicBezTo>
                <a:cubicBezTo>
                  <a:pt x="702" y="194"/>
                  <a:pt x="701" y="201"/>
                  <a:pt x="697" y="207"/>
                </a:cubicBezTo>
                <a:cubicBezTo>
                  <a:pt x="696" y="208"/>
                  <a:pt x="696" y="209"/>
                  <a:pt x="696" y="209"/>
                </a:cubicBezTo>
                <a:cubicBezTo>
                  <a:pt x="705" y="206"/>
                  <a:pt x="713" y="207"/>
                  <a:pt x="720" y="212"/>
                </a:cubicBezTo>
                <a:cubicBezTo>
                  <a:pt x="716" y="203"/>
                  <a:pt x="717" y="195"/>
                  <a:pt x="722" y="187"/>
                </a:cubicBezTo>
                <a:close/>
                <a:moveTo>
                  <a:pt x="686" y="67"/>
                </a:moveTo>
                <a:cubicBezTo>
                  <a:pt x="691" y="67"/>
                  <a:pt x="695" y="67"/>
                  <a:pt x="700" y="68"/>
                </a:cubicBezTo>
                <a:cubicBezTo>
                  <a:pt x="700" y="63"/>
                  <a:pt x="700" y="58"/>
                  <a:pt x="701" y="54"/>
                </a:cubicBezTo>
                <a:cubicBezTo>
                  <a:pt x="696" y="53"/>
                  <a:pt x="692" y="53"/>
                  <a:pt x="688" y="53"/>
                </a:cubicBezTo>
                <a:cubicBezTo>
                  <a:pt x="687" y="58"/>
                  <a:pt x="687" y="62"/>
                  <a:pt x="686" y="67"/>
                </a:cubicBezTo>
                <a:close/>
                <a:moveTo>
                  <a:pt x="680" y="122"/>
                </a:moveTo>
                <a:cubicBezTo>
                  <a:pt x="686" y="123"/>
                  <a:pt x="691" y="123"/>
                  <a:pt x="697" y="124"/>
                </a:cubicBezTo>
                <a:cubicBezTo>
                  <a:pt x="697" y="118"/>
                  <a:pt x="697" y="113"/>
                  <a:pt x="698" y="107"/>
                </a:cubicBezTo>
                <a:cubicBezTo>
                  <a:pt x="692" y="107"/>
                  <a:pt x="687" y="106"/>
                  <a:pt x="682" y="106"/>
                </a:cubicBezTo>
                <a:cubicBezTo>
                  <a:pt x="681" y="112"/>
                  <a:pt x="680" y="117"/>
                  <a:pt x="680" y="122"/>
                </a:cubicBezTo>
                <a:close/>
                <a:moveTo>
                  <a:pt x="675" y="177"/>
                </a:moveTo>
                <a:cubicBezTo>
                  <a:pt x="680" y="177"/>
                  <a:pt x="687" y="178"/>
                  <a:pt x="693" y="178"/>
                </a:cubicBezTo>
                <a:cubicBezTo>
                  <a:pt x="693" y="173"/>
                  <a:pt x="693" y="167"/>
                  <a:pt x="693" y="161"/>
                </a:cubicBezTo>
                <a:cubicBezTo>
                  <a:pt x="688" y="161"/>
                  <a:pt x="682" y="160"/>
                  <a:pt x="676" y="160"/>
                </a:cubicBezTo>
                <a:cubicBezTo>
                  <a:pt x="676" y="165"/>
                  <a:pt x="675" y="171"/>
                  <a:pt x="675" y="177"/>
                </a:cubicBezTo>
                <a:close/>
                <a:moveTo>
                  <a:pt x="656" y="92"/>
                </a:moveTo>
                <a:cubicBezTo>
                  <a:pt x="662" y="92"/>
                  <a:pt x="666" y="93"/>
                  <a:pt x="671" y="93"/>
                </a:cubicBezTo>
                <a:cubicBezTo>
                  <a:pt x="672" y="88"/>
                  <a:pt x="672" y="84"/>
                  <a:pt x="672" y="78"/>
                </a:cubicBezTo>
                <a:cubicBezTo>
                  <a:pt x="667" y="78"/>
                  <a:pt x="663" y="77"/>
                  <a:pt x="658" y="77"/>
                </a:cubicBezTo>
                <a:cubicBezTo>
                  <a:pt x="657" y="82"/>
                  <a:pt x="657" y="87"/>
                  <a:pt x="656" y="92"/>
                </a:cubicBezTo>
                <a:close/>
                <a:moveTo>
                  <a:pt x="649" y="148"/>
                </a:moveTo>
                <a:cubicBezTo>
                  <a:pt x="655" y="148"/>
                  <a:pt x="661" y="148"/>
                  <a:pt x="667" y="148"/>
                </a:cubicBezTo>
                <a:cubicBezTo>
                  <a:pt x="667" y="143"/>
                  <a:pt x="668" y="137"/>
                  <a:pt x="668" y="132"/>
                </a:cubicBezTo>
                <a:cubicBezTo>
                  <a:pt x="662" y="131"/>
                  <a:pt x="657" y="131"/>
                  <a:pt x="652" y="130"/>
                </a:cubicBezTo>
                <a:cubicBezTo>
                  <a:pt x="651" y="137"/>
                  <a:pt x="650" y="142"/>
                  <a:pt x="649" y="148"/>
                </a:cubicBezTo>
                <a:close/>
                <a:moveTo>
                  <a:pt x="646" y="193"/>
                </a:moveTo>
                <a:cubicBezTo>
                  <a:pt x="646" y="196"/>
                  <a:pt x="645" y="199"/>
                  <a:pt x="644" y="201"/>
                </a:cubicBezTo>
                <a:cubicBezTo>
                  <a:pt x="651" y="202"/>
                  <a:pt x="658" y="203"/>
                  <a:pt x="665" y="204"/>
                </a:cubicBezTo>
                <a:cubicBezTo>
                  <a:pt x="665" y="198"/>
                  <a:pt x="665" y="192"/>
                  <a:pt x="665" y="186"/>
                </a:cubicBezTo>
                <a:cubicBezTo>
                  <a:pt x="659" y="185"/>
                  <a:pt x="652" y="184"/>
                  <a:pt x="646" y="184"/>
                </a:cubicBezTo>
                <a:cubicBezTo>
                  <a:pt x="646" y="186"/>
                  <a:pt x="647" y="189"/>
                  <a:pt x="646" y="193"/>
                </a:cubicBezTo>
                <a:close/>
                <a:moveTo>
                  <a:pt x="632" y="61"/>
                </a:moveTo>
                <a:cubicBezTo>
                  <a:pt x="637" y="61"/>
                  <a:pt x="641" y="62"/>
                  <a:pt x="646" y="63"/>
                </a:cubicBezTo>
                <a:cubicBezTo>
                  <a:pt x="646" y="58"/>
                  <a:pt x="646" y="54"/>
                  <a:pt x="646" y="50"/>
                </a:cubicBezTo>
                <a:cubicBezTo>
                  <a:pt x="642" y="49"/>
                  <a:pt x="638" y="49"/>
                  <a:pt x="633" y="49"/>
                </a:cubicBezTo>
                <a:cubicBezTo>
                  <a:pt x="633" y="53"/>
                  <a:pt x="633" y="57"/>
                  <a:pt x="632" y="61"/>
                </a:cubicBezTo>
                <a:close/>
                <a:moveTo>
                  <a:pt x="626" y="117"/>
                </a:moveTo>
                <a:cubicBezTo>
                  <a:pt x="631" y="117"/>
                  <a:pt x="636" y="118"/>
                  <a:pt x="642" y="118"/>
                </a:cubicBezTo>
                <a:cubicBezTo>
                  <a:pt x="642" y="113"/>
                  <a:pt x="642" y="108"/>
                  <a:pt x="643" y="103"/>
                </a:cubicBezTo>
                <a:cubicBezTo>
                  <a:pt x="637" y="102"/>
                  <a:pt x="632" y="102"/>
                  <a:pt x="628" y="101"/>
                </a:cubicBezTo>
                <a:cubicBezTo>
                  <a:pt x="627" y="107"/>
                  <a:pt x="626" y="112"/>
                  <a:pt x="626" y="117"/>
                </a:cubicBezTo>
                <a:close/>
                <a:moveTo>
                  <a:pt x="620" y="172"/>
                </a:moveTo>
                <a:cubicBezTo>
                  <a:pt x="626" y="173"/>
                  <a:pt x="633" y="173"/>
                  <a:pt x="638" y="174"/>
                </a:cubicBezTo>
                <a:cubicBezTo>
                  <a:pt x="639" y="168"/>
                  <a:pt x="639" y="162"/>
                  <a:pt x="640" y="155"/>
                </a:cubicBezTo>
                <a:cubicBezTo>
                  <a:pt x="634" y="155"/>
                  <a:pt x="628" y="155"/>
                  <a:pt x="622" y="155"/>
                </a:cubicBezTo>
                <a:cubicBezTo>
                  <a:pt x="622" y="161"/>
                  <a:pt x="621" y="167"/>
                  <a:pt x="620" y="172"/>
                </a:cubicBezTo>
                <a:close/>
                <a:moveTo>
                  <a:pt x="602" y="86"/>
                </a:moveTo>
                <a:cubicBezTo>
                  <a:pt x="607" y="87"/>
                  <a:pt x="612" y="87"/>
                  <a:pt x="616" y="88"/>
                </a:cubicBezTo>
                <a:cubicBezTo>
                  <a:pt x="616" y="83"/>
                  <a:pt x="617" y="79"/>
                  <a:pt x="617" y="74"/>
                </a:cubicBezTo>
                <a:cubicBezTo>
                  <a:pt x="612" y="74"/>
                  <a:pt x="608" y="74"/>
                  <a:pt x="603" y="73"/>
                </a:cubicBezTo>
                <a:cubicBezTo>
                  <a:pt x="603" y="78"/>
                  <a:pt x="603" y="82"/>
                  <a:pt x="602" y="86"/>
                </a:cubicBezTo>
                <a:close/>
                <a:moveTo>
                  <a:pt x="596" y="142"/>
                </a:moveTo>
                <a:cubicBezTo>
                  <a:pt x="602" y="142"/>
                  <a:pt x="607" y="143"/>
                  <a:pt x="612" y="143"/>
                </a:cubicBezTo>
                <a:cubicBezTo>
                  <a:pt x="612" y="138"/>
                  <a:pt x="613" y="133"/>
                  <a:pt x="613" y="126"/>
                </a:cubicBezTo>
                <a:cubicBezTo>
                  <a:pt x="608" y="126"/>
                  <a:pt x="603" y="126"/>
                  <a:pt x="598" y="126"/>
                </a:cubicBezTo>
                <a:cubicBezTo>
                  <a:pt x="598" y="132"/>
                  <a:pt x="597" y="137"/>
                  <a:pt x="596" y="142"/>
                </a:cubicBezTo>
                <a:close/>
                <a:moveTo>
                  <a:pt x="590" y="197"/>
                </a:moveTo>
                <a:cubicBezTo>
                  <a:pt x="596" y="198"/>
                  <a:pt x="603" y="198"/>
                  <a:pt x="609" y="199"/>
                </a:cubicBezTo>
                <a:cubicBezTo>
                  <a:pt x="609" y="193"/>
                  <a:pt x="610" y="186"/>
                  <a:pt x="610" y="181"/>
                </a:cubicBezTo>
                <a:cubicBezTo>
                  <a:pt x="604" y="180"/>
                  <a:pt x="598" y="180"/>
                  <a:pt x="592" y="179"/>
                </a:cubicBezTo>
                <a:cubicBezTo>
                  <a:pt x="592" y="185"/>
                  <a:pt x="591" y="192"/>
                  <a:pt x="590" y="197"/>
                </a:cubicBezTo>
                <a:close/>
                <a:moveTo>
                  <a:pt x="573" y="111"/>
                </a:moveTo>
                <a:cubicBezTo>
                  <a:pt x="578" y="112"/>
                  <a:pt x="582" y="112"/>
                  <a:pt x="587" y="112"/>
                </a:cubicBezTo>
                <a:cubicBezTo>
                  <a:pt x="587" y="107"/>
                  <a:pt x="587" y="103"/>
                  <a:pt x="587" y="99"/>
                </a:cubicBezTo>
                <a:cubicBezTo>
                  <a:pt x="583" y="99"/>
                  <a:pt x="579" y="98"/>
                  <a:pt x="574" y="98"/>
                </a:cubicBezTo>
                <a:cubicBezTo>
                  <a:pt x="574" y="102"/>
                  <a:pt x="573" y="106"/>
                  <a:pt x="573" y="111"/>
                </a:cubicBezTo>
                <a:close/>
                <a:moveTo>
                  <a:pt x="567" y="166"/>
                </a:moveTo>
                <a:cubicBezTo>
                  <a:pt x="572" y="167"/>
                  <a:pt x="578" y="168"/>
                  <a:pt x="583" y="168"/>
                </a:cubicBezTo>
                <a:cubicBezTo>
                  <a:pt x="584" y="162"/>
                  <a:pt x="584" y="156"/>
                  <a:pt x="585" y="152"/>
                </a:cubicBezTo>
                <a:cubicBezTo>
                  <a:pt x="579" y="151"/>
                  <a:pt x="573" y="151"/>
                  <a:pt x="568" y="150"/>
                </a:cubicBezTo>
                <a:cubicBezTo>
                  <a:pt x="568" y="156"/>
                  <a:pt x="567" y="161"/>
                  <a:pt x="567" y="166"/>
                </a:cubicBezTo>
                <a:close/>
                <a:moveTo>
                  <a:pt x="543" y="137"/>
                </a:moveTo>
                <a:cubicBezTo>
                  <a:pt x="548" y="138"/>
                  <a:pt x="553" y="138"/>
                  <a:pt x="558" y="139"/>
                </a:cubicBezTo>
                <a:cubicBezTo>
                  <a:pt x="558" y="133"/>
                  <a:pt x="558" y="128"/>
                  <a:pt x="558" y="123"/>
                </a:cubicBezTo>
                <a:cubicBezTo>
                  <a:pt x="554" y="123"/>
                  <a:pt x="549" y="123"/>
                  <a:pt x="544" y="122"/>
                </a:cubicBezTo>
                <a:cubicBezTo>
                  <a:pt x="544" y="127"/>
                  <a:pt x="543" y="132"/>
                  <a:pt x="543" y="137"/>
                </a:cubicBezTo>
                <a:close/>
                <a:moveTo>
                  <a:pt x="537" y="191"/>
                </a:moveTo>
                <a:cubicBezTo>
                  <a:pt x="543" y="192"/>
                  <a:pt x="548" y="193"/>
                  <a:pt x="554" y="193"/>
                </a:cubicBezTo>
                <a:cubicBezTo>
                  <a:pt x="554" y="188"/>
                  <a:pt x="554" y="183"/>
                  <a:pt x="555" y="177"/>
                </a:cubicBezTo>
                <a:cubicBezTo>
                  <a:pt x="549" y="177"/>
                  <a:pt x="544" y="176"/>
                  <a:pt x="538" y="176"/>
                </a:cubicBezTo>
                <a:cubicBezTo>
                  <a:pt x="538" y="181"/>
                  <a:pt x="537" y="187"/>
                  <a:pt x="537" y="191"/>
                </a:cubicBezTo>
                <a:close/>
                <a:moveTo>
                  <a:pt x="531" y="248"/>
                </a:moveTo>
                <a:cubicBezTo>
                  <a:pt x="538" y="246"/>
                  <a:pt x="545" y="247"/>
                  <a:pt x="552" y="251"/>
                </a:cubicBezTo>
                <a:cubicBezTo>
                  <a:pt x="549" y="243"/>
                  <a:pt x="549" y="236"/>
                  <a:pt x="554" y="229"/>
                </a:cubicBezTo>
                <a:cubicBezTo>
                  <a:pt x="554" y="228"/>
                  <a:pt x="553" y="227"/>
                  <a:pt x="553" y="226"/>
                </a:cubicBezTo>
                <a:cubicBezTo>
                  <a:pt x="555" y="225"/>
                  <a:pt x="557" y="225"/>
                  <a:pt x="559" y="224"/>
                </a:cubicBezTo>
                <a:cubicBezTo>
                  <a:pt x="565" y="221"/>
                  <a:pt x="571" y="221"/>
                  <a:pt x="577" y="224"/>
                </a:cubicBezTo>
                <a:cubicBezTo>
                  <a:pt x="578" y="224"/>
                  <a:pt x="579" y="224"/>
                  <a:pt x="579" y="224"/>
                </a:cubicBezTo>
                <a:cubicBezTo>
                  <a:pt x="579" y="217"/>
                  <a:pt x="580" y="211"/>
                  <a:pt x="580" y="205"/>
                </a:cubicBezTo>
                <a:cubicBezTo>
                  <a:pt x="575" y="205"/>
                  <a:pt x="568" y="204"/>
                  <a:pt x="561" y="204"/>
                </a:cubicBezTo>
                <a:cubicBezTo>
                  <a:pt x="562" y="206"/>
                  <a:pt x="562" y="208"/>
                  <a:pt x="562" y="211"/>
                </a:cubicBezTo>
                <a:cubicBezTo>
                  <a:pt x="562" y="217"/>
                  <a:pt x="561" y="223"/>
                  <a:pt x="553" y="226"/>
                </a:cubicBezTo>
                <a:cubicBezTo>
                  <a:pt x="553" y="226"/>
                  <a:pt x="553" y="226"/>
                  <a:pt x="553" y="226"/>
                </a:cubicBezTo>
                <a:cubicBezTo>
                  <a:pt x="547" y="233"/>
                  <a:pt x="540" y="229"/>
                  <a:pt x="533" y="228"/>
                </a:cubicBezTo>
                <a:cubicBezTo>
                  <a:pt x="532" y="235"/>
                  <a:pt x="532" y="242"/>
                  <a:pt x="531" y="248"/>
                </a:cubicBezTo>
                <a:close/>
                <a:moveTo>
                  <a:pt x="513" y="162"/>
                </a:moveTo>
                <a:cubicBezTo>
                  <a:pt x="518" y="162"/>
                  <a:pt x="523" y="163"/>
                  <a:pt x="528" y="164"/>
                </a:cubicBezTo>
                <a:cubicBezTo>
                  <a:pt x="529" y="158"/>
                  <a:pt x="529" y="153"/>
                  <a:pt x="529" y="148"/>
                </a:cubicBezTo>
                <a:cubicBezTo>
                  <a:pt x="524" y="147"/>
                  <a:pt x="519" y="147"/>
                  <a:pt x="514" y="147"/>
                </a:cubicBezTo>
                <a:cubicBezTo>
                  <a:pt x="514" y="152"/>
                  <a:pt x="513" y="157"/>
                  <a:pt x="513" y="162"/>
                </a:cubicBezTo>
                <a:close/>
                <a:moveTo>
                  <a:pt x="507" y="216"/>
                </a:moveTo>
                <a:cubicBezTo>
                  <a:pt x="513" y="217"/>
                  <a:pt x="519" y="217"/>
                  <a:pt x="525" y="218"/>
                </a:cubicBezTo>
                <a:cubicBezTo>
                  <a:pt x="525" y="213"/>
                  <a:pt x="525" y="207"/>
                  <a:pt x="525" y="201"/>
                </a:cubicBezTo>
                <a:cubicBezTo>
                  <a:pt x="519" y="201"/>
                  <a:pt x="514" y="201"/>
                  <a:pt x="509" y="200"/>
                </a:cubicBezTo>
                <a:cubicBezTo>
                  <a:pt x="509" y="206"/>
                  <a:pt x="508" y="211"/>
                  <a:pt x="507" y="216"/>
                </a:cubicBezTo>
                <a:close/>
                <a:moveTo>
                  <a:pt x="523" y="254"/>
                </a:moveTo>
                <a:cubicBezTo>
                  <a:pt x="516" y="254"/>
                  <a:pt x="509" y="253"/>
                  <a:pt x="502" y="253"/>
                </a:cubicBezTo>
                <a:cubicBezTo>
                  <a:pt x="505" y="260"/>
                  <a:pt x="502" y="267"/>
                  <a:pt x="500" y="274"/>
                </a:cubicBezTo>
                <a:cubicBezTo>
                  <a:pt x="507" y="271"/>
                  <a:pt x="514" y="271"/>
                  <a:pt x="520" y="275"/>
                </a:cubicBezTo>
                <a:cubicBezTo>
                  <a:pt x="521" y="276"/>
                  <a:pt x="522" y="276"/>
                  <a:pt x="523" y="276"/>
                </a:cubicBezTo>
                <a:cubicBezTo>
                  <a:pt x="519" y="268"/>
                  <a:pt x="520" y="261"/>
                  <a:pt x="523" y="254"/>
                </a:cubicBezTo>
                <a:close/>
                <a:moveTo>
                  <a:pt x="489" y="131"/>
                </a:moveTo>
                <a:cubicBezTo>
                  <a:pt x="493" y="132"/>
                  <a:pt x="498" y="132"/>
                  <a:pt x="503" y="133"/>
                </a:cubicBezTo>
                <a:cubicBezTo>
                  <a:pt x="503" y="128"/>
                  <a:pt x="503" y="123"/>
                  <a:pt x="504" y="119"/>
                </a:cubicBezTo>
                <a:cubicBezTo>
                  <a:pt x="499" y="118"/>
                  <a:pt x="495" y="118"/>
                  <a:pt x="490" y="118"/>
                </a:cubicBezTo>
                <a:cubicBezTo>
                  <a:pt x="490" y="122"/>
                  <a:pt x="489" y="126"/>
                  <a:pt x="489" y="131"/>
                </a:cubicBezTo>
                <a:close/>
                <a:moveTo>
                  <a:pt x="483" y="187"/>
                </a:moveTo>
                <a:cubicBezTo>
                  <a:pt x="489" y="187"/>
                  <a:pt x="494" y="188"/>
                  <a:pt x="499" y="188"/>
                </a:cubicBezTo>
                <a:cubicBezTo>
                  <a:pt x="499" y="183"/>
                  <a:pt x="499" y="178"/>
                  <a:pt x="500" y="172"/>
                </a:cubicBezTo>
                <a:cubicBezTo>
                  <a:pt x="495" y="172"/>
                  <a:pt x="490" y="172"/>
                  <a:pt x="485" y="172"/>
                </a:cubicBezTo>
                <a:cubicBezTo>
                  <a:pt x="485" y="177"/>
                  <a:pt x="484" y="182"/>
                  <a:pt x="483" y="187"/>
                </a:cubicBezTo>
                <a:close/>
                <a:moveTo>
                  <a:pt x="497" y="276"/>
                </a:moveTo>
                <a:cubicBezTo>
                  <a:pt x="488" y="280"/>
                  <a:pt x="479" y="281"/>
                  <a:pt x="470" y="274"/>
                </a:cubicBezTo>
                <a:cubicBezTo>
                  <a:pt x="474" y="284"/>
                  <a:pt x="474" y="292"/>
                  <a:pt x="468" y="300"/>
                </a:cubicBezTo>
                <a:cubicBezTo>
                  <a:pt x="477" y="296"/>
                  <a:pt x="485" y="294"/>
                  <a:pt x="493" y="302"/>
                </a:cubicBezTo>
                <a:cubicBezTo>
                  <a:pt x="489" y="293"/>
                  <a:pt x="489" y="284"/>
                  <a:pt x="497" y="276"/>
                </a:cubicBezTo>
                <a:close/>
                <a:moveTo>
                  <a:pt x="479" y="233"/>
                </a:moveTo>
                <a:cubicBezTo>
                  <a:pt x="479" y="236"/>
                  <a:pt x="478" y="239"/>
                  <a:pt x="477" y="241"/>
                </a:cubicBezTo>
                <a:cubicBezTo>
                  <a:pt x="484" y="242"/>
                  <a:pt x="490" y="243"/>
                  <a:pt x="495" y="243"/>
                </a:cubicBezTo>
                <a:cubicBezTo>
                  <a:pt x="495" y="237"/>
                  <a:pt x="496" y="231"/>
                  <a:pt x="496" y="226"/>
                </a:cubicBezTo>
                <a:cubicBezTo>
                  <a:pt x="490" y="226"/>
                  <a:pt x="485" y="225"/>
                  <a:pt x="478" y="225"/>
                </a:cubicBezTo>
                <a:cubicBezTo>
                  <a:pt x="479" y="227"/>
                  <a:pt x="479" y="230"/>
                  <a:pt x="479" y="233"/>
                </a:cubicBezTo>
                <a:close/>
                <a:moveTo>
                  <a:pt x="460" y="156"/>
                </a:moveTo>
                <a:cubicBezTo>
                  <a:pt x="465" y="157"/>
                  <a:pt x="469" y="157"/>
                  <a:pt x="473" y="157"/>
                </a:cubicBezTo>
                <a:cubicBezTo>
                  <a:pt x="473" y="153"/>
                  <a:pt x="474" y="148"/>
                  <a:pt x="474" y="143"/>
                </a:cubicBezTo>
                <a:cubicBezTo>
                  <a:pt x="470" y="143"/>
                  <a:pt x="466" y="143"/>
                  <a:pt x="461" y="143"/>
                </a:cubicBezTo>
                <a:cubicBezTo>
                  <a:pt x="461" y="148"/>
                  <a:pt x="460" y="152"/>
                  <a:pt x="460" y="156"/>
                </a:cubicBezTo>
                <a:close/>
                <a:moveTo>
                  <a:pt x="453" y="212"/>
                </a:moveTo>
                <a:cubicBezTo>
                  <a:pt x="459" y="212"/>
                  <a:pt x="465" y="213"/>
                  <a:pt x="470" y="213"/>
                </a:cubicBezTo>
                <a:cubicBezTo>
                  <a:pt x="470" y="208"/>
                  <a:pt x="471" y="202"/>
                  <a:pt x="471" y="197"/>
                </a:cubicBezTo>
                <a:cubicBezTo>
                  <a:pt x="465" y="197"/>
                  <a:pt x="460" y="196"/>
                  <a:pt x="455" y="196"/>
                </a:cubicBezTo>
                <a:cubicBezTo>
                  <a:pt x="455" y="201"/>
                  <a:pt x="454" y="206"/>
                  <a:pt x="453" y="212"/>
                </a:cubicBezTo>
                <a:close/>
                <a:moveTo>
                  <a:pt x="447" y="267"/>
                </a:moveTo>
                <a:cubicBezTo>
                  <a:pt x="454" y="268"/>
                  <a:pt x="460" y="268"/>
                  <a:pt x="466" y="269"/>
                </a:cubicBezTo>
                <a:cubicBezTo>
                  <a:pt x="466" y="264"/>
                  <a:pt x="466" y="257"/>
                  <a:pt x="466" y="251"/>
                </a:cubicBezTo>
                <a:cubicBezTo>
                  <a:pt x="460" y="250"/>
                  <a:pt x="455" y="250"/>
                  <a:pt x="449" y="249"/>
                </a:cubicBezTo>
                <a:cubicBezTo>
                  <a:pt x="449" y="255"/>
                  <a:pt x="448" y="261"/>
                  <a:pt x="447" y="267"/>
                </a:cubicBezTo>
                <a:close/>
                <a:moveTo>
                  <a:pt x="430" y="181"/>
                </a:moveTo>
                <a:cubicBezTo>
                  <a:pt x="435" y="181"/>
                  <a:pt x="440" y="182"/>
                  <a:pt x="444" y="182"/>
                </a:cubicBezTo>
                <a:cubicBezTo>
                  <a:pt x="445" y="177"/>
                  <a:pt x="445" y="172"/>
                  <a:pt x="445" y="168"/>
                </a:cubicBezTo>
                <a:cubicBezTo>
                  <a:pt x="440" y="168"/>
                  <a:pt x="436" y="167"/>
                  <a:pt x="431" y="167"/>
                </a:cubicBezTo>
                <a:cubicBezTo>
                  <a:pt x="431" y="172"/>
                  <a:pt x="430" y="176"/>
                  <a:pt x="430" y="181"/>
                </a:cubicBezTo>
                <a:close/>
                <a:moveTo>
                  <a:pt x="424" y="236"/>
                </a:moveTo>
                <a:cubicBezTo>
                  <a:pt x="429" y="237"/>
                  <a:pt x="435" y="237"/>
                  <a:pt x="440" y="238"/>
                </a:cubicBezTo>
                <a:cubicBezTo>
                  <a:pt x="440" y="232"/>
                  <a:pt x="441" y="227"/>
                  <a:pt x="441" y="222"/>
                </a:cubicBezTo>
                <a:cubicBezTo>
                  <a:pt x="436" y="221"/>
                  <a:pt x="430" y="221"/>
                  <a:pt x="425" y="221"/>
                </a:cubicBezTo>
                <a:cubicBezTo>
                  <a:pt x="425" y="226"/>
                  <a:pt x="424" y="231"/>
                  <a:pt x="424" y="236"/>
                </a:cubicBezTo>
                <a:close/>
                <a:moveTo>
                  <a:pt x="418" y="292"/>
                </a:moveTo>
                <a:cubicBezTo>
                  <a:pt x="424" y="292"/>
                  <a:pt x="430" y="293"/>
                  <a:pt x="435" y="293"/>
                </a:cubicBezTo>
                <a:cubicBezTo>
                  <a:pt x="436" y="287"/>
                  <a:pt x="436" y="281"/>
                  <a:pt x="437" y="275"/>
                </a:cubicBezTo>
                <a:cubicBezTo>
                  <a:pt x="432" y="275"/>
                  <a:pt x="426" y="275"/>
                  <a:pt x="420" y="274"/>
                </a:cubicBezTo>
                <a:cubicBezTo>
                  <a:pt x="420" y="280"/>
                  <a:pt x="419" y="286"/>
                  <a:pt x="418" y="292"/>
                </a:cubicBezTo>
                <a:close/>
                <a:moveTo>
                  <a:pt x="400" y="206"/>
                </a:moveTo>
                <a:cubicBezTo>
                  <a:pt x="405" y="206"/>
                  <a:pt x="409" y="207"/>
                  <a:pt x="414" y="207"/>
                </a:cubicBezTo>
                <a:cubicBezTo>
                  <a:pt x="415" y="202"/>
                  <a:pt x="415" y="198"/>
                  <a:pt x="415" y="193"/>
                </a:cubicBezTo>
                <a:cubicBezTo>
                  <a:pt x="411" y="192"/>
                  <a:pt x="406" y="192"/>
                  <a:pt x="401" y="192"/>
                </a:cubicBezTo>
                <a:cubicBezTo>
                  <a:pt x="401" y="196"/>
                  <a:pt x="400" y="201"/>
                  <a:pt x="400" y="206"/>
                </a:cubicBezTo>
                <a:close/>
                <a:moveTo>
                  <a:pt x="394" y="261"/>
                </a:moveTo>
                <a:cubicBezTo>
                  <a:pt x="399" y="262"/>
                  <a:pt x="405" y="262"/>
                  <a:pt x="410" y="263"/>
                </a:cubicBezTo>
                <a:cubicBezTo>
                  <a:pt x="411" y="257"/>
                  <a:pt x="411" y="251"/>
                  <a:pt x="411" y="246"/>
                </a:cubicBezTo>
                <a:cubicBezTo>
                  <a:pt x="406" y="246"/>
                  <a:pt x="401" y="246"/>
                  <a:pt x="397" y="246"/>
                </a:cubicBezTo>
                <a:cubicBezTo>
                  <a:pt x="396" y="251"/>
                  <a:pt x="395" y="256"/>
                  <a:pt x="394" y="261"/>
                </a:cubicBezTo>
                <a:close/>
                <a:moveTo>
                  <a:pt x="389" y="316"/>
                </a:moveTo>
                <a:cubicBezTo>
                  <a:pt x="394" y="317"/>
                  <a:pt x="401" y="318"/>
                  <a:pt x="407" y="318"/>
                </a:cubicBezTo>
                <a:cubicBezTo>
                  <a:pt x="407" y="312"/>
                  <a:pt x="407" y="306"/>
                  <a:pt x="408" y="300"/>
                </a:cubicBezTo>
                <a:cubicBezTo>
                  <a:pt x="402" y="300"/>
                  <a:pt x="396" y="299"/>
                  <a:pt x="390" y="299"/>
                </a:cubicBezTo>
                <a:cubicBezTo>
                  <a:pt x="390" y="304"/>
                  <a:pt x="389" y="311"/>
                  <a:pt x="389" y="316"/>
                </a:cubicBezTo>
                <a:close/>
                <a:moveTo>
                  <a:pt x="370" y="231"/>
                </a:moveTo>
                <a:cubicBezTo>
                  <a:pt x="375" y="231"/>
                  <a:pt x="380" y="231"/>
                  <a:pt x="385" y="232"/>
                </a:cubicBezTo>
                <a:cubicBezTo>
                  <a:pt x="385" y="227"/>
                  <a:pt x="385" y="223"/>
                  <a:pt x="385" y="218"/>
                </a:cubicBezTo>
                <a:cubicBezTo>
                  <a:pt x="380" y="218"/>
                  <a:pt x="376" y="217"/>
                  <a:pt x="371" y="217"/>
                </a:cubicBezTo>
                <a:cubicBezTo>
                  <a:pt x="371" y="222"/>
                  <a:pt x="371" y="226"/>
                  <a:pt x="370" y="231"/>
                </a:cubicBezTo>
                <a:close/>
                <a:moveTo>
                  <a:pt x="365" y="286"/>
                </a:moveTo>
                <a:cubicBezTo>
                  <a:pt x="370" y="286"/>
                  <a:pt x="376" y="287"/>
                  <a:pt x="381" y="288"/>
                </a:cubicBezTo>
                <a:cubicBezTo>
                  <a:pt x="382" y="282"/>
                  <a:pt x="382" y="277"/>
                  <a:pt x="382" y="271"/>
                </a:cubicBezTo>
                <a:cubicBezTo>
                  <a:pt x="377" y="271"/>
                  <a:pt x="371" y="270"/>
                  <a:pt x="366" y="270"/>
                </a:cubicBezTo>
                <a:cubicBezTo>
                  <a:pt x="366" y="275"/>
                  <a:pt x="365" y="281"/>
                  <a:pt x="365" y="286"/>
                </a:cubicBezTo>
                <a:close/>
                <a:moveTo>
                  <a:pt x="359" y="341"/>
                </a:moveTo>
                <a:cubicBezTo>
                  <a:pt x="365" y="342"/>
                  <a:pt x="371" y="342"/>
                  <a:pt x="377" y="343"/>
                </a:cubicBezTo>
                <a:cubicBezTo>
                  <a:pt x="377" y="337"/>
                  <a:pt x="378" y="331"/>
                  <a:pt x="378" y="325"/>
                </a:cubicBezTo>
                <a:cubicBezTo>
                  <a:pt x="372" y="324"/>
                  <a:pt x="366" y="324"/>
                  <a:pt x="361" y="324"/>
                </a:cubicBezTo>
                <a:cubicBezTo>
                  <a:pt x="360" y="329"/>
                  <a:pt x="359" y="336"/>
                  <a:pt x="359" y="341"/>
                </a:cubicBezTo>
                <a:close/>
                <a:moveTo>
                  <a:pt x="341" y="255"/>
                </a:moveTo>
                <a:cubicBezTo>
                  <a:pt x="346" y="256"/>
                  <a:pt x="351" y="256"/>
                  <a:pt x="356" y="257"/>
                </a:cubicBezTo>
                <a:cubicBezTo>
                  <a:pt x="356" y="252"/>
                  <a:pt x="356" y="248"/>
                  <a:pt x="357" y="242"/>
                </a:cubicBezTo>
                <a:cubicBezTo>
                  <a:pt x="352" y="242"/>
                  <a:pt x="347" y="242"/>
                  <a:pt x="342" y="242"/>
                </a:cubicBezTo>
                <a:cubicBezTo>
                  <a:pt x="342" y="247"/>
                  <a:pt x="342" y="251"/>
                  <a:pt x="341" y="255"/>
                </a:cubicBezTo>
                <a:close/>
                <a:moveTo>
                  <a:pt x="335" y="310"/>
                </a:moveTo>
                <a:cubicBezTo>
                  <a:pt x="341" y="311"/>
                  <a:pt x="346" y="312"/>
                  <a:pt x="351" y="312"/>
                </a:cubicBezTo>
                <a:cubicBezTo>
                  <a:pt x="352" y="307"/>
                  <a:pt x="352" y="301"/>
                  <a:pt x="353" y="296"/>
                </a:cubicBezTo>
                <a:cubicBezTo>
                  <a:pt x="347" y="295"/>
                  <a:pt x="342" y="295"/>
                  <a:pt x="337" y="295"/>
                </a:cubicBezTo>
                <a:cubicBezTo>
                  <a:pt x="336" y="300"/>
                  <a:pt x="335" y="306"/>
                  <a:pt x="335" y="310"/>
                </a:cubicBezTo>
                <a:close/>
                <a:moveTo>
                  <a:pt x="330" y="366"/>
                </a:moveTo>
                <a:cubicBezTo>
                  <a:pt x="336" y="366"/>
                  <a:pt x="341" y="367"/>
                  <a:pt x="347" y="367"/>
                </a:cubicBezTo>
                <a:cubicBezTo>
                  <a:pt x="347" y="361"/>
                  <a:pt x="348" y="355"/>
                  <a:pt x="348" y="349"/>
                </a:cubicBezTo>
                <a:cubicBezTo>
                  <a:pt x="343" y="349"/>
                  <a:pt x="337" y="349"/>
                  <a:pt x="332" y="349"/>
                </a:cubicBezTo>
                <a:cubicBezTo>
                  <a:pt x="331" y="355"/>
                  <a:pt x="330" y="361"/>
                  <a:pt x="330" y="366"/>
                </a:cubicBezTo>
                <a:close/>
                <a:moveTo>
                  <a:pt x="311" y="280"/>
                </a:moveTo>
                <a:cubicBezTo>
                  <a:pt x="316" y="281"/>
                  <a:pt x="321" y="281"/>
                  <a:pt x="326" y="282"/>
                </a:cubicBezTo>
                <a:cubicBezTo>
                  <a:pt x="326" y="277"/>
                  <a:pt x="326" y="272"/>
                  <a:pt x="327" y="268"/>
                </a:cubicBezTo>
                <a:cubicBezTo>
                  <a:pt x="322" y="267"/>
                  <a:pt x="317" y="267"/>
                  <a:pt x="313" y="267"/>
                </a:cubicBezTo>
                <a:cubicBezTo>
                  <a:pt x="312" y="271"/>
                  <a:pt x="312" y="276"/>
                  <a:pt x="311" y="280"/>
                </a:cubicBezTo>
                <a:close/>
                <a:moveTo>
                  <a:pt x="306" y="335"/>
                </a:moveTo>
                <a:cubicBezTo>
                  <a:pt x="311" y="336"/>
                  <a:pt x="316" y="336"/>
                  <a:pt x="321" y="337"/>
                </a:cubicBezTo>
                <a:cubicBezTo>
                  <a:pt x="322" y="331"/>
                  <a:pt x="322" y="326"/>
                  <a:pt x="323" y="320"/>
                </a:cubicBezTo>
                <a:cubicBezTo>
                  <a:pt x="318" y="320"/>
                  <a:pt x="313" y="320"/>
                  <a:pt x="308" y="320"/>
                </a:cubicBezTo>
                <a:cubicBezTo>
                  <a:pt x="307" y="325"/>
                  <a:pt x="307" y="330"/>
                  <a:pt x="306" y="335"/>
                </a:cubicBezTo>
                <a:close/>
                <a:moveTo>
                  <a:pt x="343" y="455"/>
                </a:moveTo>
                <a:cubicBezTo>
                  <a:pt x="335" y="459"/>
                  <a:pt x="327" y="459"/>
                  <a:pt x="318" y="453"/>
                </a:cubicBezTo>
                <a:cubicBezTo>
                  <a:pt x="322" y="464"/>
                  <a:pt x="321" y="472"/>
                  <a:pt x="313" y="479"/>
                </a:cubicBezTo>
                <a:cubicBezTo>
                  <a:pt x="315" y="479"/>
                  <a:pt x="316" y="478"/>
                  <a:pt x="317" y="478"/>
                </a:cubicBezTo>
                <a:cubicBezTo>
                  <a:pt x="326" y="473"/>
                  <a:pt x="334" y="474"/>
                  <a:pt x="341" y="482"/>
                </a:cubicBezTo>
                <a:cubicBezTo>
                  <a:pt x="338" y="473"/>
                  <a:pt x="336" y="464"/>
                  <a:pt x="343" y="455"/>
                </a:cubicBezTo>
                <a:close/>
                <a:moveTo>
                  <a:pt x="316" y="428"/>
                </a:moveTo>
                <a:cubicBezTo>
                  <a:pt x="309" y="428"/>
                  <a:pt x="302" y="428"/>
                  <a:pt x="296" y="427"/>
                </a:cubicBezTo>
                <a:cubicBezTo>
                  <a:pt x="296" y="434"/>
                  <a:pt x="295" y="440"/>
                  <a:pt x="294" y="447"/>
                </a:cubicBezTo>
                <a:cubicBezTo>
                  <a:pt x="301" y="444"/>
                  <a:pt x="307" y="445"/>
                  <a:pt x="314" y="449"/>
                </a:cubicBezTo>
                <a:cubicBezTo>
                  <a:pt x="311" y="442"/>
                  <a:pt x="313" y="434"/>
                  <a:pt x="316" y="428"/>
                </a:cubicBezTo>
                <a:close/>
                <a:moveTo>
                  <a:pt x="300" y="390"/>
                </a:moveTo>
                <a:cubicBezTo>
                  <a:pt x="306" y="391"/>
                  <a:pt x="313" y="392"/>
                  <a:pt x="318" y="392"/>
                </a:cubicBezTo>
                <a:cubicBezTo>
                  <a:pt x="318" y="386"/>
                  <a:pt x="319" y="380"/>
                  <a:pt x="319" y="375"/>
                </a:cubicBezTo>
                <a:cubicBezTo>
                  <a:pt x="313" y="374"/>
                  <a:pt x="307" y="374"/>
                  <a:pt x="302" y="373"/>
                </a:cubicBezTo>
                <a:cubicBezTo>
                  <a:pt x="301" y="379"/>
                  <a:pt x="301" y="385"/>
                  <a:pt x="300" y="390"/>
                </a:cubicBezTo>
                <a:close/>
                <a:moveTo>
                  <a:pt x="281" y="306"/>
                </a:moveTo>
                <a:cubicBezTo>
                  <a:pt x="287" y="306"/>
                  <a:pt x="292" y="306"/>
                  <a:pt x="297" y="307"/>
                </a:cubicBezTo>
                <a:cubicBezTo>
                  <a:pt x="297" y="302"/>
                  <a:pt x="297" y="297"/>
                  <a:pt x="297" y="292"/>
                </a:cubicBezTo>
                <a:cubicBezTo>
                  <a:pt x="292" y="292"/>
                  <a:pt x="287" y="292"/>
                  <a:pt x="283" y="291"/>
                </a:cubicBezTo>
                <a:cubicBezTo>
                  <a:pt x="282" y="296"/>
                  <a:pt x="282" y="301"/>
                  <a:pt x="281" y="306"/>
                </a:cubicBezTo>
                <a:close/>
                <a:moveTo>
                  <a:pt x="277" y="360"/>
                </a:moveTo>
                <a:cubicBezTo>
                  <a:pt x="282" y="360"/>
                  <a:pt x="288" y="361"/>
                  <a:pt x="293" y="362"/>
                </a:cubicBezTo>
                <a:cubicBezTo>
                  <a:pt x="293" y="357"/>
                  <a:pt x="293" y="352"/>
                  <a:pt x="293" y="346"/>
                </a:cubicBezTo>
                <a:cubicBezTo>
                  <a:pt x="288" y="346"/>
                  <a:pt x="283" y="345"/>
                  <a:pt x="278" y="345"/>
                </a:cubicBezTo>
                <a:cubicBezTo>
                  <a:pt x="277" y="350"/>
                  <a:pt x="277" y="355"/>
                  <a:pt x="277" y="360"/>
                </a:cubicBezTo>
                <a:close/>
                <a:moveTo>
                  <a:pt x="270" y="415"/>
                </a:moveTo>
                <a:cubicBezTo>
                  <a:pt x="273" y="415"/>
                  <a:pt x="276" y="415"/>
                  <a:pt x="279" y="415"/>
                </a:cubicBezTo>
                <a:cubicBezTo>
                  <a:pt x="282" y="416"/>
                  <a:pt x="285" y="417"/>
                  <a:pt x="288" y="417"/>
                </a:cubicBezTo>
                <a:cubicBezTo>
                  <a:pt x="288" y="411"/>
                  <a:pt x="289" y="405"/>
                  <a:pt x="289" y="399"/>
                </a:cubicBezTo>
                <a:cubicBezTo>
                  <a:pt x="284" y="399"/>
                  <a:pt x="278" y="398"/>
                  <a:pt x="272" y="398"/>
                </a:cubicBezTo>
                <a:cubicBezTo>
                  <a:pt x="272" y="404"/>
                  <a:pt x="271" y="410"/>
                  <a:pt x="270" y="415"/>
                </a:cubicBezTo>
                <a:close/>
                <a:moveTo>
                  <a:pt x="267" y="453"/>
                </a:moveTo>
                <a:cubicBezTo>
                  <a:pt x="267" y="458"/>
                  <a:pt x="266" y="465"/>
                  <a:pt x="265" y="471"/>
                </a:cubicBezTo>
                <a:cubicBezTo>
                  <a:pt x="268" y="471"/>
                  <a:pt x="271" y="470"/>
                  <a:pt x="274" y="470"/>
                </a:cubicBezTo>
                <a:cubicBezTo>
                  <a:pt x="277" y="471"/>
                  <a:pt x="280" y="472"/>
                  <a:pt x="283" y="472"/>
                </a:cubicBezTo>
                <a:cubicBezTo>
                  <a:pt x="284" y="466"/>
                  <a:pt x="284" y="459"/>
                  <a:pt x="285" y="453"/>
                </a:cubicBezTo>
                <a:cubicBezTo>
                  <a:pt x="279" y="453"/>
                  <a:pt x="273" y="453"/>
                  <a:pt x="267" y="453"/>
                </a:cubicBezTo>
                <a:close/>
                <a:moveTo>
                  <a:pt x="253" y="330"/>
                </a:moveTo>
                <a:cubicBezTo>
                  <a:pt x="257" y="331"/>
                  <a:pt x="262" y="331"/>
                  <a:pt x="267" y="332"/>
                </a:cubicBezTo>
                <a:cubicBezTo>
                  <a:pt x="267" y="327"/>
                  <a:pt x="268" y="322"/>
                  <a:pt x="268" y="317"/>
                </a:cubicBezTo>
                <a:cubicBezTo>
                  <a:pt x="263" y="317"/>
                  <a:pt x="259" y="317"/>
                  <a:pt x="254" y="317"/>
                </a:cubicBezTo>
                <a:cubicBezTo>
                  <a:pt x="253" y="321"/>
                  <a:pt x="253" y="326"/>
                  <a:pt x="253" y="330"/>
                </a:cubicBezTo>
                <a:close/>
                <a:moveTo>
                  <a:pt x="247" y="384"/>
                </a:moveTo>
                <a:cubicBezTo>
                  <a:pt x="252" y="385"/>
                  <a:pt x="257" y="386"/>
                  <a:pt x="262" y="386"/>
                </a:cubicBezTo>
                <a:cubicBezTo>
                  <a:pt x="263" y="381"/>
                  <a:pt x="263" y="376"/>
                  <a:pt x="263" y="371"/>
                </a:cubicBezTo>
                <a:cubicBezTo>
                  <a:pt x="258" y="371"/>
                  <a:pt x="253" y="370"/>
                  <a:pt x="248" y="370"/>
                </a:cubicBezTo>
                <a:cubicBezTo>
                  <a:pt x="248" y="375"/>
                  <a:pt x="247" y="380"/>
                  <a:pt x="247" y="384"/>
                </a:cubicBezTo>
                <a:close/>
                <a:moveTo>
                  <a:pt x="241" y="440"/>
                </a:moveTo>
                <a:cubicBezTo>
                  <a:pt x="247" y="440"/>
                  <a:pt x="253" y="441"/>
                  <a:pt x="258" y="441"/>
                </a:cubicBezTo>
                <a:cubicBezTo>
                  <a:pt x="258" y="435"/>
                  <a:pt x="259" y="430"/>
                  <a:pt x="259" y="424"/>
                </a:cubicBezTo>
                <a:cubicBezTo>
                  <a:pt x="254" y="424"/>
                  <a:pt x="249" y="424"/>
                  <a:pt x="243" y="424"/>
                </a:cubicBezTo>
                <a:cubicBezTo>
                  <a:pt x="243" y="429"/>
                  <a:pt x="242" y="434"/>
                  <a:pt x="241" y="440"/>
                </a:cubicBezTo>
                <a:close/>
                <a:moveTo>
                  <a:pt x="278" y="562"/>
                </a:moveTo>
                <a:cubicBezTo>
                  <a:pt x="278" y="561"/>
                  <a:pt x="278" y="560"/>
                  <a:pt x="278" y="559"/>
                </a:cubicBezTo>
                <a:cubicBezTo>
                  <a:pt x="271" y="564"/>
                  <a:pt x="264" y="563"/>
                  <a:pt x="256" y="559"/>
                </a:cubicBezTo>
                <a:cubicBezTo>
                  <a:pt x="259" y="568"/>
                  <a:pt x="257" y="575"/>
                  <a:pt x="253" y="581"/>
                </a:cubicBezTo>
                <a:cubicBezTo>
                  <a:pt x="260" y="578"/>
                  <a:pt x="268" y="578"/>
                  <a:pt x="275" y="583"/>
                </a:cubicBezTo>
                <a:cubicBezTo>
                  <a:pt x="276" y="583"/>
                  <a:pt x="277" y="583"/>
                  <a:pt x="277" y="583"/>
                </a:cubicBezTo>
                <a:cubicBezTo>
                  <a:pt x="273" y="576"/>
                  <a:pt x="273" y="569"/>
                  <a:pt x="278" y="562"/>
                </a:cubicBezTo>
                <a:close/>
                <a:moveTo>
                  <a:pt x="254" y="530"/>
                </a:moveTo>
                <a:cubicBezTo>
                  <a:pt x="245" y="533"/>
                  <a:pt x="238" y="533"/>
                  <a:pt x="230" y="529"/>
                </a:cubicBezTo>
                <a:cubicBezTo>
                  <a:pt x="234" y="538"/>
                  <a:pt x="232" y="545"/>
                  <a:pt x="227" y="553"/>
                </a:cubicBezTo>
                <a:cubicBezTo>
                  <a:pt x="236" y="548"/>
                  <a:pt x="243" y="549"/>
                  <a:pt x="251" y="553"/>
                </a:cubicBezTo>
                <a:cubicBezTo>
                  <a:pt x="248" y="545"/>
                  <a:pt x="249" y="538"/>
                  <a:pt x="254" y="530"/>
                </a:cubicBezTo>
                <a:close/>
                <a:moveTo>
                  <a:pt x="227" y="584"/>
                </a:moveTo>
                <a:cubicBezTo>
                  <a:pt x="227" y="591"/>
                  <a:pt x="226" y="598"/>
                  <a:pt x="226" y="605"/>
                </a:cubicBezTo>
                <a:cubicBezTo>
                  <a:pt x="234" y="601"/>
                  <a:pt x="241" y="605"/>
                  <a:pt x="248" y="609"/>
                </a:cubicBezTo>
                <a:cubicBezTo>
                  <a:pt x="244" y="601"/>
                  <a:pt x="244" y="593"/>
                  <a:pt x="249" y="585"/>
                </a:cubicBezTo>
                <a:cubicBezTo>
                  <a:pt x="242" y="587"/>
                  <a:pt x="234" y="588"/>
                  <a:pt x="227" y="584"/>
                </a:cubicBezTo>
                <a:close/>
                <a:moveTo>
                  <a:pt x="254" y="497"/>
                </a:moveTo>
                <a:cubicBezTo>
                  <a:pt x="255" y="491"/>
                  <a:pt x="255" y="484"/>
                  <a:pt x="255" y="478"/>
                </a:cubicBezTo>
                <a:cubicBezTo>
                  <a:pt x="250" y="478"/>
                  <a:pt x="244" y="477"/>
                  <a:pt x="238" y="477"/>
                </a:cubicBezTo>
                <a:cubicBezTo>
                  <a:pt x="237" y="483"/>
                  <a:pt x="236" y="489"/>
                  <a:pt x="236" y="494"/>
                </a:cubicBezTo>
                <a:cubicBezTo>
                  <a:pt x="242" y="495"/>
                  <a:pt x="248" y="496"/>
                  <a:pt x="254" y="497"/>
                </a:cubicBezTo>
                <a:close/>
                <a:moveTo>
                  <a:pt x="223" y="355"/>
                </a:moveTo>
                <a:cubicBezTo>
                  <a:pt x="228" y="355"/>
                  <a:pt x="232" y="356"/>
                  <a:pt x="237" y="356"/>
                </a:cubicBezTo>
                <a:cubicBezTo>
                  <a:pt x="237" y="351"/>
                  <a:pt x="238" y="346"/>
                  <a:pt x="238" y="342"/>
                </a:cubicBezTo>
                <a:cubicBezTo>
                  <a:pt x="233" y="342"/>
                  <a:pt x="229" y="341"/>
                  <a:pt x="224" y="341"/>
                </a:cubicBezTo>
                <a:cubicBezTo>
                  <a:pt x="224" y="346"/>
                  <a:pt x="223" y="350"/>
                  <a:pt x="223" y="355"/>
                </a:cubicBezTo>
                <a:close/>
                <a:moveTo>
                  <a:pt x="218" y="409"/>
                </a:moveTo>
                <a:cubicBezTo>
                  <a:pt x="223" y="409"/>
                  <a:pt x="228" y="410"/>
                  <a:pt x="232" y="410"/>
                </a:cubicBezTo>
                <a:cubicBezTo>
                  <a:pt x="233" y="406"/>
                  <a:pt x="233" y="401"/>
                  <a:pt x="233" y="396"/>
                </a:cubicBezTo>
                <a:cubicBezTo>
                  <a:pt x="229" y="396"/>
                  <a:pt x="224" y="395"/>
                  <a:pt x="219" y="395"/>
                </a:cubicBezTo>
                <a:cubicBezTo>
                  <a:pt x="219" y="400"/>
                  <a:pt x="219" y="404"/>
                  <a:pt x="218" y="409"/>
                </a:cubicBezTo>
                <a:close/>
                <a:moveTo>
                  <a:pt x="213" y="464"/>
                </a:moveTo>
                <a:cubicBezTo>
                  <a:pt x="218" y="465"/>
                  <a:pt x="224" y="465"/>
                  <a:pt x="229" y="466"/>
                </a:cubicBezTo>
                <a:cubicBezTo>
                  <a:pt x="229" y="460"/>
                  <a:pt x="229" y="455"/>
                  <a:pt x="230" y="449"/>
                </a:cubicBezTo>
                <a:cubicBezTo>
                  <a:pt x="224" y="449"/>
                  <a:pt x="219" y="448"/>
                  <a:pt x="213" y="448"/>
                </a:cubicBezTo>
                <a:cubicBezTo>
                  <a:pt x="213" y="453"/>
                  <a:pt x="213" y="459"/>
                  <a:pt x="213" y="464"/>
                </a:cubicBezTo>
                <a:close/>
                <a:moveTo>
                  <a:pt x="208" y="502"/>
                </a:moveTo>
                <a:cubicBezTo>
                  <a:pt x="208" y="508"/>
                  <a:pt x="207" y="514"/>
                  <a:pt x="206" y="519"/>
                </a:cubicBezTo>
                <a:cubicBezTo>
                  <a:pt x="212" y="520"/>
                  <a:pt x="218" y="520"/>
                  <a:pt x="224" y="521"/>
                </a:cubicBezTo>
                <a:cubicBezTo>
                  <a:pt x="224" y="515"/>
                  <a:pt x="225" y="509"/>
                  <a:pt x="225" y="503"/>
                </a:cubicBezTo>
                <a:cubicBezTo>
                  <a:pt x="220" y="503"/>
                  <a:pt x="214" y="502"/>
                  <a:pt x="208" y="502"/>
                </a:cubicBezTo>
                <a:close/>
                <a:moveTo>
                  <a:pt x="224" y="556"/>
                </a:moveTo>
                <a:cubicBezTo>
                  <a:pt x="217" y="556"/>
                  <a:pt x="210" y="556"/>
                  <a:pt x="204" y="556"/>
                </a:cubicBezTo>
                <a:cubicBezTo>
                  <a:pt x="203" y="562"/>
                  <a:pt x="202" y="569"/>
                  <a:pt x="201" y="574"/>
                </a:cubicBezTo>
                <a:cubicBezTo>
                  <a:pt x="208" y="575"/>
                  <a:pt x="215" y="576"/>
                  <a:pt x="221" y="577"/>
                </a:cubicBezTo>
                <a:cubicBezTo>
                  <a:pt x="219" y="570"/>
                  <a:pt x="220" y="562"/>
                  <a:pt x="224" y="556"/>
                </a:cubicBezTo>
                <a:close/>
                <a:moveTo>
                  <a:pt x="217" y="612"/>
                </a:moveTo>
                <a:cubicBezTo>
                  <a:pt x="211" y="611"/>
                  <a:pt x="204" y="611"/>
                  <a:pt x="198" y="610"/>
                </a:cubicBezTo>
                <a:cubicBezTo>
                  <a:pt x="197" y="617"/>
                  <a:pt x="197" y="623"/>
                  <a:pt x="196" y="630"/>
                </a:cubicBezTo>
                <a:cubicBezTo>
                  <a:pt x="204" y="627"/>
                  <a:pt x="211" y="630"/>
                  <a:pt x="218" y="634"/>
                </a:cubicBezTo>
                <a:cubicBezTo>
                  <a:pt x="215" y="627"/>
                  <a:pt x="213" y="619"/>
                  <a:pt x="217" y="612"/>
                </a:cubicBezTo>
                <a:close/>
                <a:moveTo>
                  <a:pt x="193" y="380"/>
                </a:moveTo>
                <a:cubicBezTo>
                  <a:pt x="198" y="380"/>
                  <a:pt x="202" y="380"/>
                  <a:pt x="207" y="380"/>
                </a:cubicBezTo>
                <a:cubicBezTo>
                  <a:pt x="207" y="376"/>
                  <a:pt x="208" y="371"/>
                  <a:pt x="208" y="367"/>
                </a:cubicBezTo>
                <a:cubicBezTo>
                  <a:pt x="204" y="367"/>
                  <a:pt x="200" y="366"/>
                  <a:pt x="195" y="366"/>
                </a:cubicBezTo>
                <a:cubicBezTo>
                  <a:pt x="194" y="371"/>
                  <a:pt x="194" y="375"/>
                  <a:pt x="193" y="380"/>
                </a:cubicBezTo>
                <a:close/>
                <a:moveTo>
                  <a:pt x="188" y="434"/>
                </a:moveTo>
                <a:cubicBezTo>
                  <a:pt x="194" y="435"/>
                  <a:pt x="199" y="436"/>
                  <a:pt x="204" y="436"/>
                </a:cubicBezTo>
                <a:cubicBezTo>
                  <a:pt x="204" y="431"/>
                  <a:pt x="204" y="426"/>
                  <a:pt x="204" y="421"/>
                </a:cubicBezTo>
                <a:cubicBezTo>
                  <a:pt x="199" y="421"/>
                  <a:pt x="195" y="420"/>
                  <a:pt x="190" y="420"/>
                </a:cubicBezTo>
                <a:cubicBezTo>
                  <a:pt x="189" y="425"/>
                  <a:pt x="189" y="429"/>
                  <a:pt x="188" y="434"/>
                </a:cubicBezTo>
                <a:close/>
                <a:moveTo>
                  <a:pt x="183" y="489"/>
                </a:moveTo>
                <a:cubicBezTo>
                  <a:pt x="188" y="489"/>
                  <a:pt x="194" y="490"/>
                  <a:pt x="199" y="491"/>
                </a:cubicBezTo>
                <a:cubicBezTo>
                  <a:pt x="199" y="485"/>
                  <a:pt x="199" y="480"/>
                  <a:pt x="199" y="475"/>
                </a:cubicBezTo>
                <a:cubicBezTo>
                  <a:pt x="194" y="475"/>
                  <a:pt x="189" y="474"/>
                  <a:pt x="184" y="474"/>
                </a:cubicBezTo>
                <a:cubicBezTo>
                  <a:pt x="184" y="479"/>
                  <a:pt x="183" y="484"/>
                  <a:pt x="183" y="489"/>
                </a:cubicBezTo>
                <a:close/>
                <a:moveTo>
                  <a:pt x="178" y="544"/>
                </a:moveTo>
                <a:cubicBezTo>
                  <a:pt x="183" y="544"/>
                  <a:pt x="189" y="545"/>
                  <a:pt x="194" y="545"/>
                </a:cubicBezTo>
                <a:cubicBezTo>
                  <a:pt x="194" y="539"/>
                  <a:pt x="195" y="533"/>
                  <a:pt x="195" y="528"/>
                </a:cubicBezTo>
                <a:cubicBezTo>
                  <a:pt x="190" y="528"/>
                  <a:pt x="185" y="528"/>
                  <a:pt x="180" y="528"/>
                </a:cubicBezTo>
                <a:cubicBezTo>
                  <a:pt x="179" y="533"/>
                  <a:pt x="178" y="538"/>
                  <a:pt x="178" y="544"/>
                </a:cubicBezTo>
                <a:close/>
                <a:moveTo>
                  <a:pt x="174" y="581"/>
                </a:moveTo>
                <a:cubicBezTo>
                  <a:pt x="173" y="587"/>
                  <a:pt x="173" y="593"/>
                  <a:pt x="172" y="598"/>
                </a:cubicBezTo>
                <a:cubicBezTo>
                  <a:pt x="178" y="599"/>
                  <a:pt x="184" y="600"/>
                  <a:pt x="190" y="601"/>
                </a:cubicBezTo>
                <a:cubicBezTo>
                  <a:pt x="190" y="595"/>
                  <a:pt x="191" y="588"/>
                  <a:pt x="191" y="582"/>
                </a:cubicBezTo>
                <a:cubicBezTo>
                  <a:pt x="186" y="582"/>
                  <a:pt x="180" y="582"/>
                  <a:pt x="174" y="581"/>
                </a:cubicBezTo>
                <a:close/>
                <a:moveTo>
                  <a:pt x="180" y="743"/>
                </a:moveTo>
                <a:cubicBezTo>
                  <a:pt x="172" y="745"/>
                  <a:pt x="165" y="746"/>
                  <a:pt x="157" y="742"/>
                </a:cubicBezTo>
                <a:cubicBezTo>
                  <a:pt x="160" y="750"/>
                  <a:pt x="158" y="756"/>
                  <a:pt x="155" y="764"/>
                </a:cubicBezTo>
                <a:cubicBezTo>
                  <a:pt x="162" y="761"/>
                  <a:pt x="169" y="761"/>
                  <a:pt x="175" y="765"/>
                </a:cubicBezTo>
                <a:cubicBezTo>
                  <a:pt x="176" y="766"/>
                  <a:pt x="177" y="766"/>
                  <a:pt x="179" y="766"/>
                </a:cubicBezTo>
                <a:cubicBezTo>
                  <a:pt x="174" y="758"/>
                  <a:pt x="176" y="751"/>
                  <a:pt x="180" y="743"/>
                </a:cubicBezTo>
                <a:close/>
                <a:moveTo>
                  <a:pt x="164" y="958"/>
                </a:moveTo>
                <a:cubicBezTo>
                  <a:pt x="156" y="963"/>
                  <a:pt x="148" y="964"/>
                  <a:pt x="140" y="960"/>
                </a:cubicBezTo>
                <a:cubicBezTo>
                  <a:pt x="139" y="967"/>
                  <a:pt x="139" y="974"/>
                  <a:pt x="138" y="981"/>
                </a:cubicBezTo>
                <a:cubicBezTo>
                  <a:pt x="146" y="978"/>
                  <a:pt x="153" y="979"/>
                  <a:pt x="159" y="985"/>
                </a:cubicBezTo>
                <a:cubicBezTo>
                  <a:pt x="159" y="984"/>
                  <a:pt x="159" y="982"/>
                  <a:pt x="158" y="981"/>
                </a:cubicBezTo>
                <a:cubicBezTo>
                  <a:pt x="155" y="972"/>
                  <a:pt x="157" y="965"/>
                  <a:pt x="164" y="958"/>
                </a:cubicBezTo>
                <a:close/>
                <a:moveTo>
                  <a:pt x="179" y="1047"/>
                </a:moveTo>
                <a:cubicBezTo>
                  <a:pt x="172" y="1046"/>
                  <a:pt x="166" y="1046"/>
                  <a:pt x="160" y="1045"/>
                </a:cubicBezTo>
                <a:cubicBezTo>
                  <a:pt x="160" y="1051"/>
                  <a:pt x="159" y="1058"/>
                  <a:pt x="158" y="1065"/>
                </a:cubicBezTo>
                <a:cubicBezTo>
                  <a:pt x="165" y="1063"/>
                  <a:pt x="172" y="1064"/>
                  <a:pt x="179" y="1067"/>
                </a:cubicBezTo>
                <a:cubicBezTo>
                  <a:pt x="175" y="1060"/>
                  <a:pt x="177" y="1053"/>
                  <a:pt x="179" y="1047"/>
                </a:cubicBezTo>
                <a:close/>
                <a:moveTo>
                  <a:pt x="167" y="1164"/>
                </a:moveTo>
                <a:cubicBezTo>
                  <a:pt x="168" y="1161"/>
                  <a:pt x="169" y="1158"/>
                  <a:pt x="170" y="1155"/>
                </a:cubicBezTo>
                <a:cubicBezTo>
                  <a:pt x="163" y="1155"/>
                  <a:pt x="156" y="1154"/>
                  <a:pt x="151" y="1154"/>
                </a:cubicBezTo>
                <a:cubicBezTo>
                  <a:pt x="150" y="1160"/>
                  <a:pt x="150" y="1166"/>
                  <a:pt x="149" y="1171"/>
                </a:cubicBezTo>
                <a:cubicBezTo>
                  <a:pt x="155" y="1172"/>
                  <a:pt x="161" y="1173"/>
                  <a:pt x="168" y="1174"/>
                </a:cubicBezTo>
                <a:cubicBezTo>
                  <a:pt x="167" y="1171"/>
                  <a:pt x="167" y="1167"/>
                  <a:pt x="167" y="1164"/>
                </a:cubicBezTo>
                <a:close/>
                <a:moveTo>
                  <a:pt x="76" y="946"/>
                </a:moveTo>
                <a:cubicBezTo>
                  <a:pt x="77" y="940"/>
                  <a:pt x="78" y="935"/>
                  <a:pt x="78" y="929"/>
                </a:cubicBezTo>
                <a:cubicBezTo>
                  <a:pt x="76" y="929"/>
                  <a:pt x="73" y="930"/>
                  <a:pt x="71" y="929"/>
                </a:cubicBezTo>
                <a:cubicBezTo>
                  <a:pt x="68" y="929"/>
                  <a:pt x="65" y="928"/>
                  <a:pt x="62" y="928"/>
                </a:cubicBezTo>
                <a:cubicBezTo>
                  <a:pt x="62" y="933"/>
                  <a:pt x="61" y="939"/>
                  <a:pt x="61" y="944"/>
                </a:cubicBezTo>
                <a:cubicBezTo>
                  <a:pt x="66" y="944"/>
                  <a:pt x="71" y="945"/>
                  <a:pt x="76" y="946"/>
                </a:cubicBezTo>
                <a:close/>
                <a:moveTo>
                  <a:pt x="58" y="983"/>
                </a:moveTo>
                <a:cubicBezTo>
                  <a:pt x="58" y="989"/>
                  <a:pt x="57" y="994"/>
                  <a:pt x="57" y="998"/>
                </a:cubicBezTo>
                <a:cubicBezTo>
                  <a:pt x="62" y="999"/>
                  <a:pt x="67" y="999"/>
                  <a:pt x="71" y="1000"/>
                </a:cubicBezTo>
                <a:cubicBezTo>
                  <a:pt x="72" y="994"/>
                  <a:pt x="72" y="989"/>
                  <a:pt x="73" y="984"/>
                </a:cubicBezTo>
                <a:cubicBezTo>
                  <a:pt x="68" y="984"/>
                  <a:pt x="63" y="984"/>
                  <a:pt x="58" y="983"/>
                </a:cubicBezTo>
                <a:close/>
                <a:moveTo>
                  <a:pt x="67" y="874"/>
                </a:moveTo>
                <a:cubicBezTo>
                  <a:pt x="67" y="879"/>
                  <a:pt x="66" y="885"/>
                  <a:pt x="66" y="889"/>
                </a:cubicBezTo>
                <a:cubicBezTo>
                  <a:pt x="71" y="890"/>
                  <a:pt x="77" y="891"/>
                  <a:pt x="82" y="891"/>
                </a:cubicBezTo>
                <a:cubicBezTo>
                  <a:pt x="82" y="885"/>
                  <a:pt x="83" y="880"/>
                  <a:pt x="83" y="874"/>
                </a:cubicBezTo>
                <a:cubicBezTo>
                  <a:pt x="78" y="874"/>
                  <a:pt x="73" y="874"/>
                  <a:pt x="67" y="874"/>
                </a:cubicBezTo>
                <a:close/>
                <a:moveTo>
                  <a:pt x="86" y="837"/>
                </a:moveTo>
                <a:cubicBezTo>
                  <a:pt x="86" y="831"/>
                  <a:pt x="87" y="826"/>
                  <a:pt x="87" y="821"/>
                </a:cubicBezTo>
                <a:cubicBezTo>
                  <a:pt x="82" y="821"/>
                  <a:pt x="76" y="820"/>
                  <a:pt x="71" y="820"/>
                </a:cubicBezTo>
                <a:cubicBezTo>
                  <a:pt x="71" y="825"/>
                  <a:pt x="71" y="830"/>
                  <a:pt x="70" y="835"/>
                </a:cubicBezTo>
                <a:cubicBezTo>
                  <a:pt x="76" y="835"/>
                  <a:pt x="81" y="836"/>
                  <a:pt x="86" y="837"/>
                </a:cubicBezTo>
                <a:close/>
                <a:moveTo>
                  <a:pt x="76" y="1082"/>
                </a:moveTo>
                <a:cubicBezTo>
                  <a:pt x="81" y="1083"/>
                  <a:pt x="87" y="1083"/>
                  <a:pt x="92" y="1084"/>
                </a:cubicBezTo>
                <a:cubicBezTo>
                  <a:pt x="92" y="1078"/>
                  <a:pt x="93" y="1073"/>
                  <a:pt x="93" y="1068"/>
                </a:cubicBezTo>
                <a:cubicBezTo>
                  <a:pt x="88" y="1067"/>
                  <a:pt x="83" y="1067"/>
                  <a:pt x="78" y="1067"/>
                </a:cubicBezTo>
                <a:cubicBezTo>
                  <a:pt x="77" y="1072"/>
                  <a:pt x="77" y="1077"/>
                  <a:pt x="76" y="1082"/>
                </a:cubicBezTo>
                <a:close/>
                <a:moveTo>
                  <a:pt x="96" y="1029"/>
                </a:moveTo>
                <a:cubicBezTo>
                  <a:pt x="97" y="1024"/>
                  <a:pt x="97" y="1019"/>
                  <a:pt x="97" y="1013"/>
                </a:cubicBezTo>
                <a:cubicBezTo>
                  <a:pt x="92" y="1013"/>
                  <a:pt x="87" y="1013"/>
                  <a:pt x="82" y="1013"/>
                </a:cubicBezTo>
                <a:cubicBezTo>
                  <a:pt x="82" y="1018"/>
                  <a:pt x="82" y="1023"/>
                  <a:pt x="81" y="1028"/>
                </a:cubicBezTo>
                <a:cubicBezTo>
                  <a:pt x="86" y="1028"/>
                  <a:pt x="92" y="1029"/>
                  <a:pt x="96" y="1029"/>
                </a:cubicBezTo>
                <a:close/>
                <a:moveTo>
                  <a:pt x="103" y="977"/>
                </a:moveTo>
                <a:cubicBezTo>
                  <a:pt x="103" y="971"/>
                  <a:pt x="103" y="965"/>
                  <a:pt x="103" y="959"/>
                </a:cubicBezTo>
                <a:cubicBezTo>
                  <a:pt x="97" y="958"/>
                  <a:pt x="92" y="958"/>
                  <a:pt x="86" y="958"/>
                </a:cubicBezTo>
                <a:cubicBezTo>
                  <a:pt x="86" y="963"/>
                  <a:pt x="85" y="969"/>
                  <a:pt x="85" y="974"/>
                </a:cubicBezTo>
                <a:cubicBezTo>
                  <a:pt x="91" y="975"/>
                  <a:pt x="97" y="976"/>
                  <a:pt x="103" y="977"/>
                </a:cubicBezTo>
                <a:close/>
                <a:moveTo>
                  <a:pt x="144" y="824"/>
                </a:moveTo>
                <a:cubicBezTo>
                  <a:pt x="137" y="824"/>
                  <a:pt x="131" y="823"/>
                  <a:pt x="125" y="823"/>
                </a:cubicBezTo>
                <a:cubicBezTo>
                  <a:pt x="124" y="829"/>
                  <a:pt x="124" y="835"/>
                  <a:pt x="123" y="841"/>
                </a:cubicBezTo>
                <a:cubicBezTo>
                  <a:pt x="129" y="842"/>
                  <a:pt x="136" y="842"/>
                  <a:pt x="143" y="843"/>
                </a:cubicBezTo>
                <a:cubicBezTo>
                  <a:pt x="140" y="837"/>
                  <a:pt x="142" y="830"/>
                  <a:pt x="144" y="824"/>
                </a:cubicBezTo>
                <a:close/>
                <a:moveTo>
                  <a:pt x="121" y="878"/>
                </a:moveTo>
                <a:cubicBezTo>
                  <a:pt x="120" y="884"/>
                  <a:pt x="120" y="890"/>
                  <a:pt x="119" y="896"/>
                </a:cubicBezTo>
                <a:cubicBezTo>
                  <a:pt x="124" y="896"/>
                  <a:pt x="131" y="897"/>
                  <a:pt x="136" y="897"/>
                </a:cubicBezTo>
                <a:cubicBezTo>
                  <a:pt x="137" y="891"/>
                  <a:pt x="138" y="885"/>
                  <a:pt x="138" y="878"/>
                </a:cubicBezTo>
                <a:cubicBezTo>
                  <a:pt x="133" y="878"/>
                  <a:pt x="126" y="878"/>
                  <a:pt x="121" y="878"/>
                </a:cubicBezTo>
                <a:close/>
                <a:moveTo>
                  <a:pt x="135" y="1014"/>
                </a:moveTo>
                <a:cubicBezTo>
                  <a:pt x="134" y="1021"/>
                  <a:pt x="134" y="1028"/>
                  <a:pt x="133" y="1034"/>
                </a:cubicBezTo>
                <a:cubicBezTo>
                  <a:pt x="139" y="1034"/>
                  <a:pt x="146" y="1035"/>
                  <a:pt x="151" y="1035"/>
                </a:cubicBezTo>
                <a:cubicBezTo>
                  <a:pt x="152" y="1029"/>
                  <a:pt x="153" y="1022"/>
                  <a:pt x="154" y="1015"/>
                </a:cubicBezTo>
                <a:cubicBezTo>
                  <a:pt x="148" y="1018"/>
                  <a:pt x="141" y="1018"/>
                  <a:pt x="135" y="1014"/>
                </a:cubicBezTo>
                <a:close/>
                <a:moveTo>
                  <a:pt x="116" y="932"/>
                </a:moveTo>
                <a:cubicBezTo>
                  <a:pt x="115" y="938"/>
                  <a:pt x="115" y="944"/>
                  <a:pt x="114" y="949"/>
                </a:cubicBezTo>
                <a:cubicBezTo>
                  <a:pt x="121" y="950"/>
                  <a:pt x="127" y="951"/>
                  <a:pt x="132" y="952"/>
                </a:cubicBezTo>
                <a:cubicBezTo>
                  <a:pt x="133" y="946"/>
                  <a:pt x="133" y="939"/>
                  <a:pt x="133" y="934"/>
                </a:cubicBezTo>
                <a:cubicBezTo>
                  <a:pt x="128" y="933"/>
                  <a:pt x="122" y="933"/>
                  <a:pt x="116" y="932"/>
                </a:cubicBezTo>
                <a:close/>
                <a:moveTo>
                  <a:pt x="122" y="741"/>
                </a:moveTo>
                <a:cubicBezTo>
                  <a:pt x="116" y="741"/>
                  <a:pt x="111" y="741"/>
                  <a:pt x="106" y="741"/>
                </a:cubicBezTo>
                <a:cubicBezTo>
                  <a:pt x="106" y="746"/>
                  <a:pt x="105" y="751"/>
                  <a:pt x="104" y="757"/>
                </a:cubicBezTo>
                <a:cubicBezTo>
                  <a:pt x="110" y="757"/>
                  <a:pt x="115" y="758"/>
                  <a:pt x="121" y="758"/>
                </a:cubicBezTo>
                <a:cubicBezTo>
                  <a:pt x="121" y="753"/>
                  <a:pt x="121" y="747"/>
                  <a:pt x="122" y="741"/>
                </a:cubicBezTo>
                <a:close/>
                <a:moveTo>
                  <a:pt x="101" y="794"/>
                </a:moveTo>
                <a:cubicBezTo>
                  <a:pt x="100" y="800"/>
                  <a:pt x="100" y="806"/>
                  <a:pt x="100" y="810"/>
                </a:cubicBezTo>
                <a:cubicBezTo>
                  <a:pt x="106" y="811"/>
                  <a:pt x="111" y="812"/>
                  <a:pt x="116" y="813"/>
                </a:cubicBezTo>
                <a:cubicBezTo>
                  <a:pt x="117" y="807"/>
                  <a:pt x="117" y="801"/>
                  <a:pt x="117" y="796"/>
                </a:cubicBezTo>
                <a:cubicBezTo>
                  <a:pt x="112" y="795"/>
                  <a:pt x="106" y="795"/>
                  <a:pt x="101" y="794"/>
                </a:cubicBezTo>
                <a:close/>
                <a:moveTo>
                  <a:pt x="96" y="848"/>
                </a:moveTo>
                <a:cubicBezTo>
                  <a:pt x="95" y="854"/>
                  <a:pt x="94" y="860"/>
                  <a:pt x="94" y="865"/>
                </a:cubicBezTo>
                <a:cubicBezTo>
                  <a:pt x="100" y="866"/>
                  <a:pt x="105" y="866"/>
                  <a:pt x="111" y="867"/>
                </a:cubicBezTo>
                <a:cubicBezTo>
                  <a:pt x="112" y="861"/>
                  <a:pt x="112" y="855"/>
                  <a:pt x="113" y="849"/>
                </a:cubicBezTo>
                <a:cubicBezTo>
                  <a:pt x="107" y="849"/>
                  <a:pt x="101" y="849"/>
                  <a:pt x="96" y="848"/>
                </a:cubicBezTo>
                <a:close/>
                <a:moveTo>
                  <a:pt x="91" y="903"/>
                </a:moveTo>
                <a:cubicBezTo>
                  <a:pt x="91" y="909"/>
                  <a:pt x="90" y="915"/>
                  <a:pt x="90" y="920"/>
                </a:cubicBezTo>
                <a:cubicBezTo>
                  <a:pt x="96" y="920"/>
                  <a:pt x="101" y="921"/>
                  <a:pt x="107" y="922"/>
                </a:cubicBezTo>
                <a:cubicBezTo>
                  <a:pt x="107" y="916"/>
                  <a:pt x="108" y="910"/>
                  <a:pt x="109" y="904"/>
                </a:cubicBezTo>
                <a:cubicBezTo>
                  <a:pt x="103" y="904"/>
                  <a:pt x="97" y="903"/>
                  <a:pt x="91" y="903"/>
                </a:cubicBezTo>
                <a:close/>
                <a:moveTo>
                  <a:pt x="100" y="1112"/>
                </a:moveTo>
                <a:cubicBezTo>
                  <a:pt x="106" y="1113"/>
                  <a:pt x="112" y="1114"/>
                  <a:pt x="117" y="1114"/>
                </a:cubicBezTo>
                <a:cubicBezTo>
                  <a:pt x="117" y="1108"/>
                  <a:pt x="118" y="1102"/>
                  <a:pt x="119" y="1097"/>
                </a:cubicBezTo>
                <a:cubicBezTo>
                  <a:pt x="113" y="1097"/>
                  <a:pt x="108" y="1096"/>
                  <a:pt x="102" y="1096"/>
                </a:cubicBezTo>
                <a:cubicBezTo>
                  <a:pt x="101" y="1102"/>
                  <a:pt x="101" y="1107"/>
                  <a:pt x="100" y="1112"/>
                </a:cubicBezTo>
                <a:close/>
                <a:moveTo>
                  <a:pt x="122" y="1060"/>
                </a:moveTo>
                <a:cubicBezTo>
                  <a:pt x="123" y="1054"/>
                  <a:pt x="124" y="1047"/>
                  <a:pt x="124" y="1042"/>
                </a:cubicBezTo>
                <a:cubicBezTo>
                  <a:pt x="119" y="1042"/>
                  <a:pt x="113" y="1042"/>
                  <a:pt x="107" y="1042"/>
                </a:cubicBezTo>
                <a:cubicBezTo>
                  <a:pt x="106" y="1047"/>
                  <a:pt x="106" y="1053"/>
                  <a:pt x="105" y="1058"/>
                </a:cubicBezTo>
                <a:cubicBezTo>
                  <a:pt x="108" y="1058"/>
                  <a:pt x="111" y="1058"/>
                  <a:pt x="114" y="1058"/>
                </a:cubicBezTo>
                <a:cubicBezTo>
                  <a:pt x="117" y="1059"/>
                  <a:pt x="120" y="1060"/>
                  <a:pt x="122" y="1060"/>
                </a:cubicBezTo>
                <a:close/>
                <a:moveTo>
                  <a:pt x="127" y="1006"/>
                </a:moveTo>
                <a:cubicBezTo>
                  <a:pt x="127" y="999"/>
                  <a:pt x="128" y="993"/>
                  <a:pt x="129" y="988"/>
                </a:cubicBezTo>
                <a:cubicBezTo>
                  <a:pt x="122" y="987"/>
                  <a:pt x="116" y="986"/>
                  <a:pt x="110" y="986"/>
                </a:cubicBezTo>
                <a:cubicBezTo>
                  <a:pt x="110" y="992"/>
                  <a:pt x="110" y="998"/>
                  <a:pt x="110" y="1003"/>
                </a:cubicBezTo>
                <a:cubicBezTo>
                  <a:pt x="115" y="1004"/>
                  <a:pt x="121" y="1005"/>
                  <a:pt x="127" y="1006"/>
                </a:cubicBezTo>
                <a:close/>
                <a:moveTo>
                  <a:pt x="125" y="1141"/>
                </a:moveTo>
                <a:cubicBezTo>
                  <a:pt x="131" y="1142"/>
                  <a:pt x="137" y="1143"/>
                  <a:pt x="142" y="1144"/>
                </a:cubicBezTo>
                <a:cubicBezTo>
                  <a:pt x="142" y="1138"/>
                  <a:pt x="143" y="1132"/>
                  <a:pt x="143" y="1127"/>
                </a:cubicBezTo>
                <a:cubicBezTo>
                  <a:pt x="138" y="1126"/>
                  <a:pt x="132" y="1126"/>
                  <a:pt x="126" y="1125"/>
                </a:cubicBezTo>
                <a:cubicBezTo>
                  <a:pt x="126" y="1131"/>
                  <a:pt x="125" y="1137"/>
                  <a:pt x="125" y="1141"/>
                </a:cubicBezTo>
                <a:close/>
                <a:moveTo>
                  <a:pt x="147" y="1090"/>
                </a:moveTo>
                <a:cubicBezTo>
                  <a:pt x="148" y="1084"/>
                  <a:pt x="149" y="1077"/>
                  <a:pt x="149" y="1071"/>
                </a:cubicBezTo>
                <a:cubicBezTo>
                  <a:pt x="144" y="1071"/>
                  <a:pt x="137" y="1071"/>
                  <a:pt x="131" y="1071"/>
                </a:cubicBezTo>
                <a:cubicBezTo>
                  <a:pt x="131" y="1076"/>
                  <a:pt x="130" y="1083"/>
                  <a:pt x="129" y="1088"/>
                </a:cubicBezTo>
                <a:cubicBezTo>
                  <a:pt x="136" y="1089"/>
                  <a:pt x="142" y="1090"/>
                  <a:pt x="147" y="1090"/>
                </a:cubicBezTo>
                <a:close/>
                <a:moveTo>
                  <a:pt x="145" y="1226"/>
                </a:moveTo>
                <a:cubicBezTo>
                  <a:pt x="151" y="1226"/>
                  <a:pt x="157" y="1227"/>
                  <a:pt x="162" y="1228"/>
                </a:cubicBezTo>
                <a:cubicBezTo>
                  <a:pt x="163" y="1221"/>
                  <a:pt x="164" y="1215"/>
                  <a:pt x="164" y="1210"/>
                </a:cubicBezTo>
                <a:cubicBezTo>
                  <a:pt x="159" y="1210"/>
                  <a:pt x="153" y="1210"/>
                  <a:pt x="147" y="1210"/>
                </a:cubicBezTo>
                <a:cubicBezTo>
                  <a:pt x="146" y="1215"/>
                  <a:pt x="146" y="1220"/>
                  <a:pt x="145" y="1226"/>
                </a:cubicBezTo>
                <a:close/>
                <a:moveTo>
                  <a:pt x="173" y="1120"/>
                </a:moveTo>
                <a:cubicBezTo>
                  <a:pt x="173" y="1114"/>
                  <a:pt x="173" y="1108"/>
                  <a:pt x="174" y="1102"/>
                </a:cubicBezTo>
                <a:cubicBezTo>
                  <a:pt x="168" y="1101"/>
                  <a:pt x="161" y="1100"/>
                  <a:pt x="155" y="1100"/>
                </a:cubicBezTo>
                <a:cubicBezTo>
                  <a:pt x="155" y="1106"/>
                  <a:pt x="155" y="1112"/>
                  <a:pt x="154" y="1117"/>
                </a:cubicBezTo>
                <a:cubicBezTo>
                  <a:pt x="161" y="1118"/>
                  <a:pt x="167" y="1119"/>
                  <a:pt x="173" y="1120"/>
                </a:cubicBezTo>
                <a:close/>
                <a:moveTo>
                  <a:pt x="170" y="1255"/>
                </a:moveTo>
                <a:cubicBezTo>
                  <a:pt x="176" y="1256"/>
                  <a:pt x="182" y="1256"/>
                  <a:pt x="187" y="1257"/>
                </a:cubicBezTo>
                <a:cubicBezTo>
                  <a:pt x="188" y="1251"/>
                  <a:pt x="188" y="1245"/>
                  <a:pt x="188" y="1240"/>
                </a:cubicBezTo>
                <a:cubicBezTo>
                  <a:pt x="185" y="1240"/>
                  <a:pt x="182" y="1240"/>
                  <a:pt x="179" y="1240"/>
                </a:cubicBezTo>
                <a:cubicBezTo>
                  <a:pt x="176" y="1240"/>
                  <a:pt x="174" y="1239"/>
                  <a:pt x="171" y="1238"/>
                </a:cubicBezTo>
                <a:cubicBezTo>
                  <a:pt x="171" y="1244"/>
                  <a:pt x="171" y="1250"/>
                  <a:pt x="170" y="1255"/>
                </a:cubicBezTo>
                <a:close/>
                <a:moveTo>
                  <a:pt x="191" y="1203"/>
                </a:moveTo>
                <a:cubicBezTo>
                  <a:pt x="192" y="1197"/>
                  <a:pt x="193" y="1190"/>
                  <a:pt x="194" y="1185"/>
                </a:cubicBezTo>
                <a:cubicBezTo>
                  <a:pt x="188" y="1184"/>
                  <a:pt x="181" y="1184"/>
                  <a:pt x="175" y="1184"/>
                </a:cubicBezTo>
                <a:cubicBezTo>
                  <a:pt x="175" y="1190"/>
                  <a:pt x="174" y="1197"/>
                  <a:pt x="173" y="1203"/>
                </a:cubicBezTo>
                <a:cubicBezTo>
                  <a:pt x="179" y="1203"/>
                  <a:pt x="186" y="1203"/>
                  <a:pt x="191" y="1203"/>
                </a:cubicBezTo>
                <a:close/>
                <a:moveTo>
                  <a:pt x="163" y="908"/>
                </a:moveTo>
                <a:cubicBezTo>
                  <a:pt x="157" y="908"/>
                  <a:pt x="151" y="908"/>
                  <a:pt x="144" y="907"/>
                </a:cubicBezTo>
                <a:cubicBezTo>
                  <a:pt x="145" y="910"/>
                  <a:pt x="145" y="913"/>
                  <a:pt x="145" y="916"/>
                </a:cubicBezTo>
                <a:cubicBezTo>
                  <a:pt x="145" y="920"/>
                  <a:pt x="144" y="923"/>
                  <a:pt x="143" y="924"/>
                </a:cubicBezTo>
                <a:cubicBezTo>
                  <a:pt x="150" y="925"/>
                  <a:pt x="156" y="926"/>
                  <a:pt x="162" y="927"/>
                </a:cubicBezTo>
                <a:cubicBezTo>
                  <a:pt x="162" y="921"/>
                  <a:pt x="162" y="914"/>
                  <a:pt x="163" y="908"/>
                </a:cubicBezTo>
                <a:close/>
                <a:moveTo>
                  <a:pt x="145" y="788"/>
                </a:moveTo>
                <a:cubicBezTo>
                  <a:pt x="146" y="782"/>
                  <a:pt x="147" y="775"/>
                  <a:pt x="148" y="769"/>
                </a:cubicBezTo>
                <a:cubicBezTo>
                  <a:pt x="142" y="769"/>
                  <a:pt x="136" y="769"/>
                  <a:pt x="130" y="769"/>
                </a:cubicBezTo>
                <a:cubicBezTo>
                  <a:pt x="130" y="775"/>
                  <a:pt x="129" y="780"/>
                  <a:pt x="129" y="786"/>
                </a:cubicBezTo>
                <a:cubicBezTo>
                  <a:pt x="135" y="787"/>
                  <a:pt x="140" y="787"/>
                  <a:pt x="145" y="788"/>
                </a:cubicBezTo>
                <a:close/>
                <a:moveTo>
                  <a:pt x="151" y="734"/>
                </a:moveTo>
                <a:cubicBezTo>
                  <a:pt x="151" y="728"/>
                  <a:pt x="152" y="722"/>
                  <a:pt x="152" y="716"/>
                </a:cubicBezTo>
                <a:cubicBezTo>
                  <a:pt x="146" y="716"/>
                  <a:pt x="140" y="715"/>
                  <a:pt x="134" y="715"/>
                </a:cubicBezTo>
                <a:cubicBezTo>
                  <a:pt x="134" y="720"/>
                  <a:pt x="134" y="726"/>
                  <a:pt x="133" y="731"/>
                </a:cubicBezTo>
                <a:cubicBezTo>
                  <a:pt x="139" y="732"/>
                  <a:pt x="145" y="733"/>
                  <a:pt x="151" y="734"/>
                </a:cubicBezTo>
                <a:close/>
                <a:moveTo>
                  <a:pt x="156" y="680"/>
                </a:moveTo>
                <a:cubicBezTo>
                  <a:pt x="156" y="674"/>
                  <a:pt x="157" y="668"/>
                  <a:pt x="157" y="662"/>
                </a:cubicBezTo>
                <a:cubicBezTo>
                  <a:pt x="152" y="661"/>
                  <a:pt x="146" y="661"/>
                  <a:pt x="140" y="661"/>
                </a:cubicBezTo>
                <a:cubicBezTo>
                  <a:pt x="139" y="666"/>
                  <a:pt x="139" y="672"/>
                  <a:pt x="138" y="678"/>
                </a:cubicBezTo>
                <a:cubicBezTo>
                  <a:pt x="144" y="678"/>
                  <a:pt x="150" y="679"/>
                  <a:pt x="156" y="680"/>
                </a:cubicBezTo>
                <a:close/>
                <a:moveTo>
                  <a:pt x="182" y="710"/>
                </a:moveTo>
                <a:cubicBezTo>
                  <a:pt x="182" y="704"/>
                  <a:pt x="182" y="698"/>
                  <a:pt x="182" y="691"/>
                </a:cubicBezTo>
                <a:cubicBezTo>
                  <a:pt x="179" y="691"/>
                  <a:pt x="176" y="691"/>
                  <a:pt x="173" y="691"/>
                </a:cubicBezTo>
                <a:cubicBezTo>
                  <a:pt x="169" y="691"/>
                  <a:pt x="166" y="689"/>
                  <a:pt x="164" y="689"/>
                </a:cubicBezTo>
                <a:cubicBezTo>
                  <a:pt x="163" y="695"/>
                  <a:pt x="163" y="702"/>
                  <a:pt x="163" y="707"/>
                </a:cubicBezTo>
                <a:cubicBezTo>
                  <a:pt x="169" y="708"/>
                  <a:pt x="176" y="709"/>
                  <a:pt x="182" y="710"/>
                </a:cubicBezTo>
                <a:close/>
                <a:moveTo>
                  <a:pt x="185" y="655"/>
                </a:moveTo>
                <a:cubicBezTo>
                  <a:pt x="185" y="649"/>
                  <a:pt x="186" y="642"/>
                  <a:pt x="187" y="636"/>
                </a:cubicBezTo>
                <a:cubicBezTo>
                  <a:pt x="181" y="636"/>
                  <a:pt x="175" y="636"/>
                  <a:pt x="170" y="636"/>
                </a:cubicBezTo>
                <a:cubicBezTo>
                  <a:pt x="169" y="642"/>
                  <a:pt x="168" y="648"/>
                  <a:pt x="167" y="653"/>
                </a:cubicBezTo>
                <a:cubicBezTo>
                  <a:pt x="173" y="654"/>
                  <a:pt x="179" y="654"/>
                  <a:pt x="185" y="655"/>
                </a:cubicBezTo>
                <a:close/>
                <a:moveTo>
                  <a:pt x="159" y="459"/>
                </a:moveTo>
                <a:cubicBezTo>
                  <a:pt x="164" y="459"/>
                  <a:pt x="168" y="460"/>
                  <a:pt x="173" y="461"/>
                </a:cubicBezTo>
                <a:cubicBezTo>
                  <a:pt x="174" y="455"/>
                  <a:pt x="174" y="451"/>
                  <a:pt x="174" y="446"/>
                </a:cubicBezTo>
                <a:cubicBezTo>
                  <a:pt x="170" y="446"/>
                  <a:pt x="165" y="445"/>
                  <a:pt x="160" y="445"/>
                </a:cubicBezTo>
                <a:cubicBezTo>
                  <a:pt x="160" y="450"/>
                  <a:pt x="159" y="454"/>
                  <a:pt x="159" y="459"/>
                </a:cubicBezTo>
                <a:close/>
                <a:moveTo>
                  <a:pt x="154" y="513"/>
                </a:moveTo>
                <a:cubicBezTo>
                  <a:pt x="159" y="513"/>
                  <a:pt x="164" y="514"/>
                  <a:pt x="169" y="515"/>
                </a:cubicBezTo>
                <a:cubicBezTo>
                  <a:pt x="169" y="510"/>
                  <a:pt x="169" y="505"/>
                  <a:pt x="169" y="500"/>
                </a:cubicBezTo>
                <a:cubicBezTo>
                  <a:pt x="164" y="500"/>
                  <a:pt x="160" y="499"/>
                  <a:pt x="156" y="499"/>
                </a:cubicBezTo>
                <a:cubicBezTo>
                  <a:pt x="155" y="504"/>
                  <a:pt x="155" y="508"/>
                  <a:pt x="154" y="513"/>
                </a:cubicBezTo>
                <a:close/>
                <a:moveTo>
                  <a:pt x="148" y="568"/>
                </a:moveTo>
                <a:cubicBezTo>
                  <a:pt x="154" y="569"/>
                  <a:pt x="159" y="569"/>
                  <a:pt x="165" y="570"/>
                </a:cubicBezTo>
                <a:cubicBezTo>
                  <a:pt x="165" y="564"/>
                  <a:pt x="166" y="559"/>
                  <a:pt x="166" y="553"/>
                </a:cubicBezTo>
                <a:cubicBezTo>
                  <a:pt x="161" y="553"/>
                  <a:pt x="155" y="553"/>
                  <a:pt x="150" y="552"/>
                </a:cubicBezTo>
                <a:cubicBezTo>
                  <a:pt x="149" y="558"/>
                  <a:pt x="149" y="563"/>
                  <a:pt x="148" y="568"/>
                </a:cubicBezTo>
                <a:close/>
                <a:moveTo>
                  <a:pt x="144" y="606"/>
                </a:moveTo>
                <a:cubicBezTo>
                  <a:pt x="144" y="612"/>
                  <a:pt x="143" y="618"/>
                  <a:pt x="143" y="623"/>
                </a:cubicBezTo>
                <a:cubicBezTo>
                  <a:pt x="149" y="624"/>
                  <a:pt x="154" y="624"/>
                  <a:pt x="160" y="624"/>
                </a:cubicBezTo>
                <a:cubicBezTo>
                  <a:pt x="160" y="619"/>
                  <a:pt x="161" y="613"/>
                  <a:pt x="161" y="607"/>
                </a:cubicBezTo>
                <a:cubicBezTo>
                  <a:pt x="156" y="607"/>
                  <a:pt x="150" y="607"/>
                  <a:pt x="144" y="606"/>
                </a:cubicBezTo>
                <a:close/>
                <a:moveTo>
                  <a:pt x="130" y="484"/>
                </a:moveTo>
                <a:cubicBezTo>
                  <a:pt x="134" y="484"/>
                  <a:pt x="139" y="484"/>
                  <a:pt x="143" y="485"/>
                </a:cubicBezTo>
                <a:cubicBezTo>
                  <a:pt x="143" y="480"/>
                  <a:pt x="144" y="476"/>
                  <a:pt x="144" y="471"/>
                </a:cubicBezTo>
                <a:cubicBezTo>
                  <a:pt x="140" y="471"/>
                  <a:pt x="136" y="471"/>
                  <a:pt x="132" y="471"/>
                </a:cubicBezTo>
                <a:cubicBezTo>
                  <a:pt x="131" y="475"/>
                  <a:pt x="130" y="479"/>
                  <a:pt x="130" y="484"/>
                </a:cubicBezTo>
                <a:close/>
                <a:moveTo>
                  <a:pt x="125" y="537"/>
                </a:moveTo>
                <a:cubicBezTo>
                  <a:pt x="130" y="538"/>
                  <a:pt x="135" y="539"/>
                  <a:pt x="140" y="539"/>
                </a:cubicBezTo>
                <a:cubicBezTo>
                  <a:pt x="140" y="535"/>
                  <a:pt x="140" y="530"/>
                  <a:pt x="140" y="525"/>
                </a:cubicBezTo>
                <a:cubicBezTo>
                  <a:pt x="135" y="525"/>
                  <a:pt x="130" y="524"/>
                  <a:pt x="126" y="524"/>
                </a:cubicBezTo>
                <a:cubicBezTo>
                  <a:pt x="125" y="528"/>
                  <a:pt x="125" y="533"/>
                  <a:pt x="125" y="537"/>
                </a:cubicBezTo>
                <a:close/>
                <a:moveTo>
                  <a:pt x="119" y="592"/>
                </a:moveTo>
                <a:cubicBezTo>
                  <a:pt x="124" y="593"/>
                  <a:pt x="129" y="594"/>
                  <a:pt x="134" y="594"/>
                </a:cubicBezTo>
                <a:cubicBezTo>
                  <a:pt x="135" y="589"/>
                  <a:pt x="135" y="584"/>
                  <a:pt x="136" y="578"/>
                </a:cubicBezTo>
                <a:cubicBezTo>
                  <a:pt x="130" y="578"/>
                  <a:pt x="125" y="578"/>
                  <a:pt x="120" y="577"/>
                </a:cubicBezTo>
                <a:cubicBezTo>
                  <a:pt x="120" y="583"/>
                  <a:pt x="120" y="587"/>
                  <a:pt x="119" y="592"/>
                </a:cubicBezTo>
                <a:close/>
                <a:moveTo>
                  <a:pt x="114" y="647"/>
                </a:moveTo>
                <a:cubicBezTo>
                  <a:pt x="120" y="648"/>
                  <a:pt x="126" y="649"/>
                  <a:pt x="130" y="649"/>
                </a:cubicBezTo>
                <a:cubicBezTo>
                  <a:pt x="131" y="643"/>
                  <a:pt x="131" y="638"/>
                  <a:pt x="132" y="632"/>
                </a:cubicBezTo>
                <a:cubicBezTo>
                  <a:pt x="127" y="632"/>
                  <a:pt x="121" y="632"/>
                  <a:pt x="116" y="632"/>
                </a:cubicBezTo>
                <a:cubicBezTo>
                  <a:pt x="115" y="637"/>
                  <a:pt x="115" y="642"/>
                  <a:pt x="114" y="647"/>
                </a:cubicBezTo>
                <a:close/>
                <a:moveTo>
                  <a:pt x="110" y="686"/>
                </a:moveTo>
                <a:cubicBezTo>
                  <a:pt x="110" y="691"/>
                  <a:pt x="109" y="697"/>
                  <a:pt x="109" y="702"/>
                </a:cubicBezTo>
                <a:cubicBezTo>
                  <a:pt x="115" y="703"/>
                  <a:pt x="120" y="703"/>
                  <a:pt x="126" y="704"/>
                </a:cubicBezTo>
                <a:cubicBezTo>
                  <a:pt x="126" y="698"/>
                  <a:pt x="127" y="693"/>
                  <a:pt x="127" y="687"/>
                </a:cubicBezTo>
                <a:cubicBezTo>
                  <a:pt x="121" y="686"/>
                  <a:pt x="116" y="686"/>
                  <a:pt x="110" y="686"/>
                </a:cubicBezTo>
                <a:close/>
                <a:moveTo>
                  <a:pt x="95" y="562"/>
                </a:moveTo>
                <a:cubicBezTo>
                  <a:pt x="99" y="563"/>
                  <a:pt x="104" y="564"/>
                  <a:pt x="109" y="564"/>
                </a:cubicBezTo>
                <a:cubicBezTo>
                  <a:pt x="109" y="559"/>
                  <a:pt x="109" y="555"/>
                  <a:pt x="109" y="550"/>
                </a:cubicBezTo>
                <a:cubicBezTo>
                  <a:pt x="105" y="550"/>
                  <a:pt x="101" y="549"/>
                  <a:pt x="96" y="549"/>
                </a:cubicBezTo>
                <a:cubicBezTo>
                  <a:pt x="96" y="554"/>
                  <a:pt x="95" y="558"/>
                  <a:pt x="95" y="562"/>
                </a:cubicBezTo>
                <a:close/>
                <a:moveTo>
                  <a:pt x="91" y="617"/>
                </a:moveTo>
                <a:cubicBezTo>
                  <a:pt x="95" y="617"/>
                  <a:pt x="100" y="618"/>
                  <a:pt x="104" y="618"/>
                </a:cubicBezTo>
                <a:cubicBezTo>
                  <a:pt x="104" y="613"/>
                  <a:pt x="105" y="609"/>
                  <a:pt x="105" y="604"/>
                </a:cubicBezTo>
                <a:cubicBezTo>
                  <a:pt x="100" y="604"/>
                  <a:pt x="96" y="604"/>
                  <a:pt x="92" y="604"/>
                </a:cubicBezTo>
                <a:cubicBezTo>
                  <a:pt x="91" y="608"/>
                  <a:pt x="91" y="612"/>
                  <a:pt x="91" y="617"/>
                </a:cubicBezTo>
                <a:close/>
                <a:moveTo>
                  <a:pt x="85" y="671"/>
                </a:moveTo>
                <a:cubicBezTo>
                  <a:pt x="90" y="672"/>
                  <a:pt x="95" y="673"/>
                  <a:pt x="100" y="673"/>
                </a:cubicBezTo>
                <a:cubicBezTo>
                  <a:pt x="101" y="668"/>
                  <a:pt x="101" y="663"/>
                  <a:pt x="102" y="658"/>
                </a:cubicBezTo>
                <a:cubicBezTo>
                  <a:pt x="96" y="657"/>
                  <a:pt x="91" y="657"/>
                  <a:pt x="86" y="657"/>
                </a:cubicBezTo>
                <a:cubicBezTo>
                  <a:pt x="86" y="662"/>
                  <a:pt x="85" y="666"/>
                  <a:pt x="85" y="671"/>
                </a:cubicBezTo>
                <a:close/>
                <a:moveTo>
                  <a:pt x="81" y="726"/>
                </a:moveTo>
                <a:cubicBezTo>
                  <a:pt x="86" y="727"/>
                  <a:pt x="90" y="727"/>
                  <a:pt x="95" y="728"/>
                </a:cubicBezTo>
                <a:cubicBezTo>
                  <a:pt x="96" y="722"/>
                  <a:pt x="96" y="717"/>
                  <a:pt x="97" y="712"/>
                </a:cubicBezTo>
                <a:cubicBezTo>
                  <a:pt x="92" y="712"/>
                  <a:pt x="87" y="712"/>
                  <a:pt x="82" y="712"/>
                </a:cubicBezTo>
                <a:cubicBezTo>
                  <a:pt x="82" y="716"/>
                  <a:pt x="81" y="721"/>
                  <a:pt x="81" y="726"/>
                </a:cubicBezTo>
                <a:close/>
                <a:moveTo>
                  <a:pt x="77" y="766"/>
                </a:moveTo>
                <a:cubicBezTo>
                  <a:pt x="76" y="771"/>
                  <a:pt x="76" y="776"/>
                  <a:pt x="75" y="781"/>
                </a:cubicBezTo>
                <a:cubicBezTo>
                  <a:pt x="81" y="781"/>
                  <a:pt x="86" y="782"/>
                  <a:pt x="91" y="783"/>
                </a:cubicBezTo>
                <a:cubicBezTo>
                  <a:pt x="92" y="777"/>
                  <a:pt x="92" y="772"/>
                  <a:pt x="93" y="766"/>
                </a:cubicBezTo>
                <a:cubicBezTo>
                  <a:pt x="88" y="766"/>
                  <a:pt x="82" y="766"/>
                  <a:pt x="77" y="766"/>
                </a:cubicBezTo>
                <a:close/>
                <a:moveTo>
                  <a:pt x="61" y="641"/>
                </a:moveTo>
                <a:cubicBezTo>
                  <a:pt x="66" y="641"/>
                  <a:pt x="70" y="642"/>
                  <a:pt x="75" y="643"/>
                </a:cubicBezTo>
                <a:cubicBezTo>
                  <a:pt x="75" y="638"/>
                  <a:pt x="75" y="634"/>
                  <a:pt x="76" y="630"/>
                </a:cubicBezTo>
                <a:cubicBezTo>
                  <a:pt x="71" y="629"/>
                  <a:pt x="67" y="629"/>
                  <a:pt x="62" y="628"/>
                </a:cubicBezTo>
                <a:cubicBezTo>
                  <a:pt x="62" y="633"/>
                  <a:pt x="62" y="637"/>
                  <a:pt x="61" y="641"/>
                </a:cubicBezTo>
                <a:close/>
                <a:moveTo>
                  <a:pt x="56" y="696"/>
                </a:moveTo>
                <a:cubicBezTo>
                  <a:pt x="61" y="696"/>
                  <a:pt x="65" y="697"/>
                  <a:pt x="70" y="697"/>
                </a:cubicBezTo>
                <a:cubicBezTo>
                  <a:pt x="70" y="692"/>
                  <a:pt x="71" y="687"/>
                  <a:pt x="71" y="683"/>
                </a:cubicBezTo>
                <a:cubicBezTo>
                  <a:pt x="66" y="683"/>
                  <a:pt x="62" y="682"/>
                  <a:pt x="57" y="682"/>
                </a:cubicBezTo>
                <a:cubicBezTo>
                  <a:pt x="57" y="687"/>
                  <a:pt x="56" y="691"/>
                  <a:pt x="56" y="696"/>
                </a:cubicBezTo>
                <a:close/>
                <a:moveTo>
                  <a:pt x="51" y="750"/>
                </a:moveTo>
                <a:cubicBezTo>
                  <a:pt x="57" y="751"/>
                  <a:pt x="61" y="752"/>
                  <a:pt x="66" y="752"/>
                </a:cubicBezTo>
                <a:cubicBezTo>
                  <a:pt x="66" y="747"/>
                  <a:pt x="67" y="743"/>
                  <a:pt x="67" y="737"/>
                </a:cubicBezTo>
                <a:cubicBezTo>
                  <a:pt x="62" y="737"/>
                  <a:pt x="57" y="737"/>
                  <a:pt x="52" y="736"/>
                </a:cubicBezTo>
                <a:cubicBezTo>
                  <a:pt x="52" y="741"/>
                  <a:pt x="52" y="746"/>
                  <a:pt x="51" y="750"/>
                </a:cubicBezTo>
                <a:close/>
                <a:moveTo>
                  <a:pt x="46" y="805"/>
                </a:moveTo>
                <a:cubicBezTo>
                  <a:pt x="51" y="806"/>
                  <a:pt x="56" y="806"/>
                  <a:pt x="61" y="807"/>
                </a:cubicBezTo>
                <a:cubicBezTo>
                  <a:pt x="61" y="802"/>
                  <a:pt x="62" y="797"/>
                  <a:pt x="62" y="792"/>
                </a:cubicBezTo>
                <a:cubicBezTo>
                  <a:pt x="57" y="791"/>
                  <a:pt x="52" y="791"/>
                  <a:pt x="47" y="791"/>
                </a:cubicBezTo>
                <a:cubicBezTo>
                  <a:pt x="47" y="796"/>
                  <a:pt x="46" y="800"/>
                  <a:pt x="46" y="805"/>
                </a:cubicBezTo>
                <a:close/>
                <a:moveTo>
                  <a:pt x="42" y="859"/>
                </a:moveTo>
                <a:cubicBezTo>
                  <a:pt x="47" y="859"/>
                  <a:pt x="51" y="860"/>
                  <a:pt x="56" y="860"/>
                </a:cubicBezTo>
                <a:cubicBezTo>
                  <a:pt x="56" y="856"/>
                  <a:pt x="56" y="851"/>
                  <a:pt x="57" y="846"/>
                </a:cubicBezTo>
                <a:cubicBezTo>
                  <a:pt x="52" y="846"/>
                  <a:pt x="48" y="846"/>
                  <a:pt x="43" y="846"/>
                </a:cubicBezTo>
                <a:cubicBezTo>
                  <a:pt x="43" y="850"/>
                  <a:pt x="42" y="854"/>
                  <a:pt x="42" y="859"/>
                </a:cubicBezTo>
                <a:close/>
                <a:moveTo>
                  <a:pt x="37" y="914"/>
                </a:moveTo>
                <a:cubicBezTo>
                  <a:pt x="42" y="914"/>
                  <a:pt x="47" y="915"/>
                  <a:pt x="51" y="915"/>
                </a:cubicBezTo>
                <a:cubicBezTo>
                  <a:pt x="52" y="910"/>
                  <a:pt x="52" y="905"/>
                  <a:pt x="53" y="900"/>
                </a:cubicBezTo>
                <a:cubicBezTo>
                  <a:pt x="48" y="900"/>
                  <a:pt x="43" y="900"/>
                  <a:pt x="38" y="899"/>
                </a:cubicBezTo>
                <a:cubicBezTo>
                  <a:pt x="38" y="904"/>
                  <a:pt x="37" y="909"/>
                  <a:pt x="37" y="914"/>
                </a:cubicBezTo>
                <a:close/>
                <a:moveTo>
                  <a:pt x="34" y="954"/>
                </a:moveTo>
                <a:cubicBezTo>
                  <a:pt x="33" y="959"/>
                  <a:pt x="33" y="963"/>
                  <a:pt x="33" y="968"/>
                </a:cubicBezTo>
                <a:cubicBezTo>
                  <a:pt x="37" y="969"/>
                  <a:pt x="42" y="969"/>
                  <a:pt x="46" y="969"/>
                </a:cubicBezTo>
                <a:cubicBezTo>
                  <a:pt x="46" y="964"/>
                  <a:pt x="47" y="959"/>
                  <a:pt x="48" y="954"/>
                </a:cubicBezTo>
                <a:cubicBezTo>
                  <a:pt x="43" y="954"/>
                  <a:pt x="38" y="954"/>
                  <a:pt x="34" y="954"/>
                </a:cubicBezTo>
                <a:close/>
                <a:moveTo>
                  <a:pt x="22" y="775"/>
                </a:moveTo>
                <a:cubicBezTo>
                  <a:pt x="27" y="775"/>
                  <a:pt x="31" y="776"/>
                  <a:pt x="36" y="776"/>
                </a:cubicBezTo>
                <a:cubicBezTo>
                  <a:pt x="36" y="772"/>
                  <a:pt x="36" y="767"/>
                  <a:pt x="37" y="763"/>
                </a:cubicBezTo>
                <a:cubicBezTo>
                  <a:pt x="32" y="762"/>
                  <a:pt x="28" y="762"/>
                  <a:pt x="23" y="762"/>
                </a:cubicBezTo>
                <a:cubicBezTo>
                  <a:pt x="23" y="766"/>
                  <a:pt x="22" y="770"/>
                  <a:pt x="22" y="775"/>
                </a:cubicBezTo>
                <a:close/>
                <a:moveTo>
                  <a:pt x="17" y="830"/>
                </a:moveTo>
                <a:cubicBezTo>
                  <a:pt x="22" y="830"/>
                  <a:pt x="26" y="830"/>
                  <a:pt x="30" y="831"/>
                </a:cubicBezTo>
                <a:cubicBezTo>
                  <a:pt x="31" y="826"/>
                  <a:pt x="31" y="822"/>
                  <a:pt x="32" y="817"/>
                </a:cubicBezTo>
                <a:cubicBezTo>
                  <a:pt x="28" y="817"/>
                  <a:pt x="24" y="817"/>
                  <a:pt x="19" y="817"/>
                </a:cubicBezTo>
                <a:cubicBezTo>
                  <a:pt x="18" y="821"/>
                  <a:pt x="18" y="825"/>
                  <a:pt x="17" y="830"/>
                </a:cubicBezTo>
                <a:close/>
                <a:moveTo>
                  <a:pt x="13" y="884"/>
                </a:moveTo>
                <a:cubicBezTo>
                  <a:pt x="17" y="885"/>
                  <a:pt x="22" y="885"/>
                  <a:pt x="27" y="886"/>
                </a:cubicBezTo>
                <a:cubicBezTo>
                  <a:pt x="27" y="881"/>
                  <a:pt x="27" y="876"/>
                  <a:pt x="27" y="872"/>
                </a:cubicBezTo>
                <a:cubicBezTo>
                  <a:pt x="22" y="871"/>
                  <a:pt x="18" y="871"/>
                  <a:pt x="14" y="871"/>
                </a:cubicBezTo>
                <a:cubicBezTo>
                  <a:pt x="13" y="876"/>
                  <a:pt x="13" y="880"/>
                  <a:pt x="13" y="884"/>
                </a:cubicBezTo>
                <a:close/>
                <a:moveTo>
                  <a:pt x="22" y="927"/>
                </a:moveTo>
                <a:cubicBezTo>
                  <a:pt x="17" y="926"/>
                  <a:pt x="13" y="926"/>
                  <a:pt x="8" y="925"/>
                </a:cubicBezTo>
                <a:cubicBezTo>
                  <a:pt x="8" y="930"/>
                  <a:pt x="8" y="934"/>
                  <a:pt x="8" y="938"/>
                </a:cubicBezTo>
                <a:cubicBezTo>
                  <a:pt x="13" y="938"/>
                  <a:pt x="17" y="938"/>
                  <a:pt x="21" y="939"/>
                </a:cubicBezTo>
                <a:cubicBezTo>
                  <a:pt x="21" y="934"/>
                  <a:pt x="22" y="930"/>
                  <a:pt x="22" y="927"/>
                </a:cubicBezTo>
                <a:close/>
                <a:moveTo>
                  <a:pt x="37" y="1065"/>
                </a:moveTo>
                <a:cubicBezTo>
                  <a:pt x="32" y="1064"/>
                  <a:pt x="28" y="1064"/>
                  <a:pt x="24" y="1064"/>
                </a:cubicBezTo>
                <a:cubicBezTo>
                  <a:pt x="24" y="1068"/>
                  <a:pt x="23" y="1072"/>
                  <a:pt x="23" y="1076"/>
                </a:cubicBezTo>
                <a:cubicBezTo>
                  <a:pt x="27" y="1076"/>
                  <a:pt x="32" y="1077"/>
                  <a:pt x="36" y="1077"/>
                </a:cubicBezTo>
                <a:cubicBezTo>
                  <a:pt x="37" y="1073"/>
                  <a:pt x="37" y="1069"/>
                  <a:pt x="37" y="1065"/>
                </a:cubicBezTo>
                <a:close/>
                <a:moveTo>
                  <a:pt x="43" y="1010"/>
                </a:moveTo>
                <a:cubicBezTo>
                  <a:pt x="38" y="1009"/>
                  <a:pt x="33" y="1009"/>
                  <a:pt x="29" y="1009"/>
                </a:cubicBezTo>
                <a:cubicBezTo>
                  <a:pt x="28" y="1014"/>
                  <a:pt x="28" y="1018"/>
                  <a:pt x="28" y="1022"/>
                </a:cubicBezTo>
                <a:cubicBezTo>
                  <a:pt x="33" y="1023"/>
                  <a:pt x="37" y="1023"/>
                  <a:pt x="42" y="1024"/>
                </a:cubicBezTo>
                <a:cubicBezTo>
                  <a:pt x="42" y="1019"/>
                  <a:pt x="42" y="1015"/>
                  <a:pt x="43" y="1010"/>
                </a:cubicBezTo>
                <a:close/>
                <a:moveTo>
                  <a:pt x="58" y="1148"/>
                </a:moveTo>
                <a:cubicBezTo>
                  <a:pt x="53" y="1148"/>
                  <a:pt x="49" y="1147"/>
                  <a:pt x="44" y="1147"/>
                </a:cubicBezTo>
                <a:cubicBezTo>
                  <a:pt x="44" y="1152"/>
                  <a:pt x="44" y="1156"/>
                  <a:pt x="43" y="1160"/>
                </a:cubicBezTo>
                <a:cubicBezTo>
                  <a:pt x="48" y="1161"/>
                  <a:pt x="52" y="1161"/>
                  <a:pt x="56" y="1162"/>
                </a:cubicBezTo>
                <a:cubicBezTo>
                  <a:pt x="57" y="1157"/>
                  <a:pt x="57" y="1153"/>
                  <a:pt x="58" y="1148"/>
                </a:cubicBezTo>
                <a:close/>
                <a:moveTo>
                  <a:pt x="63" y="1093"/>
                </a:moveTo>
                <a:cubicBezTo>
                  <a:pt x="58" y="1093"/>
                  <a:pt x="53" y="1092"/>
                  <a:pt x="48" y="1092"/>
                </a:cubicBezTo>
                <a:cubicBezTo>
                  <a:pt x="48" y="1097"/>
                  <a:pt x="48" y="1102"/>
                  <a:pt x="47" y="1106"/>
                </a:cubicBezTo>
                <a:cubicBezTo>
                  <a:pt x="52" y="1107"/>
                  <a:pt x="57" y="1107"/>
                  <a:pt x="61" y="1107"/>
                </a:cubicBezTo>
                <a:cubicBezTo>
                  <a:pt x="62" y="1102"/>
                  <a:pt x="62" y="1097"/>
                  <a:pt x="63" y="1093"/>
                </a:cubicBezTo>
                <a:close/>
                <a:moveTo>
                  <a:pt x="67" y="1053"/>
                </a:moveTo>
                <a:cubicBezTo>
                  <a:pt x="67" y="1048"/>
                  <a:pt x="67" y="1044"/>
                  <a:pt x="68" y="1039"/>
                </a:cubicBezTo>
                <a:cubicBezTo>
                  <a:pt x="63" y="1039"/>
                  <a:pt x="58" y="1038"/>
                  <a:pt x="53" y="1038"/>
                </a:cubicBezTo>
                <a:cubicBezTo>
                  <a:pt x="53" y="1043"/>
                  <a:pt x="53" y="1047"/>
                  <a:pt x="52" y="1052"/>
                </a:cubicBezTo>
                <a:cubicBezTo>
                  <a:pt x="57" y="1052"/>
                  <a:pt x="62" y="1053"/>
                  <a:pt x="67" y="1053"/>
                </a:cubicBezTo>
                <a:close/>
                <a:moveTo>
                  <a:pt x="83" y="1177"/>
                </a:moveTo>
                <a:cubicBezTo>
                  <a:pt x="78" y="1177"/>
                  <a:pt x="73" y="1177"/>
                  <a:pt x="69" y="1177"/>
                </a:cubicBezTo>
                <a:cubicBezTo>
                  <a:pt x="68" y="1182"/>
                  <a:pt x="68" y="1186"/>
                  <a:pt x="68" y="1190"/>
                </a:cubicBezTo>
                <a:cubicBezTo>
                  <a:pt x="73" y="1191"/>
                  <a:pt x="77" y="1191"/>
                  <a:pt x="82" y="1192"/>
                </a:cubicBezTo>
                <a:cubicBezTo>
                  <a:pt x="82" y="1187"/>
                  <a:pt x="82" y="1182"/>
                  <a:pt x="83" y="1177"/>
                </a:cubicBezTo>
                <a:close/>
                <a:moveTo>
                  <a:pt x="86" y="1138"/>
                </a:moveTo>
                <a:cubicBezTo>
                  <a:pt x="87" y="1133"/>
                  <a:pt x="87" y="1128"/>
                  <a:pt x="88" y="1122"/>
                </a:cubicBezTo>
                <a:cubicBezTo>
                  <a:pt x="83" y="1122"/>
                  <a:pt x="79" y="1122"/>
                  <a:pt x="74" y="1122"/>
                </a:cubicBezTo>
                <a:cubicBezTo>
                  <a:pt x="73" y="1127"/>
                  <a:pt x="73" y="1131"/>
                  <a:pt x="72" y="1136"/>
                </a:cubicBezTo>
                <a:cubicBezTo>
                  <a:pt x="77" y="1137"/>
                  <a:pt x="82" y="1137"/>
                  <a:pt x="86" y="1138"/>
                </a:cubicBezTo>
                <a:close/>
                <a:moveTo>
                  <a:pt x="103" y="1261"/>
                </a:moveTo>
                <a:cubicBezTo>
                  <a:pt x="98" y="1261"/>
                  <a:pt x="93" y="1261"/>
                  <a:pt x="89" y="1261"/>
                </a:cubicBezTo>
                <a:cubicBezTo>
                  <a:pt x="88" y="1265"/>
                  <a:pt x="88" y="1269"/>
                  <a:pt x="87" y="1274"/>
                </a:cubicBezTo>
                <a:cubicBezTo>
                  <a:pt x="92" y="1274"/>
                  <a:pt x="96" y="1275"/>
                  <a:pt x="101" y="1275"/>
                </a:cubicBezTo>
                <a:cubicBezTo>
                  <a:pt x="101" y="1271"/>
                  <a:pt x="102" y="1266"/>
                  <a:pt x="103" y="1261"/>
                </a:cubicBezTo>
                <a:close/>
                <a:moveTo>
                  <a:pt x="108" y="1206"/>
                </a:moveTo>
                <a:cubicBezTo>
                  <a:pt x="103" y="1206"/>
                  <a:pt x="98" y="1205"/>
                  <a:pt x="93" y="1205"/>
                </a:cubicBezTo>
                <a:cubicBezTo>
                  <a:pt x="93" y="1210"/>
                  <a:pt x="93" y="1215"/>
                  <a:pt x="93" y="1219"/>
                </a:cubicBezTo>
                <a:cubicBezTo>
                  <a:pt x="98" y="1220"/>
                  <a:pt x="102" y="1221"/>
                  <a:pt x="107" y="1221"/>
                </a:cubicBezTo>
                <a:cubicBezTo>
                  <a:pt x="107" y="1216"/>
                  <a:pt x="108" y="1212"/>
                  <a:pt x="108" y="1206"/>
                </a:cubicBezTo>
                <a:close/>
                <a:moveTo>
                  <a:pt x="111" y="1167"/>
                </a:moveTo>
                <a:cubicBezTo>
                  <a:pt x="112" y="1162"/>
                  <a:pt x="112" y="1157"/>
                  <a:pt x="113" y="1151"/>
                </a:cubicBezTo>
                <a:cubicBezTo>
                  <a:pt x="108" y="1151"/>
                  <a:pt x="103" y="1151"/>
                  <a:pt x="98" y="1151"/>
                </a:cubicBezTo>
                <a:cubicBezTo>
                  <a:pt x="98" y="1156"/>
                  <a:pt x="97" y="1161"/>
                  <a:pt x="97" y="1166"/>
                </a:cubicBezTo>
                <a:cubicBezTo>
                  <a:pt x="102" y="1166"/>
                  <a:pt x="106" y="1167"/>
                  <a:pt x="111" y="1167"/>
                </a:cubicBezTo>
                <a:close/>
                <a:moveTo>
                  <a:pt x="128" y="1291"/>
                </a:moveTo>
                <a:cubicBezTo>
                  <a:pt x="122" y="1291"/>
                  <a:pt x="118" y="1290"/>
                  <a:pt x="113" y="1290"/>
                </a:cubicBezTo>
                <a:cubicBezTo>
                  <a:pt x="113" y="1295"/>
                  <a:pt x="112" y="1300"/>
                  <a:pt x="112" y="1304"/>
                </a:cubicBezTo>
                <a:cubicBezTo>
                  <a:pt x="117" y="1304"/>
                  <a:pt x="121" y="1305"/>
                  <a:pt x="126" y="1305"/>
                </a:cubicBezTo>
                <a:cubicBezTo>
                  <a:pt x="126" y="1300"/>
                  <a:pt x="127" y="1295"/>
                  <a:pt x="128" y="1291"/>
                </a:cubicBezTo>
                <a:close/>
                <a:moveTo>
                  <a:pt x="133" y="1236"/>
                </a:moveTo>
                <a:cubicBezTo>
                  <a:pt x="128" y="1235"/>
                  <a:pt x="123" y="1235"/>
                  <a:pt x="118" y="1235"/>
                </a:cubicBezTo>
                <a:cubicBezTo>
                  <a:pt x="117" y="1240"/>
                  <a:pt x="117" y="1245"/>
                  <a:pt x="117" y="1250"/>
                </a:cubicBezTo>
                <a:cubicBezTo>
                  <a:pt x="122" y="1250"/>
                  <a:pt x="127" y="1251"/>
                  <a:pt x="132" y="1251"/>
                </a:cubicBezTo>
                <a:cubicBezTo>
                  <a:pt x="132" y="1246"/>
                  <a:pt x="133" y="1241"/>
                  <a:pt x="133" y="1236"/>
                </a:cubicBezTo>
                <a:close/>
                <a:moveTo>
                  <a:pt x="136" y="1197"/>
                </a:moveTo>
                <a:cubicBezTo>
                  <a:pt x="137" y="1191"/>
                  <a:pt x="137" y="1186"/>
                  <a:pt x="138" y="1181"/>
                </a:cubicBezTo>
                <a:cubicBezTo>
                  <a:pt x="132" y="1180"/>
                  <a:pt x="127" y="1180"/>
                  <a:pt x="122" y="1180"/>
                </a:cubicBezTo>
                <a:cubicBezTo>
                  <a:pt x="122" y="1185"/>
                  <a:pt x="121" y="1190"/>
                  <a:pt x="121" y="1196"/>
                </a:cubicBezTo>
                <a:cubicBezTo>
                  <a:pt x="126" y="1196"/>
                  <a:pt x="131" y="1197"/>
                  <a:pt x="136" y="1197"/>
                </a:cubicBezTo>
                <a:close/>
                <a:moveTo>
                  <a:pt x="152" y="1321"/>
                </a:moveTo>
                <a:cubicBezTo>
                  <a:pt x="147" y="1320"/>
                  <a:pt x="143" y="1320"/>
                  <a:pt x="139" y="1320"/>
                </a:cubicBezTo>
                <a:cubicBezTo>
                  <a:pt x="138" y="1324"/>
                  <a:pt x="138" y="1329"/>
                  <a:pt x="138" y="1333"/>
                </a:cubicBezTo>
                <a:cubicBezTo>
                  <a:pt x="142" y="1333"/>
                  <a:pt x="146" y="1334"/>
                  <a:pt x="151" y="1334"/>
                </a:cubicBezTo>
                <a:cubicBezTo>
                  <a:pt x="151" y="1330"/>
                  <a:pt x="152" y="1325"/>
                  <a:pt x="152" y="1321"/>
                </a:cubicBezTo>
                <a:close/>
                <a:moveTo>
                  <a:pt x="157" y="1282"/>
                </a:moveTo>
                <a:cubicBezTo>
                  <a:pt x="157" y="1276"/>
                  <a:pt x="158" y="1271"/>
                  <a:pt x="158" y="1265"/>
                </a:cubicBezTo>
                <a:cubicBezTo>
                  <a:pt x="153" y="1265"/>
                  <a:pt x="147" y="1265"/>
                  <a:pt x="142" y="1264"/>
                </a:cubicBezTo>
                <a:cubicBezTo>
                  <a:pt x="142" y="1270"/>
                  <a:pt x="141" y="1275"/>
                  <a:pt x="141" y="1280"/>
                </a:cubicBezTo>
                <a:cubicBezTo>
                  <a:pt x="146" y="1280"/>
                  <a:pt x="151" y="1281"/>
                  <a:pt x="157" y="1282"/>
                </a:cubicBezTo>
                <a:close/>
                <a:moveTo>
                  <a:pt x="172" y="1404"/>
                </a:moveTo>
                <a:cubicBezTo>
                  <a:pt x="167" y="1404"/>
                  <a:pt x="163" y="1404"/>
                  <a:pt x="159" y="1404"/>
                </a:cubicBezTo>
                <a:cubicBezTo>
                  <a:pt x="158" y="1408"/>
                  <a:pt x="158" y="1413"/>
                  <a:pt x="157" y="1417"/>
                </a:cubicBezTo>
                <a:cubicBezTo>
                  <a:pt x="162" y="1417"/>
                  <a:pt x="166" y="1418"/>
                  <a:pt x="171" y="1418"/>
                </a:cubicBezTo>
                <a:cubicBezTo>
                  <a:pt x="171" y="1414"/>
                  <a:pt x="172" y="1409"/>
                  <a:pt x="172" y="1404"/>
                </a:cubicBezTo>
                <a:close/>
                <a:moveTo>
                  <a:pt x="177" y="1350"/>
                </a:moveTo>
                <a:cubicBezTo>
                  <a:pt x="172" y="1349"/>
                  <a:pt x="168" y="1349"/>
                  <a:pt x="163" y="1348"/>
                </a:cubicBezTo>
                <a:cubicBezTo>
                  <a:pt x="163" y="1354"/>
                  <a:pt x="162" y="1358"/>
                  <a:pt x="162" y="1363"/>
                </a:cubicBezTo>
                <a:cubicBezTo>
                  <a:pt x="167" y="1363"/>
                  <a:pt x="171" y="1364"/>
                  <a:pt x="176" y="1364"/>
                </a:cubicBezTo>
                <a:cubicBezTo>
                  <a:pt x="176" y="1359"/>
                  <a:pt x="177" y="1354"/>
                  <a:pt x="177" y="1350"/>
                </a:cubicBezTo>
                <a:close/>
                <a:moveTo>
                  <a:pt x="181" y="1311"/>
                </a:moveTo>
                <a:cubicBezTo>
                  <a:pt x="182" y="1305"/>
                  <a:pt x="183" y="1299"/>
                  <a:pt x="183" y="1294"/>
                </a:cubicBezTo>
                <a:cubicBezTo>
                  <a:pt x="178" y="1294"/>
                  <a:pt x="172" y="1293"/>
                  <a:pt x="166" y="1293"/>
                </a:cubicBezTo>
                <a:cubicBezTo>
                  <a:pt x="166" y="1298"/>
                  <a:pt x="166" y="1304"/>
                  <a:pt x="166" y="1309"/>
                </a:cubicBezTo>
                <a:cubicBezTo>
                  <a:pt x="171" y="1310"/>
                  <a:pt x="177" y="1310"/>
                  <a:pt x="181" y="1311"/>
                </a:cubicBezTo>
                <a:close/>
                <a:moveTo>
                  <a:pt x="197" y="1435"/>
                </a:moveTo>
                <a:cubicBezTo>
                  <a:pt x="192" y="1434"/>
                  <a:pt x="188" y="1434"/>
                  <a:pt x="183" y="1433"/>
                </a:cubicBezTo>
                <a:cubicBezTo>
                  <a:pt x="183" y="1438"/>
                  <a:pt x="183" y="1442"/>
                  <a:pt x="182" y="1446"/>
                </a:cubicBezTo>
                <a:cubicBezTo>
                  <a:pt x="187" y="1447"/>
                  <a:pt x="191" y="1447"/>
                  <a:pt x="196" y="1447"/>
                </a:cubicBezTo>
                <a:cubicBezTo>
                  <a:pt x="196" y="1443"/>
                  <a:pt x="196" y="1439"/>
                  <a:pt x="197" y="1435"/>
                </a:cubicBezTo>
                <a:close/>
                <a:moveTo>
                  <a:pt x="203" y="1379"/>
                </a:moveTo>
                <a:cubicBezTo>
                  <a:pt x="198" y="1379"/>
                  <a:pt x="193" y="1379"/>
                  <a:pt x="188" y="1379"/>
                </a:cubicBezTo>
                <a:cubicBezTo>
                  <a:pt x="187" y="1384"/>
                  <a:pt x="187" y="1388"/>
                  <a:pt x="186" y="1393"/>
                </a:cubicBezTo>
                <a:cubicBezTo>
                  <a:pt x="191" y="1393"/>
                  <a:pt x="196" y="1394"/>
                  <a:pt x="201" y="1395"/>
                </a:cubicBezTo>
                <a:cubicBezTo>
                  <a:pt x="202" y="1389"/>
                  <a:pt x="203" y="1384"/>
                  <a:pt x="203" y="1379"/>
                </a:cubicBezTo>
                <a:close/>
                <a:moveTo>
                  <a:pt x="206" y="1341"/>
                </a:moveTo>
                <a:cubicBezTo>
                  <a:pt x="207" y="1336"/>
                  <a:pt x="207" y="1330"/>
                  <a:pt x="208" y="1324"/>
                </a:cubicBezTo>
                <a:cubicBezTo>
                  <a:pt x="202" y="1324"/>
                  <a:pt x="196" y="1323"/>
                  <a:pt x="191" y="1323"/>
                </a:cubicBezTo>
                <a:cubicBezTo>
                  <a:pt x="191" y="1328"/>
                  <a:pt x="190" y="1334"/>
                  <a:pt x="190" y="1339"/>
                </a:cubicBezTo>
                <a:cubicBezTo>
                  <a:pt x="196" y="1340"/>
                  <a:pt x="201" y="1340"/>
                  <a:pt x="206" y="1341"/>
                </a:cubicBezTo>
                <a:close/>
                <a:moveTo>
                  <a:pt x="196" y="1267"/>
                </a:moveTo>
                <a:cubicBezTo>
                  <a:pt x="195" y="1273"/>
                  <a:pt x="195" y="1279"/>
                  <a:pt x="194" y="1285"/>
                </a:cubicBezTo>
                <a:cubicBezTo>
                  <a:pt x="200" y="1286"/>
                  <a:pt x="206" y="1286"/>
                  <a:pt x="212" y="1287"/>
                </a:cubicBezTo>
                <a:cubicBezTo>
                  <a:pt x="213" y="1281"/>
                  <a:pt x="213" y="1275"/>
                  <a:pt x="214" y="1269"/>
                </a:cubicBezTo>
                <a:cubicBezTo>
                  <a:pt x="208" y="1268"/>
                  <a:pt x="202" y="1268"/>
                  <a:pt x="196" y="1267"/>
                </a:cubicBezTo>
                <a:close/>
                <a:moveTo>
                  <a:pt x="217" y="1233"/>
                </a:moveTo>
                <a:cubicBezTo>
                  <a:pt x="217" y="1226"/>
                  <a:pt x="218" y="1220"/>
                  <a:pt x="219" y="1214"/>
                </a:cubicBezTo>
                <a:cubicBezTo>
                  <a:pt x="213" y="1214"/>
                  <a:pt x="207" y="1214"/>
                  <a:pt x="200" y="1214"/>
                </a:cubicBezTo>
                <a:cubicBezTo>
                  <a:pt x="200" y="1219"/>
                  <a:pt x="200" y="1225"/>
                  <a:pt x="199" y="1231"/>
                </a:cubicBezTo>
                <a:cubicBezTo>
                  <a:pt x="205" y="1231"/>
                  <a:pt x="212" y="1232"/>
                  <a:pt x="217" y="1233"/>
                </a:cubicBezTo>
                <a:close/>
                <a:moveTo>
                  <a:pt x="222" y="1463"/>
                </a:moveTo>
                <a:cubicBezTo>
                  <a:pt x="217" y="1463"/>
                  <a:pt x="213" y="1463"/>
                  <a:pt x="208" y="1462"/>
                </a:cubicBezTo>
                <a:cubicBezTo>
                  <a:pt x="208" y="1467"/>
                  <a:pt x="207" y="1471"/>
                  <a:pt x="207" y="1476"/>
                </a:cubicBezTo>
                <a:cubicBezTo>
                  <a:pt x="212" y="1476"/>
                  <a:pt x="216" y="1477"/>
                  <a:pt x="220" y="1477"/>
                </a:cubicBezTo>
                <a:cubicBezTo>
                  <a:pt x="221" y="1472"/>
                  <a:pt x="221" y="1468"/>
                  <a:pt x="222" y="1463"/>
                </a:cubicBezTo>
                <a:close/>
                <a:moveTo>
                  <a:pt x="228" y="1409"/>
                </a:moveTo>
                <a:cubicBezTo>
                  <a:pt x="222" y="1409"/>
                  <a:pt x="217" y="1408"/>
                  <a:pt x="212" y="1408"/>
                </a:cubicBezTo>
                <a:cubicBezTo>
                  <a:pt x="212" y="1413"/>
                  <a:pt x="212" y="1417"/>
                  <a:pt x="212" y="1422"/>
                </a:cubicBezTo>
                <a:cubicBezTo>
                  <a:pt x="217" y="1423"/>
                  <a:pt x="221" y="1423"/>
                  <a:pt x="226" y="1424"/>
                </a:cubicBezTo>
                <a:cubicBezTo>
                  <a:pt x="227" y="1419"/>
                  <a:pt x="227" y="1414"/>
                  <a:pt x="228" y="1409"/>
                </a:cubicBezTo>
                <a:close/>
                <a:moveTo>
                  <a:pt x="231" y="1370"/>
                </a:moveTo>
                <a:cubicBezTo>
                  <a:pt x="232" y="1365"/>
                  <a:pt x="232" y="1359"/>
                  <a:pt x="233" y="1354"/>
                </a:cubicBezTo>
                <a:cubicBezTo>
                  <a:pt x="227" y="1353"/>
                  <a:pt x="221" y="1353"/>
                  <a:pt x="216" y="1352"/>
                </a:cubicBezTo>
                <a:cubicBezTo>
                  <a:pt x="215" y="1358"/>
                  <a:pt x="215" y="1363"/>
                  <a:pt x="215" y="1369"/>
                </a:cubicBezTo>
                <a:cubicBezTo>
                  <a:pt x="220" y="1370"/>
                  <a:pt x="226" y="1370"/>
                  <a:pt x="231" y="1370"/>
                </a:cubicBezTo>
                <a:close/>
                <a:moveTo>
                  <a:pt x="222" y="1261"/>
                </a:moveTo>
                <a:cubicBezTo>
                  <a:pt x="229" y="1261"/>
                  <a:pt x="236" y="1262"/>
                  <a:pt x="241" y="1262"/>
                </a:cubicBezTo>
                <a:cubicBezTo>
                  <a:pt x="242" y="1256"/>
                  <a:pt x="243" y="1249"/>
                  <a:pt x="244" y="1243"/>
                </a:cubicBezTo>
                <a:cubicBezTo>
                  <a:pt x="238" y="1243"/>
                  <a:pt x="231" y="1243"/>
                  <a:pt x="224" y="1243"/>
                </a:cubicBezTo>
                <a:cubicBezTo>
                  <a:pt x="227" y="1249"/>
                  <a:pt x="225" y="1255"/>
                  <a:pt x="222" y="1261"/>
                </a:cubicBezTo>
                <a:close/>
                <a:moveTo>
                  <a:pt x="271" y="1271"/>
                </a:moveTo>
                <a:cubicBezTo>
                  <a:pt x="263" y="1275"/>
                  <a:pt x="256" y="1274"/>
                  <a:pt x="250" y="1271"/>
                </a:cubicBezTo>
                <a:cubicBezTo>
                  <a:pt x="249" y="1278"/>
                  <a:pt x="248" y="1285"/>
                  <a:pt x="248" y="1291"/>
                </a:cubicBezTo>
                <a:cubicBezTo>
                  <a:pt x="254" y="1292"/>
                  <a:pt x="261" y="1292"/>
                  <a:pt x="268" y="1293"/>
                </a:cubicBezTo>
                <a:cubicBezTo>
                  <a:pt x="265" y="1285"/>
                  <a:pt x="266" y="1278"/>
                  <a:pt x="271" y="1271"/>
                </a:cubicBezTo>
                <a:close/>
                <a:moveTo>
                  <a:pt x="245" y="1327"/>
                </a:moveTo>
                <a:cubicBezTo>
                  <a:pt x="245" y="1333"/>
                  <a:pt x="244" y="1339"/>
                  <a:pt x="243" y="1346"/>
                </a:cubicBezTo>
                <a:cubicBezTo>
                  <a:pt x="246" y="1346"/>
                  <a:pt x="248" y="1345"/>
                  <a:pt x="250" y="1345"/>
                </a:cubicBezTo>
                <a:cubicBezTo>
                  <a:pt x="257" y="1345"/>
                  <a:pt x="263" y="1347"/>
                  <a:pt x="266" y="1354"/>
                </a:cubicBezTo>
                <a:cubicBezTo>
                  <a:pt x="272" y="1360"/>
                  <a:pt x="270" y="1367"/>
                  <a:pt x="268" y="1374"/>
                </a:cubicBezTo>
                <a:cubicBezTo>
                  <a:pt x="275" y="1375"/>
                  <a:pt x="281" y="1376"/>
                  <a:pt x="288" y="1377"/>
                </a:cubicBezTo>
                <a:cubicBezTo>
                  <a:pt x="285" y="1370"/>
                  <a:pt x="286" y="1363"/>
                  <a:pt x="292" y="1354"/>
                </a:cubicBezTo>
                <a:cubicBezTo>
                  <a:pt x="282" y="1359"/>
                  <a:pt x="276" y="1358"/>
                  <a:pt x="269" y="1354"/>
                </a:cubicBezTo>
                <a:cubicBezTo>
                  <a:pt x="268" y="1353"/>
                  <a:pt x="267" y="1354"/>
                  <a:pt x="266" y="1354"/>
                </a:cubicBezTo>
                <a:cubicBezTo>
                  <a:pt x="264" y="1350"/>
                  <a:pt x="262" y="1345"/>
                  <a:pt x="262" y="1341"/>
                </a:cubicBezTo>
                <a:cubicBezTo>
                  <a:pt x="262" y="1337"/>
                  <a:pt x="263" y="1332"/>
                  <a:pt x="263" y="1329"/>
                </a:cubicBezTo>
                <a:cubicBezTo>
                  <a:pt x="257" y="1328"/>
                  <a:pt x="251" y="1327"/>
                  <a:pt x="245" y="1327"/>
                </a:cubicBezTo>
                <a:close/>
                <a:moveTo>
                  <a:pt x="220" y="1297"/>
                </a:moveTo>
                <a:cubicBezTo>
                  <a:pt x="220" y="1303"/>
                  <a:pt x="219" y="1309"/>
                  <a:pt x="219" y="1315"/>
                </a:cubicBezTo>
                <a:cubicBezTo>
                  <a:pt x="225" y="1316"/>
                  <a:pt x="231" y="1316"/>
                  <a:pt x="237" y="1317"/>
                </a:cubicBezTo>
                <a:cubicBezTo>
                  <a:pt x="237" y="1311"/>
                  <a:pt x="238" y="1304"/>
                  <a:pt x="239" y="1298"/>
                </a:cubicBezTo>
                <a:cubicBezTo>
                  <a:pt x="233" y="1298"/>
                  <a:pt x="226" y="1298"/>
                  <a:pt x="220" y="1297"/>
                </a:cubicBezTo>
                <a:close/>
                <a:moveTo>
                  <a:pt x="247" y="1493"/>
                </a:moveTo>
                <a:cubicBezTo>
                  <a:pt x="242" y="1493"/>
                  <a:pt x="238" y="1493"/>
                  <a:pt x="233" y="1492"/>
                </a:cubicBezTo>
                <a:cubicBezTo>
                  <a:pt x="232" y="1497"/>
                  <a:pt x="232" y="1501"/>
                  <a:pt x="232" y="1506"/>
                </a:cubicBezTo>
                <a:cubicBezTo>
                  <a:pt x="236" y="1506"/>
                  <a:pt x="241" y="1507"/>
                  <a:pt x="245" y="1507"/>
                </a:cubicBezTo>
                <a:cubicBezTo>
                  <a:pt x="246" y="1502"/>
                  <a:pt x="246" y="1498"/>
                  <a:pt x="247" y="1493"/>
                </a:cubicBezTo>
                <a:close/>
                <a:moveTo>
                  <a:pt x="253" y="1438"/>
                </a:moveTo>
                <a:cubicBezTo>
                  <a:pt x="247" y="1437"/>
                  <a:pt x="242" y="1437"/>
                  <a:pt x="237" y="1437"/>
                </a:cubicBezTo>
                <a:cubicBezTo>
                  <a:pt x="237" y="1442"/>
                  <a:pt x="236" y="1447"/>
                  <a:pt x="236" y="1452"/>
                </a:cubicBezTo>
                <a:cubicBezTo>
                  <a:pt x="241" y="1452"/>
                  <a:pt x="246" y="1453"/>
                  <a:pt x="251" y="1453"/>
                </a:cubicBezTo>
                <a:cubicBezTo>
                  <a:pt x="251" y="1448"/>
                  <a:pt x="252" y="1443"/>
                  <a:pt x="253" y="1438"/>
                </a:cubicBezTo>
                <a:close/>
                <a:moveTo>
                  <a:pt x="256" y="1400"/>
                </a:moveTo>
                <a:cubicBezTo>
                  <a:pt x="256" y="1394"/>
                  <a:pt x="257" y="1388"/>
                  <a:pt x="257" y="1383"/>
                </a:cubicBezTo>
                <a:cubicBezTo>
                  <a:pt x="252" y="1383"/>
                  <a:pt x="247" y="1383"/>
                  <a:pt x="241" y="1382"/>
                </a:cubicBezTo>
                <a:cubicBezTo>
                  <a:pt x="241" y="1388"/>
                  <a:pt x="241" y="1393"/>
                  <a:pt x="240" y="1398"/>
                </a:cubicBezTo>
                <a:cubicBezTo>
                  <a:pt x="246" y="1399"/>
                  <a:pt x="251" y="1399"/>
                  <a:pt x="256" y="1400"/>
                </a:cubicBezTo>
                <a:close/>
                <a:moveTo>
                  <a:pt x="271" y="1523"/>
                </a:moveTo>
                <a:cubicBezTo>
                  <a:pt x="266" y="1523"/>
                  <a:pt x="262" y="1522"/>
                  <a:pt x="257" y="1522"/>
                </a:cubicBezTo>
                <a:cubicBezTo>
                  <a:pt x="257" y="1527"/>
                  <a:pt x="257" y="1531"/>
                  <a:pt x="257" y="1535"/>
                </a:cubicBezTo>
                <a:cubicBezTo>
                  <a:pt x="261" y="1535"/>
                  <a:pt x="265" y="1535"/>
                  <a:pt x="270" y="1536"/>
                </a:cubicBezTo>
                <a:cubicBezTo>
                  <a:pt x="270" y="1531"/>
                  <a:pt x="271" y="1527"/>
                  <a:pt x="271" y="1523"/>
                </a:cubicBezTo>
                <a:close/>
                <a:moveTo>
                  <a:pt x="277" y="1468"/>
                </a:moveTo>
                <a:cubicBezTo>
                  <a:pt x="272" y="1467"/>
                  <a:pt x="267" y="1467"/>
                  <a:pt x="262" y="1466"/>
                </a:cubicBezTo>
                <a:cubicBezTo>
                  <a:pt x="261" y="1471"/>
                  <a:pt x="261" y="1477"/>
                  <a:pt x="260" y="1482"/>
                </a:cubicBezTo>
                <a:cubicBezTo>
                  <a:pt x="266" y="1482"/>
                  <a:pt x="271" y="1483"/>
                  <a:pt x="276" y="1483"/>
                </a:cubicBezTo>
                <a:cubicBezTo>
                  <a:pt x="276" y="1478"/>
                  <a:pt x="277" y="1473"/>
                  <a:pt x="277" y="1468"/>
                </a:cubicBezTo>
                <a:close/>
                <a:moveTo>
                  <a:pt x="281" y="1429"/>
                </a:moveTo>
                <a:cubicBezTo>
                  <a:pt x="281" y="1424"/>
                  <a:pt x="282" y="1418"/>
                  <a:pt x="283" y="1412"/>
                </a:cubicBezTo>
                <a:cubicBezTo>
                  <a:pt x="277" y="1412"/>
                  <a:pt x="272" y="1412"/>
                  <a:pt x="266" y="1412"/>
                </a:cubicBezTo>
                <a:cubicBezTo>
                  <a:pt x="266" y="1417"/>
                  <a:pt x="265" y="1423"/>
                  <a:pt x="265" y="1428"/>
                </a:cubicBezTo>
                <a:cubicBezTo>
                  <a:pt x="270" y="1428"/>
                  <a:pt x="275" y="1429"/>
                  <a:pt x="281" y="1429"/>
                </a:cubicBezTo>
                <a:close/>
                <a:moveTo>
                  <a:pt x="296" y="1552"/>
                </a:moveTo>
                <a:cubicBezTo>
                  <a:pt x="291" y="1552"/>
                  <a:pt x="287" y="1552"/>
                  <a:pt x="283" y="1551"/>
                </a:cubicBezTo>
                <a:cubicBezTo>
                  <a:pt x="283" y="1556"/>
                  <a:pt x="282" y="1560"/>
                  <a:pt x="282" y="1564"/>
                </a:cubicBezTo>
                <a:cubicBezTo>
                  <a:pt x="287" y="1565"/>
                  <a:pt x="290" y="1565"/>
                  <a:pt x="294" y="1566"/>
                </a:cubicBezTo>
                <a:cubicBezTo>
                  <a:pt x="295" y="1561"/>
                  <a:pt x="295" y="1557"/>
                  <a:pt x="296" y="1552"/>
                </a:cubicBezTo>
                <a:close/>
                <a:moveTo>
                  <a:pt x="302" y="1498"/>
                </a:moveTo>
                <a:cubicBezTo>
                  <a:pt x="297" y="1497"/>
                  <a:pt x="291" y="1497"/>
                  <a:pt x="286" y="1496"/>
                </a:cubicBezTo>
                <a:cubicBezTo>
                  <a:pt x="286" y="1501"/>
                  <a:pt x="286" y="1506"/>
                  <a:pt x="286" y="1511"/>
                </a:cubicBezTo>
                <a:cubicBezTo>
                  <a:pt x="291" y="1511"/>
                  <a:pt x="296" y="1512"/>
                  <a:pt x="300" y="1512"/>
                </a:cubicBezTo>
                <a:cubicBezTo>
                  <a:pt x="301" y="1507"/>
                  <a:pt x="301" y="1502"/>
                  <a:pt x="302" y="1498"/>
                </a:cubicBezTo>
                <a:close/>
                <a:moveTo>
                  <a:pt x="305" y="1459"/>
                </a:moveTo>
                <a:cubicBezTo>
                  <a:pt x="306" y="1453"/>
                  <a:pt x="307" y="1447"/>
                  <a:pt x="308" y="1442"/>
                </a:cubicBezTo>
                <a:cubicBezTo>
                  <a:pt x="302" y="1442"/>
                  <a:pt x="296" y="1442"/>
                  <a:pt x="291" y="1442"/>
                </a:cubicBezTo>
                <a:cubicBezTo>
                  <a:pt x="290" y="1447"/>
                  <a:pt x="290" y="1453"/>
                  <a:pt x="289" y="1458"/>
                </a:cubicBezTo>
                <a:cubicBezTo>
                  <a:pt x="295" y="1458"/>
                  <a:pt x="300" y="1459"/>
                  <a:pt x="305" y="1459"/>
                </a:cubicBezTo>
                <a:close/>
                <a:moveTo>
                  <a:pt x="311" y="1406"/>
                </a:moveTo>
                <a:cubicBezTo>
                  <a:pt x="312" y="1399"/>
                  <a:pt x="313" y="1392"/>
                  <a:pt x="314" y="1387"/>
                </a:cubicBezTo>
                <a:cubicBezTo>
                  <a:pt x="308" y="1386"/>
                  <a:pt x="300" y="1386"/>
                  <a:pt x="294" y="1385"/>
                </a:cubicBezTo>
                <a:cubicBezTo>
                  <a:pt x="294" y="1392"/>
                  <a:pt x="293" y="1398"/>
                  <a:pt x="293" y="1404"/>
                </a:cubicBezTo>
                <a:cubicBezTo>
                  <a:pt x="299" y="1405"/>
                  <a:pt x="305" y="1405"/>
                  <a:pt x="311" y="1406"/>
                </a:cubicBezTo>
                <a:close/>
                <a:moveTo>
                  <a:pt x="321" y="1582"/>
                </a:moveTo>
                <a:cubicBezTo>
                  <a:pt x="316" y="1582"/>
                  <a:pt x="312" y="1582"/>
                  <a:pt x="308" y="1582"/>
                </a:cubicBezTo>
                <a:cubicBezTo>
                  <a:pt x="306" y="1586"/>
                  <a:pt x="309" y="1591"/>
                  <a:pt x="305" y="1594"/>
                </a:cubicBezTo>
                <a:cubicBezTo>
                  <a:pt x="309" y="1595"/>
                  <a:pt x="314" y="1595"/>
                  <a:pt x="319" y="1595"/>
                </a:cubicBezTo>
                <a:cubicBezTo>
                  <a:pt x="320" y="1590"/>
                  <a:pt x="320" y="1586"/>
                  <a:pt x="321" y="1582"/>
                </a:cubicBezTo>
                <a:close/>
                <a:moveTo>
                  <a:pt x="327" y="1527"/>
                </a:moveTo>
                <a:cubicBezTo>
                  <a:pt x="322" y="1526"/>
                  <a:pt x="316" y="1526"/>
                  <a:pt x="311" y="1526"/>
                </a:cubicBezTo>
                <a:cubicBezTo>
                  <a:pt x="311" y="1531"/>
                  <a:pt x="310" y="1536"/>
                  <a:pt x="310" y="1540"/>
                </a:cubicBezTo>
                <a:cubicBezTo>
                  <a:pt x="315" y="1541"/>
                  <a:pt x="320" y="1542"/>
                  <a:pt x="325" y="1542"/>
                </a:cubicBezTo>
                <a:cubicBezTo>
                  <a:pt x="326" y="1537"/>
                  <a:pt x="326" y="1532"/>
                  <a:pt x="327" y="1527"/>
                </a:cubicBezTo>
                <a:close/>
                <a:moveTo>
                  <a:pt x="333" y="1471"/>
                </a:moveTo>
                <a:cubicBezTo>
                  <a:pt x="327" y="1471"/>
                  <a:pt x="321" y="1471"/>
                  <a:pt x="316" y="1471"/>
                </a:cubicBezTo>
                <a:cubicBezTo>
                  <a:pt x="315" y="1477"/>
                  <a:pt x="315" y="1482"/>
                  <a:pt x="315" y="1487"/>
                </a:cubicBezTo>
                <a:cubicBezTo>
                  <a:pt x="320" y="1487"/>
                  <a:pt x="326" y="1488"/>
                  <a:pt x="331" y="1489"/>
                </a:cubicBezTo>
                <a:cubicBezTo>
                  <a:pt x="331" y="1483"/>
                  <a:pt x="332" y="1477"/>
                  <a:pt x="333" y="1471"/>
                </a:cubicBezTo>
                <a:close/>
                <a:moveTo>
                  <a:pt x="316" y="1433"/>
                </a:moveTo>
                <a:cubicBezTo>
                  <a:pt x="324" y="1434"/>
                  <a:pt x="331" y="1435"/>
                  <a:pt x="338" y="1436"/>
                </a:cubicBezTo>
                <a:cubicBezTo>
                  <a:pt x="335" y="1430"/>
                  <a:pt x="335" y="1423"/>
                  <a:pt x="340" y="1414"/>
                </a:cubicBezTo>
                <a:cubicBezTo>
                  <a:pt x="331" y="1419"/>
                  <a:pt x="325" y="1417"/>
                  <a:pt x="318" y="1414"/>
                </a:cubicBezTo>
                <a:cubicBezTo>
                  <a:pt x="321" y="1421"/>
                  <a:pt x="319" y="1428"/>
                  <a:pt x="316" y="1433"/>
                </a:cubicBezTo>
                <a:close/>
                <a:moveTo>
                  <a:pt x="351" y="1556"/>
                </a:moveTo>
                <a:cubicBezTo>
                  <a:pt x="346" y="1556"/>
                  <a:pt x="341" y="1556"/>
                  <a:pt x="336" y="1555"/>
                </a:cubicBezTo>
                <a:cubicBezTo>
                  <a:pt x="336" y="1560"/>
                  <a:pt x="335" y="1565"/>
                  <a:pt x="335" y="1570"/>
                </a:cubicBezTo>
                <a:cubicBezTo>
                  <a:pt x="340" y="1571"/>
                  <a:pt x="345" y="1571"/>
                  <a:pt x="349" y="1572"/>
                </a:cubicBezTo>
                <a:cubicBezTo>
                  <a:pt x="350" y="1567"/>
                  <a:pt x="351" y="1561"/>
                  <a:pt x="351" y="1556"/>
                </a:cubicBezTo>
                <a:close/>
                <a:moveTo>
                  <a:pt x="358" y="1501"/>
                </a:moveTo>
                <a:cubicBezTo>
                  <a:pt x="352" y="1501"/>
                  <a:pt x="346" y="1500"/>
                  <a:pt x="340" y="1500"/>
                </a:cubicBezTo>
                <a:cubicBezTo>
                  <a:pt x="340" y="1505"/>
                  <a:pt x="339" y="1511"/>
                  <a:pt x="339" y="1516"/>
                </a:cubicBezTo>
                <a:cubicBezTo>
                  <a:pt x="345" y="1517"/>
                  <a:pt x="351" y="1518"/>
                  <a:pt x="355" y="1518"/>
                </a:cubicBezTo>
                <a:cubicBezTo>
                  <a:pt x="356" y="1512"/>
                  <a:pt x="357" y="1506"/>
                  <a:pt x="358" y="1501"/>
                </a:cubicBezTo>
                <a:close/>
                <a:moveTo>
                  <a:pt x="364" y="1444"/>
                </a:moveTo>
                <a:cubicBezTo>
                  <a:pt x="356" y="1448"/>
                  <a:pt x="349" y="1446"/>
                  <a:pt x="343" y="1443"/>
                </a:cubicBezTo>
                <a:cubicBezTo>
                  <a:pt x="343" y="1450"/>
                  <a:pt x="343" y="1457"/>
                  <a:pt x="343" y="1463"/>
                </a:cubicBezTo>
                <a:cubicBezTo>
                  <a:pt x="349" y="1463"/>
                  <a:pt x="355" y="1464"/>
                  <a:pt x="362" y="1464"/>
                </a:cubicBezTo>
                <a:cubicBezTo>
                  <a:pt x="359" y="1458"/>
                  <a:pt x="361" y="1451"/>
                  <a:pt x="364" y="1444"/>
                </a:cubicBezTo>
                <a:close/>
                <a:moveTo>
                  <a:pt x="375" y="1587"/>
                </a:moveTo>
                <a:cubicBezTo>
                  <a:pt x="370" y="1586"/>
                  <a:pt x="366" y="1586"/>
                  <a:pt x="361" y="1585"/>
                </a:cubicBezTo>
                <a:cubicBezTo>
                  <a:pt x="361" y="1590"/>
                  <a:pt x="361" y="1595"/>
                  <a:pt x="361" y="1599"/>
                </a:cubicBezTo>
                <a:cubicBezTo>
                  <a:pt x="365" y="1600"/>
                  <a:pt x="370" y="1600"/>
                  <a:pt x="375" y="1601"/>
                </a:cubicBezTo>
                <a:cubicBezTo>
                  <a:pt x="375" y="1596"/>
                  <a:pt x="375" y="1591"/>
                  <a:pt x="375" y="1587"/>
                </a:cubicBezTo>
                <a:close/>
                <a:moveTo>
                  <a:pt x="382" y="1531"/>
                </a:moveTo>
                <a:cubicBezTo>
                  <a:pt x="377" y="1531"/>
                  <a:pt x="371" y="1530"/>
                  <a:pt x="365" y="1530"/>
                </a:cubicBezTo>
                <a:cubicBezTo>
                  <a:pt x="365" y="1535"/>
                  <a:pt x="364" y="1541"/>
                  <a:pt x="364" y="1546"/>
                </a:cubicBezTo>
                <a:cubicBezTo>
                  <a:pt x="369" y="1547"/>
                  <a:pt x="375" y="1547"/>
                  <a:pt x="380" y="1548"/>
                </a:cubicBezTo>
                <a:cubicBezTo>
                  <a:pt x="381" y="1542"/>
                  <a:pt x="382" y="1536"/>
                  <a:pt x="382" y="1531"/>
                </a:cubicBezTo>
                <a:close/>
                <a:moveTo>
                  <a:pt x="385" y="1494"/>
                </a:moveTo>
                <a:cubicBezTo>
                  <a:pt x="386" y="1487"/>
                  <a:pt x="387" y="1481"/>
                  <a:pt x="388" y="1475"/>
                </a:cubicBezTo>
                <a:cubicBezTo>
                  <a:pt x="382" y="1475"/>
                  <a:pt x="375" y="1475"/>
                  <a:pt x="370" y="1475"/>
                </a:cubicBezTo>
                <a:cubicBezTo>
                  <a:pt x="369" y="1481"/>
                  <a:pt x="368" y="1487"/>
                  <a:pt x="368" y="1493"/>
                </a:cubicBezTo>
                <a:cubicBezTo>
                  <a:pt x="373" y="1493"/>
                  <a:pt x="379" y="1493"/>
                  <a:pt x="385" y="1494"/>
                </a:cubicBezTo>
                <a:close/>
                <a:moveTo>
                  <a:pt x="401" y="1616"/>
                </a:moveTo>
                <a:cubicBezTo>
                  <a:pt x="396" y="1615"/>
                  <a:pt x="391" y="1615"/>
                  <a:pt x="386" y="1615"/>
                </a:cubicBezTo>
                <a:cubicBezTo>
                  <a:pt x="386" y="1619"/>
                  <a:pt x="385" y="1624"/>
                  <a:pt x="385" y="1629"/>
                </a:cubicBezTo>
                <a:cubicBezTo>
                  <a:pt x="389" y="1629"/>
                  <a:pt x="394" y="1630"/>
                  <a:pt x="399" y="1630"/>
                </a:cubicBezTo>
                <a:cubicBezTo>
                  <a:pt x="399" y="1625"/>
                  <a:pt x="400" y="1621"/>
                  <a:pt x="401" y="1616"/>
                </a:cubicBezTo>
                <a:close/>
                <a:moveTo>
                  <a:pt x="406" y="1561"/>
                </a:moveTo>
                <a:cubicBezTo>
                  <a:pt x="401" y="1561"/>
                  <a:pt x="395" y="1560"/>
                  <a:pt x="390" y="1560"/>
                </a:cubicBezTo>
                <a:cubicBezTo>
                  <a:pt x="389" y="1565"/>
                  <a:pt x="389" y="1570"/>
                  <a:pt x="389" y="1575"/>
                </a:cubicBezTo>
                <a:cubicBezTo>
                  <a:pt x="394" y="1576"/>
                  <a:pt x="400" y="1576"/>
                  <a:pt x="405" y="1577"/>
                </a:cubicBezTo>
                <a:cubicBezTo>
                  <a:pt x="405" y="1572"/>
                  <a:pt x="406" y="1566"/>
                  <a:pt x="406" y="1561"/>
                </a:cubicBezTo>
                <a:close/>
                <a:moveTo>
                  <a:pt x="410" y="1524"/>
                </a:moveTo>
                <a:cubicBezTo>
                  <a:pt x="410" y="1518"/>
                  <a:pt x="411" y="1512"/>
                  <a:pt x="411" y="1506"/>
                </a:cubicBezTo>
                <a:cubicBezTo>
                  <a:pt x="406" y="1505"/>
                  <a:pt x="400" y="1505"/>
                  <a:pt x="394" y="1505"/>
                </a:cubicBezTo>
                <a:cubicBezTo>
                  <a:pt x="394" y="1510"/>
                  <a:pt x="393" y="1517"/>
                  <a:pt x="393" y="1522"/>
                </a:cubicBezTo>
                <a:cubicBezTo>
                  <a:pt x="398" y="1523"/>
                  <a:pt x="404" y="1523"/>
                  <a:pt x="410" y="1524"/>
                </a:cubicBezTo>
                <a:close/>
                <a:moveTo>
                  <a:pt x="425" y="1645"/>
                </a:moveTo>
                <a:cubicBezTo>
                  <a:pt x="420" y="1645"/>
                  <a:pt x="416" y="1645"/>
                  <a:pt x="412" y="1645"/>
                </a:cubicBezTo>
                <a:cubicBezTo>
                  <a:pt x="411" y="1650"/>
                  <a:pt x="411" y="1654"/>
                  <a:pt x="411" y="1659"/>
                </a:cubicBezTo>
                <a:cubicBezTo>
                  <a:pt x="415" y="1659"/>
                  <a:pt x="419" y="1659"/>
                  <a:pt x="423" y="1659"/>
                </a:cubicBezTo>
                <a:cubicBezTo>
                  <a:pt x="424" y="1655"/>
                  <a:pt x="424" y="1650"/>
                  <a:pt x="425" y="1645"/>
                </a:cubicBezTo>
                <a:close/>
                <a:moveTo>
                  <a:pt x="431" y="1590"/>
                </a:moveTo>
                <a:cubicBezTo>
                  <a:pt x="425" y="1590"/>
                  <a:pt x="420" y="1589"/>
                  <a:pt x="415" y="1589"/>
                </a:cubicBezTo>
                <a:cubicBezTo>
                  <a:pt x="414" y="1594"/>
                  <a:pt x="414" y="1600"/>
                  <a:pt x="414" y="1605"/>
                </a:cubicBezTo>
                <a:cubicBezTo>
                  <a:pt x="419" y="1605"/>
                  <a:pt x="424" y="1606"/>
                  <a:pt x="429" y="1606"/>
                </a:cubicBezTo>
                <a:cubicBezTo>
                  <a:pt x="430" y="1601"/>
                  <a:pt x="431" y="1596"/>
                  <a:pt x="431" y="1590"/>
                </a:cubicBezTo>
                <a:close/>
                <a:moveTo>
                  <a:pt x="434" y="1553"/>
                </a:moveTo>
                <a:cubicBezTo>
                  <a:pt x="435" y="1547"/>
                  <a:pt x="436" y="1540"/>
                  <a:pt x="437" y="1535"/>
                </a:cubicBezTo>
                <a:cubicBezTo>
                  <a:pt x="431" y="1534"/>
                  <a:pt x="425" y="1534"/>
                  <a:pt x="418" y="1534"/>
                </a:cubicBezTo>
                <a:cubicBezTo>
                  <a:pt x="418" y="1539"/>
                  <a:pt x="418" y="1546"/>
                  <a:pt x="418" y="1551"/>
                </a:cubicBezTo>
                <a:cubicBezTo>
                  <a:pt x="423" y="1552"/>
                  <a:pt x="429" y="1552"/>
                  <a:pt x="434" y="1553"/>
                </a:cubicBezTo>
                <a:close/>
                <a:moveTo>
                  <a:pt x="444" y="1479"/>
                </a:moveTo>
                <a:cubicBezTo>
                  <a:pt x="435" y="1482"/>
                  <a:pt x="427" y="1481"/>
                  <a:pt x="420" y="1476"/>
                </a:cubicBezTo>
                <a:cubicBezTo>
                  <a:pt x="419" y="1475"/>
                  <a:pt x="419" y="1476"/>
                  <a:pt x="419" y="1476"/>
                </a:cubicBezTo>
                <a:cubicBezTo>
                  <a:pt x="424" y="1483"/>
                  <a:pt x="424" y="1490"/>
                  <a:pt x="419" y="1499"/>
                </a:cubicBezTo>
                <a:cubicBezTo>
                  <a:pt x="428" y="1496"/>
                  <a:pt x="436" y="1499"/>
                  <a:pt x="443" y="1501"/>
                </a:cubicBezTo>
                <a:cubicBezTo>
                  <a:pt x="438" y="1494"/>
                  <a:pt x="440" y="1486"/>
                  <a:pt x="444" y="1479"/>
                </a:cubicBezTo>
                <a:close/>
                <a:moveTo>
                  <a:pt x="449" y="1675"/>
                </a:moveTo>
                <a:cubicBezTo>
                  <a:pt x="444" y="1675"/>
                  <a:pt x="440" y="1675"/>
                  <a:pt x="436" y="1675"/>
                </a:cubicBezTo>
                <a:cubicBezTo>
                  <a:pt x="436" y="1679"/>
                  <a:pt x="436" y="1683"/>
                  <a:pt x="436" y="1687"/>
                </a:cubicBezTo>
                <a:cubicBezTo>
                  <a:pt x="440" y="1688"/>
                  <a:pt x="444" y="1688"/>
                  <a:pt x="448" y="1688"/>
                </a:cubicBezTo>
                <a:cubicBezTo>
                  <a:pt x="448" y="1684"/>
                  <a:pt x="449" y="1680"/>
                  <a:pt x="449" y="1675"/>
                </a:cubicBezTo>
                <a:close/>
                <a:moveTo>
                  <a:pt x="456" y="1620"/>
                </a:moveTo>
                <a:cubicBezTo>
                  <a:pt x="450" y="1620"/>
                  <a:pt x="445" y="1619"/>
                  <a:pt x="440" y="1619"/>
                </a:cubicBezTo>
                <a:cubicBezTo>
                  <a:pt x="439" y="1624"/>
                  <a:pt x="439" y="1629"/>
                  <a:pt x="439" y="1634"/>
                </a:cubicBezTo>
                <a:cubicBezTo>
                  <a:pt x="444" y="1635"/>
                  <a:pt x="449" y="1635"/>
                  <a:pt x="454" y="1636"/>
                </a:cubicBezTo>
                <a:cubicBezTo>
                  <a:pt x="454" y="1630"/>
                  <a:pt x="455" y="1625"/>
                  <a:pt x="456" y="1620"/>
                </a:cubicBezTo>
                <a:close/>
                <a:moveTo>
                  <a:pt x="462" y="1564"/>
                </a:moveTo>
                <a:cubicBezTo>
                  <a:pt x="457" y="1564"/>
                  <a:pt x="451" y="1564"/>
                  <a:pt x="444" y="1564"/>
                </a:cubicBezTo>
                <a:cubicBezTo>
                  <a:pt x="444" y="1569"/>
                  <a:pt x="443" y="1575"/>
                  <a:pt x="443" y="1581"/>
                </a:cubicBezTo>
                <a:cubicBezTo>
                  <a:pt x="449" y="1581"/>
                  <a:pt x="455" y="1582"/>
                  <a:pt x="460" y="1583"/>
                </a:cubicBezTo>
                <a:cubicBezTo>
                  <a:pt x="461" y="1576"/>
                  <a:pt x="462" y="1570"/>
                  <a:pt x="462" y="1564"/>
                </a:cubicBezTo>
                <a:close/>
                <a:moveTo>
                  <a:pt x="480" y="1650"/>
                </a:moveTo>
                <a:cubicBezTo>
                  <a:pt x="475" y="1650"/>
                  <a:pt x="470" y="1649"/>
                  <a:pt x="464" y="1649"/>
                </a:cubicBezTo>
                <a:cubicBezTo>
                  <a:pt x="464" y="1653"/>
                  <a:pt x="464" y="1658"/>
                  <a:pt x="464" y="1663"/>
                </a:cubicBezTo>
                <a:cubicBezTo>
                  <a:pt x="469" y="1664"/>
                  <a:pt x="474" y="1664"/>
                  <a:pt x="479" y="1665"/>
                </a:cubicBezTo>
                <a:cubicBezTo>
                  <a:pt x="479" y="1660"/>
                  <a:pt x="479" y="1655"/>
                  <a:pt x="480" y="1650"/>
                </a:cubicBezTo>
                <a:close/>
                <a:moveTo>
                  <a:pt x="486" y="1595"/>
                </a:moveTo>
                <a:cubicBezTo>
                  <a:pt x="480" y="1594"/>
                  <a:pt x="474" y="1594"/>
                  <a:pt x="469" y="1593"/>
                </a:cubicBezTo>
                <a:cubicBezTo>
                  <a:pt x="468" y="1599"/>
                  <a:pt x="468" y="1605"/>
                  <a:pt x="468" y="1610"/>
                </a:cubicBezTo>
                <a:cubicBezTo>
                  <a:pt x="473" y="1611"/>
                  <a:pt x="479" y="1612"/>
                  <a:pt x="485" y="1613"/>
                </a:cubicBezTo>
                <a:cubicBezTo>
                  <a:pt x="485" y="1607"/>
                  <a:pt x="486" y="1601"/>
                  <a:pt x="486" y="1595"/>
                </a:cubicBezTo>
                <a:close/>
                <a:moveTo>
                  <a:pt x="468" y="1558"/>
                </a:moveTo>
                <a:cubicBezTo>
                  <a:pt x="476" y="1558"/>
                  <a:pt x="483" y="1558"/>
                  <a:pt x="491" y="1558"/>
                </a:cubicBezTo>
                <a:cubicBezTo>
                  <a:pt x="488" y="1550"/>
                  <a:pt x="490" y="1543"/>
                  <a:pt x="495" y="1537"/>
                </a:cubicBezTo>
                <a:cubicBezTo>
                  <a:pt x="486" y="1541"/>
                  <a:pt x="477" y="1541"/>
                  <a:pt x="470" y="1534"/>
                </a:cubicBezTo>
                <a:cubicBezTo>
                  <a:pt x="473" y="1542"/>
                  <a:pt x="474" y="1550"/>
                  <a:pt x="468" y="1558"/>
                </a:cubicBezTo>
                <a:close/>
                <a:moveTo>
                  <a:pt x="505" y="1679"/>
                </a:moveTo>
                <a:cubicBezTo>
                  <a:pt x="499" y="1679"/>
                  <a:pt x="494" y="1679"/>
                  <a:pt x="490" y="1678"/>
                </a:cubicBezTo>
                <a:cubicBezTo>
                  <a:pt x="489" y="1683"/>
                  <a:pt x="489" y="1688"/>
                  <a:pt x="489" y="1693"/>
                </a:cubicBezTo>
                <a:cubicBezTo>
                  <a:pt x="493" y="1693"/>
                  <a:pt x="498" y="1694"/>
                  <a:pt x="503" y="1694"/>
                </a:cubicBezTo>
                <a:cubicBezTo>
                  <a:pt x="503" y="1689"/>
                  <a:pt x="504" y="1684"/>
                  <a:pt x="505" y="1679"/>
                </a:cubicBezTo>
                <a:close/>
                <a:moveTo>
                  <a:pt x="511" y="1624"/>
                </a:moveTo>
                <a:cubicBezTo>
                  <a:pt x="505" y="1624"/>
                  <a:pt x="499" y="1623"/>
                  <a:pt x="493" y="1622"/>
                </a:cubicBezTo>
                <a:cubicBezTo>
                  <a:pt x="493" y="1628"/>
                  <a:pt x="493" y="1634"/>
                  <a:pt x="493" y="1639"/>
                </a:cubicBezTo>
                <a:cubicBezTo>
                  <a:pt x="499" y="1640"/>
                  <a:pt x="504" y="1640"/>
                  <a:pt x="509" y="1641"/>
                </a:cubicBezTo>
                <a:cubicBezTo>
                  <a:pt x="510" y="1635"/>
                  <a:pt x="510" y="1629"/>
                  <a:pt x="511" y="1624"/>
                </a:cubicBezTo>
                <a:close/>
                <a:moveTo>
                  <a:pt x="514" y="1587"/>
                </a:moveTo>
                <a:cubicBezTo>
                  <a:pt x="515" y="1581"/>
                  <a:pt x="515" y="1575"/>
                  <a:pt x="516" y="1569"/>
                </a:cubicBezTo>
                <a:cubicBezTo>
                  <a:pt x="510" y="1569"/>
                  <a:pt x="504" y="1569"/>
                  <a:pt x="498" y="1568"/>
                </a:cubicBezTo>
                <a:cubicBezTo>
                  <a:pt x="498" y="1574"/>
                  <a:pt x="497" y="1580"/>
                  <a:pt x="497" y="1586"/>
                </a:cubicBezTo>
                <a:cubicBezTo>
                  <a:pt x="503" y="1586"/>
                  <a:pt x="509" y="1587"/>
                  <a:pt x="514" y="1587"/>
                </a:cubicBezTo>
                <a:close/>
                <a:moveTo>
                  <a:pt x="529" y="1710"/>
                </a:moveTo>
                <a:cubicBezTo>
                  <a:pt x="524" y="1709"/>
                  <a:pt x="519" y="1709"/>
                  <a:pt x="515" y="1709"/>
                </a:cubicBezTo>
                <a:cubicBezTo>
                  <a:pt x="514" y="1713"/>
                  <a:pt x="514" y="1718"/>
                  <a:pt x="514" y="1723"/>
                </a:cubicBezTo>
                <a:cubicBezTo>
                  <a:pt x="518" y="1723"/>
                  <a:pt x="522" y="1723"/>
                  <a:pt x="527" y="1723"/>
                </a:cubicBezTo>
                <a:cubicBezTo>
                  <a:pt x="528" y="1719"/>
                  <a:pt x="528" y="1714"/>
                  <a:pt x="529" y="1710"/>
                </a:cubicBezTo>
                <a:close/>
                <a:moveTo>
                  <a:pt x="535" y="1654"/>
                </a:moveTo>
                <a:cubicBezTo>
                  <a:pt x="530" y="1654"/>
                  <a:pt x="524" y="1653"/>
                  <a:pt x="519" y="1653"/>
                </a:cubicBezTo>
                <a:cubicBezTo>
                  <a:pt x="518" y="1658"/>
                  <a:pt x="518" y="1663"/>
                  <a:pt x="518" y="1669"/>
                </a:cubicBezTo>
                <a:cubicBezTo>
                  <a:pt x="523" y="1669"/>
                  <a:pt x="528" y="1670"/>
                  <a:pt x="533" y="1670"/>
                </a:cubicBezTo>
                <a:cubicBezTo>
                  <a:pt x="534" y="1665"/>
                  <a:pt x="535" y="1659"/>
                  <a:pt x="535" y="1654"/>
                </a:cubicBezTo>
                <a:close/>
                <a:moveTo>
                  <a:pt x="541" y="1598"/>
                </a:moveTo>
                <a:cubicBezTo>
                  <a:pt x="535" y="1598"/>
                  <a:pt x="529" y="1598"/>
                  <a:pt x="523" y="1598"/>
                </a:cubicBezTo>
                <a:cubicBezTo>
                  <a:pt x="522" y="1604"/>
                  <a:pt x="522" y="1610"/>
                  <a:pt x="521" y="1616"/>
                </a:cubicBezTo>
                <a:cubicBezTo>
                  <a:pt x="527" y="1616"/>
                  <a:pt x="533" y="1616"/>
                  <a:pt x="538" y="1616"/>
                </a:cubicBezTo>
                <a:cubicBezTo>
                  <a:pt x="539" y="1611"/>
                  <a:pt x="540" y="1604"/>
                  <a:pt x="541" y="1598"/>
                </a:cubicBezTo>
                <a:close/>
                <a:moveTo>
                  <a:pt x="559" y="1684"/>
                </a:moveTo>
                <a:cubicBezTo>
                  <a:pt x="554" y="1684"/>
                  <a:pt x="548" y="1683"/>
                  <a:pt x="544" y="1683"/>
                </a:cubicBezTo>
                <a:cubicBezTo>
                  <a:pt x="543" y="1688"/>
                  <a:pt x="543" y="1693"/>
                  <a:pt x="543" y="1698"/>
                </a:cubicBezTo>
                <a:cubicBezTo>
                  <a:pt x="548" y="1699"/>
                  <a:pt x="553" y="1699"/>
                  <a:pt x="558" y="1700"/>
                </a:cubicBezTo>
                <a:cubicBezTo>
                  <a:pt x="558" y="1695"/>
                  <a:pt x="559" y="1690"/>
                  <a:pt x="559" y="1684"/>
                </a:cubicBezTo>
                <a:close/>
                <a:moveTo>
                  <a:pt x="565" y="1629"/>
                </a:moveTo>
                <a:cubicBezTo>
                  <a:pt x="559" y="1628"/>
                  <a:pt x="554" y="1628"/>
                  <a:pt x="548" y="1628"/>
                </a:cubicBezTo>
                <a:cubicBezTo>
                  <a:pt x="547" y="1634"/>
                  <a:pt x="547" y="1640"/>
                  <a:pt x="546" y="1645"/>
                </a:cubicBezTo>
                <a:cubicBezTo>
                  <a:pt x="552" y="1645"/>
                  <a:pt x="557" y="1646"/>
                  <a:pt x="562" y="1646"/>
                </a:cubicBezTo>
                <a:cubicBezTo>
                  <a:pt x="563" y="1640"/>
                  <a:pt x="564" y="1634"/>
                  <a:pt x="565" y="1629"/>
                </a:cubicBezTo>
                <a:close/>
                <a:moveTo>
                  <a:pt x="584" y="1713"/>
                </a:moveTo>
                <a:cubicBezTo>
                  <a:pt x="579" y="1713"/>
                  <a:pt x="574" y="1713"/>
                  <a:pt x="569" y="1712"/>
                </a:cubicBezTo>
                <a:cubicBezTo>
                  <a:pt x="569" y="1717"/>
                  <a:pt x="569" y="1722"/>
                  <a:pt x="569" y="1727"/>
                </a:cubicBezTo>
                <a:cubicBezTo>
                  <a:pt x="573" y="1728"/>
                  <a:pt x="578" y="1728"/>
                  <a:pt x="582" y="1728"/>
                </a:cubicBezTo>
                <a:cubicBezTo>
                  <a:pt x="583" y="1723"/>
                  <a:pt x="583" y="1718"/>
                  <a:pt x="584" y="1713"/>
                </a:cubicBezTo>
                <a:close/>
                <a:moveTo>
                  <a:pt x="590" y="1659"/>
                </a:moveTo>
                <a:cubicBezTo>
                  <a:pt x="584" y="1658"/>
                  <a:pt x="578" y="1658"/>
                  <a:pt x="572" y="1658"/>
                </a:cubicBezTo>
                <a:cubicBezTo>
                  <a:pt x="572" y="1663"/>
                  <a:pt x="572" y="1668"/>
                  <a:pt x="572" y="1673"/>
                </a:cubicBezTo>
                <a:cubicBezTo>
                  <a:pt x="578" y="1674"/>
                  <a:pt x="583" y="1675"/>
                  <a:pt x="588" y="1675"/>
                </a:cubicBezTo>
                <a:cubicBezTo>
                  <a:pt x="589" y="1670"/>
                  <a:pt x="589" y="1665"/>
                  <a:pt x="590" y="1659"/>
                </a:cubicBezTo>
                <a:close/>
                <a:moveTo>
                  <a:pt x="574" y="1620"/>
                </a:moveTo>
                <a:cubicBezTo>
                  <a:pt x="581" y="1621"/>
                  <a:pt x="588" y="1622"/>
                  <a:pt x="595" y="1623"/>
                </a:cubicBezTo>
                <a:cubicBezTo>
                  <a:pt x="592" y="1616"/>
                  <a:pt x="594" y="1608"/>
                  <a:pt x="598" y="1602"/>
                </a:cubicBezTo>
                <a:cubicBezTo>
                  <a:pt x="590" y="1605"/>
                  <a:pt x="582" y="1604"/>
                  <a:pt x="574" y="1600"/>
                </a:cubicBezTo>
                <a:cubicBezTo>
                  <a:pt x="578" y="1607"/>
                  <a:pt x="577" y="1614"/>
                  <a:pt x="574" y="1620"/>
                </a:cubicBezTo>
                <a:close/>
                <a:moveTo>
                  <a:pt x="608" y="1744"/>
                </a:moveTo>
                <a:cubicBezTo>
                  <a:pt x="604" y="1744"/>
                  <a:pt x="599" y="1743"/>
                  <a:pt x="594" y="1743"/>
                </a:cubicBezTo>
                <a:cubicBezTo>
                  <a:pt x="594" y="1747"/>
                  <a:pt x="593" y="1752"/>
                  <a:pt x="593" y="1757"/>
                </a:cubicBezTo>
                <a:cubicBezTo>
                  <a:pt x="598" y="1757"/>
                  <a:pt x="602" y="1758"/>
                  <a:pt x="607" y="1758"/>
                </a:cubicBezTo>
                <a:cubicBezTo>
                  <a:pt x="607" y="1753"/>
                  <a:pt x="608" y="1749"/>
                  <a:pt x="608" y="1744"/>
                </a:cubicBezTo>
                <a:close/>
                <a:moveTo>
                  <a:pt x="615" y="1688"/>
                </a:moveTo>
                <a:cubicBezTo>
                  <a:pt x="609" y="1688"/>
                  <a:pt x="603" y="1687"/>
                  <a:pt x="598" y="1687"/>
                </a:cubicBezTo>
                <a:cubicBezTo>
                  <a:pt x="597" y="1692"/>
                  <a:pt x="597" y="1698"/>
                  <a:pt x="597" y="1703"/>
                </a:cubicBezTo>
                <a:cubicBezTo>
                  <a:pt x="602" y="1704"/>
                  <a:pt x="608" y="1704"/>
                  <a:pt x="613" y="1705"/>
                </a:cubicBezTo>
                <a:cubicBezTo>
                  <a:pt x="613" y="1699"/>
                  <a:pt x="614" y="1693"/>
                  <a:pt x="615" y="1688"/>
                </a:cubicBezTo>
                <a:close/>
                <a:moveTo>
                  <a:pt x="620" y="1634"/>
                </a:moveTo>
                <a:cubicBezTo>
                  <a:pt x="613" y="1633"/>
                  <a:pt x="607" y="1632"/>
                  <a:pt x="600" y="1632"/>
                </a:cubicBezTo>
                <a:cubicBezTo>
                  <a:pt x="600" y="1637"/>
                  <a:pt x="600" y="1644"/>
                  <a:pt x="600" y="1650"/>
                </a:cubicBezTo>
                <a:cubicBezTo>
                  <a:pt x="606" y="1650"/>
                  <a:pt x="612" y="1650"/>
                  <a:pt x="618" y="1651"/>
                </a:cubicBezTo>
                <a:cubicBezTo>
                  <a:pt x="618" y="1645"/>
                  <a:pt x="619" y="1639"/>
                  <a:pt x="620" y="1634"/>
                </a:cubicBezTo>
                <a:close/>
                <a:moveTo>
                  <a:pt x="639" y="1718"/>
                </a:moveTo>
                <a:cubicBezTo>
                  <a:pt x="633" y="1718"/>
                  <a:pt x="628" y="1718"/>
                  <a:pt x="623" y="1717"/>
                </a:cubicBezTo>
                <a:cubicBezTo>
                  <a:pt x="623" y="1722"/>
                  <a:pt x="622" y="1727"/>
                  <a:pt x="622" y="1733"/>
                </a:cubicBezTo>
                <a:cubicBezTo>
                  <a:pt x="627" y="1733"/>
                  <a:pt x="632" y="1733"/>
                  <a:pt x="637" y="1734"/>
                </a:cubicBezTo>
                <a:cubicBezTo>
                  <a:pt x="638" y="1729"/>
                  <a:pt x="638" y="1723"/>
                  <a:pt x="639" y="1718"/>
                </a:cubicBezTo>
                <a:close/>
                <a:moveTo>
                  <a:pt x="644" y="1663"/>
                </a:moveTo>
                <a:cubicBezTo>
                  <a:pt x="639" y="1663"/>
                  <a:pt x="633" y="1662"/>
                  <a:pt x="627" y="1662"/>
                </a:cubicBezTo>
                <a:cubicBezTo>
                  <a:pt x="627" y="1668"/>
                  <a:pt x="626" y="1674"/>
                  <a:pt x="626" y="1679"/>
                </a:cubicBezTo>
                <a:cubicBezTo>
                  <a:pt x="631" y="1679"/>
                  <a:pt x="637" y="1680"/>
                  <a:pt x="642" y="1680"/>
                </a:cubicBezTo>
                <a:cubicBezTo>
                  <a:pt x="643" y="1674"/>
                  <a:pt x="644" y="1668"/>
                  <a:pt x="644" y="1663"/>
                </a:cubicBezTo>
                <a:close/>
                <a:moveTo>
                  <a:pt x="627" y="1627"/>
                </a:moveTo>
                <a:cubicBezTo>
                  <a:pt x="637" y="1624"/>
                  <a:pt x="644" y="1627"/>
                  <a:pt x="651" y="1629"/>
                </a:cubicBezTo>
                <a:cubicBezTo>
                  <a:pt x="646" y="1622"/>
                  <a:pt x="648" y="1614"/>
                  <a:pt x="652" y="1607"/>
                </a:cubicBezTo>
                <a:cubicBezTo>
                  <a:pt x="644" y="1610"/>
                  <a:pt x="636" y="1609"/>
                  <a:pt x="628" y="1604"/>
                </a:cubicBezTo>
                <a:cubicBezTo>
                  <a:pt x="631" y="1611"/>
                  <a:pt x="632" y="1618"/>
                  <a:pt x="627" y="1627"/>
                </a:cubicBezTo>
                <a:close/>
                <a:moveTo>
                  <a:pt x="679" y="1634"/>
                </a:moveTo>
                <a:cubicBezTo>
                  <a:pt x="669" y="1639"/>
                  <a:pt x="660" y="1640"/>
                  <a:pt x="652" y="1631"/>
                </a:cubicBezTo>
                <a:cubicBezTo>
                  <a:pt x="656" y="1639"/>
                  <a:pt x="657" y="1647"/>
                  <a:pt x="653" y="1655"/>
                </a:cubicBezTo>
                <a:cubicBezTo>
                  <a:pt x="660" y="1655"/>
                  <a:pt x="667" y="1656"/>
                  <a:pt x="674" y="1657"/>
                </a:cubicBezTo>
                <a:cubicBezTo>
                  <a:pt x="670" y="1648"/>
                  <a:pt x="673" y="1641"/>
                  <a:pt x="679" y="1634"/>
                </a:cubicBezTo>
                <a:close/>
                <a:moveTo>
                  <a:pt x="663" y="1749"/>
                </a:moveTo>
                <a:cubicBezTo>
                  <a:pt x="658" y="1749"/>
                  <a:pt x="653" y="1748"/>
                  <a:pt x="648" y="1747"/>
                </a:cubicBezTo>
                <a:cubicBezTo>
                  <a:pt x="648" y="1752"/>
                  <a:pt x="648" y="1757"/>
                  <a:pt x="647" y="1761"/>
                </a:cubicBezTo>
                <a:cubicBezTo>
                  <a:pt x="652" y="1762"/>
                  <a:pt x="657" y="1762"/>
                  <a:pt x="661" y="1762"/>
                </a:cubicBezTo>
                <a:cubicBezTo>
                  <a:pt x="662" y="1758"/>
                  <a:pt x="662" y="1754"/>
                  <a:pt x="663" y="1749"/>
                </a:cubicBezTo>
                <a:close/>
                <a:moveTo>
                  <a:pt x="669" y="1693"/>
                </a:moveTo>
                <a:cubicBezTo>
                  <a:pt x="663" y="1693"/>
                  <a:pt x="658" y="1692"/>
                  <a:pt x="652" y="1692"/>
                </a:cubicBezTo>
                <a:cubicBezTo>
                  <a:pt x="652" y="1697"/>
                  <a:pt x="651" y="1703"/>
                  <a:pt x="651" y="1709"/>
                </a:cubicBezTo>
                <a:cubicBezTo>
                  <a:pt x="656" y="1709"/>
                  <a:pt x="661" y="1709"/>
                  <a:pt x="666" y="1710"/>
                </a:cubicBezTo>
                <a:cubicBezTo>
                  <a:pt x="667" y="1704"/>
                  <a:pt x="668" y="1698"/>
                  <a:pt x="669" y="1693"/>
                </a:cubicBezTo>
                <a:close/>
                <a:moveTo>
                  <a:pt x="687" y="1778"/>
                </a:moveTo>
                <a:cubicBezTo>
                  <a:pt x="682" y="1778"/>
                  <a:pt x="677" y="1777"/>
                  <a:pt x="673" y="1777"/>
                </a:cubicBezTo>
                <a:cubicBezTo>
                  <a:pt x="673" y="1782"/>
                  <a:pt x="673" y="1786"/>
                  <a:pt x="672" y="1791"/>
                </a:cubicBezTo>
                <a:cubicBezTo>
                  <a:pt x="677" y="1791"/>
                  <a:pt x="681" y="1791"/>
                  <a:pt x="685" y="1792"/>
                </a:cubicBezTo>
                <a:cubicBezTo>
                  <a:pt x="686" y="1787"/>
                  <a:pt x="687" y="1783"/>
                  <a:pt x="687" y="1778"/>
                </a:cubicBezTo>
                <a:close/>
                <a:moveTo>
                  <a:pt x="692" y="1723"/>
                </a:moveTo>
                <a:cubicBezTo>
                  <a:pt x="687" y="1723"/>
                  <a:pt x="682" y="1723"/>
                  <a:pt x="677" y="1722"/>
                </a:cubicBezTo>
                <a:cubicBezTo>
                  <a:pt x="677" y="1727"/>
                  <a:pt x="677" y="1732"/>
                  <a:pt x="676" y="1737"/>
                </a:cubicBezTo>
                <a:cubicBezTo>
                  <a:pt x="681" y="1737"/>
                  <a:pt x="686" y="1738"/>
                  <a:pt x="691" y="1738"/>
                </a:cubicBezTo>
                <a:cubicBezTo>
                  <a:pt x="691" y="1733"/>
                  <a:pt x="692" y="1728"/>
                  <a:pt x="692" y="1723"/>
                </a:cubicBezTo>
                <a:close/>
                <a:moveTo>
                  <a:pt x="700" y="1666"/>
                </a:moveTo>
                <a:cubicBezTo>
                  <a:pt x="693" y="1670"/>
                  <a:pt x="686" y="1668"/>
                  <a:pt x="678" y="1664"/>
                </a:cubicBezTo>
                <a:cubicBezTo>
                  <a:pt x="682" y="1672"/>
                  <a:pt x="681" y="1678"/>
                  <a:pt x="678" y="1685"/>
                </a:cubicBezTo>
                <a:cubicBezTo>
                  <a:pt x="682" y="1685"/>
                  <a:pt x="685" y="1684"/>
                  <a:pt x="688" y="1684"/>
                </a:cubicBezTo>
                <a:cubicBezTo>
                  <a:pt x="691" y="1685"/>
                  <a:pt x="694" y="1686"/>
                  <a:pt x="697" y="1687"/>
                </a:cubicBezTo>
                <a:cubicBezTo>
                  <a:pt x="698" y="1680"/>
                  <a:pt x="699" y="1673"/>
                  <a:pt x="700" y="1666"/>
                </a:cubicBezTo>
                <a:close/>
                <a:moveTo>
                  <a:pt x="718" y="1753"/>
                </a:moveTo>
                <a:cubicBezTo>
                  <a:pt x="713" y="1752"/>
                  <a:pt x="708" y="1752"/>
                  <a:pt x="702" y="1752"/>
                </a:cubicBezTo>
                <a:cubicBezTo>
                  <a:pt x="702" y="1757"/>
                  <a:pt x="702" y="1762"/>
                  <a:pt x="702" y="1766"/>
                </a:cubicBezTo>
                <a:cubicBezTo>
                  <a:pt x="707" y="1767"/>
                  <a:pt x="711" y="1767"/>
                  <a:pt x="716" y="1768"/>
                </a:cubicBezTo>
                <a:cubicBezTo>
                  <a:pt x="717" y="1762"/>
                  <a:pt x="717" y="1757"/>
                  <a:pt x="718" y="1753"/>
                </a:cubicBezTo>
                <a:close/>
                <a:moveTo>
                  <a:pt x="723" y="1698"/>
                </a:moveTo>
                <a:cubicBezTo>
                  <a:pt x="717" y="1698"/>
                  <a:pt x="711" y="1697"/>
                  <a:pt x="706" y="1696"/>
                </a:cubicBezTo>
                <a:cubicBezTo>
                  <a:pt x="705" y="1702"/>
                  <a:pt x="705" y="1708"/>
                  <a:pt x="705" y="1713"/>
                </a:cubicBezTo>
                <a:cubicBezTo>
                  <a:pt x="711" y="1713"/>
                  <a:pt x="716" y="1714"/>
                  <a:pt x="721" y="1715"/>
                </a:cubicBezTo>
                <a:cubicBezTo>
                  <a:pt x="722" y="1709"/>
                  <a:pt x="722" y="1704"/>
                  <a:pt x="723" y="1698"/>
                </a:cubicBezTo>
                <a:close/>
                <a:moveTo>
                  <a:pt x="706" y="1662"/>
                </a:moveTo>
                <a:cubicBezTo>
                  <a:pt x="715" y="1659"/>
                  <a:pt x="723" y="1660"/>
                  <a:pt x="730" y="1664"/>
                </a:cubicBezTo>
                <a:cubicBezTo>
                  <a:pt x="726" y="1656"/>
                  <a:pt x="727" y="1649"/>
                  <a:pt x="732" y="1640"/>
                </a:cubicBezTo>
                <a:cubicBezTo>
                  <a:pt x="722" y="1645"/>
                  <a:pt x="715" y="1643"/>
                  <a:pt x="707" y="1638"/>
                </a:cubicBezTo>
                <a:cubicBezTo>
                  <a:pt x="712" y="1646"/>
                  <a:pt x="711" y="1654"/>
                  <a:pt x="706" y="1662"/>
                </a:cubicBezTo>
                <a:close/>
                <a:moveTo>
                  <a:pt x="742" y="1783"/>
                </a:moveTo>
                <a:cubicBezTo>
                  <a:pt x="737" y="1783"/>
                  <a:pt x="733" y="1782"/>
                  <a:pt x="728" y="1782"/>
                </a:cubicBezTo>
                <a:cubicBezTo>
                  <a:pt x="727" y="1787"/>
                  <a:pt x="727" y="1791"/>
                  <a:pt x="727" y="1796"/>
                </a:cubicBezTo>
                <a:cubicBezTo>
                  <a:pt x="732" y="1796"/>
                  <a:pt x="736" y="1797"/>
                  <a:pt x="740" y="1797"/>
                </a:cubicBezTo>
                <a:cubicBezTo>
                  <a:pt x="741" y="1792"/>
                  <a:pt x="741" y="1788"/>
                  <a:pt x="742" y="1783"/>
                </a:cubicBezTo>
                <a:close/>
                <a:moveTo>
                  <a:pt x="748" y="1727"/>
                </a:moveTo>
                <a:cubicBezTo>
                  <a:pt x="742" y="1727"/>
                  <a:pt x="736" y="1727"/>
                  <a:pt x="731" y="1726"/>
                </a:cubicBezTo>
                <a:cubicBezTo>
                  <a:pt x="730" y="1732"/>
                  <a:pt x="730" y="1737"/>
                  <a:pt x="729" y="1743"/>
                </a:cubicBezTo>
                <a:cubicBezTo>
                  <a:pt x="735" y="1743"/>
                  <a:pt x="740" y="1743"/>
                  <a:pt x="745" y="1743"/>
                </a:cubicBezTo>
                <a:cubicBezTo>
                  <a:pt x="746" y="1738"/>
                  <a:pt x="747" y="1733"/>
                  <a:pt x="748" y="1727"/>
                </a:cubicBezTo>
                <a:close/>
                <a:moveTo>
                  <a:pt x="754" y="1671"/>
                </a:moveTo>
                <a:cubicBezTo>
                  <a:pt x="747" y="1673"/>
                  <a:pt x="740" y="1673"/>
                  <a:pt x="732" y="1668"/>
                </a:cubicBezTo>
                <a:cubicBezTo>
                  <a:pt x="736" y="1675"/>
                  <a:pt x="736" y="1682"/>
                  <a:pt x="733" y="1688"/>
                </a:cubicBezTo>
                <a:cubicBezTo>
                  <a:pt x="740" y="1689"/>
                  <a:pt x="746" y="1690"/>
                  <a:pt x="752" y="1691"/>
                </a:cubicBezTo>
                <a:cubicBezTo>
                  <a:pt x="752" y="1685"/>
                  <a:pt x="753" y="1678"/>
                  <a:pt x="754" y="1671"/>
                </a:cubicBezTo>
                <a:close/>
                <a:moveTo>
                  <a:pt x="772" y="1758"/>
                </a:moveTo>
                <a:cubicBezTo>
                  <a:pt x="767" y="1757"/>
                  <a:pt x="762" y="1757"/>
                  <a:pt x="757" y="1757"/>
                </a:cubicBezTo>
                <a:cubicBezTo>
                  <a:pt x="757" y="1762"/>
                  <a:pt x="756" y="1767"/>
                  <a:pt x="756" y="1772"/>
                </a:cubicBezTo>
                <a:cubicBezTo>
                  <a:pt x="761" y="1772"/>
                  <a:pt x="765" y="1772"/>
                  <a:pt x="770" y="1773"/>
                </a:cubicBezTo>
                <a:cubicBezTo>
                  <a:pt x="771" y="1768"/>
                  <a:pt x="771" y="1763"/>
                  <a:pt x="772" y="1758"/>
                </a:cubicBezTo>
                <a:close/>
                <a:moveTo>
                  <a:pt x="778" y="1702"/>
                </a:moveTo>
                <a:cubicBezTo>
                  <a:pt x="772" y="1702"/>
                  <a:pt x="766" y="1701"/>
                  <a:pt x="760" y="1701"/>
                </a:cubicBezTo>
                <a:cubicBezTo>
                  <a:pt x="760" y="1706"/>
                  <a:pt x="759" y="1713"/>
                  <a:pt x="759" y="1718"/>
                </a:cubicBezTo>
                <a:cubicBezTo>
                  <a:pt x="765" y="1719"/>
                  <a:pt x="770" y="1719"/>
                  <a:pt x="776" y="1720"/>
                </a:cubicBezTo>
                <a:cubicBezTo>
                  <a:pt x="777" y="1714"/>
                  <a:pt x="778" y="1707"/>
                  <a:pt x="778" y="1702"/>
                </a:cubicBezTo>
                <a:close/>
                <a:moveTo>
                  <a:pt x="795" y="1788"/>
                </a:moveTo>
                <a:cubicBezTo>
                  <a:pt x="791" y="1788"/>
                  <a:pt x="787" y="1787"/>
                  <a:pt x="782" y="1787"/>
                </a:cubicBezTo>
                <a:cubicBezTo>
                  <a:pt x="782" y="1791"/>
                  <a:pt x="782" y="1796"/>
                  <a:pt x="782" y="1800"/>
                </a:cubicBezTo>
                <a:cubicBezTo>
                  <a:pt x="786" y="1800"/>
                  <a:pt x="790" y="1801"/>
                  <a:pt x="794" y="1801"/>
                </a:cubicBezTo>
                <a:cubicBezTo>
                  <a:pt x="795" y="1797"/>
                  <a:pt x="795" y="1793"/>
                  <a:pt x="795" y="1788"/>
                </a:cubicBezTo>
                <a:close/>
                <a:moveTo>
                  <a:pt x="802" y="1733"/>
                </a:moveTo>
                <a:cubicBezTo>
                  <a:pt x="796" y="1732"/>
                  <a:pt x="791" y="1732"/>
                  <a:pt x="785" y="1731"/>
                </a:cubicBezTo>
                <a:cubicBezTo>
                  <a:pt x="785" y="1737"/>
                  <a:pt x="784" y="1742"/>
                  <a:pt x="784" y="1748"/>
                </a:cubicBezTo>
                <a:cubicBezTo>
                  <a:pt x="790" y="1748"/>
                  <a:pt x="796" y="1749"/>
                  <a:pt x="801" y="1749"/>
                </a:cubicBezTo>
                <a:cubicBezTo>
                  <a:pt x="801" y="1743"/>
                  <a:pt x="801" y="1738"/>
                  <a:pt x="802" y="1733"/>
                </a:cubicBezTo>
                <a:close/>
                <a:moveTo>
                  <a:pt x="811" y="1676"/>
                </a:moveTo>
                <a:cubicBezTo>
                  <a:pt x="803" y="1676"/>
                  <a:pt x="796" y="1676"/>
                  <a:pt x="790" y="1676"/>
                </a:cubicBezTo>
                <a:cubicBezTo>
                  <a:pt x="789" y="1682"/>
                  <a:pt x="788" y="1688"/>
                  <a:pt x="788" y="1694"/>
                </a:cubicBezTo>
                <a:cubicBezTo>
                  <a:pt x="794" y="1695"/>
                  <a:pt x="800" y="1695"/>
                  <a:pt x="808" y="1696"/>
                </a:cubicBezTo>
                <a:cubicBezTo>
                  <a:pt x="805" y="1689"/>
                  <a:pt x="806" y="1682"/>
                  <a:pt x="811" y="1676"/>
                </a:cubicBezTo>
                <a:close/>
                <a:moveTo>
                  <a:pt x="826" y="1762"/>
                </a:moveTo>
                <a:cubicBezTo>
                  <a:pt x="821" y="1762"/>
                  <a:pt x="816" y="1761"/>
                  <a:pt x="810" y="1760"/>
                </a:cubicBezTo>
                <a:cubicBezTo>
                  <a:pt x="810" y="1765"/>
                  <a:pt x="810" y="1771"/>
                  <a:pt x="810" y="1776"/>
                </a:cubicBezTo>
                <a:cubicBezTo>
                  <a:pt x="815" y="1776"/>
                  <a:pt x="820" y="1777"/>
                  <a:pt x="825" y="1777"/>
                </a:cubicBezTo>
                <a:cubicBezTo>
                  <a:pt x="825" y="1772"/>
                  <a:pt x="826" y="1767"/>
                  <a:pt x="826" y="1762"/>
                </a:cubicBezTo>
                <a:close/>
                <a:moveTo>
                  <a:pt x="832" y="1708"/>
                </a:moveTo>
                <a:cubicBezTo>
                  <a:pt x="826" y="1707"/>
                  <a:pt x="820" y="1706"/>
                  <a:pt x="814" y="1706"/>
                </a:cubicBezTo>
                <a:cubicBezTo>
                  <a:pt x="814" y="1711"/>
                  <a:pt x="814" y="1717"/>
                  <a:pt x="814" y="1722"/>
                </a:cubicBezTo>
                <a:cubicBezTo>
                  <a:pt x="819" y="1723"/>
                  <a:pt x="825" y="1724"/>
                  <a:pt x="831" y="1724"/>
                </a:cubicBezTo>
                <a:cubicBezTo>
                  <a:pt x="831" y="1719"/>
                  <a:pt x="832" y="1713"/>
                  <a:pt x="832" y="1708"/>
                </a:cubicBezTo>
                <a:close/>
                <a:moveTo>
                  <a:pt x="850" y="1792"/>
                </a:moveTo>
                <a:cubicBezTo>
                  <a:pt x="845" y="1792"/>
                  <a:pt x="841" y="1792"/>
                  <a:pt x="836" y="1791"/>
                </a:cubicBezTo>
                <a:cubicBezTo>
                  <a:pt x="836" y="1796"/>
                  <a:pt x="835" y="1801"/>
                  <a:pt x="835" y="1805"/>
                </a:cubicBezTo>
                <a:cubicBezTo>
                  <a:pt x="840" y="1806"/>
                  <a:pt x="844" y="1806"/>
                  <a:pt x="849" y="1807"/>
                </a:cubicBezTo>
                <a:cubicBezTo>
                  <a:pt x="849" y="1801"/>
                  <a:pt x="850" y="1797"/>
                  <a:pt x="850" y="1792"/>
                </a:cubicBezTo>
                <a:close/>
                <a:moveTo>
                  <a:pt x="857" y="1737"/>
                </a:moveTo>
                <a:cubicBezTo>
                  <a:pt x="851" y="1736"/>
                  <a:pt x="845" y="1736"/>
                  <a:pt x="840" y="1735"/>
                </a:cubicBezTo>
                <a:cubicBezTo>
                  <a:pt x="839" y="1741"/>
                  <a:pt x="839" y="1746"/>
                  <a:pt x="839" y="1752"/>
                </a:cubicBezTo>
                <a:cubicBezTo>
                  <a:pt x="844" y="1752"/>
                  <a:pt x="850" y="1753"/>
                  <a:pt x="855" y="1753"/>
                </a:cubicBezTo>
                <a:cubicBezTo>
                  <a:pt x="856" y="1748"/>
                  <a:pt x="856" y="1742"/>
                  <a:pt x="857" y="1737"/>
                </a:cubicBezTo>
                <a:close/>
                <a:moveTo>
                  <a:pt x="862" y="1682"/>
                </a:moveTo>
                <a:cubicBezTo>
                  <a:pt x="856" y="1682"/>
                  <a:pt x="849" y="1681"/>
                  <a:pt x="844" y="1681"/>
                </a:cubicBezTo>
                <a:cubicBezTo>
                  <a:pt x="844" y="1686"/>
                  <a:pt x="843" y="1692"/>
                  <a:pt x="843" y="1698"/>
                </a:cubicBezTo>
                <a:cubicBezTo>
                  <a:pt x="849" y="1699"/>
                  <a:pt x="855" y="1699"/>
                  <a:pt x="860" y="1700"/>
                </a:cubicBezTo>
                <a:cubicBezTo>
                  <a:pt x="861" y="1693"/>
                  <a:pt x="861" y="1687"/>
                  <a:pt x="862" y="1682"/>
                </a:cubicBezTo>
                <a:close/>
                <a:moveTo>
                  <a:pt x="881" y="1767"/>
                </a:moveTo>
                <a:cubicBezTo>
                  <a:pt x="875" y="1767"/>
                  <a:pt x="870" y="1766"/>
                  <a:pt x="865" y="1766"/>
                </a:cubicBezTo>
                <a:cubicBezTo>
                  <a:pt x="865" y="1771"/>
                  <a:pt x="864" y="1776"/>
                  <a:pt x="864" y="1781"/>
                </a:cubicBezTo>
                <a:cubicBezTo>
                  <a:pt x="869" y="1782"/>
                  <a:pt x="875" y="1782"/>
                  <a:pt x="879" y="1782"/>
                </a:cubicBezTo>
                <a:cubicBezTo>
                  <a:pt x="880" y="1777"/>
                  <a:pt x="880" y="1772"/>
                  <a:pt x="881" y="1767"/>
                </a:cubicBezTo>
                <a:close/>
                <a:moveTo>
                  <a:pt x="887" y="1711"/>
                </a:moveTo>
                <a:cubicBezTo>
                  <a:pt x="881" y="1711"/>
                  <a:pt x="875" y="1711"/>
                  <a:pt x="869" y="1710"/>
                </a:cubicBezTo>
                <a:cubicBezTo>
                  <a:pt x="869" y="1716"/>
                  <a:pt x="868" y="1722"/>
                  <a:pt x="868" y="1728"/>
                </a:cubicBezTo>
                <a:cubicBezTo>
                  <a:pt x="873" y="1728"/>
                  <a:pt x="879" y="1728"/>
                  <a:pt x="884" y="1729"/>
                </a:cubicBezTo>
                <a:cubicBezTo>
                  <a:pt x="885" y="1723"/>
                  <a:pt x="886" y="1717"/>
                  <a:pt x="887" y="1711"/>
                </a:cubicBezTo>
                <a:close/>
                <a:moveTo>
                  <a:pt x="904" y="1797"/>
                </a:moveTo>
                <a:cubicBezTo>
                  <a:pt x="900" y="1797"/>
                  <a:pt x="895" y="1797"/>
                  <a:pt x="891" y="1796"/>
                </a:cubicBezTo>
                <a:cubicBezTo>
                  <a:pt x="890" y="1801"/>
                  <a:pt x="890" y="1805"/>
                  <a:pt x="890" y="1809"/>
                </a:cubicBezTo>
                <a:cubicBezTo>
                  <a:pt x="894" y="1810"/>
                  <a:pt x="899" y="1810"/>
                  <a:pt x="903" y="1811"/>
                </a:cubicBezTo>
                <a:cubicBezTo>
                  <a:pt x="904" y="1807"/>
                  <a:pt x="904" y="1802"/>
                  <a:pt x="904" y="1797"/>
                </a:cubicBezTo>
                <a:close/>
                <a:moveTo>
                  <a:pt x="911" y="1742"/>
                </a:moveTo>
                <a:cubicBezTo>
                  <a:pt x="905" y="1741"/>
                  <a:pt x="900" y="1741"/>
                  <a:pt x="894" y="1741"/>
                </a:cubicBezTo>
                <a:cubicBezTo>
                  <a:pt x="894" y="1746"/>
                  <a:pt x="894" y="1752"/>
                  <a:pt x="893" y="1757"/>
                </a:cubicBezTo>
                <a:cubicBezTo>
                  <a:pt x="898" y="1757"/>
                  <a:pt x="904" y="1758"/>
                  <a:pt x="908" y="1758"/>
                </a:cubicBezTo>
                <a:cubicBezTo>
                  <a:pt x="909" y="1752"/>
                  <a:pt x="910" y="1747"/>
                  <a:pt x="911" y="1742"/>
                </a:cubicBezTo>
                <a:close/>
                <a:moveTo>
                  <a:pt x="918" y="1685"/>
                </a:moveTo>
                <a:cubicBezTo>
                  <a:pt x="910" y="1687"/>
                  <a:pt x="902" y="1687"/>
                  <a:pt x="895" y="1682"/>
                </a:cubicBezTo>
                <a:cubicBezTo>
                  <a:pt x="899" y="1689"/>
                  <a:pt x="899" y="1697"/>
                  <a:pt x="895" y="1703"/>
                </a:cubicBezTo>
                <a:cubicBezTo>
                  <a:pt x="903" y="1704"/>
                  <a:pt x="909" y="1705"/>
                  <a:pt x="916" y="1705"/>
                </a:cubicBezTo>
                <a:cubicBezTo>
                  <a:pt x="913" y="1698"/>
                  <a:pt x="915" y="1692"/>
                  <a:pt x="918" y="1685"/>
                </a:cubicBezTo>
                <a:close/>
                <a:moveTo>
                  <a:pt x="935" y="1772"/>
                </a:moveTo>
                <a:cubicBezTo>
                  <a:pt x="930" y="1772"/>
                  <a:pt x="925" y="1772"/>
                  <a:pt x="920" y="1772"/>
                </a:cubicBezTo>
                <a:cubicBezTo>
                  <a:pt x="919" y="1776"/>
                  <a:pt x="919" y="1781"/>
                  <a:pt x="919" y="1785"/>
                </a:cubicBezTo>
                <a:cubicBezTo>
                  <a:pt x="924" y="1786"/>
                  <a:pt x="929" y="1786"/>
                  <a:pt x="934" y="1787"/>
                </a:cubicBezTo>
                <a:cubicBezTo>
                  <a:pt x="934" y="1782"/>
                  <a:pt x="935" y="1777"/>
                  <a:pt x="935" y="1772"/>
                </a:cubicBezTo>
                <a:close/>
                <a:moveTo>
                  <a:pt x="941" y="1717"/>
                </a:moveTo>
                <a:cubicBezTo>
                  <a:pt x="935" y="1716"/>
                  <a:pt x="928" y="1715"/>
                  <a:pt x="923" y="1715"/>
                </a:cubicBezTo>
                <a:cubicBezTo>
                  <a:pt x="922" y="1721"/>
                  <a:pt x="922" y="1727"/>
                  <a:pt x="922" y="1733"/>
                </a:cubicBezTo>
                <a:cubicBezTo>
                  <a:pt x="927" y="1733"/>
                  <a:pt x="933" y="1734"/>
                  <a:pt x="939" y="1734"/>
                </a:cubicBezTo>
                <a:cubicBezTo>
                  <a:pt x="940" y="1728"/>
                  <a:pt x="940" y="1722"/>
                  <a:pt x="941" y="1717"/>
                </a:cubicBezTo>
                <a:close/>
                <a:moveTo>
                  <a:pt x="959" y="1802"/>
                </a:moveTo>
                <a:cubicBezTo>
                  <a:pt x="954" y="1802"/>
                  <a:pt x="950" y="1801"/>
                  <a:pt x="945" y="1801"/>
                </a:cubicBezTo>
                <a:cubicBezTo>
                  <a:pt x="945" y="1805"/>
                  <a:pt x="944" y="1810"/>
                  <a:pt x="944" y="1815"/>
                </a:cubicBezTo>
                <a:cubicBezTo>
                  <a:pt x="949" y="1815"/>
                  <a:pt x="953" y="1815"/>
                  <a:pt x="958" y="1816"/>
                </a:cubicBezTo>
                <a:cubicBezTo>
                  <a:pt x="958" y="1811"/>
                  <a:pt x="959" y="1806"/>
                  <a:pt x="959" y="1802"/>
                </a:cubicBezTo>
                <a:close/>
                <a:moveTo>
                  <a:pt x="965" y="1747"/>
                </a:moveTo>
                <a:cubicBezTo>
                  <a:pt x="959" y="1747"/>
                  <a:pt x="954" y="1746"/>
                  <a:pt x="948" y="1745"/>
                </a:cubicBezTo>
                <a:cubicBezTo>
                  <a:pt x="948" y="1751"/>
                  <a:pt x="948" y="1756"/>
                  <a:pt x="948" y="1761"/>
                </a:cubicBezTo>
                <a:cubicBezTo>
                  <a:pt x="953" y="1762"/>
                  <a:pt x="958" y="1762"/>
                  <a:pt x="963" y="1762"/>
                </a:cubicBezTo>
                <a:cubicBezTo>
                  <a:pt x="964" y="1757"/>
                  <a:pt x="964" y="1752"/>
                  <a:pt x="965" y="1747"/>
                </a:cubicBezTo>
                <a:close/>
                <a:moveTo>
                  <a:pt x="971" y="1692"/>
                </a:moveTo>
                <a:cubicBezTo>
                  <a:pt x="964" y="1691"/>
                  <a:pt x="958" y="1690"/>
                  <a:pt x="951" y="1689"/>
                </a:cubicBezTo>
                <a:cubicBezTo>
                  <a:pt x="953" y="1695"/>
                  <a:pt x="953" y="1702"/>
                  <a:pt x="950" y="1708"/>
                </a:cubicBezTo>
                <a:cubicBezTo>
                  <a:pt x="957" y="1709"/>
                  <a:pt x="964" y="1710"/>
                  <a:pt x="970" y="1710"/>
                </a:cubicBezTo>
                <a:cubicBezTo>
                  <a:pt x="970" y="1705"/>
                  <a:pt x="970" y="1698"/>
                  <a:pt x="971" y="1692"/>
                </a:cubicBezTo>
                <a:close/>
                <a:moveTo>
                  <a:pt x="989" y="1777"/>
                </a:moveTo>
                <a:cubicBezTo>
                  <a:pt x="984" y="1776"/>
                  <a:pt x="979" y="1776"/>
                  <a:pt x="974" y="1776"/>
                </a:cubicBezTo>
                <a:cubicBezTo>
                  <a:pt x="974" y="1781"/>
                  <a:pt x="974" y="1786"/>
                  <a:pt x="973" y="1791"/>
                </a:cubicBezTo>
                <a:cubicBezTo>
                  <a:pt x="978" y="1791"/>
                  <a:pt x="982" y="1791"/>
                  <a:pt x="987" y="1791"/>
                </a:cubicBezTo>
                <a:cubicBezTo>
                  <a:pt x="988" y="1786"/>
                  <a:pt x="988" y="1781"/>
                  <a:pt x="989" y="1777"/>
                </a:cubicBezTo>
                <a:close/>
                <a:moveTo>
                  <a:pt x="995" y="1721"/>
                </a:moveTo>
                <a:cubicBezTo>
                  <a:pt x="989" y="1721"/>
                  <a:pt x="983" y="1720"/>
                  <a:pt x="977" y="1719"/>
                </a:cubicBezTo>
                <a:cubicBezTo>
                  <a:pt x="977" y="1725"/>
                  <a:pt x="977" y="1731"/>
                  <a:pt x="977" y="1737"/>
                </a:cubicBezTo>
                <a:cubicBezTo>
                  <a:pt x="982" y="1737"/>
                  <a:pt x="988" y="1738"/>
                  <a:pt x="993" y="1739"/>
                </a:cubicBezTo>
                <a:cubicBezTo>
                  <a:pt x="994" y="1732"/>
                  <a:pt x="995" y="1726"/>
                  <a:pt x="995" y="1721"/>
                </a:cubicBezTo>
                <a:close/>
                <a:moveTo>
                  <a:pt x="1003" y="1664"/>
                </a:moveTo>
                <a:cubicBezTo>
                  <a:pt x="994" y="1668"/>
                  <a:pt x="987" y="1667"/>
                  <a:pt x="979" y="1662"/>
                </a:cubicBezTo>
                <a:cubicBezTo>
                  <a:pt x="983" y="1671"/>
                  <a:pt x="983" y="1677"/>
                  <a:pt x="979" y="1683"/>
                </a:cubicBezTo>
                <a:cubicBezTo>
                  <a:pt x="986" y="1684"/>
                  <a:pt x="992" y="1684"/>
                  <a:pt x="1000" y="1684"/>
                </a:cubicBezTo>
                <a:cubicBezTo>
                  <a:pt x="997" y="1678"/>
                  <a:pt x="999" y="1671"/>
                  <a:pt x="1003" y="1664"/>
                </a:cubicBezTo>
                <a:close/>
                <a:moveTo>
                  <a:pt x="1013" y="1807"/>
                </a:moveTo>
                <a:cubicBezTo>
                  <a:pt x="1009" y="1807"/>
                  <a:pt x="1005" y="1807"/>
                  <a:pt x="1000" y="1806"/>
                </a:cubicBezTo>
                <a:cubicBezTo>
                  <a:pt x="1000" y="1811"/>
                  <a:pt x="999" y="1815"/>
                  <a:pt x="999" y="1820"/>
                </a:cubicBezTo>
                <a:cubicBezTo>
                  <a:pt x="1003" y="1820"/>
                  <a:pt x="1007" y="1820"/>
                  <a:pt x="1011" y="1820"/>
                </a:cubicBezTo>
                <a:cubicBezTo>
                  <a:pt x="1012" y="1816"/>
                  <a:pt x="1012" y="1812"/>
                  <a:pt x="1013" y="1807"/>
                </a:cubicBezTo>
                <a:close/>
                <a:moveTo>
                  <a:pt x="1019" y="1752"/>
                </a:moveTo>
                <a:cubicBezTo>
                  <a:pt x="1014" y="1751"/>
                  <a:pt x="1008" y="1750"/>
                  <a:pt x="1003" y="1750"/>
                </a:cubicBezTo>
                <a:cubicBezTo>
                  <a:pt x="1002" y="1755"/>
                  <a:pt x="1002" y="1761"/>
                  <a:pt x="1002" y="1766"/>
                </a:cubicBezTo>
                <a:cubicBezTo>
                  <a:pt x="1007" y="1767"/>
                  <a:pt x="1013" y="1767"/>
                  <a:pt x="1018" y="1767"/>
                </a:cubicBezTo>
                <a:cubicBezTo>
                  <a:pt x="1018" y="1762"/>
                  <a:pt x="1019" y="1757"/>
                  <a:pt x="1019" y="1752"/>
                </a:cubicBezTo>
                <a:close/>
                <a:moveTo>
                  <a:pt x="1025" y="1714"/>
                </a:moveTo>
                <a:cubicBezTo>
                  <a:pt x="1022" y="1707"/>
                  <a:pt x="1024" y="1700"/>
                  <a:pt x="1028" y="1695"/>
                </a:cubicBezTo>
                <a:cubicBezTo>
                  <a:pt x="1021" y="1695"/>
                  <a:pt x="1014" y="1695"/>
                  <a:pt x="1007" y="1695"/>
                </a:cubicBezTo>
                <a:cubicBezTo>
                  <a:pt x="1007" y="1701"/>
                  <a:pt x="1006" y="1707"/>
                  <a:pt x="1006" y="1713"/>
                </a:cubicBezTo>
                <a:cubicBezTo>
                  <a:pt x="1011" y="1713"/>
                  <a:pt x="1018" y="1714"/>
                  <a:pt x="1025" y="1714"/>
                </a:cubicBezTo>
                <a:close/>
                <a:moveTo>
                  <a:pt x="1043" y="1782"/>
                </a:moveTo>
                <a:cubicBezTo>
                  <a:pt x="1038" y="1781"/>
                  <a:pt x="1033" y="1781"/>
                  <a:pt x="1028" y="1781"/>
                </a:cubicBezTo>
                <a:cubicBezTo>
                  <a:pt x="1028" y="1786"/>
                  <a:pt x="1028" y="1791"/>
                  <a:pt x="1027" y="1795"/>
                </a:cubicBezTo>
                <a:cubicBezTo>
                  <a:pt x="1032" y="1796"/>
                  <a:pt x="1037" y="1796"/>
                  <a:pt x="1042" y="1796"/>
                </a:cubicBezTo>
                <a:cubicBezTo>
                  <a:pt x="1042" y="1792"/>
                  <a:pt x="1043" y="1787"/>
                  <a:pt x="1043" y="1782"/>
                </a:cubicBezTo>
                <a:close/>
                <a:moveTo>
                  <a:pt x="1050" y="1727"/>
                </a:moveTo>
                <a:cubicBezTo>
                  <a:pt x="1044" y="1726"/>
                  <a:pt x="1038" y="1725"/>
                  <a:pt x="1032" y="1725"/>
                </a:cubicBezTo>
                <a:cubicBezTo>
                  <a:pt x="1032" y="1730"/>
                  <a:pt x="1032" y="1736"/>
                  <a:pt x="1031" y="1742"/>
                </a:cubicBezTo>
                <a:cubicBezTo>
                  <a:pt x="1037" y="1742"/>
                  <a:pt x="1042" y="1743"/>
                  <a:pt x="1048" y="1743"/>
                </a:cubicBezTo>
                <a:cubicBezTo>
                  <a:pt x="1048" y="1738"/>
                  <a:pt x="1049" y="1732"/>
                  <a:pt x="1050" y="1727"/>
                </a:cubicBezTo>
                <a:close/>
                <a:moveTo>
                  <a:pt x="1057" y="1670"/>
                </a:moveTo>
                <a:cubicBezTo>
                  <a:pt x="1048" y="1672"/>
                  <a:pt x="1040" y="1671"/>
                  <a:pt x="1033" y="1667"/>
                </a:cubicBezTo>
                <a:cubicBezTo>
                  <a:pt x="1037" y="1674"/>
                  <a:pt x="1036" y="1682"/>
                  <a:pt x="1033" y="1689"/>
                </a:cubicBezTo>
                <a:cubicBezTo>
                  <a:pt x="1040" y="1689"/>
                  <a:pt x="1047" y="1689"/>
                  <a:pt x="1054" y="1689"/>
                </a:cubicBezTo>
                <a:cubicBezTo>
                  <a:pt x="1051" y="1682"/>
                  <a:pt x="1054" y="1676"/>
                  <a:pt x="1057" y="1670"/>
                </a:cubicBezTo>
                <a:close/>
                <a:moveTo>
                  <a:pt x="1073" y="1757"/>
                </a:moveTo>
                <a:cubicBezTo>
                  <a:pt x="1068" y="1757"/>
                  <a:pt x="1063" y="1756"/>
                  <a:pt x="1058" y="1756"/>
                </a:cubicBezTo>
                <a:cubicBezTo>
                  <a:pt x="1057" y="1761"/>
                  <a:pt x="1057" y="1766"/>
                  <a:pt x="1057" y="1771"/>
                </a:cubicBezTo>
                <a:cubicBezTo>
                  <a:pt x="1062" y="1771"/>
                  <a:pt x="1067" y="1772"/>
                  <a:pt x="1072" y="1772"/>
                </a:cubicBezTo>
                <a:cubicBezTo>
                  <a:pt x="1072" y="1767"/>
                  <a:pt x="1073" y="1762"/>
                  <a:pt x="1073" y="1757"/>
                </a:cubicBezTo>
                <a:close/>
                <a:moveTo>
                  <a:pt x="1079" y="1701"/>
                </a:moveTo>
                <a:cubicBezTo>
                  <a:pt x="1073" y="1701"/>
                  <a:pt x="1068" y="1701"/>
                  <a:pt x="1062" y="1700"/>
                </a:cubicBezTo>
                <a:cubicBezTo>
                  <a:pt x="1061" y="1706"/>
                  <a:pt x="1061" y="1712"/>
                  <a:pt x="1060" y="1718"/>
                </a:cubicBezTo>
                <a:cubicBezTo>
                  <a:pt x="1066" y="1718"/>
                  <a:pt x="1072" y="1718"/>
                  <a:pt x="1077" y="1719"/>
                </a:cubicBezTo>
                <a:cubicBezTo>
                  <a:pt x="1078" y="1713"/>
                  <a:pt x="1078" y="1707"/>
                  <a:pt x="1079" y="1701"/>
                </a:cubicBezTo>
                <a:close/>
                <a:moveTo>
                  <a:pt x="1097" y="1787"/>
                </a:moveTo>
                <a:cubicBezTo>
                  <a:pt x="1093" y="1786"/>
                  <a:pt x="1088" y="1786"/>
                  <a:pt x="1083" y="1785"/>
                </a:cubicBezTo>
                <a:cubicBezTo>
                  <a:pt x="1083" y="1790"/>
                  <a:pt x="1083" y="1795"/>
                  <a:pt x="1083" y="1799"/>
                </a:cubicBezTo>
                <a:cubicBezTo>
                  <a:pt x="1087" y="1800"/>
                  <a:pt x="1092" y="1800"/>
                  <a:pt x="1096" y="1800"/>
                </a:cubicBezTo>
                <a:cubicBezTo>
                  <a:pt x="1096" y="1796"/>
                  <a:pt x="1097" y="1791"/>
                  <a:pt x="1097" y="1787"/>
                </a:cubicBezTo>
                <a:close/>
                <a:moveTo>
                  <a:pt x="1103" y="1732"/>
                </a:moveTo>
                <a:cubicBezTo>
                  <a:pt x="1097" y="1731"/>
                  <a:pt x="1092" y="1731"/>
                  <a:pt x="1087" y="1731"/>
                </a:cubicBezTo>
                <a:cubicBezTo>
                  <a:pt x="1087" y="1736"/>
                  <a:pt x="1087" y="1741"/>
                  <a:pt x="1086" y="1746"/>
                </a:cubicBezTo>
                <a:cubicBezTo>
                  <a:pt x="1091" y="1746"/>
                  <a:pt x="1096" y="1747"/>
                  <a:pt x="1101" y="1747"/>
                </a:cubicBezTo>
                <a:cubicBezTo>
                  <a:pt x="1102" y="1742"/>
                  <a:pt x="1102" y="1737"/>
                  <a:pt x="1103" y="1732"/>
                </a:cubicBezTo>
                <a:close/>
                <a:moveTo>
                  <a:pt x="1109" y="1675"/>
                </a:moveTo>
                <a:cubicBezTo>
                  <a:pt x="1103" y="1678"/>
                  <a:pt x="1096" y="1676"/>
                  <a:pt x="1090" y="1673"/>
                </a:cubicBezTo>
                <a:cubicBezTo>
                  <a:pt x="1090" y="1680"/>
                  <a:pt x="1089" y="1687"/>
                  <a:pt x="1089" y="1693"/>
                </a:cubicBezTo>
                <a:cubicBezTo>
                  <a:pt x="1095" y="1694"/>
                  <a:pt x="1101" y="1694"/>
                  <a:pt x="1107" y="1695"/>
                </a:cubicBezTo>
                <a:cubicBezTo>
                  <a:pt x="1108" y="1689"/>
                  <a:pt x="1108" y="1682"/>
                  <a:pt x="1109" y="1675"/>
                </a:cubicBezTo>
                <a:close/>
                <a:moveTo>
                  <a:pt x="1128" y="1761"/>
                </a:moveTo>
                <a:cubicBezTo>
                  <a:pt x="1123" y="1761"/>
                  <a:pt x="1118" y="1761"/>
                  <a:pt x="1113" y="1761"/>
                </a:cubicBezTo>
                <a:cubicBezTo>
                  <a:pt x="1112" y="1766"/>
                  <a:pt x="1112" y="1770"/>
                  <a:pt x="1111" y="1775"/>
                </a:cubicBezTo>
                <a:cubicBezTo>
                  <a:pt x="1116" y="1775"/>
                  <a:pt x="1121" y="1776"/>
                  <a:pt x="1125" y="1776"/>
                </a:cubicBezTo>
                <a:cubicBezTo>
                  <a:pt x="1126" y="1771"/>
                  <a:pt x="1127" y="1766"/>
                  <a:pt x="1128" y="1761"/>
                </a:cubicBezTo>
                <a:close/>
                <a:moveTo>
                  <a:pt x="1133" y="1707"/>
                </a:moveTo>
                <a:cubicBezTo>
                  <a:pt x="1127" y="1706"/>
                  <a:pt x="1121" y="1706"/>
                  <a:pt x="1115" y="1705"/>
                </a:cubicBezTo>
                <a:cubicBezTo>
                  <a:pt x="1115" y="1710"/>
                  <a:pt x="1115" y="1715"/>
                  <a:pt x="1115" y="1721"/>
                </a:cubicBezTo>
                <a:cubicBezTo>
                  <a:pt x="1120" y="1722"/>
                  <a:pt x="1126" y="1722"/>
                  <a:pt x="1131" y="1723"/>
                </a:cubicBezTo>
                <a:cubicBezTo>
                  <a:pt x="1132" y="1718"/>
                  <a:pt x="1132" y="1712"/>
                  <a:pt x="1133" y="1707"/>
                </a:cubicBezTo>
                <a:close/>
                <a:moveTo>
                  <a:pt x="1141" y="1674"/>
                </a:moveTo>
                <a:cubicBezTo>
                  <a:pt x="1136" y="1665"/>
                  <a:pt x="1137" y="1658"/>
                  <a:pt x="1141" y="1650"/>
                </a:cubicBezTo>
                <a:cubicBezTo>
                  <a:pt x="1132" y="1653"/>
                  <a:pt x="1125" y="1652"/>
                  <a:pt x="1118" y="1648"/>
                </a:cubicBezTo>
                <a:cubicBezTo>
                  <a:pt x="1122" y="1655"/>
                  <a:pt x="1121" y="1663"/>
                  <a:pt x="1116" y="1671"/>
                </a:cubicBezTo>
                <a:cubicBezTo>
                  <a:pt x="1125" y="1667"/>
                  <a:pt x="1132" y="1668"/>
                  <a:pt x="1141" y="1674"/>
                </a:cubicBezTo>
                <a:close/>
                <a:moveTo>
                  <a:pt x="1157" y="1737"/>
                </a:moveTo>
                <a:cubicBezTo>
                  <a:pt x="1152" y="1736"/>
                  <a:pt x="1146" y="1735"/>
                  <a:pt x="1141" y="1735"/>
                </a:cubicBezTo>
                <a:cubicBezTo>
                  <a:pt x="1141" y="1740"/>
                  <a:pt x="1140" y="1746"/>
                  <a:pt x="1140" y="1751"/>
                </a:cubicBezTo>
                <a:cubicBezTo>
                  <a:pt x="1145" y="1751"/>
                  <a:pt x="1150" y="1751"/>
                  <a:pt x="1155" y="1751"/>
                </a:cubicBezTo>
                <a:cubicBezTo>
                  <a:pt x="1156" y="1746"/>
                  <a:pt x="1156" y="1741"/>
                  <a:pt x="1157" y="1737"/>
                </a:cubicBezTo>
                <a:close/>
                <a:moveTo>
                  <a:pt x="1164" y="1681"/>
                </a:moveTo>
                <a:cubicBezTo>
                  <a:pt x="1157" y="1680"/>
                  <a:pt x="1151" y="1680"/>
                  <a:pt x="1145" y="1679"/>
                </a:cubicBezTo>
                <a:cubicBezTo>
                  <a:pt x="1145" y="1684"/>
                  <a:pt x="1145" y="1691"/>
                  <a:pt x="1145" y="1697"/>
                </a:cubicBezTo>
                <a:cubicBezTo>
                  <a:pt x="1150" y="1697"/>
                  <a:pt x="1156" y="1698"/>
                  <a:pt x="1161" y="1699"/>
                </a:cubicBezTo>
                <a:cubicBezTo>
                  <a:pt x="1162" y="1692"/>
                  <a:pt x="1163" y="1686"/>
                  <a:pt x="1164" y="1681"/>
                </a:cubicBezTo>
                <a:close/>
                <a:moveTo>
                  <a:pt x="1166" y="1644"/>
                </a:moveTo>
                <a:cubicBezTo>
                  <a:pt x="1167" y="1639"/>
                  <a:pt x="1168" y="1632"/>
                  <a:pt x="1169" y="1625"/>
                </a:cubicBezTo>
                <a:cubicBezTo>
                  <a:pt x="1162" y="1627"/>
                  <a:pt x="1155" y="1627"/>
                  <a:pt x="1149" y="1623"/>
                </a:cubicBezTo>
                <a:cubicBezTo>
                  <a:pt x="1149" y="1630"/>
                  <a:pt x="1149" y="1637"/>
                  <a:pt x="1149" y="1643"/>
                </a:cubicBezTo>
                <a:cubicBezTo>
                  <a:pt x="1154" y="1644"/>
                  <a:pt x="1161" y="1644"/>
                  <a:pt x="1166" y="1644"/>
                </a:cubicBezTo>
                <a:close/>
                <a:moveTo>
                  <a:pt x="1181" y="1767"/>
                </a:moveTo>
                <a:cubicBezTo>
                  <a:pt x="1176" y="1767"/>
                  <a:pt x="1172" y="1766"/>
                  <a:pt x="1167" y="1766"/>
                </a:cubicBezTo>
                <a:cubicBezTo>
                  <a:pt x="1167" y="1771"/>
                  <a:pt x="1167" y="1775"/>
                  <a:pt x="1167" y="1780"/>
                </a:cubicBezTo>
                <a:cubicBezTo>
                  <a:pt x="1171" y="1780"/>
                  <a:pt x="1176" y="1780"/>
                  <a:pt x="1179" y="1780"/>
                </a:cubicBezTo>
                <a:cubicBezTo>
                  <a:pt x="1180" y="1776"/>
                  <a:pt x="1180" y="1771"/>
                  <a:pt x="1181" y="1767"/>
                </a:cubicBezTo>
                <a:close/>
                <a:moveTo>
                  <a:pt x="1187" y="1711"/>
                </a:moveTo>
                <a:cubicBezTo>
                  <a:pt x="1182" y="1711"/>
                  <a:pt x="1176" y="1710"/>
                  <a:pt x="1171" y="1710"/>
                </a:cubicBezTo>
                <a:cubicBezTo>
                  <a:pt x="1170" y="1715"/>
                  <a:pt x="1170" y="1721"/>
                  <a:pt x="1170" y="1726"/>
                </a:cubicBezTo>
                <a:cubicBezTo>
                  <a:pt x="1175" y="1726"/>
                  <a:pt x="1180" y="1727"/>
                  <a:pt x="1185" y="1727"/>
                </a:cubicBezTo>
                <a:cubicBezTo>
                  <a:pt x="1186" y="1722"/>
                  <a:pt x="1187" y="1717"/>
                  <a:pt x="1187" y="1711"/>
                </a:cubicBezTo>
                <a:close/>
                <a:moveTo>
                  <a:pt x="1193" y="1656"/>
                </a:moveTo>
                <a:cubicBezTo>
                  <a:pt x="1187" y="1655"/>
                  <a:pt x="1181" y="1655"/>
                  <a:pt x="1175" y="1655"/>
                </a:cubicBezTo>
                <a:cubicBezTo>
                  <a:pt x="1175" y="1660"/>
                  <a:pt x="1174" y="1667"/>
                  <a:pt x="1174" y="1673"/>
                </a:cubicBezTo>
                <a:cubicBezTo>
                  <a:pt x="1179" y="1673"/>
                  <a:pt x="1185" y="1673"/>
                  <a:pt x="1190" y="1674"/>
                </a:cubicBezTo>
                <a:cubicBezTo>
                  <a:pt x="1191" y="1668"/>
                  <a:pt x="1192" y="1661"/>
                  <a:pt x="1193" y="1656"/>
                </a:cubicBezTo>
                <a:close/>
                <a:moveTo>
                  <a:pt x="1211" y="1742"/>
                </a:moveTo>
                <a:cubicBezTo>
                  <a:pt x="1206" y="1742"/>
                  <a:pt x="1202" y="1741"/>
                  <a:pt x="1196" y="1740"/>
                </a:cubicBezTo>
                <a:cubicBezTo>
                  <a:pt x="1196" y="1746"/>
                  <a:pt x="1196" y="1750"/>
                  <a:pt x="1195" y="1755"/>
                </a:cubicBezTo>
                <a:cubicBezTo>
                  <a:pt x="1200" y="1756"/>
                  <a:pt x="1205" y="1756"/>
                  <a:pt x="1209" y="1756"/>
                </a:cubicBezTo>
                <a:cubicBezTo>
                  <a:pt x="1210" y="1751"/>
                  <a:pt x="1210" y="1747"/>
                  <a:pt x="1211" y="1742"/>
                </a:cubicBezTo>
                <a:close/>
                <a:moveTo>
                  <a:pt x="1217" y="1686"/>
                </a:moveTo>
                <a:cubicBezTo>
                  <a:pt x="1211" y="1686"/>
                  <a:pt x="1206" y="1685"/>
                  <a:pt x="1200" y="1685"/>
                </a:cubicBezTo>
                <a:cubicBezTo>
                  <a:pt x="1200" y="1691"/>
                  <a:pt x="1199" y="1696"/>
                  <a:pt x="1199" y="1702"/>
                </a:cubicBezTo>
                <a:cubicBezTo>
                  <a:pt x="1204" y="1702"/>
                  <a:pt x="1210" y="1703"/>
                  <a:pt x="1216" y="1703"/>
                </a:cubicBezTo>
                <a:cubicBezTo>
                  <a:pt x="1216" y="1697"/>
                  <a:pt x="1217" y="1691"/>
                  <a:pt x="1217" y="1686"/>
                </a:cubicBezTo>
                <a:close/>
                <a:moveTo>
                  <a:pt x="1223" y="1630"/>
                </a:moveTo>
                <a:cubicBezTo>
                  <a:pt x="1216" y="1632"/>
                  <a:pt x="1209" y="1631"/>
                  <a:pt x="1202" y="1627"/>
                </a:cubicBezTo>
                <a:cubicBezTo>
                  <a:pt x="1205" y="1635"/>
                  <a:pt x="1204" y="1642"/>
                  <a:pt x="1201" y="1648"/>
                </a:cubicBezTo>
                <a:cubicBezTo>
                  <a:pt x="1208" y="1649"/>
                  <a:pt x="1215" y="1649"/>
                  <a:pt x="1221" y="1649"/>
                </a:cubicBezTo>
                <a:cubicBezTo>
                  <a:pt x="1221" y="1644"/>
                  <a:pt x="1222" y="1637"/>
                  <a:pt x="1223" y="1630"/>
                </a:cubicBezTo>
                <a:close/>
                <a:moveTo>
                  <a:pt x="1241" y="1717"/>
                </a:moveTo>
                <a:cubicBezTo>
                  <a:pt x="1236" y="1716"/>
                  <a:pt x="1231" y="1716"/>
                  <a:pt x="1226" y="1715"/>
                </a:cubicBezTo>
                <a:cubicBezTo>
                  <a:pt x="1225" y="1720"/>
                  <a:pt x="1225" y="1726"/>
                  <a:pt x="1225" y="1731"/>
                </a:cubicBezTo>
                <a:cubicBezTo>
                  <a:pt x="1230" y="1731"/>
                  <a:pt x="1235" y="1732"/>
                  <a:pt x="1240" y="1732"/>
                </a:cubicBezTo>
                <a:cubicBezTo>
                  <a:pt x="1240" y="1727"/>
                  <a:pt x="1240" y="1722"/>
                  <a:pt x="1241" y="1717"/>
                </a:cubicBezTo>
                <a:close/>
                <a:moveTo>
                  <a:pt x="1247" y="1662"/>
                </a:moveTo>
                <a:cubicBezTo>
                  <a:pt x="1241" y="1661"/>
                  <a:pt x="1235" y="1660"/>
                  <a:pt x="1229" y="1660"/>
                </a:cubicBezTo>
                <a:cubicBezTo>
                  <a:pt x="1229" y="1666"/>
                  <a:pt x="1228" y="1672"/>
                  <a:pt x="1228" y="1678"/>
                </a:cubicBezTo>
                <a:cubicBezTo>
                  <a:pt x="1230" y="1678"/>
                  <a:pt x="1233" y="1677"/>
                  <a:pt x="1236" y="1677"/>
                </a:cubicBezTo>
                <a:cubicBezTo>
                  <a:pt x="1239" y="1677"/>
                  <a:pt x="1242" y="1678"/>
                  <a:pt x="1244" y="1679"/>
                </a:cubicBezTo>
                <a:cubicBezTo>
                  <a:pt x="1245" y="1672"/>
                  <a:pt x="1246" y="1667"/>
                  <a:pt x="1247" y="1662"/>
                </a:cubicBezTo>
                <a:close/>
                <a:moveTo>
                  <a:pt x="1230" y="1625"/>
                </a:moveTo>
                <a:cubicBezTo>
                  <a:pt x="1234" y="1624"/>
                  <a:pt x="1238" y="1623"/>
                  <a:pt x="1242" y="1624"/>
                </a:cubicBezTo>
                <a:cubicBezTo>
                  <a:pt x="1245" y="1624"/>
                  <a:pt x="1248" y="1625"/>
                  <a:pt x="1252" y="1626"/>
                </a:cubicBezTo>
                <a:cubicBezTo>
                  <a:pt x="1249" y="1618"/>
                  <a:pt x="1251" y="1612"/>
                  <a:pt x="1254" y="1605"/>
                </a:cubicBezTo>
                <a:cubicBezTo>
                  <a:pt x="1248" y="1606"/>
                  <a:pt x="1241" y="1608"/>
                  <a:pt x="1235" y="1603"/>
                </a:cubicBezTo>
                <a:cubicBezTo>
                  <a:pt x="1233" y="1602"/>
                  <a:pt x="1232" y="1602"/>
                  <a:pt x="1231" y="1602"/>
                </a:cubicBezTo>
                <a:cubicBezTo>
                  <a:pt x="1235" y="1609"/>
                  <a:pt x="1234" y="1617"/>
                  <a:pt x="1230" y="1625"/>
                </a:cubicBezTo>
                <a:close/>
                <a:moveTo>
                  <a:pt x="1265" y="1747"/>
                </a:moveTo>
                <a:cubicBezTo>
                  <a:pt x="1260" y="1746"/>
                  <a:pt x="1256" y="1746"/>
                  <a:pt x="1251" y="1745"/>
                </a:cubicBezTo>
                <a:cubicBezTo>
                  <a:pt x="1251" y="1750"/>
                  <a:pt x="1251" y="1755"/>
                  <a:pt x="1251" y="1759"/>
                </a:cubicBezTo>
                <a:cubicBezTo>
                  <a:pt x="1255" y="1759"/>
                  <a:pt x="1259" y="1760"/>
                  <a:pt x="1264" y="1760"/>
                </a:cubicBezTo>
                <a:cubicBezTo>
                  <a:pt x="1264" y="1755"/>
                  <a:pt x="1264" y="1751"/>
                  <a:pt x="1265" y="1747"/>
                </a:cubicBezTo>
                <a:close/>
                <a:moveTo>
                  <a:pt x="1270" y="1692"/>
                </a:moveTo>
                <a:cubicBezTo>
                  <a:pt x="1265" y="1692"/>
                  <a:pt x="1260" y="1691"/>
                  <a:pt x="1255" y="1691"/>
                </a:cubicBezTo>
                <a:cubicBezTo>
                  <a:pt x="1255" y="1696"/>
                  <a:pt x="1255" y="1701"/>
                  <a:pt x="1254" y="1705"/>
                </a:cubicBezTo>
                <a:cubicBezTo>
                  <a:pt x="1259" y="1706"/>
                  <a:pt x="1264" y="1706"/>
                  <a:pt x="1269" y="1706"/>
                </a:cubicBezTo>
                <a:cubicBezTo>
                  <a:pt x="1269" y="1701"/>
                  <a:pt x="1270" y="1697"/>
                  <a:pt x="1270" y="1692"/>
                </a:cubicBezTo>
                <a:close/>
                <a:moveTo>
                  <a:pt x="1257" y="1602"/>
                </a:moveTo>
                <a:cubicBezTo>
                  <a:pt x="1265" y="1599"/>
                  <a:pt x="1273" y="1597"/>
                  <a:pt x="1282" y="1602"/>
                </a:cubicBezTo>
                <a:cubicBezTo>
                  <a:pt x="1278" y="1592"/>
                  <a:pt x="1281" y="1584"/>
                  <a:pt x="1286" y="1578"/>
                </a:cubicBezTo>
                <a:cubicBezTo>
                  <a:pt x="1278" y="1582"/>
                  <a:pt x="1269" y="1583"/>
                  <a:pt x="1261" y="1576"/>
                </a:cubicBezTo>
                <a:cubicBezTo>
                  <a:pt x="1264" y="1585"/>
                  <a:pt x="1265" y="1594"/>
                  <a:pt x="1257" y="1602"/>
                </a:cubicBezTo>
                <a:close/>
                <a:moveTo>
                  <a:pt x="1277" y="1637"/>
                </a:moveTo>
                <a:cubicBezTo>
                  <a:pt x="1271" y="1636"/>
                  <a:pt x="1264" y="1635"/>
                  <a:pt x="1259" y="1635"/>
                </a:cubicBezTo>
                <a:cubicBezTo>
                  <a:pt x="1258" y="1641"/>
                  <a:pt x="1258" y="1647"/>
                  <a:pt x="1257" y="1653"/>
                </a:cubicBezTo>
                <a:cubicBezTo>
                  <a:pt x="1263" y="1653"/>
                  <a:pt x="1269" y="1654"/>
                  <a:pt x="1275" y="1654"/>
                </a:cubicBezTo>
                <a:cubicBezTo>
                  <a:pt x="1275" y="1648"/>
                  <a:pt x="1276" y="1642"/>
                  <a:pt x="1277" y="1637"/>
                </a:cubicBezTo>
                <a:close/>
                <a:moveTo>
                  <a:pt x="1294" y="1722"/>
                </a:moveTo>
                <a:cubicBezTo>
                  <a:pt x="1290" y="1721"/>
                  <a:pt x="1285" y="1721"/>
                  <a:pt x="1281" y="1721"/>
                </a:cubicBezTo>
                <a:cubicBezTo>
                  <a:pt x="1281" y="1725"/>
                  <a:pt x="1280" y="1730"/>
                  <a:pt x="1280" y="1735"/>
                </a:cubicBezTo>
                <a:cubicBezTo>
                  <a:pt x="1284" y="1735"/>
                  <a:pt x="1288" y="1735"/>
                  <a:pt x="1293" y="1735"/>
                </a:cubicBezTo>
                <a:cubicBezTo>
                  <a:pt x="1293" y="1730"/>
                  <a:pt x="1294" y="1726"/>
                  <a:pt x="1294" y="1722"/>
                </a:cubicBezTo>
                <a:close/>
                <a:moveTo>
                  <a:pt x="1300" y="1667"/>
                </a:moveTo>
                <a:cubicBezTo>
                  <a:pt x="1294" y="1667"/>
                  <a:pt x="1289" y="1666"/>
                  <a:pt x="1284" y="1665"/>
                </a:cubicBezTo>
                <a:cubicBezTo>
                  <a:pt x="1284" y="1670"/>
                  <a:pt x="1284" y="1675"/>
                  <a:pt x="1284" y="1681"/>
                </a:cubicBezTo>
                <a:cubicBezTo>
                  <a:pt x="1289" y="1681"/>
                  <a:pt x="1294" y="1682"/>
                  <a:pt x="1299" y="1682"/>
                </a:cubicBezTo>
                <a:cubicBezTo>
                  <a:pt x="1299" y="1677"/>
                  <a:pt x="1300" y="1672"/>
                  <a:pt x="1300" y="1667"/>
                </a:cubicBezTo>
                <a:close/>
                <a:moveTo>
                  <a:pt x="1306" y="1612"/>
                </a:moveTo>
                <a:cubicBezTo>
                  <a:pt x="1300" y="1611"/>
                  <a:pt x="1294" y="1611"/>
                  <a:pt x="1288" y="1610"/>
                </a:cubicBezTo>
                <a:cubicBezTo>
                  <a:pt x="1288" y="1613"/>
                  <a:pt x="1289" y="1616"/>
                  <a:pt x="1288" y="1619"/>
                </a:cubicBezTo>
                <a:cubicBezTo>
                  <a:pt x="1288" y="1622"/>
                  <a:pt x="1287" y="1626"/>
                  <a:pt x="1286" y="1628"/>
                </a:cubicBezTo>
                <a:cubicBezTo>
                  <a:pt x="1293" y="1629"/>
                  <a:pt x="1299" y="1629"/>
                  <a:pt x="1305" y="1630"/>
                </a:cubicBezTo>
                <a:cubicBezTo>
                  <a:pt x="1306" y="1624"/>
                  <a:pt x="1306" y="1617"/>
                  <a:pt x="1306" y="1612"/>
                </a:cubicBezTo>
                <a:close/>
                <a:moveTo>
                  <a:pt x="1324" y="1697"/>
                </a:moveTo>
                <a:cubicBezTo>
                  <a:pt x="1319" y="1696"/>
                  <a:pt x="1314" y="1696"/>
                  <a:pt x="1309" y="1695"/>
                </a:cubicBezTo>
                <a:cubicBezTo>
                  <a:pt x="1309" y="1700"/>
                  <a:pt x="1309" y="1705"/>
                  <a:pt x="1309" y="1710"/>
                </a:cubicBezTo>
                <a:cubicBezTo>
                  <a:pt x="1314" y="1710"/>
                  <a:pt x="1318" y="1711"/>
                  <a:pt x="1323" y="1711"/>
                </a:cubicBezTo>
                <a:cubicBezTo>
                  <a:pt x="1323" y="1706"/>
                  <a:pt x="1324" y="1701"/>
                  <a:pt x="1324" y="1697"/>
                </a:cubicBezTo>
                <a:close/>
                <a:moveTo>
                  <a:pt x="1331" y="1642"/>
                </a:moveTo>
                <a:cubicBezTo>
                  <a:pt x="1325" y="1641"/>
                  <a:pt x="1319" y="1640"/>
                  <a:pt x="1313" y="1639"/>
                </a:cubicBezTo>
                <a:cubicBezTo>
                  <a:pt x="1313" y="1645"/>
                  <a:pt x="1313" y="1651"/>
                  <a:pt x="1313" y="1656"/>
                </a:cubicBezTo>
                <a:cubicBezTo>
                  <a:pt x="1319" y="1657"/>
                  <a:pt x="1324" y="1657"/>
                  <a:pt x="1329" y="1658"/>
                </a:cubicBezTo>
                <a:cubicBezTo>
                  <a:pt x="1329" y="1652"/>
                  <a:pt x="1330" y="1647"/>
                  <a:pt x="1331" y="1642"/>
                </a:cubicBezTo>
                <a:close/>
                <a:moveTo>
                  <a:pt x="1336" y="1587"/>
                </a:moveTo>
                <a:cubicBezTo>
                  <a:pt x="1329" y="1586"/>
                  <a:pt x="1323" y="1585"/>
                  <a:pt x="1316" y="1585"/>
                </a:cubicBezTo>
                <a:cubicBezTo>
                  <a:pt x="1316" y="1590"/>
                  <a:pt x="1316" y="1597"/>
                  <a:pt x="1316" y="1603"/>
                </a:cubicBezTo>
                <a:cubicBezTo>
                  <a:pt x="1322" y="1603"/>
                  <a:pt x="1328" y="1603"/>
                  <a:pt x="1334" y="1604"/>
                </a:cubicBezTo>
                <a:cubicBezTo>
                  <a:pt x="1334" y="1598"/>
                  <a:pt x="1335" y="1592"/>
                  <a:pt x="1336" y="1587"/>
                </a:cubicBezTo>
                <a:close/>
                <a:moveTo>
                  <a:pt x="1354" y="1672"/>
                </a:moveTo>
                <a:cubicBezTo>
                  <a:pt x="1349" y="1672"/>
                  <a:pt x="1344" y="1671"/>
                  <a:pt x="1339" y="1670"/>
                </a:cubicBezTo>
                <a:cubicBezTo>
                  <a:pt x="1339" y="1676"/>
                  <a:pt x="1339" y="1680"/>
                  <a:pt x="1338" y="1685"/>
                </a:cubicBezTo>
                <a:cubicBezTo>
                  <a:pt x="1343" y="1686"/>
                  <a:pt x="1348" y="1686"/>
                  <a:pt x="1353" y="1686"/>
                </a:cubicBezTo>
                <a:cubicBezTo>
                  <a:pt x="1353" y="1681"/>
                  <a:pt x="1354" y="1677"/>
                  <a:pt x="1354" y="1672"/>
                </a:cubicBezTo>
                <a:close/>
                <a:moveTo>
                  <a:pt x="1360" y="1616"/>
                </a:moveTo>
                <a:cubicBezTo>
                  <a:pt x="1354" y="1616"/>
                  <a:pt x="1349" y="1616"/>
                  <a:pt x="1344" y="1615"/>
                </a:cubicBezTo>
                <a:cubicBezTo>
                  <a:pt x="1343" y="1621"/>
                  <a:pt x="1343" y="1626"/>
                  <a:pt x="1342" y="1633"/>
                </a:cubicBezTo>
                <a:cubicBezTo>
                  <a:pt x="1347" y="1633"/>
                  <a:pt x="1353" y="1633"/>
                  <a:pt x="1358" y="1633"/>
                </a:cubicBezTo>
                <a:cubicBezTo>
                  <a:pt x="1358" y="1627"/>
                  <a:pt x="1359" y="1622"/>
                  <a:pt x="1360" y="1616"/>
                </a:cubicBezTo>
                <a:close/>
                <a:moveTo>
                  <a:pt x="1365" y="1563"/>
                </a:moveTo>
                <a:cubicBezTo>
                  <a:pt x="1359" y="1562"/>
                  <a:pt x="1352" y="1561"/>
                  <a:pt x="1346" y="1560"/>
                </a:cubicBezTo>
                <a:cubicBezTo>
                  <a:pt x="1346" y="1565"/>
                  <a:pt x="1346" y="1572"/>
                  <a:pt x="1346" y="1579"/>
                </a:cubicBezTo>
                <a:cubicBezTo>
                  <a:pt x="1349" y="1578"/>
                  <a:pt x="1352" y="1578"/>
                  <a:pt x="1355" y="1578"/>
                </a:cubicBezTo>
                <a:cubicBezTo>
                  <a:pt x="1359" y="1578"/>
                  <a:pt x="1362" y="1580"/>
                  <a:pt x="1364" y="1580"/>
                </a:cubicBezTo>
                <a:cubicBezTo>
                  <a:pt x="1364" y="1574"/>
                  <a:pt x="1365" y="1568"/>
                  <a:pt x="1365" y="1563"/>
                </a:cubicBezTo>
                <a:close/>
                <a:moveTo>
                  <a:pt x="1349" y="1524"/>
                </a:moveTo>
                <a:cubicBezTo>
                  <a:pt x="1348" y="1525"/>
                  <a:pt x="1348" y="1526"/>
                  <a:pt x="1348" y="1528"/>
                </a:cubicBezTo>
                <a:cubicBezTo>
                  <a:pt x="1355" y="1523"/>
                  <a:pt x="1362" y="1524"/>
                  <a:pt x="1371" y="1528"/>
                </a:cubicBezTo>
                <a:cubicBezTo>
                  <a:pt x="1368" y="1520"/>
                  <a:pt x="1368" y="1514"/>
                  <a:pt x="1372" y="1508"/>
                </a:cubicBezTo>
                <a:cubicBezTo>
                  <a:pt x="1372" y="1507"/>
                  <a:pt x="1373" y="1506"/>
                  <a:pt x="1373" y="1505"/>
                </a:cubicBezTo>
                <a:cubicBezTo>
                  <a:pt x="1364" y="1508"/>
                  <a:pt x="1356" y="1507"/>
                  <a:pt x="1348" y="1502"/>
                </a:cubicBezTo>
                <a:cubicBezTo>
                  <a:pt x="1353" y="1509"/>
                  <a:pt x="1353" y="1516"/>
                  <a:pt x="1349" y="1524"/>
                </a:cubicBezTo>
                <a:close/>
                <a:moveTo>
                  <a:pt x="1384" y="1647"/>
                </a:moveTo>
                <a:cubicBezTo>
                  <a:pt x="1378" y="1647"/>
                  <a:pt x="1374" y="1646"/>
                  <a:pt x="1369" y="1646"/>
                </a:cubicBezTo>
                <a:cubicBezTo>
                  <a:pt x="1369" y="1651"/>
                  <a:pt x="1368" y="1656"/>
                  <a:pt x="1368" y="1661"/>
                </a:cubicBezTo>
                <a:cubicBezTo>
                  <a:pt x="1373" y="1661"/>
                  <a:pt x="1377" y="1661"/>
                  <a:pt x="1381" y="1661"/>
                </a:cubicBezTo>
                <a:cubicBezTo>
                  <a:pt x="1382" y="1656"/>
                  <a:pt x="1383" y="1652"/>
                  <a:pt x="1384" y="1647"/>
                </a:cubicBezTo>
                <a:close/>
                <a:moveTo>
                  <a:pt x="1390" y="1592"/>
                </a:moveTo>
                <a:cubicBezTo>
                  <a:pt x="1384" y="1591"/>
                  <a:pt x="1378" y="1590"/>
                  <a:pt x="1372" y="1590"/>
                </a:cubicBezTo>
                <a:cubicBezTo>
                  <a:pt x="1372" y="1596"/>
                  <a:pt x="1371" y="1602"/>
                  <a:pt x="1371" y="1607"/>
                </a:cubicBezTo>
                <a:cubicBezTo>
                  <a:pt x="1377" y="1608"/>
                  <a:pt x="1382" y="1608"/>
                  <a:pt x="1388" y="1608"/>
                </a:cubicBezTo>
                <a:cubicBezTo>
                  <a:pt x="1388" y="1603"/>
                  <a:pt x="1389" y="1597"/>
                  <a:pt x="1390" y="1592"/>
                </a:cubicBezTo>
                <a:close/>
                <a:moveTo>
                  <a:pt x="1394" y="1545"/>
                </a:moveTo>
                <a:cubicBezTo>
                  <a:pt x="1394" y="1542"/>
                  <a:pt x="1396" y="1539"/>
                  <a:pt x="1396" y="1537"/>
                </a:cubicBezTo>
                <a:cubicBezTo>
                  <a:pt x="1389" y="1537"/>
                  <a:pt x="1383" y="1536"/>
                  <a:pt x="1376" y="1536"/>
                </a:cubicBezTo>
                <a:cubicBezTo>
                  <a:pt x="1376" y="1541"/>
                  <a:pt x="1376" y="1547"/>
                  <a:pt x="1376" y="1553"/>
                </a:cubicBezTo>
                <a:cubicBezTo>
                  <a:pt x="1382" y="1554"/>
                  <a:pt x="1388" y="1554"/>
                  <a:pt x="1395" y="1555"/>
                </a:cubicBezTo>
                <a:cubicBezTo>
                  <a:pt x="1394" y="1552"/>
                  <a:pt x="1394" y="1549"/>
                  <a:pt x="1394" y="1545"/>
                </a:cubicBezTo>
                <a:close/>
                <a:moveTo>
                  <a:pt x="1413" y="1623"/>
                </a:moveTo>
                <a:cubicBezTo>
                  <a:pt x="1408" y="1622"/>
                  <a:pt x="1403" y="1621"/>
                  <a:pt x="1398" y="1621"/>
                </a:cubicBezTo>
                <a:cubicBezTo>
                  <a:pt x="1397" y="1626"/>
                  <a:pt x="1397" y="1631"/>
                  <a:pt x="1397" y="1636"/>
                </a:cubicBezTo>
                <a:cubicBezTo>
                  <a:pt x="1402" y="1636"/>
                  <a:pt x="1407" y="1637"/>
                  <a:pt x="1412" y="1637"/>
                </a:cubicBezTo>
                <a:cubicBezTo>
                  <a:pt x="1412" y="1632"/>
                  <a:pt x="1413" y="1627"/>
                  <a:pt x="1413" y="1623"/>
                </a:cubicBezTo>
                <a:close/>
                <a:moveTo>
                  <a:pt x="1420" y="1567"/>
                </a:moveTo>
                <a:cubicBezTo>
                  <a:pt x="1414" y="1566"/>
                  <a:pt x="1408" y="1566"/>
                  <a:pt x="1402" y="1565"/>
                </a:cubicBezTo>
                <a:cubicBezTo>
                  <a:pt x="1402" y="1571"/>
                  <a:pt x="1401" y="1577"/>
                  <a:pt x="1401" y="1583"/>
                </a:cubicBezTo>
                <a:cubicBezTo>
                  <a:pt x="1406" y="1583"/>
                  <a:pt x="1412" y="1583"/>
                  <a:pt x="1417" y="1584"/>
                </a:cubicBezTo>
                <a:cubicBezTo>
                  <a:pt x="1418" y="1578"/>
                  <a:pt x="1419" y="1572"/>
                  <a:pt x="1420" y="1567"/>
                </a:cubicBezTo>
                <a:close/>
                <a:moveTo>
                  <a:pt x="1422" y="1529"/>
                </a:moveTo>
                <a:cubicBezTo>
                  <a:pt x="1423" y="1524"/>
                  <a:pt x="1424" y="1517"/>
                  <a:pt x="1425" y="1511"/>
                </a:cubicBezTo>
                <a:cubicBezTo>
                  <a:pt x="1424" y="1511"/>
                  <a:pt x="1421" y="1511"/>
                  <a:pt x="1419" y="1512"/>
                </a:cubicBezTo>
                <a:cubicBezTo>
                  <a:pt x="1406" y="1512"/>
                  <a:pt x="1396" y="1502"/>
                  <a:pt x="1399" y="1489"/>
                </a:cubicBezTo>
                <a:cubicBezTo>
                  <a:pt x="1400" y="1486"/>
                  <a:pt x="1401" y="1483"/>
                  <a:pt x="1403" y="1481"/>
                </a:cubicBezTo>
                <a:cubicBezTo>
                  <a:pt x="1400" y="1481"/>
                  <a:pt x="1398" y="1482"/>
                  <a:pt x="1395" y="1482"/>
                </a:cubicBezTo>
                <a:cubicBezTo>
                  <a:pt x="1387" y="1483"/>
                  <a:pt x="1380" y="1479"/>
                  <a:pt x="1376" y="1472"/>
                </a:cubicBezTo>
                <a:cubicBezTo>
                  <a:pt x="1373" y="1465"/>
                  <a:pt x="1374" y="1456"/>
                  <a:pt x="1380" y="1451"/>
                </a:cubicBezTo>
                <a:cubicBezTo>
                  <a:pt x="1385" y="1446"/>
                  <a:pt x="1394" y="1444"/>
                  <a:pt x="1401" y="1448"/>
                </a:cubicBezTo>
                <a:cubicBezTo>
                  <a:pt x="1403" y="1449"/>
                  <a:pt x="1405" y="1451"/>
                  <a:pt x="1407" y="1452"/>
                </a:cubicBezTo>
                <a:cubicBezTo>
                  <a:pt x="1411" y="1461"/>
                  <a:pt x="1412" y="1469"/>
                  <a:pt x="1406" y="1477"/>
                </a:cubicBezTo>
                <a:cubicBezTo>
                  <a:pt x="1410" y="1476"/>
                  <a:pt x="1414" y="1474"/>
                  <a:pt x="1418" y="1475"/>
                </a:cubicBezTo>
                <a:cubicBezTo>
                  <a:pt x="1422" y="1475"/>
                  <a:pt x="1426" y="1477"/>
                  <a:pt x="1431" y="1478"/>
                </a:cubicBezTo>
                <a:cubicBezTo>
                  <a:pt x="1426" y="1469"/>
                  <a:pt x="1429" y="1462"/>
                  <a:pt x="1433" y="1455"/>
                </a:cubicBezTo>
                <a:cubicBezTo>
                  <a:pt x="1424" y="1459"/>
                  <a:pt x="1415" y="1457"/>
                  <a:pt x="1407" y="1452"/>
                </a:cubicBezTo>
                <a:cubicBezTo>
                  <a:pt x="1407" y="1450"/>
                  <a:pt x="1406" y="1448"/>
                  <a:pt x="1405" y="1446"/>
                </a:cubicBezTo>
                <a:cubicBezTo>
                  <a:pt x="1403" y="1438"/>
                  <a:pt x="1404" y="1432"/>
                  <a:pt x="1409" y="1427"/>
                </a:cubicBezTo>
                <a:cubicBezTo>
                  <a:pt x="1415" y="1421"/>
                  <a:pt x="1421" y="1420"/>
                  <a:pt x="1429" y="1422"/>
                </a:cubicBezTo>
                <a:cubicBezTo>
                  <a:pt x="1431" y="1423"/>
                  <a:pt x="1434" y="1424"/>
                  <a:pt x="1436" y="1425"/>
                </a:cubicBezTo>
                <a:cubicBezTo>
                  <a:pt x="1435" y="1424"/>
                  <a:pt x="1435" y="1423"/>
                  <a:pt x="1435" y="1422"/>
                </a:cubicBezTo>
                <a:cubicBezTo>
                  <a:pt x="1431" y="1413"/>
                  <a:pt x="1434" y="1405"/>
                  <a:pt x="1441" y="1400"/>
                </a:cubicBezTo>
                <a:cubicBezTo>
                  <a:pt x="1447" y="1395"/>
                  <a:pt x="1456" y="1395"/>
                  <a:pt x="1462" y="1400"/>
                </a:cubicBezTo>
                <a:cubicBezTo>
                  <a:pt x="1469" y="1405"/>
                  <a:pt x="1471" y="1413"/>
                  <a:pt x="1468" y="1422"/>
                </a:cubicBezTo>
                <a:cubicBezTo>
                  <a:pt x="1467" y="1423"/>
                  <a:pt x="1467" y="1425"/>
                  <a:pt x="1466" y="1427"/>
                </a:cubicBezTo>
                <a:cubicBezTo>
                  <a:pt x="1475" y="1423"/>
                  <a:pt x="1482" y="1425"/>
                  <a:pt x="1490" y="1430"/>
                </a:cubicBezTo>
                <a:cubicBezTo>
                  <a:pt x="1485" y="1421"/>
                  <a:pt x="1487" y="1414"/>
                  <a:pt x="1490" y="1407"/>
                </a:cubicBezTo>
                <a:cubicBezTo>
                  <a:pt x="1487" y="1407"/>
                  <a:pt x="1485" y="1408"/>
                  <a:pt x="1483" y="1408"/>
                </a:cubicBezTo>
                <a:cubicBezTo>
                  <a:pt x="1475" y="1409"/>
                  <a:pt x="1467" y="1405"/>
                  <a:pt x="1464" y="1397"/>
                </a:cubicBezTo>
                <a:cubicBezTo>
                  <a:pt x="1461" y="1390"/>
                  <a:pt x="1463" y="1381"/>
                  <a:pt x="1469" y="1376"/>
                </a:cubicBezTo>
                <a:cubicBezTo>
                  <a:pt x="1475" y="1371"/>
                  <a:pt x="1484" y="1370"/>
                  <a:pt x="1491" y="1374"/>
                </a:cubicBezTo>
                <a:cubicBezTo>
                  <a:pt x="1498" y="1379"/>
                  <a:pt x="1501" y="1387"/>
                  <a:pt x="1499" y="1395"/>
                </a:cubicBezTo>
                <a:cubicBezTo>
                  <a:pt x="1498" y="1397"/>
                  <a:pt x="1497" y="1399"/>
                  <a:pt x="1497" y="1400"/>
                </a:cubicBezTo>
                <a:cubicBezTo>
                  <a:pt x="1504" y="1401"/>
                  <a:pt x="1511" y="1401"/>
                  <a:pt x="1518" y="1402"/>
                </a:cubicBezTo>
                <a:cubicBezTo>
                  <a:pt x="1515" y="1394"/>
                  <a:pt x="1518" y="1387"/>
                  <a:pt x="1522" y="1380"/>
                </a:cubicBezTo>
                <a:cubicBezTo>
                  <a:pt x="1517" y="1382"/>
                  <a:pt x="1513" y="1383"/>
                  <a:pt x="1507" y="1382"/>
                </a:cubicBezTo>
                <a:cubicBezTo>
                  <a:pt x="1497" y="1380"/>
                  <a:pt x="1491" y="1371"/>
                  <a:pt x="1493" y="1361"/>
                </a:cubicBezTo>
                <a:cubicBezTo>
                  <a:pt x="1495" y="1350"/>
                  <a:pt x="1505" y="1344"/>
                  <a:pt x="1515" y="1346"/>
                </a:cubicBezTo>
                <a:cubicBezTo>
                  <a:pt x="1518" y="1347"/>
                  <a:pt x="1520" y="1348"/>
                  <a:pt x="1524" y="1349"/>
                </a:cubicBezTo>
                <a:cubicBezTo>
                  <a:pt x="1520" y="1341"/>
                  <a:pt x="1521" y="1334"/>
                  <a:pt x="1526" y="1327"/>
                </a:cubicBezTo>
                <a:cubicBezTo>
                  <a:pt x="1518" y="1328"/>
                  <a:pt x="1511" y="1330"/>
                  <a:pt x="1504" y="1325"/>
                </a:cubicBezTo>
                <a:cubicBezTo>
                  <a:pt x="1503" y="1324"/>
                  <a:pt x="1502" y="1324"/>
                  <a:pt x="1501" y="1324"/>
                </a:cubicBezTo>
                <a:cubicBezTo>
                  <a:pt x="1501" y="1322"/>
                  <a:pt x="1500" y="1320"/>
                  <a:pt x="1499" y="1318"/>
                </a:cubicBezTo>
                <a:cubicBezTo>
                  <a:pt x="1495" y="1310"/>
                  <a:pt x="1498" y="1301"/>
                  <a:pt x="1505" y="1296"/>
                </a:cubicBezTo>
                <a:cubicBezTo>
                  <a:pt x="1511" y="1291"/>
                  <a:pt x="1520" y="1291"/>
                  <a:pt x="1527" y="1296"/>
                </a:cubicBezTo>
                <a:cubicBezTo>
                  <a:pt x="1533" y="1302"/>
                  <a:pt x="1535" y="1311"/>
                  <a:pt x="1531" y="1319"/>
                </a:cubicBezTo>
                <a:cubicBezTo>
                  <a:pt x="1530" y="1321"/>
                  <a:pt x="1529" y="1322"/>
                  <a:pt x="1528" y="1324"/>
                </a:cubicBezTo>
                <a:cubicBezTo>
                  <a:pt x="1530" y="1323"/>
                  <a:pt x="1531" y="1323"/>
                  <a:pt x="1532" y="1323"/>
                </a:cubicBezTo>
                <a:cubicBezTo>
                  <a:pt x="1542" y="1319"/>
                  <a:pt x="1549" y="1322"/>
                  <a:pt x="1556" y="1329"/>
                </a:cubicBezTo>
                <a:cubicBezTo>
                  <a:pt x="1560" y="1337"/>
                  <a:pt x="1559" y="1345"/>
                  <a:pt x="1554" y="1353"/>
                </a:cubicBezTo>
                <a:cubicBezTo>
                  <a:pt x="1561" y="1350"/>
                  <a:pt x="1568" y="1350"/>
                  <a:pt x="1576" y="1353"/>
                </a:cubicBezTo>
                <a:cubicBezTo>
                  <a:pt x="1576" y="1349"/>
                  <a:pt x="1575" y="1345"/>
                  <a:pt x="1576" y="1342"/>
                </a:cubicBezTo>
                <a:cubicBezTo>
                  <a:pt x="1576" y="1339"/>
                  <a:pt x="1578" y="1336"/>
                  <a:pt x="1579" y="1331"/>
                </a:cubicBezTo>
                <a:cubicBezTo>
                  <a:pt x="1570" y="1336"/>
                  <a:pt x="1563" y="1332"/>
                  <a:pt x="1556" y="1329"/>
                </a:cubicBezTo>
                <a:cubicBezTo>
                  <a:pt x="1556" y="1329"/>
                  <a:pt x="1556" y="1329"/>
                  <a:pt x="1556" y="1329"/>
                </a:cubicBezTo>
                <a:cubicBezTo>
                  <a:pt x="1556" y="1329"/>
                  <a:pt x="1556" y="1329"/>
                  <a:pt x="1556" y="1329"/>
                </a:cubicBezTo>
                <a:cubicBezTo>
                  <a:pt x="1556" y="1329"/>
                  <a:pt x="1556" y="1329"/>
                  <a:pt x="1556" y="1329"/>
                </a:cubicBezTo>
                <a:cubicBezTo>
                  <a:pt x="1556" y="1329"/>
                  <a:pt x="1556" y="1329"/>
                  <a:pt x="1556" y="1329"/>
                </a:cubicBezTo>
                <a:cubicBezTo>
                  <a:pt x="1551" y="1320"/>
                  <a:pt x="1549" y="1311"/>
                  <a:pt x="1556" y="1302"/>
                </a:cubicBezTo>
                <a:cubicBezTo>
                  <a:pt x="1553" y="1302"/>
                  <a:pt x="1551" y="1303"/>
                  <a:pt x="1548" y="1304"/>
                </a:cubicBezTo>
                <a:cubicBezTo>
                  <a:pt x="1540" y="1305"/>
                  <a:pt x="1532" y="1301"/>
                  <a:pt x="1529" y="1294"/>
                </a:cubicBezTo>
                <a:cubicBezTo>
                  <a:pt x="1525" y="1287"/>
                  <a:pt x="1527" y="1278"/>
                  <a:pt x="1532" y="1273"/>
                </a:cubicBezTo>
                <a:cubicBezTo>
                  <a:pt x="1538" y="1267"/>
                  <a:pt x="1546" y="1266"/>
                  <a:pt x="1553" y="1270"/>
                </a:cubicBezTo>
                <a:cubicBezTo>
                  <a:pt x="1555" y="1270"/>
                  <a:pt x="1557" y="1272"/>
                  <a:pt x="1559" y="1273"/>
                </a:cubicBezTo>
                <a:cubicBezTo>
                  <a:pt x="1564" y="1281"/>
                  <a:pt x="1566" y="1290"/>
                  <a:pt x="1559" y="1298"/>
                </a:cubicBezTo>
                <a:cubicBezTo>
                  <a:pt x="1566" y="1296"/>
                  <a:pt x="1574" y="1295"/>
                  <a:pt x="1581" y="1299"/>
                </a:cubicBezTo>
                <a:cubicBezTo>
                  <a:pt x="1582" y="1292"/>
                  <a:pt x="1582" y="1285"/>
                  <a:pt x="1583" y="1278"/>
                </a:cubicBezTo>
                <a:cubicBezTo>
                  <a:pt x="1574" y="1282"/>
                  <a:pt x="1566" y="1278"/>
                  <a:pt x="1559" y="1273"/>
                </a:cubicBezTo>
                <a:cubicBezTo>
                  <a:pt x="1559" y="1270"/>
                  <a:pt x="1558" y="1268"/>
                  <a:pt x="1557" y="1266"/>
                </a:cubicBezTo>
                <a:cubicBezTo>
                  <a:pt x="1555" y="1259"/>
                  <a:pt x="1557" y="1253"/>
                  <a:pt x="1562" y="1248"/>
                </a:cubicBezTo>
                <a:cubicBezTo>
                  <a:pt x="1568" y="1243"/>
                  <a:pt x="1574" y="1241"/>
                  <a:pt x="1581" y="1244"/>
                </a:cubicBezTo>
                <a:cubicBezTo>
                  <a:pt x="1583" y="1244"/>
                  <a:pt x="1585" y="1246"/>
                  <a:pt x="1589" y="1247"/>
                </a:cubicBezTo>
                <a:cubicBezTo>
                  <a:pt x="1584" y="1237"/>
                  <a:pt x="1584" y="1228"/>
                  <a:pt x="1592" y="1221"/>
                </a:cubicBezTo>
                <a:cubicBezTo>
                  <a:pt x="1590" y="1222"/>
                  <a:pt x="1588" y="1223"/>
                  <a:pt x="1585" y="1224"/>
                </a:cubicBezTo>
                <a:cubicBezTo>
                  <a:pt x="1577" y="1226"/>
                  <a:pt x="1568" y="1223"/>
                  <a:pt x="1564" y="1216"/>
                </a:cubicBezTo>
                <a:cubicBezTo>
                  <a:pt x="1559" y="1208"/>
                  <a:pt x="1560" y="1199"/>
                  <a:pt x="1567" y="1193"/>
                </a:cubicBezTo>
                <a:cubicBezTo>
                  <a:pt x="1573" y="1188"/>
                  <a:pt x="1583" y="1187"/>
                  <a:pt x="1589" y="1191"/>
                </a:cubicBezTo>
                <a:cubicBezTo>
                  <a:pt x="1597" y="1196"/>
                  <a:pt x="1599" y="1205"/>
                  <a:pt x="1596" y="1214"/>
                </a:cubicBezTo>
                <a:cubicBezTo>
                  <a:pt x="1595" y="1216"/>
                  <a:pt x="1594" y="1219"/>
                  <a:pt x="1593" y="1221"/>
                </a:cubicBezTo>
                <a:cubicBezTo>
                  <a:pt x="1600" y="1215"/>
                  <a:pt x="1608" y="1216"/>
                  <a:pt x="1615" y="1220"/>
                </a:cubicBezTo>
                <a:cubicBezTo>
                  <a:pt x="1616" y="1213"/>
                  <a:pt x="1616" y="1206"/>
                  <a:pt x="1617" y="1199"/>
                </a:cubicBezTo>
                <a:cubicBezTo>
                  <a:pt x="1605" y="1201"/>
                  <a:pt x="1597" y="1199"/>
                  <a:pt x="1593" y="1190"/>
                </a:cubicBezTo>
                <a:cubicBezTo>
                  <a:pt x="1589" y="1183"/>
                  <a:pt x="1590" y="1174"/>
                  <a:pt x="1596" y="1168"/>
                </a:cubicBezTo>
                <a:cubicBezTo>
                  <a:pt x="1602" y="1163"/>
                  <a:pt x="1611" y="1161"/>
                  <a:pt x="1618" y="1166"/>
                </a:cubicBezTo>
                <a:cubicBezTo>
                  <a:pt x="1621" y="1168"/>
                  <a:pt x="1624" y="1171"/>
                  <a:pt x="1626" y="1175"/>
                </a:cubicBezTo>
                <a:cubicBezTo>
                  <a:pt x="1629" y="1181"/>
                  <a:pt x="1627" y="1187"/>
                  <a:pt x="1625" y="1192"/>
                </a:cubicBezTo>
                <a:cubicBezTo>
                  <a:pt x="1632" y="1193"/>
                  <a:pt x="1639" y="1193"/>
                  <a:pt x="1645" y="1194"/>
                </a:cubicBezTo>
                <a:cubicBezTo>
                  <a:pt x="1645" y="1188"/>
                  <a:pt x="1646" y="1181"/>
                  <a:pt x="1646" y="1175"/>
                </a:cubicBezTo>
                <a:cubicBezTo>
                  <a:pt x="1645" y="1175"/>
                  <a:pt x="1643" y="1175"/>
                  <a:pt x="1641" y="1175"/>
                </a:cubicBezTo>
                <a:cubicBezTo>
                  <a:pt x="1633" y="1176"/>
                  <a:pt x="1626" y="1173"/>
                  <a:pt x="1623" y="1166"/>
                </a:cubicBezTo>
                <a:cubicBezTo>
                  <a:pt x="1619" y="1159"/>
                  <a:pt x="1620" y="1152"/>
                  <a:pt x="1624" y="1145"/>
                </a:cubicBezTo>
                <a:cubicBezTo>
                  <a:pt x="1625" y="1144"/>
                  <a:pt x="1626" y="1143"/>
                  <a:pt x="1627" y="1141"/>
                </a:cubicBezTo>
                <a:cubicBezTo>
                  <a:pt x="1625" y="1142"/>
                  <a:pt x="1624" y="1143"/>
                  <a:pt x="1622" y="1144"/>
                </a:cubicBezTo>
                <a:cubicBezTo>
                  <a:pt x="1614" y="1147"/>
                  <a:pt x="1605" y="1145"/>
                  <a:pt x="1599" y="1138"/>
                </a:cubicBezTo>
                <a:cubicBezTo>
                  <a:pt x="1595" y="1131"/>
                  <a:pt x="1595" y="1121"/>
                  <a:pt x="1600" y="1115"/>
                </a:cubicBezTo>
                <a:cubicBezTo>
                  <a:pt x="1606" y="1108"/>
                  <a:pt x="1615" y="1107"/>
                  <a:pt x="1623" y="1111"/>
                </a:cubicBezTo>
                <a:cubicBezTo>
                  <a:pt x="1625" y="1112"/>
                  <a:pt x="1626" y="1113"/>
                  <a:pt x="1628" y="1114"/>
                </a:cubicBezTo>
                <a:cubicBezTo>
                  <a:pt x="1627" y="1112"/>
                  <a:pt x="1626" y="1110"/>
                  <a:pt x="1626" y="1108"/>
                </a:cubicBezTo>
                <a:cubicBezTo>
                  <a:pt x="1623" y="1100"/>
                  <a:pt x="1625" y="1093"/>
                  <a:pt x="1631" y="1088"/>
                </a:cubicBezTo>
                <a:cubicBezTo>
                  <a:pt x="1637" y="1083"/>
                  <a:pt x="1644" y="1083"/>
                  <a:pt x="1651" y="1086"/>
                </a:cubicBezTo>
                <a:cubicBezTo>
                  <a:pt x="1653" y="1086"/>
                  <a:pt x="1655" y="1088"/>
                  <a:pt x="1657" y="1089"/>
                </a:cubicBezTo>
                <a:cubicBezTo>
                  <a:pt x="1653" y="1081"/>
                  <a:pt x="1654" y="1073"/>
                  <a:pt x="1659" y="1064"/>
                </a:cubicBezTo>
                <a:cubicBezTo>
                  <a:pt x="1648" y="1069"/>
                  <a:pt x="1640" y="1065"/>
                  <a:pt x="1633" y="1059"/>
                </a:cubicBezTo>
                <a:cubicBezTo>
                  <a:pt x="1632" y="1058"/>
                  <a:pt x="1632" y="1056"/>
                  <a:pt x="1631" y="1055"/>
                </a:cubicBezTo>
                <a:cubicBezTo>
                  <a:pt x="1629" y="1047"/>
                  <a:pt x="1630" y="1041"/>
                  <a:pt x="1635" y="1035"/>
                </a:cubicBezTo>
                <a:cubicBezTo>
                  <a:pt x="1640" y="1029"/>
                  <a:pt x="1647" y="1028"/>
                  <a:pt x="1654" y="1030"/>
                </a:cubicBezTo>
                <a:cubicBezTo>
                  <a:pt x="1656" y="1031"/>
                  <a:pt x="1657" y="1031"/>
                  <a:pt x="1660" y="1032"/>
                </a:cubicBezTo>
                <a:cubicBezTo>
                  <a:pt x="1657" y="1023"/>
                  <a:pt x="1659" y="1015"/>
                  <a:pt x="1666" y="1008"/>
                </a:cubicBezTo>
                <a:cubicBezTo>
                  <a:pt x="1665" y="1008"/>
                  <a:pt x="1664" y="1008"/>
                  <a:pt x="1663" y="1008"/>
                </a:cubicBezTo>
                <a:cubicBezTo>
                  <a:pt x="1653" y="1014"/>
                  <a:pt x="1645" y="1012"/>
                  <a:pt x="1637" y="1004"/>
                </a:cubicBezTo>
                <a:cubicBezTo>
                  <a:pt x="1632" y="995"/>
                  <a:pt x="1634" y="987"/>
                  <a:pt x="1640" y="978"/>
                </a:cubicBezTo>
                <a:cubicBezTo>
                  <a:pt x="1634" y="981"/>
                  <a:pt x="1629" y="984"/>
                  <a:pt x="1623" y="981"/>
                </a:cubicBezTo>
                <a:cubicBezTo>
                  <a:pt x="1612" y="978"/>
                  <a:pt x="1607" y="967"/>
                  <a:pt x="1611" y="957"/>
                </a:cubicBezTo>
                <a:cubicBezTo>
                  <a:pt x="1615" y="948"/>
                  <a:pt x="1626" y="944"/>
                  <a:pt x="1635" y="948"/>
                </a:cubicBezTo>
                <a:cubicBezTo>
                  <a:pt x="1644" y="952"/>
                  <a:pt x="1648" y="963"/>
                  <a:pt x="1644" y="972"/>
                </a:cubicBezTo>
                <a:cubicBezTo>
                  <a:pt x="1643" y="974"/>
                  <a:pt x="1642" y="976"/>
                  <a:pt x="1640" y="978"/>
                </a:cubicBezTo>
                <a:cubicBezTo>
                  <a:pt x="1641" y="978"/>
                  <a:pt x="1642" y="978"/>
                  <a:pt x="1642" y="978"/>
                </a:cubicBezTo>
                <a:cubicBezTo>
                  <a:pt x="1652" y="973"/>
                  <a:pt x="1661" y="975"/>
                  <a:pt x="1668" y="983"/>
                </a:cubicBezTo>
                <a:cubicBezTo>
                  <a:pt x="1672" y="990"/>
                  <a:pt x="1672" y="998"/>
                  <a:pt x="1667" y="1005"/>
                </a:cubicBezTo>
                <a:cubicBezTo>
                  <a:pt x="1667" y="1005"/>
                  <a:pt x="1667" y="1006"/>
                  <a:pt x="1667" y="1007"/>
                </a:cubicBezTo>
                <a:cubicBezTo>
                  <a:pt x="1674" y="1003"/>
                  <a:pt x="1681" y="1004"/>
                  <a:pt x="1690" y="1008"/>
                </a:cubicBezTo>
                <a:cubicBezTo>
                  <a:pt x="1687" y="1000"/>
                  <a:pt x="1687" y="992"/>
                  <a:pt x="1692" y="985"/>
                </a:cubicBezTo>
                <a:cubicBezTo>
                  <a:pt x="1683" y="990"/>
                  <a:pt x="1676" y="986"/>
                  <a:pt x="1668" y="982"/>
                </a:cubicBezTo>
                <a:cubicBezTo>
                  <a:pt x="1663" y="973"/>
                  <a:pt x="1662" y="964"/>
                  <a:pt x="1668" y="955"/>
                </a:cubicBezTo>
                <a:cubicBezTo>
                  <a:pt x="1666" y="956"/>
                  <a:pt x="1663" y="957"/>
                  <a:pt x="1661" y="957"/>
                </a:cubicBezTo>
                <a:cubicBezTo>
                  <a:pt x="1653" y="959"/>
                  <a:pt x="1645" y="955"/>
                  <a:pt x="1642" y="948"/>
                </a:cubicBezTo>
                <a:cubicBezTo>
                  <a:pt x="1638" y="941"/>
                  <a:pt x="1639" y="932"/>
                  <a:pt x="1645" y="927"/>
                </a:cubicBezTo>
                <a:cubicBezTo>
                  <a:pt x="1650" y="921"/>
                  <a:pt x="1658" y="919"/>
                  <a:pt x="1666" y="923"/>
                </a:cubicBezTo>
                <a:cubicBezTo>
                  <a:pt x="1668" y="924"/>
                  <a:pt x="1670" y="925"/>
                  <a:pt x="1672" y="926"/>
                </a:cubicBezTo>
                <a:cubicBezTo>
                  <a:pt x="1668" y="919"/>
                  <a:pt x="1667" y="911"/>
                  <a:pt x="1672" y="903"/>
                </a:cubicBezTo>
                <a:cubicBezTo>
                  <a:pt x="1673" y="903"/>
                  <a:pt x="1672" y="901"/>
                  <a:pt x="1672" y="900"/>
                </a:cubicBezTo>
                <a:cubicBezTo>
                  <a:pt x="1665" y="905"/>
                  <a:pt x="1656" y="904"/>
                  <a:pt x="1650" y="898"/>
                </a:cubicBezTo>
                <a:cubicBezTo>
                  <a:pt x="1644" y="892"/>
                  <a:pt x="1643" y="883"/>
                  <a:pt x="1647" y="876"/>
                </a:cubicBezTo>
                <a:cubicBezTo>
                  <a:pt x="1652" y="867"/>
                  <a:pt x="1660" y="865"/>
                  <a:pt x="1675" y="869"/>
                </a:cubicBezTo>
                <a:cubicBezTo>
                  <a:pt x="1672" y="860"/>
                  <a:pt x="1673" y="853"/>
                  <a:pt x="1679" y="846"/>
                </a:cubicBezTo>
                <a:cubicBezTo>
                  <a:pt x="1677" y="846"/>
                  <a:pt x="1675" y="847"/>
                  <a:pt x="1674" y="847"/>
                </a:cubicBezTo>
                <a:cubicBezTo>
                  <a:pt x="1665" y="850"/>
                  <a:pt x="1657" y="848"/>
                  <a:pt x="1652" y="841"/>
                </a:cubicBezTo>
                <a:cubicBezTo>
                  <a:pt x="1647" y="834"/>
                  <a:pt x="1647" y="826"/>
                  <a:pt x="1653" y="818"/>
                </a:cubicBezTo>
                <a:cubicBezTo>
                  <a:pt x="1654" y="817"/>
                  <a:pt x="1655" y="816"/>
                  <a:pt x="1656" y="815"/>
                </a:cubicBezTo>
                <a:cubicBezTo>
                  <a:pt x="1656" y="815"/>
                  <a:pt x="1656" y="815"/>
                  <a:pt x="1656" y="815"/>
                </a:cubicBezTo>
                <a:cubicBezTo>
                  <a:pt x="1656" y="815"/>
                  <a:pt x="1656" y="815"/>
                  <a:pt x="1656" y="815"/>
                </a:cubicBezTo>
                <a:cubicBezTo>
                  <a:pt x="1656" y="815"/>
                  <a:pt x="1656" y="815"/>
                  <a:pt x="1656" y="815"/>
                </a:cubicBezTo>
                <a:cubicBezTo>
                  <a:pt x="1656" y="815"/>
                  <a:pt x="1656" y="815"/>
                  <a:pt x="1656" y="815"/>
                </a:cubicBezTo>
                <a:cubicBezTo>
                  <a:pt x="1656" y="815"/>
                  <a:pt x="1656" y="815"/>
                  <a:pt x="1656" y="815"/>
                </a:cubicBezTo>
                <a:cubicBezTo>
                  <a:pt x="1664" y="810"/>
                  <a:pt x="1673" y="810"/>
                  <a:pt x="1680" y="818"/>
                </a:cubicBezTo>
                <a:cubicBezTo>
                  <a:pt x="1678" y="809"/>
                  <a:pt x="1676" y="801"/>
                  <a:pt x="1683" y="791"/>
                </a:cubicBezTo>
                <a:cubicBezTo>
                  <a:pt x="1673" y="796"/>
                  <a:pt x="1666" y="794"/>
                  <a:pt x="1660" y="790"/>
                </a:cubicBezTo>
                <a:cubicBezTo>
                  <a:pt x="1659" y="790"/>
                  <a:pt x="1659" y="790"/>
                  <a:pt x="1658" y="790"/>
                </a:cubicBezTo>
                <a:cubicBezTo>
                  <a:pt x="1662" y="799"/>
                  <a:pt x="1660" y="807"/>
                  <a:pt x="1656" y="815"/>
                </a:cubicBezTo>
                <a:cubicBezTo>
                  <a:pt x="1654" y="816"/>
                  <a:pt x="1652" y="816"/>
                  <a:pt x="1650" y="817"/>
                </a:cubicBezTo>
                <a:cubicBezTo>
                  <a:pt x="1642" y="820"/>
                  <a:pt x="1634" y="818"/>
                  <a:pt x="1629" y="813"/>
                </a:cubicBezTo>
                <a:cubicBezTo>
                  <a:pt x="1623" y="806"/>
                  <a:pt x="1622" y="799"/>
                  <a:pt x="1627" y="791"/>
                </a:cubicBezTo>
                <a:cubicBezTo>
                  <a:pt x="1628" y="789"/>
                  <a:pt x="1629" y="787"/>
                  <a:pt x="1629" y="786"/>
                </a:cubicBezTo>
                <a:cubicBezTo>
                  <a:pt x="1625" y="788"/>
                  <a:pt x="1620" y="790"/>
                  <a:pt x="1615" y="789"/>
                </a:cubicBezTo>
                <a:cubicBezTo>
                  <a:pt x="1608" y="788"/>
                  <a:pt x="1602" y="784"/>
                  <a:pt x="1600" y="777"/>
                </a:cubicBezTo>
                <a:cubicBezTo>
                  <a:pt x="1598" y="770"/>
                  <a:pt x="1600" y="763"/>
                  <a:pt x="1605" y="758"/>
                </a:cubicBezTo>
                <a:cubicBezTo>
                  <a:pt x="1611" y="753"/>
                  <a:pt x="1617" y="752"/>
                  <a:pt x="1624" y="755"/>
                </a:cubicBezTo>
                <a:cubicBezTo>
                  <a:pt x="1626" y="755"/>
                  <a:pt x="1628" y="757"/>
                  <a:pt x="1630" y="758"/>
                </a:cubicBezTo>
                <a:cubicBezTo>
                  <a:pt x="1637" y="767"/>
                  <a:pt x="1638" y="776"/>
                  <a:pt x="1630" y="785"/>
                </a:cubicBezTo>
                <a:cubicBezTo>
                  <a:pt x="1631" y="785"/>
                  <a:pt x="1631" y="785"/>
                  <a:pt x="1632" y="785"/>
                </a:cubicBezTo>
                <a:cubicBezTo>
                  <a:pt x="1642" y="780"/>
                  <a:pt x="1650" y="782"/>
                  <a:pt x="1658" y="789"/>
                </a:cubicBezTo>
                <a:cubicBezTo>
                  <a:pt x="1654" y="781"/>
                  <a:pt x="1651" y="773"/>
                  <a:pt x="1657" y="763"/>
                </a:cubicBezTo>
                <a:cubicBezTo>
                  <a:pt x="1646" y="767"/>
                  <a:pt x="1638" y="764"/>
                  <a:pt x="1631" y="757"/>
                </a:cubicBezTo>
                <a:cubicBezTo>
                  <a:pt x="1631" y="755"/>
                  <a:pt x="1630" y="754"/>
                  <a:pt x="1630" y="753"/>
                </a:cubicBezTo>
                <a:cubicBezTo>
                  <a:pt x="1628" y="745"/>
                  <a:pt x="1629" y="739"/>
                  <a:pt x="1635" y="733"/>
                </a:cubicBezTo>
                <a:cubicBezTo>
                  <a:pt x="1640" y="728"/>
                  <a:pt x="1647" y="727"/>
                  <a:pt x="1654" y="729"/>
                </a:cubicBezTo>
                <a:cubicBezTo>
                  <a:pt x="1656" y="730"/>
                  <a:pt x="1657" y="730"/>
                  <a:pt x="1659" y="731"/>
                </a:cubicBezTo>
                <a:cubicBezTo>
                  <a:pt x="1657" y="723"/>
                  <a:pt x="1657" y="716"/>
                  <a:pt x="1661" y="709"/>
                </a:cubicBezTo>
                <a:cubicBezTo>
                  <a:pt x="1654" y="712"/>
                  <a:pt x="1647" y="711"/>
                  <a:pt x="1639" y="707"/>
                </a:cubicBezTo>
                <a:cubicBezTo>
                  <a:pt x="1640" y="709"/>
                  <a:pt x="1640" y="711"/>
                  <a:pt x="1640" y="712"/>
                </a:cubicBezTo>
                <a:cubicBezTo>
                  <a:pt x="1642" y="721"/>
                  <a:pt x="1639" y="729"/>
                  <a:pt x="1631" y="733"/>
                </a:cubicBezTo>
                <a:cubicBezTo>
                  <a:pt x="1624" y="737"/>
                  <a:pt x="1615" y="735"/>
                  <a:pt x="1609" y="729"/>
                </a:cubicBezTo>
                <a:cubicBezTo>
                  <a:pt x="1604" y="724"/>
                  <a:pt x="1603" y="715"/>
                  <a:pt x="1607" y="708"/>
                </a:cubicBezTo>
                <a:cubicBezTo>
                  <a:pt x="1611" y="700"/>
                  <a:pt x="1619" y="697"/>
                  <a:pt x="1628" y="699"/>
                </a:cubicBezTo>
                <a:cubicBezTo>
                  <a:pt x="1630" y="700"/>
                  <a:pt x="1632" y="700"/>
                  <a:pt x="1635" y="701"/>
                </a:cubicBezTo>
                <a:cubicBezTo>
                  <a:pt x="1631" y="692"/>
                  <a:pt x="1633" y="685"/>
                  <a:pt x="1638" y="679"/>
                </a:cubicBezTo>
                <a:cubicBezTo>
                  <a:pt x="1636" y="679"/>
                  <a:pt x="1635" y="679"/>
                  <a:pt x="1633" y="680"/>
                </a:cubicBezTo>
                <a:cubicBezTo>
                  <a:pt x="1625" y="682"/>
                  <a:pt x="1618" y="680"/>
                  <a:pt x="1613" y="674"/>
                </a:cubicBezTo>
                <a:cubicBezTo>
                  <a:pt x="1608" y="668"/>
                  <a:pt x="1607" y="661"/>
                  <a:pt x="1611" y="653"/>
                </a:cubicBezTo>
                <a:cubicBezTo>
                  <a:pt x="1611" y="652"/>
                  <a:pt x="1612" y="651"/>
                  <a:pt x="1612" y="650"/>
                </a:cubicBezTo>
                <a:cubicBezTo>
                  <a:pt x="1610" y="650"/>
                  <a:pt x="1607" y="651"/>
                  <a:pt x="1605" y="651"/>
                </a:cubicBezTo>
                <a:cubicBezTo>
                  <a:pt x="1597" y="652"/>
                  <a:pt x="1589" y="648"/>
                  <a:pt x="1586" y="641"/>
                </a:cubicBezTo>
                <a:cubicBezTo>
                  <a:pt x="1582" y="634"/>
                  <a:pt x="1584" y="625"/>
                  <a:pt x="1590" y="620"/>
                </a:cubicBezTo>
                <a:cubicBezTo>
                  <a:pt x="1595" y="614"/>
                  <a:pt x="1604" y="613"/>
                  <a:pt x="1611" y="617"/>
                </a:cubicBezTo>
                <a:cubicBezTo>
                  <a:pt x="1613" y="618"/>
                  <a:pt x="1615" y="619"/>
                  <a:pt x="1617" y="620"/>
                </a:cubicBezTo>
                <a:cubicBezTo>
                  <a:pt x="1613" y="613"/>
                  <a:pt x="1612" y="605"/>
                  <a:pt x="1616" y="595"/>
                </a:cubicBezTo>
                <a:cubicBezTo>
                  <a:pt x="1606" y="599"/>
                  <a:pt x="1598" y="596"/>
                  <a:pt x="1592" y="590"/>
                </a:cubicBezTo>
                <a:cubicBezTo>
                  <a:pt x="1588" y="582"/>
                  <a:pt x="1588" y="574"/>
                  <a:pt x="1593" y="565"/>
                </a:cubicBezTo>
                <a:cubicBezTo>
                  <a:pt x="1582" y="569"/>
                  <a:pt x="1574" y="567"/>
                  <a:pt x="1567" y="560"/>
                </a:cubicBezTo>
                <a:cubicBezTo>
                  <a:pt x="1567" y="560"/>
                  <a:pt x="1567" y="560"/>
                  <a:pt x="1567" y="560"/>
                </a:cubicBezTo>
                <a:cubicBezTo>
                  <a:pt x="1567" y="560"/>
                  <a:pt x="1567" y="560"/>
                  <a:pt x="1567" y="560"/>
                </a:cubicBezTo>
                <a:cubicBezTo>
                  <a:pt x="1567" y="560"/>
                  <a:pt x="1567" y="560"/>
                  <a:pt x="1567" y="560"/>
                </a:cubicBezTo>
                <a:cubicBezTo>
                  <a:pt x="1567" y="560"/>
                  <a:pt x="1567" y="560"/>
                  <a:pt x="1567" y="560"/>
                </a:cubicBezTo>
                <a:cubicBezTo>
                  <a:pt x="1567" y="559"/>
                  <a:pt x="1566" y="558"/>
                  <a:pt x="1566" y="557"/>
                </a:cubicBezTo>
                <a:cubicBezTo>
                  <a:pt x="1563" y="550"/>
                  <a:pt x="1563" y="543"/>
                  <a:pt x="1569" y="536"/>
                </a:cubicBezTo>
                <a:cubicBezTo>
                  <a:pt x="1574" y="530"/>
                  <a:pt x="1580" y="529"/>
                  <a:pt x="1588" y="531"/>
                </a:cubicBezTo>
                <a:cubicBezTo>
                  <a:pt x="1589" y="531"/>
                  <a:pt x="1591" y="532"/>
                  <a:pt x="1592" y="532"/>
                </a:cubicBezTo>
                <a:cubicBezTo>
                  <a:pt x="1593" y="525"/>
                  <a:pt x="1594" y="519"/>
                  <a:pt x="1595" y="512"/>
                </a:cubicBezTo>
                <a:cubicBezTo>
                  <a:pt x="1587" y="515"/>
                  <a:pt x="1580" y="512"/>
                  <a:pt x="1574" y="509"/>
                </a:cubicBezTo>
                <a:cubicBezTo>
                  <a:pt x="1574" y="513"/>
                  <a:pt x="1576" y="517"/>
                  <a:pt x="1575" y="520"/>
                </a:cubicBezTo>
                <a:cubicBezTo>
                  <a:pt x="1575" y="531"/>
                  <a:pt x="1564" y="539"/>
                  <a:pt x="1553" y="537"/>
                </a:cubicBezTo>
                <a:cubicBezTo>
                  <a:pt x="1543" y="535"/>
                  <a:pt x="1536" y="524"/>
                  <a:pt x="1539" y="514"/>
                </a:cubicBezTo>
                <a:cubicBezTo>
                  <a:pt x="1540" y="512"/>
                  <a:pt x="1541" y="510"/>
                  <a:pt x="1542" y="507"/>
                </a:cubicBezTo>
                <a:cubicBezTo>
                  <a:pt x="1537" y="508"/>
                  <a:pt x="1533" y="509"/>
                  <a:pt x="1529" y="508"/>
                </a:cubicBezTo>
                <a:cubicBezTo>
                  <a:pt x="1525" y="507"/>
                  <a:pt x="1522" y="504"/>
                  <a:pt x="1518" y="503"/>
                </a:cubicBezTo>
                <a:cubicBezTo>
                  <a:pt x="1519" y="505"/>
                  <a:pt x="1520" y="507"/>
                  <a:pt x="1521" y="510"/>
                </a:cubicBezTo>
                <a:cubicBezTo>
                  <a:pt x="1523" y="518"/>
                  <a:pt x="1519" y="526"/>
                  <a:pt x="1512" y="530"/>
                </a:cubicBezTo>
                <a:cubicBezTo>
                  <a:pt x="1505" y="534"/>
                  <a:pt x="1496" y="533"/>
                  <a:pt x="1490" y="527"/>
                </a:cubicBezTo>
                <a:cubicBezTo>
                  <a:pt x="1485" y="521"/>
                  <a:pt x="1484" y="511"/>
                  <a:pt x="1489" y="504"/>
                </a:cubicBezTo>
                <a:cubicBezTo>
                  <a:pt x="1493" y="497"/>
                  <a:pt x="1502" y="495"/>
                  <a:pt x="1509" y="498"/>
                </a:cubicBezTo>
                <a:cubicBezTo>
                  <a:pt x="1512" y="499"/>
                  <a:pt x="1515" y="500"/>
                  <a:pt x="1517" y="502"/>
                </a:cubicBezTo>
                <a:cubicBezTo>
                  <a:pt x="1516" y="499"/>
                  <a:pt x="1515" y="497"/>
                  <a:pt x="1515" y="495"/>
                </a:cubicBezTo>
                <a:cubicBezTo>
                  <a:pt x="1512" y="488"/>
                  <a:pt x="1514" y="481"/>
                  <a:pt x="1520" y="476"/>
                </a:cubicBezTo>
                <a:cubicBezTo>
                  <a:pt x="1526" y="471"/>
                  <a:pt x="1533" y="470"/>
                  <a:pt x="1540" y="473"/>
                </a:cubicBezTo>
                <a:cubicBezTo>
                  <a:pt x="1542" y="474"/>
                  <a:pt x="1544" y="475"/>
                  <a:pt x="1546" y="476"/>
                </a:cubicBezTo>
                <a:cubicBezTo>
                  <a:pt x="1546" y="476"/>
                  <a:pt x="1547" y="477"/>
                  <a:pt x="1547" y="478"/>
                </a:cubicBezTo>
                <a:cubicBezTo>
                  <a:pt x="1551" y="485"/>
                  <a:pt x="1552" y="494"/>
                  <a:pt x="1547" y="502"/>
                </a:cubicBezTo>
                <a:cubicBezTo>
                  <a:pt x="1560" y="499"/>
                  <a:pt x="1562" y="500"/>
                  <a:pt x="1571" y="506"/>
                </a:cubicBezTo>
                <a:cubicBezTo>
                  <a:pt x="1568" y="499"/>
                  <a:pt x="1566" y="491"/>
                  <a:pt x="1571" y="482"/>
                </a:cubicBezTo>
                <a:cubicBezTo>
                  <a:pt x="1561" y="486"/>
                  <a:pt x="1554" y="483"/>
                  <a:pt x="1547" y="478"/>
                </a:cubicBezTo>
                <a:cubicBezTo>
                  <a:pt x="1547" y="477"/>
                  <a:pt x="1546" y="476"/>
                  <a:pt x="1546" y="476"/>
                </a:cubicBezTo>
                <a:cubicBezTo>
                  <a:pt x="1542" y="468"/>
                  <a:pt x="1542" y="461"/>
                  <a:pt x="1547" y="452"/>
                </a:cubicBezTo>
                <a:cubicBezTo>
                  <a:pt x="1538" y="455"/>
                  <a:pt x="1530" y="454"/>
                  <a:pt x="1523" y="448"/>
                </a:cubicBezTo>
                <a:cubicBezTo>
                  <a:pt x="1524" y="451"/>
                  <a:pt x="1525" y="453"/>
                  <a:pt x="1525" y="455"/>
                </a:cubicBezTo>
                <a:cubicBezTo>
                  <a:pt x="1527" y="463"/>
                  <a:pt x="1525" y="469"/>
                  <a:pt x="1519" y="474"/>
                </a:cubicBezTo>
                <a:cubicBezTo>
                  <a:pt x="1514" y="479"/>
                  <a:pt x="1507" y="480"/>
                  <a:pt x="1500" y="477"/>
                </a:cubicBezTo>
                <a:cubicBezTo>
                  <a:pt x="1497" y="476"/>
                  <a:pt x="1495" y="475"/>
                  <a:pt x="1493" y="474"/>
                </a:cubicBezTo>
                <a:cubicBezTo>
                  <a:pt x="1494" y="477"/>
                  <a:pt x="1496" y="481"/>
                  <a:pt x="1496" y="484"/>
                </a:cubicBezTo>
                <a:cubicBezTo>
                  <a:pt x="1497" y="493"/>
                  <a:pt x="1492" y="499"/>
                  <a:pt x="1483" y="502"/>
                </a:cubicBezTo>
                <a:cubicBezTo>
                  <a:pt x="1476" y="504"/>
                  <a:pt x="1468" y="501"/>
                  <a:pt x="1463" y="494"/>
                </a:cubicBezTo>
                <a:cubicBezTo>
                  <a:pt x="1459" y="487"/>
                  <a:pt x="1460" y="479"/>
                  <a:pt x="1465" y="472"/>
                </a:cubicBezTo>
                <a:cubicBezTo>
                  <a:pt x="1471" y="467"/>
                  <a:pt x="1479" y="465"/>
                  <a:pt x="1486" y="469"/>
                </a:cubicBezTo>
                <a:cubicBezTo>
                  <a:pt x="1489" y="470"/>
                  <a:pt x="1491" y="471"/>
                  <a:pt x="1493" y="473"/>
                </a:cubicBezTo>
                <a:cubicBezTo>
                  <a:pt x="1492" y="471"/>
                  <a:pt x="1491" y="469"/>
                  <a:pt x="1490" y="466"/>
                </a:cubicBezTo>
                <a:cubicBezTo>
                  <a:pt x="1488" y="459"/>
                  <a:pt x="1489" y="452"/>
                  <a:pt x="1495" y="446"/>
                </a:cubicBezTo>
                <a:cubicBezTo>
                  <a:pt x="1501" y="441"/>
                  <a:pt x="1507" y="440"/>
                  <a:pt x="1514" y="443"/>
                </a:cubicBezTo>
                <a:cubicBezTo>
                  <a:pt x="1517" y="444"/>
                  <a:pt x="1519" y="444"/>
                  <a:pt x="1521" y="445"/>
                </a:cubicBezTo>
                <a:cubicBezTo>
                  <a:pt x="1517" y="438"/>
                  <a:pt x="1518" y="431"/>
                  <a:pt x="1522" y="423"/>
                </a:cubicBezTo>
                <a:cubicBezTo>
                  <a:pt x="1508" y="425"/>
                  <a:pt x="1507" y="425"/>
                  <a:pt x="1498" y="418"/>
                </a:cubicBezTo>
                <a:cubicBezTo>
                  <a:pt x="1499" y="420"/>
                  <a:pt x="1500" y="422"/>
                  <a:pt x="1500" y="424"/>
                </a:cubicBezTo>
                <a:cubicBezTo>
                  <a:pt x="1503" y="432"/>
                  <a:pt x="1500" y="441"/>
                  <a:pt x="1493" y="446"/>
                </a:cubicBezTo>
                <a:cubicBezTo>
                  <a:pt x="1486" y="450"/>
                  <a:pt x="1477" y="449"/>
                  <a:pt x="1471" y="444"/>
                </a:cubicBezTo>
                <a:cubicBezTo>
                  <a:pt x="1464" y="439"/>
                  <a:pt x="1463" y="429"/>
                  <a:pt x="1466" y="422"/>
                </a:cubicBezTo>
                <a:cubicBezTo>
                  <a:pt x="1467" y="420"/>
                  <a:pt x="1469" y="418"/>
                  <a:pt x="1470" y="416"/>
                </a:cubicBezTo>
                <a:cubicBezTo>
                  <a:pt x="1468" y="417"/>
                  <a:pt x="1466" y="418"/>
                  <a:pt x="1464" y="419"/>
                </a:cubicBezTo>
                <a:cubicBezTo>
                  <a:pt x="1457" y="421"/>
                  <a:pt x="1449" y="419"/>
                  <a:pt x="1444" y="413"/>
                </a:cubicBezTo>
                <a:cubicBezTo>
                  <a:pt x="1439" y="407"/>
                  <a:pt x="1438" y="399"/>
                  <a:pt x="1442" y="392"/>
                </a:cubicBezTo>
                <a:cubicBezTo>
                  <a:pt x="1443" y="390"/>
                  <a:pt x="1444" y="388"/>
                  <a:pt x="1445" y="386"/>
                </a:cubicBezTo>
                <a:cubicBezTo>
                  <a:pt x="1441" y="387"/>
                  <a:pt x="1437" y="390"/>
                  <a:pt x="1432" y="390"/>
                </a:cubicBezTo>
                <a:cubicBezTo>
                  <a:pt x="1419" y="389"/>
                  <a:pt x="1411" y="376"/>
                  <a:pt x="1416" y="364"/>
                </a:cubicBezTo>
                <a:cubicBezTo>
                  <a:pt x="1417" y="362"/>
                  <a:pt x="1418" y="360"/>
                  <a:pt x="1420" y="357"/>
                </a:cubicBezTo>
                <a:cubicBezTo>
                  <a:pt x="1418" y="358"/>
                  <a:pt x="1417" y="358"/>
                  <a:pt x="1416" y="359"/>
                </a:cubicBezTo>
                <a:cubicBezTo>
                  <a:pt x="1408" y="361"/>
                  <a:pt x="1401" y="360"/>
                  <a:pt x="1395" y="354"/>
                </a:cubicBezTo>
                <a:cubicBezTo>
                  <a:pt x="1390" y="348"/>
                  <a:pt x="1389" y="341"/>
                  <a:pt x="1392" y="334"/>
                </a:cubicBezTo>
                <a:cubicBezTo>
                  <a:pt x="1392" y="333"/>
                  <a:pt x="1393" y="331"/>
                  <a:pt x="1394" y="329"/>
                </a:cubicBezTo>
                <a:cubicBezTo>
                  <a:pt x="1383" y="333"/>
                  <a:pt x="1375" y="330"/>
                  <a:pt x="1368" y="324"/>
                </a:cubicBezTo>
                <a:cubicBezTo>
                  <a:pt x="1365" y="316"/>
                  <a:pt x="1364" y="308"/>
                  <a:pt x="1370" y="299"/>
                </a:cubicBezTo>
                <a:cubicBezTo>
                  <a:pt x="1359" y="303"/>
                  <a:pt x="1351" y="301"/>
                  <a:pt x="1344" y="294"/>
                </a:cubicBezTo>
                <a:cubicBezTo>
                  <a:pt x="1345" y="297"/>
                  <a:pt x="1346" y="299"/>
                  <a:pt x="1346" y="301"/>
                </a:cubicBezTo>
                <a:cubicBezTo>
                  <a:pt x="1349" y="309"/>
                  <a:pt x="1347" y="318"/>
                  <a:pt x="1339" y="322"/>
                </a:cubicBezTo>
                <a:cubicBezTo>
                  <a:pt x="1333" y="327"/>
                  <a:pt x="1324" y="327"/>
                  <a:pt x="1317" y="321"/>
                </a:cubicBezTo>
                <a:cubicBezTo>
                  <a:pt x="1311" y="316"/>
                  <a:pt x="1309" y="306"/>
                  <a:pt x="1313" y="299"/>
                </a:cubicBezTo>
                <a:cubicBezTo>
                  <a:pt x="1314" y="297"/>
                  <a:pt x="1316" y="295"/>
                  <a:pt x="1317" y="293"/>
                </a:cubicBezTo>
                <a:cubicBezTo>
                  <a:pt x="1315" y="294"/>
                  <a:pt x="1313" y="295"/>
                  <a:pt x="1311" y="295"/>
                </a:cubicBezTo>
                <a:cubicBezTo>
                  <a:pt x="1303" y="298"/>
                  <a:pt x="1296" y="296"/>
                  <a:pt x="1291" y="290"/>
                </a:cubicBezTo>
                <a:cubicBezTo>
                  <a:pt x="1285" y="284"/>
                  <a:pt x="1285" y="276"/>
                  <a:pt x="1289" y="269"/>
                </a:cubicBezTo>
                <a:cubicBezTo>
                  <a:pt x="1290" y="267"/>
                  <a:pt x="1291" y="265"/>
                  <a:pt x="1292" y="264"/>
                </a:cubicBezTo>
                <a:cubicBezTo>
                  <a:pt x="1283" y="268"/>
                  <a:pt x="1275" y="268"/>
                  <a:pt x="1267" y="263"/>
                </a:cubicBezTo>
                <a:cubicBezTo>
                  <a:pt x="1267" y="262"/>
                  <a:pt x="1266" y="262"/>
                  <a:pt x="1266" y="262"/>
                </a:cubicBezTo>
                <a:cubicBezTo>
                  <a:pt x="1267" y="265"/>
                  <a:pt x="1267" y="268"/>
                  <a:pt x="1268" y="270"/>
                </a:cubicBezTo>
                <a:cubicBezTo>
                  <a:pt x="1269" y="279"/>
                  <a:pt x="1265" y="286"/>
                  <a:pt x="1258" y="289"/>
                </a:cubicBezTo>
                <a:cubicBezTo>
                  <a:pt x="1251" y="293"/>
                  <a:pt x="1243" y="292"/>
                  <a:pt x="1237" y="286"/>
                </a:cubicBezTo>
                <a:cubicBezTo>
                  <a:pt x="1231" y="280"/>
                  <a:pt x="1230" y="272"/>
                  <a:pt x="1234" y="265"/>
                </a:cubicBezTo>
                <a:cubicBezTo>
                  <a:pt x="1235" y="263"/>
                  <a:pt x="1236" y="261"/>
                  <a:pt x="1237" y="259"/>
                </a:cubicBezTo>
                <a:cubicBezTo>
                  <a:pt x="1235" y="260"/>
                  <a:pt x="1233" y="260"/>
                  <a:pt x="1231" y="261"/>
                </a:cubicBezTo>
                <a:cubicBezTo>
                  <a:pt x="1224" y="263"/>
                  <a:pt x="1218" y="262"/>
                  <a:pt x="1212" y="256"/>
                </a:cubicBezTo>
                <a:cubicBezTo>
                  <a:pt x="1207" y="251"/>
                  <a:pt x="1206" y="245"/>
                  <a:pt x="1208" y="238"/>
                </a:cubicBezTo>
                <a:cubicBezTo>
                  <a:pt x="1208" y="236"/>
                  <a:pt x="1209" y="234"/>
                  <a:pt x="1210" y="231"/>
                </a:cubicBezTo>
                <a:cubicBezTo>
                  <a:pt x="1200" y="234"/>
                  <a:pt x="1192" y="233"/>
                  <a:pt x="1185" y="225"/>
                </a:cubicBezTo>
                <a:cubicBezTo>
                  <a:pt x="1185" y="225"/>
                  <a:pt x="1185" y="225"/>
                  <a:pt x="1185" y="225"/>
                </a:cubicBezTo>
                <a:cubicBezTo>
                  <a:pt x="1185" y="225"/>
                  <a:pt x="1185" y="225"/>
                  <a:pt x="1185" y="225"/>
                </a:cubicBezTo>
                <a:cubicBezTo>
                  <a:pt x="1185" y="226"/>
                  <a:pt x="1185" y="226"/>
                  <a:pt x="1185" y="226"/>
                </a:cubicBezTo>
                <a:cubicBezTo>
                  <a:pt x="1180" y="217"/>
                  <a:pt x="1181" y="209"/>
                  <a:pt x="1186" y="201"/>
                </a:cubicBezTo>
                <a:cubicBezTo>
                  <a:pt x="1177" y="205"/>
                  <a:pt x="1169" y="204"/>
                  <a:pt x="1162" y="197"/>
                </a:cubicBezTo>
                <a:cubicBezTo>
                  <a:pt x="1162" y="200"/>
                  <a:pt x="1163" y="202"/>
                  <a:pt x="1164" y="204"/>
                </a:cubicBezTo>
                <a:cubicBezTo>
                  <a:pt x="1166" y="211"/>
                  <a:pt x="1164" y="218"/>
                  <a:pt x="1158" y="223"/>
                </a:cubicBezTo>
                <a:cubicBezTo>
                  <a:pt x="1152" y="228"/>
                  <a:pt x="1145" y="229"/>
                  <a:pt x="1138" y="226"/>
                </a:cubicBezTo>
                <a:cubicBezTo>
                  <a:pt x="1136" y="225"/>
                  <a:pt x="1134" y="224"/>
                  <a:pt x="1132" y="223"/>
                </a:cubicBezTo>
                <a:cubicBezTo>
                  <a:pt x="1133" y="227"/>
                  <a:pt x="1135" y="231"/>
                  <a:pt x="1135" y="235"/>
                </a:cubicBezTo>
                <a:cubicBezTo>
                  <a:pt x="1135" y="243"/>
                  <a:pt x="1130" y="248"/>
                  <a:pt x="1124" y="251"/>
                </a:cubicBezTo>
                <a:cubicBezTo>
                  <a:pt x="1117" y="253"/>
                  <a:pt x="1109" y="252"/>
                  <a:pt x="1104" y="246"/>
                </a:cubicBezTo>
                <a:cubicBezTo>
                  <a:pt x="1099" y="241"/>
                  <a:pt x="1097" y="235"/>
                  <a:pt x="1100" y="228"/>
                </a:cubicBezTo>
                <a:cubicBezTo>
                  <a:pt x="1101" y="225"/>
                  <a:pt x="1103" y="223"/>
                  <a:pt x="1104" y="220"/>
                </a:cubicBezTo>
                <a:cubicBezTo>
                  <a:pt x="1114" y="214"/>
                  <a:pt x="1123" y="214"/>
                  <a:pt x="1131" y="222"/>
                </a:cubicBezTo>
                <a:cubicBezTo>
                  <a:pt x="1131" y="221"/>
                  <a:pt x="1131" y="220"/>
                  <a:pt x="1130" y="219"/>
                </a:cubicBezTo>
                <a:cubicBezTo>
                  <a:pt x="1126" y="208"/>
                  <a:pt x="1127" y="202"/>
                  <a:pt x="1135" y="194"/>
                </a:cubicBezTo>
                <a:cubicBezTo>
                  <a:pt x="1126" y="198"/>
                  <a:pt x="1118" y="200"/>
                  <a:pt x="1109" y="194"/>
                </a:cubicBezTo>
                <a:cubicBezTo>
                  <a:pt x="1112" y="203"/>
                  <a:pt x="1111" y="212"/>
                  <a:pt x="1103" y="219"/>
                </a:cubicBezTo>
                <a:cubicBezTo>
                  <a:pt x="1101" y="220"/>
                  <a:pt x="1100" y="221"/>
                  <a:pt x="1098" y="221"/>
                </a:cubicBezTo>
                <a:cubicBezTo>
                  <a:pt x="1090" y="223"/>
                  <a:pt x="1084" y="222"/>
                  <a:pt x="1078" y="216"/>
                </a:cubicBezTo>
                <a:cubicBezTo>
                  <a:pt x="1073" y="210"/>
                  <a:pt x="1073" y="203"/>
                  <a:pt x="1076" y="196"/>
                </a:cubicBezTo>
                <a:cubicBezTo>
                  <a:pt x="1077" y="194"/>
                  <a:pt x="1078" y="192"/>
                  <a:pt x="1079" y="190"/>
                </a:cubicBezTo>
                <a:cubicBezTo>
                  <a:pt x="1071" y="195"/>
                  <a:pt x="1063" y="195"/>
                  <a:pt x="1054" y="189"/>
                </a:cubicBezTo>
                <a:cubicBezTo>
                  <a:pt x="1054" y="192"/>
                  <a:pt x="1055" y="193"/>
                  <a:pt x="1055" y="194"/>
                </a:cubicBezTo>
                <a:cubicBezTo>
                  <a:pt x="1057" y="204"/>
                  <a:pt x="1054" y="212"/>
                  <a:pt x="1046" y="216"/>
                </a:cubicBezTo>
                <a:cubicBezTo>
                  <a:pt x="1039" y="220"/>
                  <a:pt x="1030" y="218"/>
                  <a:pt x="1024" y="212"/>
                </a:cubicBezTo>
                <a:cubicBezTo>
                  <a:pt x="1019" y="206"/>
                  <a:pt x="1018" y="197"/>
                  <a:pt x="1022" y="190"/>
                </a:cubicBezTo>
                <a:cubicBezTo>
                  <a:pt x="1027" y="183"/>
                  <a:pt x="1036" y="180"/>
                  <a:pt x="1045" y="183"/>
                </a:cubicBezTo>
                <a:cubicBezTo>
                  <a:pt x="1046" y="183"/>
                  <a:pt x="1048" y="184"/>
                  <a:pt x="1051" y="185"/>
                </a:cubicBezTo>
                <a:cubicBezTo>
                  <a:pt x="1046" y="177"/>
                  <a:pt x="1048" y="169"/>
                  <a:pt x="1051" y="164"/>
                </a:cubicBezTo>
                <a:cubicBezTo>
                  <a:pt x="1044" y="163"/>
                  <a:pt x="1037" y="163"/>
                  <a:pt x="1030" y="162"/>
                </a:cubicBezTo>
                <a:cubicBezTo>
                  <a:pt x="1031" y="164"/>
                  <a:pt x="1031" y="165"/>
                  <a:pt x="1031" y="167"/>
                </a:cubicBezTo>
                <a:cubicBezTo>
                  <a:pt x="1032" y="175"/>
                  <a:pt x="1030" y="181"/>
                  <a:pt x="1023" y="185"/>
                </a:cubicBezTo>
                <a:cubicBezTo>
                  <a:pt x="1017" y="189"/>
                  <a:pt x="1011" y="190"/>
                  <a:pt x="1004" y="186"/>
                </a:cubicBezTo>
                <a:cubicBezTo>
                  <a:pt x="1002" y="185"/>
                  <a:pt x="999" y="182"/>
                  <a:pt x="997" y="180"/>
                </a:cubicBezTo>
                <a:cubicBezTo>
                  <a:pt x="997" y="180"/>
                  <a:pt x="997" y="180"/>
                  <a:pt x="997" y="180"/>
                </a:cubicBezTo>
                <a:cubicBezTo>
                  <a:pt x="998" y="183"/>
                  <a:pt x="999" y="185"/>
                  <a:pt x="1000" y="188"/>
                </a:cubicBezTo>
                <a:cubicBezTo>
                  <a:pt x="1003" y="196"/>
                  <a:pt x="1000" y="204"/>
                  <a:pt x="994" y="209"/>
                </a:cubicBezTo>
                <a:cubicBezTo>
                  <a:pt x="987" y="214"/>
                  <a:pt x="979" y="214"/>
                  <a:pt x="972" y="209"/>
                </a:cubicBezTo>
                <a:cubicBezTo>
                  <a:pt x="966" y="205"/>
                  <a:pt x="963" y="196"/>
                  <a:pt x="966" y="188"/>
                </a:cubicBezTo>
                <a:cubicBezTo>
                  <a:pt x="967" y="186"/>
                  <a:pt x="968" y="184"/>
                  <a:pt x="969" y="182"/>
                </a:cubicBezTo>
                <a:cubicBezTo>
                  <a:pt x="968" y="182"/>
                  <a:pt x="966" y="183"/>
                  <a:pt x="964" y="183"/>
                </a:cubicBezTo>
                <a:cubicBezTo>
                  <a:pt x="956" y="185"/>
                  <a:pt x="949" y="184"/>
                  <a:pt x="944" y="177"/>
                </a:cubicBezTo>
                <a:cubicBezTo>
                  <a:pt x="939" y="171"/>
                  <a:pt x="938" y="164"/>
                  <a:pt x="942" y="157"/>
                </a:cubicBezTo>
                <a:cubicBezTo>
                  <a:pt x="943" y="156"/>
                  <a:pt x="943" y="154"/>
                  <a:pt x="944" y="153"/>
                </a:cubicBezTo>
                <a:cubicBezTo>
                  <a:pt x="936" y="155"/>
                  <a:pt x="929" y="156"/>
                  <a:pt x="921" y="150"/>
                </a:cubicBezTo>
                <a:cubicBezTo>
                  <a:pt x="924" y="161"/>
                  <a:pt x="922" y="169"/>
                  <a:pt x="915" y="176"/>
                </a:cubicBezTo>
                <a:cubicBezTo>
                  <a:pt x="915" y="176"/>
                  <a:pt x="915" y="176"/>
                  <a:pt x="915" y="176"/>
                </a:cubicBezTo>
                <a:cubicBezTo>
                  <a:pt x="915" y="176"/>
                  <a:pt x="915" y="176"/>
                  <a:pt x="915" y="176"/>
                </a:cubicBezTo>
                <a:cubicBezTo>
                  <a:pt x="917" y="175"/>
                  <a:pt x="919" y="174"/>
                  <a:pt x="921" y="174"/>
                </a:cubicBezTo>
                <a:cubicBezTo>
                  <a:pt x="929" y="171"/>
                  <a:pt x="937" y="172"/>
                  <a:pt x="942" y="178"/>
                </a:cubicBezTo>
                <a:cubicBezTo>
                  <a:pt x="948" y="185"/>
                  <a:pt x="948" y="192"/>
                  <a:pt x="944" y="200"/>
                </a:cubicBezTo>
                <a:cubicBezTo>
                  <a:pt x="943" y="201"/>
                  <a:pt x="943" y="203"/>
                  <a:pt x="942" y="204"/>
                </a:cubicBezTo>
                <a:cubicBezTo>
                  <a:pt x="940" y="205"/>
                  <a:pt x="938" y="206"/>
                  <a:pt x="936" y="207"/>
                </a:cubicBezTo>
                <a:cubicBezTo>
                  <a:pt x="929" y="210"/>
                  <a:pt x="921" y="208"/>
                  <a:pt x="916" y="203"/>
                </a:cubicBezTo>
                <a:cubicBezTo>
                  <a:pt x="910" y="198"/>
                  <a:pt x="909" y="190"/>
                  <a:pt x="912" y="183"/>
                </a:cubicBezTo>
                <a:cubicBezTo>
                  <a:pt x="913" y="180"/>
                  <a:pt x="914" y="178"/>
                  <a:pt x="915" y="176"/>
                </a:cubicBezTo>
                <a:cubicBezTo>
                  <a:pt x="907" y="181"/>
                  <a:pt x="899" y="180"/>
                  <a:pt x="891" y="175"/>
                </a:cubicBezTo>
                <a:cubicBezTo>
                  <a:pt x="895" y="188"/>
                  <a:pt x="892" y="196"/>
                  <a:pt x="884" y="201"/>
                </a:cubicBezTo>
                <a:cubicBezTo>
                  <a:pt x="877" y="205"/>
                  <a:pt x="867" y="204"/>
                  <a:pt x="861" y="198"/>
                </a:cubicBezTo>
                <a:cubicBezTo>
                  <a:pt x="856" y="192"/>
                  <a:pt x="855" y="183"/>
                  <a:pt x="859" y="176"/>
                </a:cubicBezTo>
                <a:cubicBezTo>
                  <a:pt x="864" y="167"/>
                  <a:pt x="873" y="165"/>
                  <a:pt x="887" y="170"/>
                </a:cubicBezTo>
                <a:cubicBezTo>
                  <a:pt x="884" y="162"/>
                  <a:pt x="885" y="155"/>
                  <a:pt x="889" y="147"/>
                </a:cubicBezTo>
                <a:cubicBezTo>
                  <a:pt x="881" y="151"/>
                  <a:pt x="874" y="150"/>
                  <a:pt x="866" y="145"/>
                </a:cubicBezTo>
                <a:cubicBezTo>
                  <a:pt x="870" y="156"/>
                  <a:pt x="868" y="164"/>
                  <a:pt x="861" y="170"/>
                </a:cubicBezTo>
                <a:cubicBezTo>
                  <a:pt x="854" y="176"/>
                  <a:pt x="846" y="175"/>
                  <a:pt x="837" y="171"/>
                </a:cubicBezTo>
                <a:cubicBezTo>
                  <a:pt x="840" y="181"/>
                  <a:pt x="839" y="190"/>
                  <a:pt x="830" y="196"/>
                </a:cubicBezTo>
                <a:cubicBezTo>
                  <a:pt x="824" y="200"/>
                  <a:pt x="815" y="200"/>
                  <a:pt x="809" y="195"/>
                </a:cubicBezTo>
                <a:cubicBezTo>
                  <a:pt x="800" y="188"/>
                  <a:pt x="800" y="179"/>
                  <a:pt x="804" y="170"/>
                </a:cubicBezTo>
                <a:cubicBezTo>
                  <a:pt x="797" y="169"/>
                  <a:pt x="790" y="169"/>
                  <a:pt x="783" y="168"/>
                </a:cubicBezTo>
                <a:cubicBezTo>
                  <a:pt x="786" y="176"/>
                  <a:pt x="784" y="185"/>
                  <a:pt x="777" y="191"/>
                </a:cubicBezTo>
                <a:cubicBezTo>
                  <a:pt x="777" y="191"/>
                  <a:pt x="777" y="191"/>
                  <a:pt x="777" y="191"/>
                </a:cubicBezTo>
                <a:cubicBezTo>
                  <a:pt x="777" y="191"/>
                  <a:pt x="777" y="191"/>
                  <a:pt x="777" y="191"/>
                </a:cubicBezTo>
                <a:cubicBezTo>
                  <a:pt x="777" y="191"/>
                  <a:pt x="777" y="191"/>
                  <a:pt x="777" y="191"/>
                </a:cubicBezTo>
                <a:cubicBezTo>
                  <a:pt x="777" y="191"/>
                  <a:pt x="777" y="191"/>
                  <a:pt x="777" y="191"/>
                </a:cubicBezTo>
                <a:cubicBezTo>
                  <a:pt x="776" y="191"/>
                  <a:pt x="775" y="192"/>
                  <a:pt x="774" y="192"/>
                </a:cubicBezTo>
                <a:cubicBezTo>
                  <a:pt x="765" y="196"/>
                  <a:pt x="758" y="195"/>
                  <a:pt x="752" y="189"/>
                </a:cubicBezTo>
                <a:cubicBezTo>
                  <a:pt x="746" y="182"/>
                  <a:pt x="746" y="175"/>
                  <a:pt x="749" y="167"/>
                </a:cubicBezTo>
                <a:cubicBezTo>
                  <a:pt x="749" y="166"/>
                  <a:pt x="750" y="165"/>
                  <a:pt x="750" y="165"/>
                </a:cubicBezTo>
                <a:cubicBezTo>
                  <a:pt x="743" y="164"/>
                  <a:pt x="736" y="164"/>
                  <a:pt x="729" y="163"/>
                </a:cubicBezTo>
                <a:cubicBezTo>
                  <a:pt x="732" y="171"/>
                  <a:pt x="730" y="179"/>
                  <a:pt x="723" y="186"/>
                </a:cubicBezTo>
                <a:cubicBezTo>
                  <a:pt x="725" y="185"/>
                  <a:pt x="727" y="184"/>
                  <a:pt x="730" y="183"/>
                </a:cubicBezTo>
                <a:cubicBezTo>
                  <a:pt x="738" y="180"/>
                  <a:pt x="747" y="183"/>
                  <a:pt x="751" y="190"/>
                </a:cubicBezTo>
                <a:cubicBezTo>
                  <a:pt x="756" y="198"/>
                  <a:pt x="755" y="207"/>
                  <a:pt x="749" y="213"/>
                </a:cubicBezTo>
                <a:cubicBezTo>
                  <a:pt x="743" y="219"/>
                  <a:pt x="734" y="221"/>
                  <a:pt x="727" y="216"/>
                </a:cubicBezTo>
                <a:cubicBezTo>
                  <a:pt x="725" y="215"/>
                  <a:pt x="723" y="214"/>
                  <a:pt x="722" y="213"/>
                </a:cubicBezTo>
                <a:cubicBezTo>
                  <a:pt x="723" y="215"/>
                  <a:pt x="723" y="218"/>
                  <a:pt x="724" y="220"/>
                </a:cubicBezTo>
                <a:cubicBezTo>
                  <a:pt x="727" y="228"/>
                  <a:pt x="723" y="236"/>
                  <a:pt x="716" y="241"/>
                </a:cubicBezTo>
                <a:cubicBezTo>
                  <a:pt x="709" y="245"/>
                  <a:pt x="700" y="244"/>
                  <a:pt x="694" y="238"/>
                </a:cubicBezTo>
                <a:cubicBezTo>
                  <a:pt x="688" y="232"/>
                  <a:pt x="687" y="223"/>
                  <a:pt x="691" y="216"/>
                </a:cubicBezTo>
                <a:cubicBezTo>
                  <a:pt x="692" y="214"/>
                  <a:pt x="694" y="212"/>
                  <a:pt x="696" y="210"/>
                </a:cubicBezTo>
                <a:cubicBezTo>
                  <a:pt x="687" y="214"/>
                  <a:pt x="678" y="217"/>
                  <a:pt x="668" y="208"/>
                </a:cubicBezTo>
                <a:cubicBezTo>
                  <a:pt x="672" y="223"/>
                  <a:pt x="670" y="231"/>
                  <a:pt x="662" y="236"/>
                </a:cubicBezTo>
                <a:cubicBezTo>
                  <a:pt x="656" y="240"/>
                  <a:pt x="647" y="240"/>
                  <a:pt x="641" y="235"/>
                </a:cubicBezTo>
                <a:cubicBezTo>
                  <a:pt x="634" y="230"/>
                  <a:pt x="632" y="222"/>
                  <a:pt x="636" y="210"/>
                </a:cubicBezTo>
                <a:cubicBezTo>
                  <a:pt x="629" y="209"/>
                  <a:pt x="622" y="209"/>
                  <a:pt x="615" y="208"/>
                </a:cubicBezTo>
                <a:cubicBezTo>
                  <a:pt x="618" y="216"/>
                  <a:pt x="617" y="223"/>
                  <a:pt x="610" y="230"/>
                </a:cubicBezTo>
                <a:cubicBezTo>
                  <a:pt x="613" y="229"/>
                  <a:pt x="615" y="229"/>
                  <a:pt x="618" y="228"/>
                </a:cubicBezTo>
                <a:cubicBezTo>
                  <a:pt x="625" y="226"/>
                  <a:pt x="631" y="228"/>
                  <a:pt x="636" y="234"/>
                </a:cubicBezTo>
                <a:cubicBezTo>
                  <a:pt x="641" y="240"/>
                  <a:pt x="642" y="246"/>
                  <a:pt x="639" y="254"/>
                </a:cubicBezTo>
                <a:cubicBezTo>
                  <a:pt x="638" y="256"/>
                  <a:pt x="637" y="258"/>
                  <a:pt x="636" y="260"/>
                </a:cubicBezTo>
                <a:cubicBezTo>
                  <a:pt x="639" y="259"/>
                  <a:pt x="643" y="257"/>
                  <a:pt x="647" y="257"/>
                </a:cubicBezTo>
                <a:cubicBezTo>
                  <a:pt x="655" y="257"/>
                  <a:pt x="662" y="262"/>
                  <a:pt x="664" y="270"/>
                </a:cubicBezTo>
                <a:cubicBezTo>
                  <a:pt x="666" y="278"/>
                  <a:pt x="663" y="286"/>
                  <a:pt x="656" y="290"/>
                </a:cubicBezTo>
                <a:cubicBezTo>
                  <a:pt x="649" y="294"/>
                  <a:pt x="641" y="293"/>
                  <a:pt x="635" y="288"/>
                </a:cubicBezTo>
                <a:cubicBezTo>
                  <a:pt x="629" y="283"/>
                  <a:pt x="627" y="274"/>
                  <a:pt x="631" y="266"/>
                </a:cubicBezTo>
                <a:cubicBezTo>
                  <a:pt x="633" y="264"/>
                  <a:pt x="634" y="262"/>
                  <a:pt x="636" y="260"/>
                </a:cubicBezTo>
                <a:cubicBezTo>
                  <a:pt x="635" y="261"/>
                  <a:pt x="634" y="261"/>
                  <a:pt x="633" y="261"/>
                </a:cubicBezTo>
                <a:cubicBezTo>
                  <a:pt x="623" y="266"/>
                  <a:pt x="614" y="265"/>
                  <a:pt x="607" y="257"/>
                </a:cubicBezTo>
                <a:cubicBezTo>
                  <a:pt x="608" y="259"/>
                  <a:pt x="609" y="261"/>
                  <a:pt x="610" y="264"/>
                </a:cubicBezTo>
                <a:cubicBezTo>
                  <a:pt x="613" y="272"/>
                  <a:pt x="610" y="281"/>
                  <a:pt x="603" y="286"/>
                </a:cubicBezTo>
                <a:cubicBezTo>
                  <a:pt x="596" y="290"/>
                  <a:pt x="586" y="289"/>
                  <a:pt x="580" y="283"/>
                </a:cubicBezTo>
                <a:cubicBezTo>
                  <a:pt x="574" y="277"/>
                  <a:pt x="573" y="268"/>
                  <a:pt x="578" y="260"/>
                </a:cubicBezTo>
                <a:cubicBezTo>
                  <a:pt x="583" y="253"/>
                  <a:pt x="592" y="250"/>
                  <a:pt x="601" y="254"/>
                </a:cubicBezTo>
                <a:cubicBezTo>
                  <a:pt x="603" y="255"/>
                  <a:pt x="605" y="255"/>
                  <a:pt x="607" y="256"/>
                </a:cubicBezTo>
                <a:cubicBezTo>
                  <a:pt x="601" y="247"/>
                  <a:pt x="604" y="239"/>
                  <a:pt x="609" y="231"/>
                </a:cubicBezTo>
                <a:cubicBezTo>
                  <a:pt x="602" y="236"/>
                  <a:pt x="594" y="235"/>
                  <a:pt x="586" y="232"/>
                </a:cubicBezTo>
                <a:cubicBezTo>
                  <a:pt x="588" y="242"/>
                  <a:pt x="587" y="250"/>
                  <a:pt x="580" y="256"/>
                </a:cubicBezTo>
                <a:cubicBezTo>
                  <a:pt x="572" y="262"/>
                  <a:pt x="563" y="259"/>
                  <a:pt x="555" y="255"/>
                </a:cubicBezTo>
                <a:cubicBezTo>
                  <a:pt x="556" y="258"/>
                  <a:pt x="557" y="261"/>
                  <a:pt x="557" y="263"/>
                </a:cubicBezTo>
                <a:cubicBezTo>
                  <a:pt x="559" y="275"/>
                  <a:pt x="547" y="286"/>
                  <a:pt x="536" y="284"/>
                </a:cubicBezTo>
                <a:cubicBezTo>
                  <a:pt x="531" y="283"/>
                  <a:pt x="528" y="280"/>
                  <a:pt x="524" y="277"/>
                </a:cubicBezTo>
                <a:cubicBezTo>
                  <a:pt x="524" y="279"/>
                  <a:pt x="525" y="281"/>
                  <a:pt x="526" y="283"/>
                </a:cubicBezTo>
                <a:cubicBezTo>
                  <a:pt x="529" y="290"/>
                  <a:pt x="528" y="297"/>
                  <a:pt x="522" y="303"/>
                </a:cubicBezTo>
                <a:cubicBezTo>
                  <a:pt x="516" y="309"/>
                  <a:pt x="509" y="310"/>
                  <a:pt x="502" y="307"/>
                </a:cubicBezTo>
                <a:cubicBezTo>
                  <a:pt x="500" y="306"/>
                  <a:pt x="498" y="306"/>
                  <a:pt x="496" y="305"/>
                </a:cubicBezTo>
                <a:cubicBezTo>
                  <a:pt x="497" y="308"/>
                  <a:pt x="498" y="311"/>
                  <a:pt x="498" y="314"/>
                </a:cubicBezTo>
                <a:cubicBezTo>
                  <a:pt x="499" y="322"/>
                  <a:pt x="495" y="328"/>
                  <a:pt x="488" y="331"/>
                </a:cubicBezTo>
                <a:cubicBezTo>
                  <a:pt x="481" y="335"/>
                  <a:pt x="475" y="334"/>
                  <a:pt x="468" y="329"/>
                </a:cubicBezTo>
                <a:cubicBezTo>
                  <a:pt x="462" y="324"/>
                  <a:pt x="460" y="318"/>
                  <a:pt x="462" y="310"/>
                </a:cubicBezTo>
                <a:cubicBezTo>
                  <a:pt x="463" y="308"/>
                  <a:pt x="464" y="306"/>
                  <a:pt x="465" y="303"/>
                </a:cubicBezTo>
                <a:cubicBezTo>
                  <a:pt x="458" y="305"/>
                  <a:pt x="451" y="306"/>
                  <a:pt x="444" y="303"/>
                </a:cubicBezTo>
                <a:cubicBezTo>
                  <a:pt x="444" y="310"/>
                  <a:pt x="443" y="316"/>
                  <a:pt x="442" y="322"/>
                </a:cubicBezTo>
                <a:cubicBezTo>
                  <a:pt x="444" y="322"/>
                  <a:pt x="445" y="322"/>
                  <a:pt x="447" y="321"/>
                </a:cubicBezTo>
                <a:cubicBezTo>
                  <a:pt x="456" y="320"/>
                  <a:pt x="463" y="324"/>
                  <a:pt x="467" y="332"/>
                </a:cubicBezTo>
                <a:cubicBezTo>
                  <a:pt x="470" y="339"/>
                  <a:pt x="468" y="348"/>
                  <a:pt x="462" y="353"/>
                </a:cubicBezTo>
                <a:cubicBezTo>
                  <a:pt x="456" y="359"/>
                  <a:pt x="447" y="360"/>
                  <a:pt x="440" y="355"/>
                </a:cubicBezTo>
                <a:cubicBezTo>
                  <a:pt x="433" y="351"/>
                  <a:pt x="430" y="343"/>
                  <a:pt x="432" y="334"/>
                </a:cubicBezTo>
                <a:cubicBezTo>
                  <a:pt x="433" y="332"/>
                  <a:pt x="434" y="331"/>
                  <a:pt x="434" y="329"/>
                </a:cubicBezTo>
                <a:cubicBezTo>
                  <a:pt x="430" y="329"/>
                  <a:pt x="427" y="330"/>
                  <a:pt x="423" y="329"/>
                </a:cubicBezTo>
                <a:cubicBezTo>
                  <a:pt x="420" y="329"/>
                  <a:pt x="417" y="328"/>
                  <a:pt x="413" y="327"/>
                </a:cubicBezTo>
                <a:cubicBezTo>
                  <a:pt x="414" y="331"/>
                  <a:pt x="415" y="334"/>
                  <a:pt x="414" y="337"/>
                </a:cubicBezTo>
                <a:cubicBezTo>
                  <a:pt x="414" y="340"/>
                  <a:pt x="413" y="344"/>
                  <a:pt x="412" y="347"/>
                </a:cubicBezTo>
                <a:cubicBezTo>
                  <a:pt x="425" y="345"/>
                  <a:pt x="433" y="348"/>
                  <a:pt x="437" y="356"/>
                </a:cubicBezTo>
                <a:cubicBezTo>
                  <a:pt x="440" y="364"/>
                  <a:pt x="439" y="373"/>
                  <a:pt x="433" y="378"/>
                </a:cubicBezTo>
                <a:cubicBezTo>
                  <a:pt x="426" y="384"/>
                  <a:pt x="417" y="384"/>
                  <a:pt x="410" y="380"/>
                </a:cubicBezTo>
                <a:cubicBezTo>
                  <a:pt x="402" y="375"/>
                  <a:pt x="400" y="367"/>
                  <a:pt x="404" y="354"/>
                </a:cubicBezTo>
                <a:cubicBezTo>
                  <a:pt x="397" y="354"/>
                  <a:pt x="390" y="353"/>
                  <a:pt x="384" y="352"/>
                </a:cubicBezTo>
                <a:cubicBezTo>
                  <a:pt x="384" y="358"/>
                  <a:pt x="383" y="365"/>
                  <a:pt x="383" y="372"/>
                </a:cubicBezTo>
                <a:cubicBezTo>
                  <a:pt x="384" y="372"/>
                  <a:pt x="385" y="371"/>
                  <a:pt x="387" y="371"/>
                </a:cubicBezTo>
                <a:cubicBezTo>
                  <a:pt x="396" y="370"/>
                  <a:pt x="404" y="373"/>
                  <a:pt x="407" y="381"/>
                </a:cubicBezTo>
                <a:cubicBezTo>
                  <a:pt x="411" y="389"/>
                  <a:pt x="409" y="397"/>
                  <a:pt x="403" y="403"/>
                </a:cubicBezTo>
                <a:cubicBezTo>
                  <a:pt x="397" y="408"/>
                  <a:pt x="388" y="409"/>
                  <a:pt x="381" y="405"/>
                </a:cubicBezTo>
                <a:cubicBezTo>
                  <a:pt x="373" y="400"/>
                  <a:pt x="370" y="392"/>
                  <a:pt x="373" y="383"/>
                </a:cubicBezTo>
                <a:cubicBezTo>
                  <a:pt x="373" y="382"/>
                  <a:pt x="374" y="380"/>
                  <a:pt x="374" y="379"/>
                </a:cubicBezTo>
                <a:cubicBezTo>
                  <a:pt x="368" y="378"/>
                  <a:pt x="362" y="378"/>
                  <a:pt x="355" y="378"/>
                </a:cubicBezTo>
                <a:cubicBezTo>
                  <a:pt x="357" y="385"/>
                  <a:pt x="356" y="393"/>
                  <a:pt x="350" y="399"/>
                </a:cubicBezTo>
                <a:cubicBezTo>
                  <a:pt x="352" y="398"/>
                  <a:pt x="353" y="398"/>
                  <a:pt x="355" y="397"/>
                </a:cubicBezTo>
                <a:cubicBezTo>
                  <a:pt x="363" y="395"/>
                  <a:pt x="370" y="396"/>
                  <a:pt x="376" y="403"/>
                </a:cubicBezTo>
                <a:cubicBezTo>
                  <a:pt x="381" y="408"/>
                  <a:pt x="381" y="417"/>
                  <a:pt x="377" y="425"/>
                </a:cubicBezTo>
                <a:cubicBezTo>
                  <a:pt x="376" y="426"/>
                  <a:pt x="376" y="427"/>
                  <a:pt x="375" y="428"/>
                </a:cubicBezTo>
                <a:cubicBezTo>
                  <a:pt x="374" y="429"/>
                  <a:pt x="373" y="430"/>
                  <a:pt x="372" y="431"/>
                </a:cubicBezTo>
                <a:cubicBezTo>
                  <a:pt x="371" y="432"/>
                  <a:pt x="369" y="432"/>
                  <a:pt x="368" y="432"/>
                </a:cubicBezTo>
                <a:cubicBezTo>
                  <a:pt x="360" y="435"/>
                  <a:pt x="352" y="433"/>
                  <a:pt x="347" y="427"/>
                </a:cubicBezTo>
                <a:cubicBezTo>
                  <a:pt x="342" y="420"/>
                  <a:pt x="341" y="413"/>
                  <a:pt x="345" y="406"/>
                </a:cubicBezTo>
                <a:cubicBezTo>
                  <a:pt x="346" y="405"/>
                  <a:pt x="346" y="403"/>
                  <a:pt x="347" y="402"/>
                </a:cubicBezTo>
                <a:cubicBezTo>
                  <a:pt x="339" y="404"/>
                  <a:pt x="332" y="405"/>
                  <a:pt x="326" y="401"/>
                </a:cubicBezTo>
                <a:cubicBezTo>
                  <a:pt x="325" y="409"/>
                  <a:pt x="324" y="415"/>
                  <a:pt x="324" y="422"/>
                </a:cubicBezTo>
                <a:cubicBezTo>
                  <a:pt x="325" y="422"/>
                  <a:pt x="328" y="421"/>
                  <a:pt x="330" y="421"/>
                </a:cubicBezTo>
                <a:cubicBezTo>
                  <a:pt x="343" y="420"/>
                  <a:pt x="352" y="431"/>
                  <a:pt x="350" y="443"/>
                </a:cubicBezTo>
                <a:cubicBezTo>
                  <a:pt x="349" y="446"/>
                  <a:pt x="347" y="449"/>
                  <a:pt x="346" y="452"/>
                </a:cubicBezTo>
                <a:cubicBezTo>
                  <a:pt x="348" y="452"/>
                  <a:pt x="350" y="451"/>
                  <a:pt x="352" y="451"/>
                </a:cubicBezTo>
                <a:cubicBezTo>
                  <a:pt x="360" y="449"/>
                  <a:pt x="368" y="452"/>
                  <a:pt x="372" y="460"/>
                </a:cubicBezTo>
                <a:cubicBezTo>
                  <a:pt x="376" y="466"/>
                  <a:pt x="375" y="475"/>
                  <a:pt x="370" y="480"/>
                </a:cubicBezTo>
                <a:cubicBezTo>
                  <a:pt x="365" y="486"/>
                  <a:pt x="356" y="488"/>
                  <a:pt x="349" y="485"/>
                </a:cubicBezTo>
                <a:cubicBezTo>
                  <a:pt x="346" y="484"/>
                  <a:pt x="344" y="483"/>
                  <a:pt x="342" y="482"/>
                </a:cubicBezTo>
                <a:cubicBezTo>
                  <a:pt x="346" y="488"/>
                  <a:pt x="347" y="494"/>
                  <a:pt x="344" y="500"/>
                </a:cubicBezTo>
                <a:cubicBezTo>
                  <a:pt x="341" y="509"/>
                  <a:pt x="330" y="514"/>
                  <a:pt x="322" y="511"/>
                </a:cubicBezTo>
                <a:cubicBezTo>
                  <a:pt x="312" y="507"/>
                  <a:pt x="307" y="498"/>
                  <a:pt x="310" y="488"/>
                </a:cubicBezTo>
                <a:cubicBezTo>
                  <a:pt x="311" y="485"/>
                  <a:pt x="312" y="482"/>
                  <a:pt x="313" y="479"/>
                </a:cubicBezTo>
                <a:cubicBezTo>
                  <a:pt x="306" y="484"/>
                  <a:pt x="298" y="483"/>
                  <a:pt x="292" y="481"/>
                </a:cubicBezTo>
                <a:cubicBezTo>
                  <a:pt x="291" y="488"/>
                  <a:pt x="290" y="494"/>
                  <a:pt x="290" y="500"/>
                </a:cubicBezTo>
                <a:cubicBezTo>
                  <a:pt x="292" y="500"/>
                  <a:pt x="295" y="500"/>
                  <a:pt x="298" y="500"/>
                </a:cubicBezTo>
                <a:cubicBezTo>
                  <a:pt x="309" y="500"/>
                  <a:pt x="317" y="509"/>
                  <a:pt x="316" y="520"/>
                </a:cubicBezTo>
                <a:cubicBezTo>
                  <a:pt x="315" y="530"/>
                  <a:pt x="305" y="538"/>
                  <a:pt x="295" y="536"/>
                </a:cubicBezTo>
                <a:cubicBezTo>
                  <a:pt x="284" y="535"/>
                  <a:pt x="277" y="525"/>
                  <a:pt x="279" y="515"/>
                </a:cubicBezTo>
                <a:cubicBezTo>
                  <a:pt x="280" y="512"/>
                  <a:pt x="281" y="510"/>
                  <a:pt x="281" y="508"/>
                </a:cubicBezTo>
                <a:cubicBezTo>
                  <a:pt x="274" y="507"/>
                  <a:pt x="267" y="506"/>
                  <a:pt x="260" y="506"/>
                </a:cubicBezTo>
                <a:cubicBezTo>
                  <a:pt x="263" y="512"/>
                  <a:pt x="262" y="519"/>
                  <a:pt x="258" y="527"/>
                </a:cubicBezTo>
                <a:cubicBezTo>
                  <a:pt x="260" y="526"/>
                  <a:pt x="261" y="526"/>
                  <a:pt x="262" y="526"/>
                </a:cubicBezTo>
                <a:cubicBezTo>
                  <a:pt x="272" y="524"/>
                  <a:pt x="280" y="527"/>
                  <a:pt x="284" y="535"/>
                </a:cubicBezTo>
                <a:cubicBezTo>
                  <a:pt x="288" y="543"/>
                  <a:pt x="287" y="551"/>
                  <a:pt x="279" y="558"/>
                </a:cubicBezTo>
                <a:cubicBezTo>
                  <a:pt x="279" y="558"/>
                  <a:pt x="279" y="558"/>
                  <a:pt x="279" y="558"/>
                </a:cubicBezTo>
                <a:cubicBezTo>
                  <a:pt x="281" y="557"/>
                  <a:pt x="284" y="556"/>
                  <a:pt x="287" y="555"/>
                </a:cubicBezTo>
                <a:cubicBezTo>
                  <a:pt x="295" y="553"/>
                  <a:pt x="303" y="556"/>
                  <a:pt x="307" y="563"/>
                </a:cubicBezTo>
                <a:cubicBezTo>
                  <a:pt x="312" y="570"/>
                  <a:pt x="311" y="579"/>
                  <a:pt x="305" y="585"/>
                </a:cubicBezTo>
                <a:cubicBezTo>
                  <a:pt x="300" y="591"/>
                  <a:pt x="291" y="592"/>
                  <a:pt x="284" y="588"/>
                </a:cubicBezTo>
                <a:cubicBezTo>
                  <a:pt x="282" y="587"/>
                  <a:pt x="280" y="586"/>
                  <a:pt x="278" y="584"/>
                </a:cubicBezTo>
                <a:cubicBezTo>
                  <a:pt x="279" y="586"/>
                  <a:pt x="280" y="589"/>
                  <a:pt x="280" y="591"/>
                </a:cubicBezTo>
                <a:cubicBezTo>
                  <a:pt x="283" y="598"/>
                  <a:pt x="281" y="606"/>
                  <a:pt x="275" y="611"/>
                </a:cubicBezTo>
                <a:cubicBezTo>
                  <a:pt x="269" y="616"/>
                  <a:pt x="261" y="617"/>
                  <a:pt x="254" y="613"/>
                </a:cubicBezTo>
                <a:cubicBezTo>
                  <a:pt x="252" y="612"/>
                  <a:pt x="250" y="610"/>
                  <a:pt x="248" y="609"/>
                </a:cubicBezTo>
                <a:cubicBezTo>
                  <a:pt x="248" y="609"/>
                  <a:pt x="248" y="609"/>
                  <a:pt x="248" y="609"/>
                </a:cubicBezTo>
                <a:cubicBezTo>
                  <a:pt x="249" y="611"/>
                  <a:pt x="250" y="614"/>
                  <a:pt x="251" y="617"/>
                </a:cubicBezTo>
                <a:cubicBezTo>
                  <a:pt x="253" y="624"/>
                  <a:pt x="251" y="632"/>
                  <a:pt x="245" y="637"/>
                </a:cubicBezTo>
                <a:cubicBezTo>
                  <a:pt x="239" y="641"/>
                  <a:pt x="231" y="642"/>
                  <a:pt x="224" y="638"/>
                </a:cubicBezTo>
                <a:cubicBezTo>
                  <a:pt x="222" y="637"/>
                  <a:pt x="221" y="636"/>
                  <a:pt x="219" y="635"/>
                </a:cubicBezTo>
                <a:cubicBezTo>
                  <a:pt x="223" y="643"/>
                  <a:pt x="224" y="652"/>
                  <a:pt x="218" y="660"/>
                </a:cubicBezTo>
                <a:cubicBezTo>
                  <a:pt x="228" y="657"/>
                  <a:pt x="236" y="659"/>
                  <a:pt x="244" y="665"/>
                </a:cubicBezTo>
                <a:cubicBezTo>
                  <a:pt x="245" y="667"/>
                  <a:pt x="245" y="669"/>
                  <a:pt x="246" y="671"/>
                </a:cubicBezTo>
                <a:cubicBezTo>
                  <a:pt x="248" y="679"/>
                  <a:pt x="246" y="685"/>
                  <a:pt x="241" y="690"/>
                </a:cubicBezTo>
                <a:cubicBezTo>
                  <a:pt x="235" y="695"/>
                  <a:pt x="229" y="696"/>
                  <a:pt x="222" y="694"/>
                </a:cubicBezTo>
                <a:cubicBezTo>
                  <a:pt x="220" y="693"/>
                  <a:pt x="217" y="692"/>
                  <a:pt x="215" y="690"/>
                </a:cubicBezTo>
                <a:cubicBezTo>
                  <a:pt x="215" y="690"/>
                  <a:pt x="214" y="689"/>
                  <a:pt x="213" y="689"/>
                </a:cubicBezTo>
                <a:cubicBezTo>
                  <a:pt x="209" y="680"/>
                  <a:pt x="209" y="672"/>
                  <a:pt x="215" y="663"/>
                </a:cubicBezTo>
                <a:cubicBezTo>
                  <a:pt x="208" y="667"/>
                  <a:pt x="200" y="668"/>
                  <a:pt x="193" y="664"/>
                </a:cubicBezTo>
                <a:cubicBezTo>
                  <a:pt x="193" y="668"/>
                  <a:pt x="194" y="671"/>
                  <a:pt x="193" y="674"/>
                </a:cubicBezTo>
                <a:cubicBezTo>
                  <a:pt x="193" y="677"/>
                  <a:pt x="192" y="681"/>
                  <a:pt x="191" y="684"/>
                </a:cubicBezTo>
                <a:cubicBezTo>
                  <a:pt x="200" y="681"/>
                  <a:pt x="207" y="683"/>
                  <a:pt x="213" y="689"/>
                </a:cubicBezTo>
                <a:cubicBezTo>
                  <a:pt x="214" y="689"/>
                  <a:pt x="215" y="690"/>
                  <a:pt x="215" y="690"/>
                </a:cubicBezTo>
                <a:cubicBezTo>
                  <a:pt x="220" y="700"/>
                  <a:pt x="219" y="709"/>
                  <a:pt x="211" y="716"/>
                </a:cubicBezTo>
                <a:cubicBezTo>
                  <a:pt x="202" y="722"/>
                  <a:pt x="194" y="721"/>
                  <a:pt x="185" y="715"/>
                </a:cubicBezTo>
                <a:cubicBezTo>
                  <a:pt x="190" y="725"/>
                  <a:pt x="189" y="733"/>
                  <a:pt x="183" y="740"/>
                </a:cubicBezTo>
                <a:cubicBezTo>
                  <a:pt x="185" y="740"/>
                  <a:pt x="187" y="739"/>
                  <a:pt x="190" y="738"/>
                </a:cubicBezTo>
                <a:cubicBezTo>
                  <a:pt x="198" y="736"/>
                  <a:pt x="207" y="740"/>
                  <a:pt x="211" y="747"/>
                </a:cubicBezTo>
                <a:cubicBezTo>
                  <a:pt x="214" y="755"/>
                  <a:pt x="213" y="763"/>
                  <a:pt x="207" y="769"/>
                </a:cubicBezTo>
                <a:cubicBezTo>
                  <a:pt x="201" y="775"/>
                  <a:pt x="192" y="776"/>
                  <a:pt x="185" y="772"/>
                </a:cubicBezTo>
                <a:cubicBezTo>
                  <a:pt x="183" y="770"/>
                  <a:pt x="181" y="768"/>
                  <a:pt x="179" y="767"/>
                </a:cubicBezTo>
                <a:cubicBezTo>
                  <a:pt x="180" y="769"/>
                  <a:pt x="181" y="771"/>
                  <a:pt x="182" y="774"/>
                </a:cubicBezTo>
                <a:cubicBezTo>
                  <a:pt x="184" y="781"/>
                  <a:pt x="183" y="788"/>
                  <a:pt x="178" y="793"/>
                </a:cubicBezTo>
                <a:cubicBezTo>
                  <a:pt x="173" y="799"/>
                  <a:pt x="166" y="801"/>
                  <a:pt x="159" y="799"/>
                </a:cubicBezTo>
                <a:cubicBezTo>
                  <a:pt x="157" y="798"/>
                  <a:pt x="156" y="798"/>
                  <a:pt x="155" y="797"/>
                </a:cubicBezTo>
                <a:cubicBezTo>
                  <a:pt x="154" y="804"/>
                  <a:pt x="153" y="811"/>
                  <a:pt x="152" y="818"/>
                </a:cubicBezTo>
                <a:cubicBezTo>
                  <a:pt x="160" y="815"/>
                  <a:pt x="168" y="816"/>
                  <a:pt x="175" y="823"/>
                </a:cubicBezTo>
                <a:cubicBezTo>
                  <a:pt x="175" y="823"/>
                  <a:pt x="175" y="823"/>
                  <a:pt x="175" y="823"/>
                </a:cubicBezTo>
                <a:cubicBezTo>
                  <a:pt x="175" y="823"/>
                  <a:pt x="175" y="823"/>
                  <a:pt x="175" y="823"/>
                </a:cubicBezTo>
                <a:cubicBezTo>
                  <a:pt x="175" y="823"/>
                  <a:pt x="175" y="823"/>
                  <a:pt x="175" y="823"/>
                </a:cubicBezTo>
                <a:cubicBezTo>
                  <a:pt x="175" y="823"/>
                  <a:pt x="175" y="823"/>
                  <a:pt x="175" y="823"/>
                </a:cubicBezTo>
                <a:cubicBezTo>
                  <a:pt x="175" y="823"/>
                  <a:pt x="175" y="823"/>
                  <a:pt x="175" y="823"/>
                </a:cubicBezTo>
                <a:cubicBezTo>
                  <a:pt x="180" y="831"/>
                  <a:pt x="180" y="839"/>
                  <a:pt x="175" y="846"/>
                </a:cubicBezTo>
                <a:cubicBezTo>
                  <a:pt x="175" y="847"/>
                  <a:pt x="174" y="848"/>
                  <a:pt x="174" y="849"/>
                </a:cubicBezTo>
                <a:cubicBezTo>
                  <a:pt x="166" y="854"/>
                  <a:pt x="157" y="857"/>
                  <a:pt x="148" y="850"/>
                </a:cubicBezTo>
                <a:cubicBezTo>
                  <a:pt x="150" y="858"/>
                  <a:pt x="150" y="865"/>
                  <a:pt x="145" y="873"/>
                </a:cubicBezTo>
                <a:cubicBezTo>
                  <a:pt x="155" y="870"/>
                  <a:pt x="163" y="871"/>
                  <a:pt x="169" y="877"/>
                </a:cubicBezTo>
                <a:cubicBezTo>
                  <a:pt x="169" y="878"/>
                  <a:pt x="169" y="878"/>
                  <a:pt x="169" y="878"/>
                </a:cubicBezTo>
                <a:cubicBezTo>
                  <a:pt x="176" y="885"/>
                  <a:pt x="174" y="894"/>
                  <a:pt x="170" y="903"/>
                </a:cubicBezTo>
                <a:cubicBezTo>
                  <a:pt x="173" y="902"/>
                  <a:pt x="174" y="901"/>
                  <a:pt x="175" y="901"/>
                </a:cubicBezTo>
                <a:cubicBezTo>
                  <a:pt x="184" y="899"/>
                  <a:pt x="191" y="902"/>
                  <a:pt x="195" y="909"/>
                </a:cubicBezTo>
                <a:cubicBezTo>
                  <a:pt x="200" y="916"/>
                  <a:pt x="199" y="923"/>
                  <a:pt x="194" y="930"/>
                </a:cubicBezTo>
                <a:cubicBezTo>
                  <a:pt x="193" y="932"/>
                  <a:pt x="192" y="933"/>
                  <a:pt x="191" y="935"/>
                </a:cubicBezTo>
                <a:cubicBezTo>
                  <a:pt x="184" y="938"/>
                  <a:pt x="176" y="938"/>
                  <a:pt x="169" y="935"/>
                </a:cubicBezTo>
                <a:cubicBezTo>
                  <a:pt x="169" y="941"/>
                  <a:pt x="169" y="946"/>
                  <a:pt x="168" y="951"/>
                </a:cubicBezTo>
                <a:cubicBezTo>
                  <a:pt x="168" y="953"/>
                  <a:pt x="166" y="956"/>
                  <a:pt x="166" y="958"/>
                </a:cubicBezTo>
                <a:cubicBezTo>
                  <a:pt x="174" y="953"/>
                  <a:pt x="181" y="955"/>
                  <a:pt x="189" y="959"/>
                </a:cubicBezTo>
                <a:cubicBezTo>
                  <a:pt x="185" y="950"/>
                  <a:pt x="186" y="942"/>
                  <a:pt x="191" y="935"/>
                </a:cubicBezTo>
                <a:cubicBezTo>
                  <a:pt x="193" y="934"/>
                  <a:pt x="195" y="933"/>
                  <a:pt x="197" y="932"/>
                </a:cubicBezTo>
                <a:cubicBezTo>
                  <a:pt x="205" y="929"/>
                  <a:pt x="214" y="931"/>
                  <a:pt x="219" y="938"/>
                </a:cubicBezTo>
                <a:cubicBezTo>
                  <a:pt x="224" y="944"/>
                  <a:pt x="224" y="954"/>
                  <a:pt x="219" y="960"/>
                </a:cubicBezTo>
                <a:cubicBezTo>
                  <a:pt x="213" y="967"/>
                  <a:pt x="204" y="969"/>
                  <a:pt x="196" y="965"/>
                </a:cubicBezTo>
                <a:cubicBezTo>
                  <a:pt x="194" y="964"/>
                  <a:pt x="193" y="963"/>
                  <a:pt x="191" y="962"/>
                </a:cubicBezTo>
                <a:cubicBezTo>
                  <a:pt x="192" y="964"/>
                  <a:pt x="192" y="965"/>
                  <a:pt x="193" y="967"/>
                </a:cubicBezTo>
                <a:cubicBezTo>
                  <a:pt x="195" y="975"/>
                  <a:pt x="193" y="983"/>
                  <a:pt x="187" y="988"/>
                </a:cubicBezTo>
                <a:cubicBezTo>
                  <a:pt x="181" y="993"/>
                  <a:pt x="174" y="993"/>
                  <a:pt x="166" y="990"/>
                </a:cubicBezTo>
                <a:cubicBezTo>
                  <a:pt x="165" y="989"/>
                  <a:pt x="164" y="988"/>
                  <a:pt x="162" y="987"/>
                </a:cubicBezTo>
                <a:cubicBezTo>
                  <a:pt x="165" y="995"/>
                  <a:pt x="166" y="1003"/>
                  <a:pt x="160" y="1012"/>
                </a:cubicBezTo>
                <a:cubicBezTo>
                  <a:pt x="171" y="1007"/>
                  <a:pt x="179" y="1010"/>
                  <a:pt x="186" y="1017"/>
                </a:cubicBezTo>
                <a:cubicBezTo>
                  <a:pt x="190" y="1024"/>
                  <a:pt x="190" y="1032"/>
                  <a:pt x="185" y="1041"/>
                </a:cubicBezTo>
                <a:cubicBezTo>
                  <a:pt x="188" y="1040"/>
                  <a:pt x="189" y="1040"/>
                  <a:pt x="190" y="1039"/>
                </a:cubicBezTo>
                <a:cubicBezTo>
                  <a:pt x="198" y="1037"/>
                  <a:pt x="206" y="1040"/>
                  <a:pt x="210" y="1047"/>
                </a:cubicBezTo>
                <a:cubicBezTo>
                  <a:pt x="215" y="1054"/>
                  <a:pt x="214" y="1062"/>
                  <a:pt x="209" y="1069"/>
                </a:cubicBezTo>
                <a:cubicBezTo>
                  <a:pt x="208" y="1070"/>
                  <a:pt x="207" y="1072"/>
                  <a:pt x="207" y="1073"/>
                </a:cubicBezTo>
                <a:cubicBezTo>
                  <a:pt x="198" y="1076"/>
                  <a:pt x="190" y="1077"/>
                  <a:pt x="182" y="1071"/>
                </a:cubicBezTo>
                <a:cubicBezTo>
                  <a:pt x="186" y="1079"/>
                  <a:pt x="185" y="1087"/>
                  <a:pt x="181" y="1096"/>
                </a:cubicBezTo>
                <a:cubicBezTo>
                  <a:pt x="190" y="1091"/>
                  <a:pt x="197" y="1094"/>
                  <a:pt x="204" y="1097"/>
                </a:cubicBezTo>
                <a:cubicBezTo>
                  <a:pt x="201" y="1090"/>
                  <a:pt x="200" y="1084"/>
                  <a:pt x="205" y="1077"/>
                </a:cubicBezTo>
                <a:cubicBezTo>
                  <a:pt x="205" y="1076"/>
                  <a:pt x="206" y="1074"/>
                  <a:pt x="207" y="1073"/>
                </a:cubicBezTo>
                <a:cubicBezTo>
                  <a:pt x="208" y="1072"/>
                  <a:pt x="210" y="1071"/>
                  <a:pt x="212" y="1071"/>
                </a:cubicBezTo>
                <a:cubicBezTo>
                  <a:pt x="220" y="1067"/>
                  <a:pt x="229" y="1069"/>
                  <a:pt x="235" y="1076"/>
                </a:cubicBezTo>
                <a:cubicBezTo>
                  <a:pt x="239" y="1083"/>
                  <a:pt x="239" y="1092"/>
                  <a:pt x="234" y="1098"/>
                </a:cubicBezTo>
                <a:cubicBezTo>
                  <a:pt x="228" y="1105"/>
                  <a:pt x="219" y="1107"/>
                  <a:pt x="211" y="1103"/>
                </a:cubicBezTo>
                <a:cubicBezTo>
                  <a:pt x="209" y="1102"/>
                  <a:pt x="208" y="1101"/>
                  <a:pt x="207" y="1100"/>
                </a:cubicBezTo>
                <a:cubicBezTo>
                  <a:pt x="207" y="1102"/>
                  <a:pt x="208" y="1104"/>
                  <a:pt x="208" y="1106"/>
                </a:cubicBezTo>
                <a:cubicBezTo>
                  <a:pt x="211" y="1113"/>
                  <a:pt x="209" y="1120"/>
                  <a:pt x="204" y="1125"/>
                </a:cubicBezTo>
                <a:cubicBezTo>
                  <a:pt x="198" y="1131"/>
                  <a:pt x="191" y="1132"/>
                  <a:pt x="184" y="1129"/>
                </a:cubicBezTo>
                <a:cubicBezTo>
                  <a:pt x="182" y="1128"/>
                  <a:pt x="180" y="1128"/>
                  <a:pt x="178" y="1126"/>
                </a:cubicBezTo>
                <a:cubicBezTo>
                  <a:pt x="181" y="1134"/>
                  <a:pt x="180" y="1142"/>
                  <a:pt x="176" y="1149"/>
                </a:cubicBezTo>
                <a:cubicBezTo>
                  <a:pt x="186" y="1146"/>
                  <a:pt x="194" y="1147"/>
                  <a:pt x="200" y="1154"/>
                </a:cubicBezTo>
                <a:cubicBezTo>
                  <a:pt x="200" y="1154"/>
                  <a:pt x="200" y="1154"/>
                  <a:pt x="200" y="1154"/>
                </a:cubicBezTo>
                <a:cubicBezTo>
                  <a:pt x="200" y="1152"/>
                  <a:pt x="199" y="1149"/>
                  <a:pt x="198" y="1147"/>
                </a:cubicBezTo>
                <a:cubicBezTo>
                  <a:pt x="196" y="1139"/>
                  <a:pt x="198" y="1132"/>
                  <a:pt x="204" y="1127"/>
                </a:cubicBezTo>
                <a:cubicBezTo>
                  <a:pt x="210" y="1122"/>
                  <a:pt x="217" y="1122"/>
                  <a:pt x="224" y="1125"/>
                </a:cubicBezTo>
                <a:cubicBezTo>
                  <a:pt x="226" y="1126"/>
                  <a:pt x="228" y="1127"/>
                  <a:pt x="230" y="1128"/>
                </a:cubicBezTo>
                <a:cubicBezTo>
                  <a:pt x="229" y="1124"/>
                  <a:pt x="227" y="1120"/>
                  <a:pt x="227" y="1117"/>
                </a:cubicBezTo>
                <a:cubicBezTo>
                  <a:pt x="226" y="1109"/>
                  <a:pt x="232" y="1102"/>
                  <a:pt x="240" y="1100"/>
                </a:cubicBezTo>
                <a:cubicBezTo>
                  <a:pt x="247" y="1097"/>
                  <a:pt x="255" y="1100"/>
                  <a:pt x="260" y="1107"/>
                </a:cubicBezTo>
                <a:cubicBezTo>
                  <a:pt x="264" y="1114"/>
                  <a:pt x="263" y="1122"/>
                  <a:pt x="258" y="1128"/>
                </a:cubicBezTo>
                <a:cubicBezTo>
                  <a:pt x="253" y="1134"/>
                  <a:pt x="245" y="1137"/>
                  <a:pt x="237" y="1133"/>
                </a:cubicBezTo>
                <a:cubicBezTo>
                  <a:pt x="235" y="1132"/>
                  <a:pt x="233" y="1130"/>
                  <a:pt x="230" y="1129"/>
                </a:cubicBezTo>
                <a:cubicBezTo>
                  <a:pt x="231" y="1131"/>
                  <a:pt x="232" y="1133"/>
                  <a:pt x="233" y="1135"/>
                </a:cubicBezTo>
                <a:cubicBezTo>
                  <a:pt x="235" y="1143"/>
                  <a:pt x="234" y="1149"/>
                  <a:pt x="228" y="1155"/>
                </a:cubicBezTo>
                <a:cubicBezTo>
                  <a:pt x="222" y="1160"/>
                  <a:pt x="216" y="1161"/>
                  <a:pt x="208" y="1159"/>
                </a:cubicBezTo>
                <a:cubicBezTo>
                  <a:pt x="206" y="1158"/>
                  <a:pt x="204" y="1157"/>
                  <a:pt x="202" y="1156"/>
                </a:cubicBezTo>
                <a:cubicBezTo>
                  <a:pt x="206" y="1164"/>
                  <a:pt x="205" y="1171"/>
                  <a:pt x="201" y="1180"/>
                </a:cubicBezTo>
                <a:cubicBezTo>
                  <a:pt x="211" y="1176"/>
                  <a:pt x="219" y="1178"/>
                  <a:pt x="226" y="1185"/>
                </a:cubicBezTo>
                <a:cubicBezTo>
                  <a:pt x="226" y="1185"/>
                  <a:pt x="226" y="1185"/>
                  <a:pt x="226" y="1185"/>
                </a:cubicBezTo>
                <a:cubicBezTo>
                  <a:pt x="226" y="1185"/>
                  <a:pt x="226" y="1185"/>
                  <a:pt x="226" y="1185"/>
                </a:cubicBezTo>
                <a:cubicBezTo>
                  <a:pt x="226" y="1185"/>
                  <a:pt x="226" y="1185"/>
                  <a:pt x="226" y="1185"/>
                </a:cubicBezTo>
                <a:cubicBezTo>
                  <a:pt x="230" y="1192"/>
                  <a:pt x="230" y="1200"/>
                  <a:pt x="226" y="1208"/>
                </a:cubicBezTo>
                <a:cubicBezTo>
                  <a:pt x="236" y="1205"/>
                  <a:pt x="244" y="1206"/>
                  <a:pt x="250" y="1214"/>
                </a:cubicBezTo>
                <a:cubicBezTo>
                  <a:pt x="256" y="1223"/>
                  <a:pt x="254" y="1231"/>
                  <a:pt x="248" y="1240"/>
                </a:cubicBezTo>
                <a:cubicBezTo>
                  <a:pt x="258" y="1235"/>
                  <a:pt x="266" y="1235"/>
                  <a:pt x="273" y="1243"/>
                </a:cubicBezTo>
                <a:cubicBezTo>
                  <a:pt x="281" y="1251"/>
                  <a:pt x="279" y="1260"/>
                  <a:pt x="273" y="1269"/>
                </a:cubicBezTo>
                <a:cubicBezTo>
                  <a:pt x="276" y="1268"/>
                  <a:pt x="278" y="1268"/>
                  <a:pt x="280" y="1267"/>
                </a:cubicBezTo>
                <a:cubicBezTo>
                  <a:pt x="288" y="1265"/>
                  <a:pt x="295" y="1268"/>
                  <a:pt x="300" y="1274"/>
                </a:cubicBezTo>
                <a:cubicBezTo>
                  <a:pt x="304" y="1281"/>
                  <a:pt x="304" y="1288"/>
                  <a:pt x="300" y="1295"/>
                </a:cubicBezTo>
                <a:cubicBezTo>
                  <a:pt x="299" y="1297"/>
                  <a:pt x="298" y="1298"/>
                  <a:pt x="297" y="1300"/>
                </a:cubicBezTo>
                <a:cubicBezTo>
                  <a:pt x="289" y="1303"/>
                  <a:pt x="281" y="1305"/>
                  <a:pt x="274" y="1300"/>
                </a:cubicBezTo>
                <a:cubicBezTo>
                  <a:pt x="274" y="1307"/>
                  <a:pt x="273" y="1314"/>
                  <a:pt x="273" y="1321"/>
                </a:cubicBezTo>
                <a:cubicBezTo>
                  <a:pt x="280" y="1318"/>
                  <a:pt x="287" y="1322"/>
                  <a:pt x="295" y="1324"/>
                </a:cubicBezTo>
                <a:cubicBezTo>
                  <a:pt x="290" y="1315"/>
                  <a:pt x="292" y="1307"/>
                  <a:pt x="297" y="1300"/>
                </a:cubicBezTo>
                <a:cubicBezTo>
                  <a:pt x="299" y="1299"/>
                  <a:pt x="300" y="1298"/>
                  <a:pt x="302" y="1298"/>
                </a:cubicBezTo>
                <a:cubicBezTo>
                  <a:pt x="310" y="1294"/>
                  <a:pt x="318" y="1296"/>
                  <a:pt x="324" y="1302"/>
                </a:cubicBezTo>
                <a:cubicBezTo>
                  <a:pt x="329" y="1308"/>
                  <a:pt x="330" y="1317"/>
                  <a:pt x="326" y="1324"/>
                </a:cubicBezTo>
                <a:cubicBezTo>
                  <a:pt x="325" y="1325"/>
                  <a:pt x="324" y="1327"/>
                  <a:pt x="322" y="1329"/>
                </a:cubicBezTo>
                <a:cubicBezTo>
                  <a:pt x="312" y="1334"/>
                  <a:pt x="303" y="1334"/>
                  <a:pt x="295" y="1325"/>
                </a:cubicBezTo>
                <a:cubicBezTo>
                  <a:pt x="296" y="1329"/>
                  <a:pt x="299" y="1334"/>
                  <a:pt x="299" y="1338"/>
                </a:cubicBezTo>
                <a:cubicBezTo>
                  <a:pt x="299" y="1343"/>
                  <a:pt x="297" y="1347"/>
                  <a:pt x="296" y="1352"/>
                </a:cubicBezTo>
                <a:cubicBezTo>
                  <a:pt x="303" y="1349"/>
                  <a:pt x="310" y="1349"/>
                  <a:pt x="317" y="1354"/>
                </a:cubicBezTo>
                <a:cubicBezTo>
                  <a:pt x="317" y="1354"/>
                  <a:pt x="318" y="1354"/>
                  <a:pt x="319" y="1354"/>
                </a:cubicBezTo>
                <a:cubicBezTo>
                  <a:pt x="315" y="1345"/>
                  <a:pt x="316" y="1337"/>
                  <a:pt x="323" y="1329"/>
                </a:cubicBezTo>
                <a:cubicBezTo>
                  <a:pt x="325" y="1328"/>
                  <a:pt x="327" y="1327"/>
                  <a:pt x="329" y="1327"/>
                </a:cubicBezTo>
                <a:cubicBezTo>
                  <a:pt x="337" y="1324"/>
                  <a:pt x="346" y="1327"/>
                  <a:pt x="350" y="1334"/>
                </a:cubicBezTo>
                <a:cubicBezTo>
                  <a:pt x="355" y="1341"/>
                  <a:pt x="354" y="1350"/>
                  <a:pt x="348" y="1356"/>
                </a:cubicBezTo>
                <a:cubicBezTo>
                  <a:pt x="343" y="1362"/>
                  <a:pt x="333" y="1364"/>
                  <a:pt x="326" y="1359"/>
                </a:cubicBezTo>
                <a:cubicBezTo>
                  <a:pt x="324" y="1358"/>
                  <a:pt x="322" y="1356"/>
                  <a:pt x="320" y="1355"/>
                </a:cubicBezTo>
                <a:cubicBezTo>
                  <a:pt x="324" y="1363"/>
                  <a:pt x="326" y="1372"/>
                  <a:pt x="318" y="1383"/>
                </a:cubicBezTo>
                <a:cubicBezTo>
                  <a:pt x="328" y="1379"/>
                  <a:pt x="335" y="1379"/>
                  <a:pt x="342" y="1384"/>
                </a:cubicBezTo>
                <a:cubicBezTo>
                  <a:pt x="343" y="1384"/>
                  <a:pt x="344" y="1384"/>
                  <a:pt x="345" y="1384"/>
                </a:cubicBezTo>
                <a:cubicBezTo>
                  <a:pt x="342" y="1380"/>
                  <a:pt x="341" y="1375"/>
                  <a:pt x="342" y="1370"/>
                </a:cubicBezTo>
                <a:cubicBezTo>
                  <a:pt x="344" y="1359"/>
                  <a:pt x="355" y="1353"/>
                  <a:pt x="366" y="1356"/>
                </a:cubicBezTo>
                <a:cubicBezTo>
                  <a:pt x="375" y="1360"/>
                  <a:pt x="380" y="1371"/>
                  <a:pt x="377" y="1381"/>
                </a:cubicBezTo>
                <a:cubicBezTo>
                  <a:pt x="375" y="1383"/>
                  <a:pt x="374" y="1386"/>
                  <a:pt x="373" y="1388"/>
                </a:cubicBezTo>
                <a:cubicBezTo>
                  <a:pt x="372" y="1389"/>
                  <a:pt x="370" y="1389"/>
                  <a:pt x="368" y="1390"/>
                </a:cubicBezTo>
                <a:cubicBezTo>
                  <a:pt x="359" y="1394"/>
                  <a:pt x="351" y="1392"/>
                  <a:pt x="345" y="1384"/>
                </a:cubicBezTo>
                <a:cubicBezTo>
                  <a:pt x="348" y="1393"/>
                  <a:pt x="351" y="1401"/>
                  <a:pt x="344" y="1411"/>
                </a:cubicBezTo>
                <a:cubicBezTo>
                  <a:pt x="356" y="1407"/>
                  <a:pt x="363" y="1410"/>
                  <a:pt x="370" y="1416"/>
                </a:cubicBezTo>
                <a:cubicBezTo>
                  <a:pt x="370" y="1415"/>
                  <a:pt x="370" y="1414"/>
                  <a:pt x="369" y="1413"/>
                </a:cubicBezTo>
                <a:cubicBezTo>
                  <a:pt x="364" y="1403"/>
                  <a:pt x="365" y="1397"/>
                  <a:pt x="373" y="1388"/>
                </a:cubicBezTo>
                <a:cubicBezTo>
                  <a:pt x="373" y="1388"/>
                  <a:pt x="373" y="1388"/>
                  <a:pt x="373" y="1388"/>
                </a:cubicBezTo>
                <a:cubicBezTo>
                  <a:pt x="373" y="1388"/>
                  <a:pt x="373" y="1388"/>
                  <a:pt x="373" y="1388"/>
                </a:cubicBezTo>
                <a:cubicBezTo>
                  <a:pt x="373" y="1388"/>
                  <a:pt x="373" y="1388"/>
                  <a:pt x="373" y="1388"/>
                </a:cubicBezTo>
                <a:cubicBezTo>
                  <a:pt x="382" y="1382"/>
                  <a:pt x="391" y="1385"/>
                  <a:pt x="399" y="1390"/>
                </a:cubicBezTo>
                <a:cubicBezTo>
                  <a:pt x="400" y="1392"/>
                  <a:pt x="401" y="1394"/>
                  <a:pt x="401" y="1396"/>
                </a:cubicBezTo>
                <a:cubicBezTo>
                  <a:pt x="404" y="1404"/>
                  <a:pt x="402" y="1411"/>
                  <a:pt x="397" y="1416"/>
                </a:cubicBezTo>
                <a:cubicBezTo>
                  <a:pt x="391" y="1421"/>
                  <a:pt x="383" y="1422"/>
                  <a:pt x="376" y="1419"/>
                </a:cubicBezTo>
                <a:cubicBezTo>
                  <a:pt x="374" y="1418"/>
                  <a:pt x="372" y="1417"/>
                  <a:pt x="371" y="1416"/>
                </a:cubicBezTo>
                <a:cubicBezTo>
                  <a:pt x="372" y="1420"/>
                  <a:pt x="373" y="1424"/>
                  <a:pt x="373" y="1428"/>
                </a:cubicBezTo>
                <a:cubicBezTo>
                  <a:pt x="373" y="1432"/>
                  <a:pt x="371" y="1436"/>
                  <a:pt x="370" y="1441"/>
                </a:cubicBezTo>
                <a:cubicBezTo>
                  <a:pt x="380" y="1437"/>
                  <a:pt x="388" y="1438"/>
                  <a:pt x="395" y="1446"/>
                </a:cubicBezTo>
                <a:cubicBezTo>
                  <a:pt x="395" y="1446"/>
                  <a:pt x="395" y="1446"/>
                  <a:pt x="395" y="1446"/>
                </a:cubicBezTo>
                <a:cubicBezTo>
                  <a:pt x="395" y="1446"/>
                  <a:pt x="395" y="1446"/>
                  <a:pt x="395" y="1446"/>
                </a:cubicBezTo>
                <a:cubicBezTo>
                  <a:pt x="395" y="1446"/>
                  <a:pt x="395" y="1446"/>
                  <a:pt x="395" y="1446"/>
                </a:cubicBezTo>
                <a:cubicBezTo>
                  <a:pt x="394" y="1446"/>
                  <a:pt x="394" y="1446"/>
                  <a:pt x="394" y="1446"/>
                </a:cubicBezTo>
                <a:cubicBezTo>
                  <a:pt x="400" y="1454"/>
                  <a:pt x="398" y="1462"/>
                  <a:pt x="394" y="1471"/>
                </a:cubicBezTo>
                <a:cubicBezTo>
                  <a:pt x="404" y="1467"/>
                  <a:pt x="412" y="1468"/>
                  <a:pt x="419" y="1475"/>
                </a:cubicBezTo>
                <a:cubicBezTo>
                  <a:pt x="419" y="1475"/>
                  <a:pt x="419" y="1475"/>
                  <a:pt x="419" y="1475"/>
                </a:cubicBezTo>
                <a:cubicBezTo>
                  <a:pt x="418" y="1473"/>
                  <a:pt x="417" y="1470"/>
                  <a:pt x="416" y="1467"/>
                </a:cubicBezTo>
                <a:cubicBezTo>
                  <a:pt x="414" y="1459"/>
                  <a:pt x="417" y="1451"/>
                  <a:pt x="424" y="1447"/>
                </a:cubicBezTo>
                <a:cubicBezTo>
                  <a:pt x="431" y="1443"/>
                  <a:pt x="440" y="1443"/>
                  <a:pt x="446" y="1449"/>
                </a:cubicBezTo>
                <a:cubicBezTo>
                  <a:pt x="453" y="1455"/>
                  <a:pt x="454" y="1464"/>
                  <a:pt x="450" y="1472"/>
                </a:cubicBezTo>
                <a:cubicBezTo>
                  <a:pt x="449" y="1473"/>
                  <a:pt x="448" y="1474"/>
                  <a:pt x="447" y="1476"/>
                </a:cubicBezTo>
                <a:cubicBezTo>
                  <a:pt x="449" y="1475"/>
                  <a:pt x="451" y="1474"/>
                  <a:pt x="453" y="1474"/>
                </a:cubicBezTo>
                <a:cubicBezTo>
                  <a:pt x="461" y="1472"/>
                  <a:pt x="468" y="1474"/>
                  <a:pt x="473" y="1480"/>
                </a:cubicBezTo>
                <a:cubicBezTo>
                  <a:pt x="478" y="1486"/>
                  <a:pt x="478" y="1494"/>
                  <a:pt x="474" y="1502"/>
                </a:cubicBezTo>
                <a:cubicBezTo>
                  <a:pt x="473" y="1503"/>
                  <a:pt x="472" y="1505"/>
                  <a:pt x="471" y="1506"/>
                </a:cubicBezTo>
                <a:cubicBezTo>
                  <a:pt x="461" y="1511"/>
                  <a:pt x="452" y="1512"/>
                  <a:pt x="444" y="1503"/>
                </a:cubicBezTo>
                <a:cubicBezTo>
                  <a:pt x="448" y="1511"/>
                  <a:pt x="450" y="1519"/>
                  <a:pt x="445" y="1527"/>
                </a:cubicBezTo>
                <a:cubicBezTo>
                  <a:pt x="451" y="1528"/>
                  <a:pt x="456" y="1528"/>
                  <a:pt x="462" y="1529"/>
                </a:cubicBezTo>
                <a:cubicBezTo>
                  <a:pt x="464" y="1529"/>
                  <a:pt x="465" y="1530"/>
                  <a:pt x="467" y="1530"/>
                </a:cubicBezTo>
                <a:cubicBezTo>
                  <a:pt x="463" y="1521"/>
                  <a:pt x="465" y="1514"/>
                  <a:pt x="471" y="1506"/>
                </a:cubicBezTo>
                <a:cubicBezTo>
                  <a:pt x="473" y="1506"/>
                  <a:pt x="474" y="1505"/>
                  <a:pt x="476" y="1504"/>
                </a:cubicBezTo>
                <a:cubicBezTo>
                  <a:pt x="484" y="1501"/>
                  <a:pt x="492" y="1503"/>
                  <a:pt x="497" y="1509"/>
                </a:cubicBezTo>
                <a:cubicBezTo>
                  <a:pt x="502" y="1515"/>
                  <a:pt x="503" y="1523"/>
                  <a:pt x="499" y="1530"/>
                </a:cubicBezTo>
                <a:cubicBezTo>
                  <a:pt x="498" y="1532"/>
                  <a:pt x="497" y="1534"/>
                  <a:pt x="496" y="1535"/>
                </a:cubicBezTo>
                <a:cubicBezTo>
                  <a:pt x="498" y="1535"/>
                  <a:pt x="501" y="1534"/>
                  <a:pt x="503" y="1533"/>
                </a:cubicBezTo>
                <a:cubicBezTo>
                  <a:pt x="510" y="1531"/>
                  <a:pt x="516" y="1533"/>
                  <a:pt x="521" y="1538"/>
                </a:cubicBezTo>
                <a:cubicBezTo>
                  <a:pt x="526" y="1543"/>
                  <a:pt x="528" y="1549"/>
                  <a:pt x="526" y="1556"/>
                </a:cubicBezTo>
                <a:cubicBezTo>
                  <a:pt x="525" y="1558"/>
                  <a:pt x="525" y="1560"/>
                  <a:pt x="524" y="1563"/>
                </a:cubicBezTo>
                <a:cubicBezTo>
                  <a:pt x="531" y="1560"/>
                  <a:pt x="538" y="1561"/>
                  <a:pt x="543" y="1565"/>
                </a:cubicBezTo>
                <a:cubicBezTo>
                  <a:pt x="545" y="1566"/>
                  <a:pt x="547" y="1567"/>
                  <a:pt x="549" y="1568"/>
                </a:cubicBezTo>
                <a:cubicBezTo>
                  <a:pt x="552" y="1576"/>
                  <a:pt x="553" y="1584"/>
                  <a:pt x="548" y="1593"/>
                </a:cubicBezTo>
                <a:cubicBezTo>
                  <a:pt x="557" y="1590"/>
                  <a:pt x="565" y="1591"/>
                  <a:pt x="572" y="1597"/>
                </a:cubicBezTo>
                <a:cubicBezTo>
                  <a:pt x="571" y="1595"/>
                  <a:pt x="570" y="1593"/>
                  <a:pt x="570" y="1591"/>
                </a:cubicBezTo>
                <a:cubicBezTo>
                  <a:pt x="568" y="1583"/>
                  <a:pt x="570" y="1575"/>
                  <a:pt x="577" y="1570"/>
                </a:cubicBezTo>
                <a:cubicBezTo>
                  <a:pt x="583" y="1565"/>
                  <a:pt x="592" y="1566"/>
                  <a:pt x="599" y="1571"/>
                </a:cubicBezTo>
                <a:cubicBezTo>
                  <a:pt x="600" y="1572"/>
                  <a:pt x="602" y="1573"/>
                  <a:pt x="604" y="1575"/>
                </a:cubicBezTo>
                <a:cubicBezTo>
                  <a:pt x="604" y="1577"/>
                  <a:pt x="605" y="1579"/>
                  <a:pt x="606" y="1582"/>
                </a:cubicBezTo>
                <a:cubicBezTo>
                  <a:pt x="607" y="1589"/>
                  <a:pt x="604" y="1595"/>
                  <a:pt x="599" y="1600"/>
                </a:cubicBezTo>
                <a:cubicBezTo>
                  <a:pt x="602" y="1599"/>
                  <a:pt x="605" y="1598"/>
                  <a:pt x="608" y="1597"/>
                </a:cubicBezTo>
                <a:cubicBezTo>
                  <a:pt x="616" y="1595"/>
                  <a:pt x="622" y="1599"/>
                  <a:pt x="628" y="1603"/>
                </a:cubicBezTo>
                <a:cubicBezTo>
                  <a:pt x="627" y="1602"/>
                  <a:pt x="626" y="1600"/>
                  <a:pt x="625" y="1598"/>
                </a:cubicBezTo>
                <a:cubicBezTo>
                  <a:pt x="622" y="1590"/>
                  <a:pt x="624" y="1581"/>
                  <a:pt x="631" y="1575"/>
                </a:cubicBezTo>
                <a:cubicBezTo>
                  <a:pt x="638" y="1571"/>
                  <a:pt x="647" y="1571"/>
                  <a:pt x="654" y="1576"/>
                </a:cubicBezTo>
                <a:cubicBezTo>
                  <a:pt x="660" y="1582"/>
                  <a:pt x="662" y="1591"/>
                  <a:pt x="658" y="1599"/>
                </a:cubicBezTo>
                <a:cubicBezTo>
                  <a:pt x="657" y="1601"/>
                  <a:pt x="656" y="1602"/>
                  <a:pt x="655" y="1604"/>
                </a:cubicBezTo>
                <a:cubicBezTo>
                  <a:pt x="657" y="1603"/>
                  <a:pt x="659" y="1602"/>
                  <a:pt x="662" y="1602"/>
                </a:cubicBezTo>
                <a:cubicBezTo>
                  <a:pt x="669" y="1599"/>
                  <a:pt x="676" y="1602"/>
                  <a:pt x="681" y="1607"/>
                </a:cubicBezTo>
                <a:cubicBezTo>
                  <a:pt x="686" y="1613"/>
                  <a:pt x="687" y="1620"/>
                  <a:pt x="683" y="1627"/>
                </a:cubicBezTo>
                <a:cubicBezTo>
                  <a:pt x="683" y="1629"/>
                  <a:pt x="681" y="1631"/>
                  <a:pt x="680" y="1633"/>
                </a:cubicBezTo>
                <a:cubicBezTo>
                  <a:pt x="688" y="1629"/>
                  <a:pt x="696" y="1630"/>
                  <a:pt x="706" y="1635"/>
                </a:cubicBezTo>
                <a:cubicBezTo>
                  <a:pt x="700" y="1624"/>
                  <a:pt x="704" y="1616"/>
                  <a:pt x="710" y="1609"/>
                </a:cubicBezTo>
                <a:cubicBezTo>
                  <a:pt x="711" y="1608"/>
                  <a:pt x="713" y="1608"/>
                  <a:pt x="714" y="1607"/>
                </a:cubicBezTo>
                <a:cubicBezTo>
                  <a:pt x="722" y="1605"/>
                  <a:pt x="729" y="1606"/>
                  <a:pt x="734" y="1611"/>
                </a:cubicBezTo>
                <a:cubicBezTo>
                  <a:pt x="740" y="1617"/>
                  <a:pt x="741" y="1623"/>
                  <a:pt x="739" y="1630"/>
                </a:cubicBezTo>
                <a:cubicBezTo>
                  <a:pt x="738" y="1632"/>
                  <a:pt x="738" y="1634"/>
                  <a:pt x="737" y="1637"/>
                </a:cubicBezTo>
                <a:cubicBezTo>
                  <a:pt x="746" y="1633"/>
                  <a:pt x="753" y="1635"/>
                  <a:pt x="759" y="1639"/>
                </a:cubicBezTo>
                <a:cubicBezTo>
                  <a:pt x="755" y="1631"/>
                  <a:pt x="757" y="1622"/>
                  <a:pt x="762" y="1614"/>
                </a:cubicBezTo>
                <a:cubicBezTo>
                  <a:pt x="758" y="1615"/>
                  <a:pt x="754" y="1617"/>
                  <a:pt x="750" y="1617"/>
                </a:cubicBezTo>
                <a:cubicBezTo>
                  <a:pt x="742" y="1618"/>
                  <a:pt x="735" y="1613"/>
                  <a:pt x="733" y="1604"/>
                </a:cubicBezTo>
                <a:cubicBezTo>
                  <a:pt x="731" y="1597"/>
                  <a:pt x="734" y="1589"/>
                  <a:pt x="741" y="1584"/>
                </a:cubicBezTo>
                <a:cubicBezTo>
                  <a:pt x="748" y="1580"/>
                  <a:pt x="756" y="1581"/>
                  <a:pt x="762" y="1586"/>
                </a:cubicBezTo>
                <a:cubicBezTo>
                  <a:pt x="768" y="1592"/>
                  <a:pt x="770" y="1601"/>
                  <a:pt x="766" y="1608"/>
                </a:cubicBezTo>
                <a:cubicBezTo>
                  <a:pt x="765" y="1610"/>
                  <a:pt x="763" y="1612"/>
                  <a:pt x="762" y="1614"/>
                </a:cubicBezTo>
                <a:cubicBezTo>
                  <a:pt x="764" y="1613"/>
                  <a:pt x="765" y="1613"/>
                  <a:pt x="767" y="1612"/>
                </a:cubicBezTo>
                <a:cubicBezTo>
                  <a:pt x="776" y="1609"/>
                  <a:pt x="783" y="1611"/>
                  <a:pt x="789" y="1617"/>
                </a:cubicBezTo>
                <a:cubicBezTo>
                  <a:pt x="794" y="1623"/>
                  <a:pt x="795" y="1631"/>
                  <a:pt x="790" y="1639"/>
                </a:cubicBezTo>
                <a:cubicBezTo>
                  <a:pt x="790" y="1640"/>
                  <a:pt x="789" y="1641"/>
                  <a:pt x="788" y="1643"/>
                </a:cubicBezTo>
                <a:cubicBezTo>
                  <a:pt x="780" y="1648"/>
                  <a:pt x="771" y="1649"/>
                  <a:pt x="762" y="1643"/>
                </a:cubicBezTo>
                <a:cubicBezTo>
                  <a:pt x="765" y="1651"/>
                  <a:pt x="766" y="1659"/>
                  <a:pt x="760" y="1667"/>
                </a:cubicBezTo>
                <a:cubicBezTo>
                  <a:pt x="768" y="1664"/>
                  <a:pt x="775" y="1664"/>
                  <a:pt x="783" y="1668"/>
                </a:cubicBezTo>
                <a:cubicBezTo>
                  <a:pt x="779" y="1657"/>
                  <a:pt x="782" y="1650"/>
                  <a:pt x="788" y="1643"/>
                </a:cubicBezTo>
                <a:cubicBezTo>
                  <a:pt x="790" y="1642"/>
                  <a:pt x="792" y="1642"/>
                  <a:pt x="794" y="1641"/>
                </a:cubicBezTo>
                <a:cubicBezTo>
                  <a:pt x="801" y="1639"/>
                  <a:pt x="808" y="1640"/>
                  <a:pt x="814" y="1646"/>
                </a:cubicBezTo>
                <a:cubicBezTo>
                  <a:pt x="819" y="1652"/>
                  <a:pt x="820" y="1660"/>
                  <a:pt x="816" y="1668"/>
                </a:cubicBezTo>
                <a:cubicBezTo>
                  <a:pt x="815" y="1669"/>
                  <a:pt x="814" y="1671"/>
                  <a:pt x="812" y="1674"/>
                </a:cubicBezTo>
                <a:cubicBezTo>
                  <a:pt x="821" y="1668"/>
                  <a:pt x="829" y="1669"/>
                  <a:pt x="838" y="1673"/>
                </a:cubicBezTo>
                <a:cubicBezTo>
                  <a:pt x="834" y="1663"/>
                  <a:pt x="837" y="1655"/>
                  <a:pt x="843" y="1648"/>
                </a:cubicBezTo>
                <a:cubicBezTo>
                  <a:pt x="844" y="1648"/>
                  <a:pt x="846" y="1647"/>
                  <a:pt x="847" y="1646"/>
                </a:cubicBezTo>
                <a:cubicBezTo>
                  <a:pt x="855" y="1644"/>
                  <a:pt x="861" y="1645"/>
                  <a:pt x="867" y="1650"/>
                </a:cubicBezTo>
                <a:cubicBezTo>
                  <a:pt x="873" y="1656"/>
                  <a:pt x="874" y="1662"/>
                  <a:pt x="872" y="1670"/>
                </a:cubicBezTo>
                <a:cubicBezTo>
                  <a:pt x="871" y="1671"/>
                  <a:pt x="871" y="1673"/>
                  <a:pt x="870" y="1675"/>
                </a:cubicBezTo>
                <a:cubicBezTo>
                  <a:pt x="879" y="1673"/>
                  <a:pt x="887" y="1673"/>
                  <a:pt x="893" y="1680"/>
                </a:cubicBezTo>
                <a:cubicBezTo>
                  <a:pt x="893" y="1679"/>
                  <a:pt x="892" y="1677"/>
                  <a:pt x="892" y="1676"/>
                </a:cubicBezTo>
                <a:cubicBezTo>
                  <a:pt x="889" y="1667"/>
                  <a:pt x="890" y="1659"/>
                  <a:pt x="898" y="1653"/>
                </a:cubicBezTo>
                <a:cubicBezTo>
                  <a:pt x="895" y="1654"/>
                  <a:pt x="892" y="1655"/>
                  <a:pt x="890" y="1656"/>
                </a:cubicBezTo>
                <a:cubicBezTo>
                  <a:pt x="881" y="1659"/>
                  <a:pt x="873" y="1655"/>
                  <a:pt x="868" y="1648"/>
                </a:cubicBezTo>
                <a:cubicBezTo>
                  <a:pt x="864" y="1641"/>
                  <a:pt x="866" y="1631"/>
                  <a:pt x="872" y="1626"/>
                </a:cubicBezTo>
                <a:cubicBezTo>
                  <a:pt x="878" y="1620"/>
                  <a:pt x="888" y="1619"/>
                  <a:pt x="895" y="1624"/>
                </a:cubicBezTo>
                <a:cubicBezTo>
                  <a:pt x="902" y="1629"/>
                  <a:pt x="904" y="1638"/>
                  <a:pt x="901" y="1646"/>
                </a:cubicBezTo>
                <a:cubicBezTo>
                  <a:pt x="900" y="1648"/>
                  <a:pt x="899" y="1650"/>
                  <a:pt x="899" y="1652"/>
                </a:cubicBezTo>
                <a:cubicBezTo>
                  <a:pt x="908" y="1647"/>
                  <a:pt x="917" y="1650"/>
                  <a:pt x="925" y="1656"/>
                </a:cubicBezTo>
                <a:cubicBezTo>
                  <a:pt x="928" y="1666"/>
                  <a:pt x="929" y="1674"/>
                  <a:pt x="921" y="1682"/>
                </a:cubicBezTo>
                <a:cubicBezTo>
                  <a:pt x="930" y="1679"/>
                  <a:pt x="938" y="1677"/>
                  <a:pt x="946" y="1683"/>
                </a:cubicBezTo>
                <a:cubicBezTo>
                  <a:pt x="941" y="1662"/>
                  <a:pt x="954" y="1649"/>
                  <a:pt x="976" y="1657"/>
                </a:cubicBezTo>
                <a:cubicBezTo>
                  <a:pt x="973" y="1647"/>
                  <a:pt x="974" y="1638"/>
                  <a:pt x="983" y="1633"/>
                </a:cubicBezTo>
                <a:cubicBezTo>
                  <a:pt x="990" y="1629"/>
                  <a:pt x="997" y="1629"/>
                  <a:pt x="1003" y="1633"/>
                </a:cubicBezTo>
                <a:cubicBezTo>
                  <a:pt x="1012" y="1640"/>
                  <a:pt x="1012" y="1650"/>
                  <a:pt x="1008" y="1660"/>
                </a:cubicBezTo>
                <a:cubicBezTo>
                  <a:pt x="1018" y="1657"/>
                  <a:pt x="1025" y="1659"/>
                  <a:pt x="1032" y="1665"/>
                </a:cubicBezTo>
                <a:cubicBezTo>
                  <a:pt x="1031" y="1663"/>
                  <a:pt x="1030" y="1660"/>
                  <a:pt x="1029" y="1657"/>
                </a:cubicBezTo>
                <a:cubicBezTo>
                  <a:pt x="1027" y="1649"/>
                  <a:pt x="1030" y="1643"/>
                  <a:pt x="1036" y="1637"/>
                </a:cubicBezTo>
                <a:cubicBezTo>
                  <a:pt x="1046" y="1631"/>
                  <a:pt x="1055" y="1634"/>
                  <a:pt x="1063" y="1641"/>
                </a:cubicBezTo>
                <a:cubicBezTo>
                  <a:pt x="1066" y="1650"/>
                  <a:pt x="1067" y="1659"/>
                  <a:pt x="1059" y="1667"/>
                </a:cubicBezTo>
                <a:cubicBezTo>
                  <a:pt x="1068" y="1663"/>
                  <a:pt x="1076" y="1661"/>
                  <a:pt x="1085" y="1667"/>
                </a:cubicBezTo>
                <a:cubicBezTo>
                  <a:pt x="1081" y="1659"/>
                  <a:pt x="1083" y="1652"/>
                  <a:pt x="1087" y="1645"/>
                </a:cubicBezTo>
                <a:cubicBezTo>
                  <a:pt x="1087" y="1645"/>
                  <a:pt x="1087" y="1644"/>
                  <a:pt x="1087" y="1644"/>
                </a:cubicBezTo>
                <a:cubicBezTo>
                  <a:pt x="1078" y="1648"/>
                  <a:pt x="1070" y="1646"/>
                  <a:pt x="1063" y="1641"/>
                </a:cubicBezTo>
                <a:cubicBezTo>
                  <a:pt x="1062" y="1639"/>
                  <a:pt x="1061" y="1637"/>
                  <a:pt x="1060" y="1635"/>
                </a:cubicBezTo>
                <a:cubicBezTo>
                  <a:pt x="1057" y="1627"/>
                  <a:pt x="1060" y="1617"/>
                  <a:pt x="1067" y="1613"/>
                </a:cubicBezTo>
                <a:cubicBezTo>
                  <a:pt x="1074" y="1608"/>
                  <a:pt x="1084" y="1609"/>
                  <a:pt x="1090" y="1615"/>
                </a:cubicBezTo>
                <a:cubicBezTo>
                  <a:pt x="1096" y="1622"/>
                  <a:pt x="1097" y="1631"/>
                  <a:pt x="1091" y="1639"/>
                </a:cubicBezTo>
                <a:cubicBezTo>
                  <a:pt x="1090" y="1641"/>
                  <a:pt x="1088" y="1642"/>
                  <a:pt x="1087" y="1643"/>
                </a:cubicBezTo>
                <a:cubicBezTo>
                  <a:pt x="1091" y="1642"/>
                  <a:pt x="1096" y="1640"/>
                  <a:pt x="1101" y="1639"/>
                </a:cubicBezTo>
                <a:cubicBezTo>
                  <a:pt x="1106" y="1639"/>
                  <a:pt x="1110" y="1641"/>
                  <a:pt x="1115" y="1643"/>
                </a:cubicBezTo>
                <a:cubicBezTo>
                  <a:pt x="1111" y="1634"/>
                  <a:pt x="1112" y="1626"/>
                  <a:pt x="1119" y="1620"/>
                </a:cubicBezTo>
                <a:cubicBezTo>
                  <a:pt x="1126" y="1612"/>
                  <a:pt x="1135" y="1613"/>
                  <a:pt x="1144" y="1618"/>
                </a:cubicBezTo>
                <a:cubicBezTo>
                  <a:pt x="1141" y="1604"/>
                  <a:pt x="1143" y="1597"/>
                  <a:pt x="1151" y="1592"/>
                </a:cubicBezTo>
                <a:cubicBezTo>
                  <a:pt x="1158" y="1589"/>
                  <a:pt x="1166" y="1589"/>
                  <a:pt x="1172" y="1594"/>
                </a:cubicBezTo>
                <a:cubicBezTo>
                  <a:pt x="1180" y="1601"/>
                  <a:pt x="1180" y="1610"/>
                  <a:pt x="1175" y="1621"/>
                </a:cubicBezTo>
                <a:cubicBezTo>
                  <a:pt x="1184" y="1617"/>
                  <a:pt x="1191" y="1619"/>
                  <a:pt x="1198" y="1623"/>
                </a:cubicBezTo>
                <a:cubicBezTo>
                  <a:pt x="1198" y="1618"/>
                  <a:pt x="1196" y="1615"/>
                  <a:pt x="1197" y="1611"/>
                </a:cubicBezTo>
                <a:cubicBezTo>
                  <a:pt x="1197" y="1607"/>
                  <a:pt x="1199" y="1604"/>
                  <a:pt x="1200" y="1600"/>
                </a:cubicBezTo>
                <a:cubicBezTo>
                  <a:pt x="1198" y="1600"/>
                  <a:pt x="1197" y="1601"/>
                  <a:pt x="1195" y="1601"/>
                </a:cubicBezTo>
                <a:cubicBezTo>
                  <a:pt x="1187" y="1603"/>
                  <a:pt x="1178" y="1600"/>
                  <a:pt x="1174" y="1592"/>
                </a:cubicBezTo>
                <a:cubicBezTo>
                  <a:pt x="1170" y="1585"/>
                  <a:pt x="1172" y="1575"/>
                  <a:pt x="1178" y="1570"/>
                </a:cubicBezTo>
                <a:cubicBezTo>
                  <a:pt x="1184" y="1565"/>
                  <a:pt x="1194" y="1564"/>
                  <a:pt x="1201" y="1569"/>
                </a:cubicBezTo>
                <a:cubicBezTo>
                  <a:pt x="1208" y="1573"/>
                  <a:pt x="1210" y="1582"/>
                  <a:pt x="1207" y="1591"/>
                </a:cubicBezTo>
                <a:cubicBezTo>
                  <a:pt x="1206" y="1592"/>
                  <a:pt x="1206" y="1594"/>
                  <a:pt x="1205" y="1597"/>
                </a:cubicBezTo>
                <a:cubicBezTo>
                  <a:pt x="1215" y="1591"/>
                  <a:pt x="1223" y="1594"/>
                  <a:pt x="1230" y="1601"/>
                </a:cubicBezTo>
                <a:cubicBezTo>
                  <a:pt x="1229" y="1599"/>
                  <a:pt x="1229" y="1597"/>
                  <a:pt x="1228" y="1595"/>
                </a:cubicBezTo>
                <a:cubicBezTo>
                  <a:pt x="1225" y="1587"/>
                  <a:pt x="1226" y="1580"/>
                  <a:pt x="1232" y="1575"/>
                </a:cubicBezTo>
                <a:cubicBezTo>
                  <a:pt x="1237" y="1569"/>
                  <a:pt x="1245" y="1568"/>
                  <a:pt x="1252" y="1571"/>
                </a:cubicBezTo>
                <a:cubicBezTo>
                  <a:pt x="1254" y="1572"/>
                  <a:pt x="1256" y="1572"/>
                  <a:pt x="1258" y="1573"/>
                </a:cubicBezTo>
                <a:cubicBezTo>
                  <a:pt x="1257" y="1571"/>
                  <a:pt x="1256" y="1569"/>
                  <a:pt x="1256" y="1567"/>
                </a:cubicBezTo>
                <a:cubicBezTo>
                  <a:pt x="1254" y="1559"/>
                  <a:pt x="1258" y="1551"/>
                  <a:pt x="1265" y="1547"/>
                </a:cubicBezTo>
                <a:cubicBezTo>
                  <a:pt x="1272" y="1543"/>
                  <a:pt x="1280" y="1544"/>
                  <a:pt x="1286" y="1549"/>
                </a:cubicBezTo>
                <a:cubicBezTo>
                  <a:pt x="1292" y="1555"/>
                  <a:pt x="1294" y="1563"/>
                  <a:pt x="1290" y="1571"/>
                </a:cubicBezTo>
                <a:cubicBezTo>
                  <a:pt x="1290" y="1573"/>
                  <a:pt x="1289" y="1575"/>
                  <a:pt x="1288" y="1577"/>
                </a:cubicBezTo>
                <a:cubicBezTo>
                  <a:pt x="1295" y="1573"/>
                  <a:pt x="1303" y="1573"/>
                  <a:pt x="1311" y="1578"/>
                </a:cubicBezTo>
                <a:cubicBezTo>
                  <a:pt x="1309" y="1565"/>
                  <a:pt x="1309" y="1563"/>
                  <a:pt x="1316" y="1554"/>
                </a:cubicBezTo>
                <a:cubicBezTo>
                  <a:pt x="1313" y="1555"/>
                  <a:pt x="1310" y="1555"/>
                  <a:pt x="1308" y="1556"/>
                </a:cubicBezTo>
                <a:cubicBezTo>
                  <a:pt x="1299" y="1558"/>
                  <a:pt x="1291" y="1554"/>
                  <a:pt x="1287" y="1546"/>
                </a:cubicBezTo>
                <a:cubicBezTo>
                  <a:pt x="1284" y="1538"/>
                  <a:pt x="1286" y="1529"/>
                  <a:pt x="1292" y="1524"/>
                </a:cubicBezTo>
                <a:cubicBezTo>
                  <a:pt x="1299" y="1519"/>
                  <a:pt x="1309" y="1519"/>
                  <a:pt x="1315" y="1524"/>
                </a:cubicBezTo>
                <a:cubicBezTo>
                  <a:pt x="1322" y="1529"/>
                  <a:pt x="1324" y="1538"/>
                  <a:pt x="1320" y="1546"/>
                </a:cubicBezTo>
                <a:cubicBezTo>
                  <a:pt x="1319" y="1549"/>
                  <a:pt x="1318" y="1551"/>
                  <a:pt x="1317" y="1553"/>
                </a:cubicBezTo>
                <a:cubicBezTo>
                  <a:pt x="1325" y="1548"/>
                  <a:pt x="1333" y="1548"/>
                  <a:pt x="1342" y="1554"/>
                </a:cubicBezTo>
                <a:cubicBezTo>
                  <a:pt x="1338" y="1543"/>
                  <a:pt x="1340" y="1535"/>
                  <a:pt x="1347" y="1528"/>
                </a:cubicBezTo>
                <a:cubicBezTo>
                  <a:pt x="1345" y="1529"/>
                  <a:pt x="1342" y="1530"/>
                  <a:pt x="1340" y="1530"/>
                </a:cubicBezTo>
                <a:cubicBezTo>
                  <a:pt x="1332" y="1534"/>
                  <a:pt x="1323" y="1531"/>
                  <a:pt x="1318" y="1523"/>
                </a:cubicBezTo>
                <a:cubicBezTo>
                  <a:pt x="1314" y="1516"/>
                  <a:pt x="1315" y="1506"/>
                  <a:pt x="1321" y="1500"/>
                </a:cubicBezTo>
                <a:cubicBezTo>
                  <a:pt x="1327" y="1495"/>
                  <a:pt x="1336" y="1494"/>
                  <a:pt x="1344" y="1498"/>
                </a:cubicBezTo>
                <a:cubicBezTo>
                  <a:pt x="1345" y="1499"/>
                  <a:pt x="1347" y="1501"/>
                  <a:pt x="1348" y="1502"/>
                </a:cubicBezTo>
                <a:cubicBezTo>
                  <a:pt x="1347" y="1500"/>
                  <a:pt x="1346" y="1497"/>
                  <a:pt x="1345" y="1494"/>
                </a:cubicBezTo>
                <a:cubicBezTo>
                  <a:pt x="1343" y="1486"/>
                  <a:pt x="1346" y="1478"/>
                  <a:pt x="1353" y="1473"/>
                </a:cubicBezTo>
                <a:cubicBezTo>
                  <a:pt x="1360" y="1469"/>
                  <a:pt x="1369" y="1470"/>
                  <a:pt x="1375" y="1476"/>
                </a:cubicBezTo>
                <a:cubicBezTo>
                  <a:pt x="1381" y="1482"/>
                  <a:pt x="1382" y="1491"/>
                  <a:pt x="1378" y="1498"/>
                </a:cubicBezTo>
                <a:cubicBezTo>
                  <a:pt x="1377" y="1500"/>
                  <a:pt x="1375" y="1502"/>
                  <a:pt x="1374" y="1504"/>
                </a:cubicBezTo>
                <a:cubicBezTo>
                  <a:pt x="1375" y="1504"/>
                  <a:pt x="1376" y="1503"/>
                  <a:pt x="1378" y="1503"/>
                </a:cubicBezTo>
                <a:cubicBezTo>
                  <a:pt x="1386" y="1499"/>
                  <a:pt x="1394" y="1499"/>
                  <a:pt x="1400" y="1505"/>
                </a:cubicBezTo>
                <a:cubicBezTo>
                  <a:pt x="1406" y="1510"/>
                  <a:pt x="1407" y="1518"/>
                  <a:pt x="1404" y="1527"/>
                </a:cubicBezTo>
                <a:cubicBezTo>
                  <a:pt x="1404" y="1528"/>
                  <a:pt x="1404" y="1529"/>
                  <a:pt x="1403" y="1529"/>
                </a:cubicBezTo>
                <a:cubicBezTo>
                  <a:pt x="1410" y="1529"/>
                  <a:pt x="1417" y="1529"/>
                  <a:pt x="1422" y="1529"/>
                </a:cubicBezTo>
                <a:close/>
                <a:moveTo>
                  <a:pt x="1618" y="1249"/>
                </a:moveTo>
                <a:cubicBezTo>
                  <a:pt x="1627" y="1245"/>
                  <a:pt x="1633" y="1246"/>
                  <a:pt x="1639" y="1249"/>
                </a:cubicBezTo>
                <a:cubicBezTo>
                  <a:pt x="1640" y="1242"/>
                  <a:pt x="1641" y="1235"/>
                  <a:pt x="1641" y="1228"/>
                </a:cubicBezTo>
                <a:cubicBezTo>
                  <a:pt x="1634" y="1231"/>
                  <a:pt x="1628" y="1229"/>
                  <a:pt x="1620" y="1225"/>
                </a:cubicBezTo>
                <a:cubicBezTo>
                  <a:pt x="1624" y="1234"/>
                  <a:pt x="1623" y="1241"/>
                  <a:pt x="1618" y="1249"/>
                </a:cubicBezTo>
                <a:close/>
                <a:moveTo>
                  <a:pt x="1609" y="1272"/>
                </a:moveTo>
                <a:cubicBezTo>
                  <a:pt x="1610" y="1267"/>
                  <a:pt x="1611" y="1260"/>
                  <a:pt x="1612" y="1253"/>
                </a:cubicBezTo>
                <a:cubicBezTo>
                  <a:pt x="1605" y="1255"/>
                  <a:pt x="1598" y="1255"/>
                  <a:pt x="1591" y="1250"/>
                </a:cubicBezTo>
                <a:cubicBezTo>
                  <a:pt x="1595" y="1258"/>
                  <a:pt x="1594" y="1265"/>
                  <a:pt x="1591" y="1271"/>
                </a:cubicBezTo>
                <a:cubicBezTo>
                  <a:pt x="1597" y="1272"/>
                  <a:pt x="1604" y="1272"/>
                  <a:pt x="1609" y="1272"/>
                </a:cubicBezTo>
                <a:close/>
                <a:moveTo>
                  <a:pt x="1588" y="1307"/>
                </a:moveTo>
                <a:cubicBezTo>
                  <a:pt x="1588" y="1313"/>
                  <a:pt x="1587" y="1320"/>
                  <a:pt x="1587" y="1326"/>
                </a:cubicBezTo>
                <a:cubicBezTo>
                  <a:pt x="1592" y="1326"/>
                  <a:pt x="1599" y="1327"/>
                  <a:pt x="1605" y="1327"/>
                </a:cubicBezTo>
                <a:cubicBezTo>
                  <a:pt x="1606" y="1321"/>
                  <a:pt x="1606" y="1314"/>
                  <a:pt x="1607" y="1309"/>
                </a:cubicBezTo>
                <a:cubicBezTo>
                  <a:pt x="1600" y="1308"/>
                  <a:pt x="1594" y="1307"/>
                  <a:pt x="1588" y="1307"/>
                </a:cubicBezTo>
                <a:close/>
                <a:moveTo>
                  <a:pt x="1551" y="1356"/>
                </a:moveTo>
                <a:cubicBezTo>
                  <a:pt x="1543" y="1358"/>
                  <a:pt x="1535" y="1359"/>
                  <a:pt x="1527" y="1354"/>
                </a:cubicBezTo>
                <a:cubicBezTo>
                  <a:pt x="1531" y="1364"/>
                  <a:pt x="1530" y="1372"/>
                  <a:pt x="1523" y="1378"/>
                </a:cubicBezTo>
                <a:cubicBezTo>
                  <a:pt x="1531" y="1375"/>
                  <a:pt x="1538" y="1374"/>
                  <a:pt x="1547" y="1378"/>
                </a:cubicBezTo>
                <a:cubicBezTo>
                  <a:pt x="1545" y="1366"/>
                  <a:pt x="1545" y="1364"/>
                  <a:pt x="1551" y="1356"/>
                </a:cubicBezTo>
                <a:close/>
                <a:moveTo>
                  <a:pt x="1524" y="1411"/>
                </a:moveTo>
                <a:cubicBezTo>
                  <a:pt x="1524" y="1417"/>
                  <a:pt x="1523" y="1424"/>
                  <a:pt x="1523" y="1430"/>
                </a:cubicBezTo>
                <a:cubicBezTo>
                  <a:pt x="1529" y="1430"/>
                  <a:pt x="1535" y="1431"/>
                  <a:pt x="1541" y="1431"/>
                </a:cubicBezTo>
                <a:cubicBezTo>
                  <a:pt x="1542" y="1425"/>
                  <a:pt x="1542" y="1419"/>
                  <a:pt x="1543" y="1413"/>
                </a:cubicBezTo>
                <a:cubicBezTo>
                  <a:pt x="1537" y="1412"/>
                  <a:pt x="1530" y="1412"/>
                  <a:pt x="1524" y="1411"/>
                </a:cubicBezTo>
                <a:close/>
                <a:moveTo>
                  <a:pt x="1491" y="1455"/>
                </a:moveTo>
                <a:cubicBezTo>
                  <a:pt x="1498" y="1455"/>
                  <a:pt x="1505" y="1455"/>
                  <a:pt x="1511" y="1455"/>
                </a:cubicBezTo>
                <a:cubicBezTo>
                  <a:pt x="1512" y="1449"/>
                  <a:pt x="1513" y="1443"/>
                  <a:pt x="1513" y="1438"/>
                </a:cubicBezTo>
                <a:cubicBezTo>
                  <a:pt x="1507" y="1437"/>
                  <a:pt x="1500" y="1436"/>
                  <a:pt x="1493" y="1435"/>
                </a:cubicBezTo>
                <a:cubicBezTo>
                  <a:pt x="1496" y="1442"/>
                  <a:pt x="1495" y="1449"/>
                  <a:pt x="1491" y="1455"/>
                </a:cubicBezTo>
                <a:close/>
                <a:moveTo>
                  <a:pt x="1487" y="1460"/>
                </a:moveTo>
                <a:cubicBezTo>
                  <a:pt x="1479" y="1464"/>
                  <a:pt x="1472" y="1462"/>
                  <a:pt x="1466" y="1460"/>
                </a:cubicBezTo>
                <a:cubicBezTo>
                  <a:pt x="1465" y="1467"/>
                  <a:pt x="1464" y="1474"/>
                  <a:pt x="1464" y="1479"/>
                </a:cubicBezTo>
                <a:cubicBezTo>
                  <a:pt x="1470" y="1480"/>
                  <a:pt x="1476" y="1480"/>
                  <a:pt x="1483" y="1481"/>
                </a:cubicBezTo>
                <a:cubicBezTo>
                  <a:pt x="1481" y="1474"/>
                  <a:pt x="1482" y="1467"/>
                  <a:pt x="1487" y="1460"/>
                </a:cubicBezTo>
                <a:close/>
                <a:moveTo>
                  <a:pt x="1461" y="1431"/>
                </a:moveTo>
                <a:cubicBezTo>
                  <a:pt x="1451" y="1435"/>
                  <a:pt x="1443" y="1433"/>
                  <a:pt x="1436" y="1425"/>
                </a:cubicBezTo>
                <a:cubicBezTo>
                  <a:pt x="1441" y="1434"/>
                  <a:pt x="1443" y="1443"/>
                  <a:pt x="1436" y="1452"/>
                </a:cubicBezTo>
                <a:cubicBezTo>
                  <a:pt x="1444" y="1449"/>
                  <a:pt x="1451" y="1448"/>
                  <a:pt x="1459" y="1453"/>
                </a:cubicBezTo>
                <a:cubicBezTo>
                  <a:pt x="1456" y="1445"/>
                  <a:pt x="1457" y="1438"/>
                  <a:pt x="1461" y="1431"/>
                </a:cubicBezTo>
                <a:close/>
                <a:moveTo>
                  <a:pt x="1437" y="1653"/>
                </a:moveTo>
                <a:cubicBezTo>
                  <a:pt x="1432" y="1653"/>
                  <a:pt x="1428" y="1652"/>
                  <a:pt x="1423" y="1651"/>
                </a:cubicBezTo>
                <a:cubicBezTo>
                  <a:pt x="1423" y="1656"/>
                  <a:pt x="1423" y="1660"/>
                  <a:pt x="1423" y="1665"/>
                </a:cubicBezTo>
                <a:cubicBezTo>
                  <a:pt x="1428" y="1665"/>
                  <a:pt x="1432" y="1665"/>
                  <a:pt x="1436" y="1666"/>
                </a:cubicBezTo>
                <a:cubicBezTo>
                  <a:pt x="1436" y="1661"/>
                  <a:pt x="1436" y="1657"/>
                  <a:pt x="1437" y="1653"/>
                </a:cubicBezTo>
                <a:close/>
                <a:moveTo>
                  <a:pt x="1443" y="1597"/>
                </a:moveTo>
                <a:cubicBezTo>
                  <a:pt x="1438" y="1597"/>
                  <a:pt x="1433" y="1596"/>
                  <a:pt x="1428" y="1596"/>
                </a:cubicBezTo>
                <a:cubicBezTo>
                  <a:pt x="1427" y="1601"/>
                  <a:pt x="1427" y="1606"/>
                  <a:pt x="1427" y="1612"/>
                </a:cubicBezTo>
                <a:cubicBezTo>
                  <a:pt x="1432" y="1612"/>
                  <a:pt x="1437" y="1612"/>
                  <a:pt x="1441" y="1613"/>
                </a:cubicBezTo>
                <a:cubicBezTo>
                  <a:pt x="1442" y="1608"/>
                  <a:pt x="1443" y="1602"/>
                  <a:pt x="1443" y="1597"/>
                </a:cubicBezTo>
                <a:close/>
                <a:moveTo>
                  <a:pt x="1449" y="1542"/>
                </a:moveTo>
                <a:cubicBezTo>
                  <a:pt x="1443" y="1542"/>
                  <a:pt x="1437" y="1541"/>
                  <a:pt x="1432" y="1541"/>
                </a:cubicBezTo>
                <a:cubicBezTo>
                  <a:pt x="1432" y="1547"/>
                  <a:pt x="1431" y="1553"/>
                  <a:pt x="1431" y="1558"/>
                </a:cubicBezTo>
                <a:cubicBezTo>
                  <a:pt x="1436" y="1558"/>
                  <a:pt x="1441" y="1558"/>
                  <a:pt x="1446" y="1559"/>
                </a:cubicBezTo>
                <a:cubicBezTo>
                  <a:pt x="1447" y="1553"/>
                  <a:pt x="1448" y="1548"/>
                  <a:pt x="1449" y="1542"/>
                </a:cubicBezTo>
                <a:close/>
                <a:moveTo>
                  <a:pt x="1452" y="1505"/>
                </a:moveTo>
                <a:cubicBezTo>
                  <a:pt x="1453" y="1499"/>
                  <a:pt x="1454" y="1493"/>
                  <a:pt x="1455" y="1486"/>
                </a:cubicBezTo>
                <a:cubicBezTo>
                  <a:pt x="1448" y="1488"/>
                  <a:pt x="1441" y="1487"/>
                  <a:pt x="1434" y="1483"/>
                </a:cubicBezTo>
                <a:cubicBezTo>
                  <a:pt x="1438" y="1491"/>
                  <a:pt x="1436" y="1498"/>
                  <a:pt x="1433" y="1504"/>
                </a:cubicBezTo>
                <a:cubicBezTo>
                  <a:pt x="1440" y="1505"/>
                  <a:pt x="1446" y="1505"/>
                  <a:pt x="1452" y="1505"/>
                </a:cubicBezTo>
                <a:close/>
                <a:moveTo>
                  <a:pt x="1467" y="1628"/>
                </a:moveTo>
                <a:cubicBezTo>
                  <a:pt x="1462" y="1628"/>
                  <a:pt x="1457" y="1627"/>
                  <a:pt x="1453" y="1627"/>
                </a:cubicBezTo>
                <a:cubicBezTo>
                  <a:pt x="1453" y="1631"/>
                  <a:pt x="1453" y="1635"/>
                  <a:pt x="1452" y="1640"/>
                </a:cubicBezTo>
                <a:cubicBezTo>
                  <a:pt x="1457" y="1640"/>
                  <a:pt x="1461" y="1640"/>
                  <a:pt x="1466" y="1641"/>
                </a:cubicBezTo>
                <a:cubicBezTo>
                  <a:pt x="1466" y="1636"/>
                  <a:pt x="1466" y="1632"/>
                  <a:pt x="1467" y="1628"/>
                </a:cubicBezTo>
                <a:close/>
                <a:moveTo>
                  <a:pt x="1472" y="1573"/>
                </a:moveTo>
                <a:cubicBezTo>
                  <a:pt x="1467" y="1572"/>
                  <a:pt x="1462" y="1572"/>
                  <a:pt x="1457" y="1571"/>
                </a:cubicBezTo>
                <a:cubicBezTo>
                  <a:pt x="1457" y="1577"/>
                  <a:pt x="1457" y="1582"/>
                  <a:pt x="1456" y="1587"/>
                </a:cubicBezTo>
                <a:cubicBezTo>
                  <a:pt x="1461" y="1587"/>
                  <a:pt x="1466" y="1587"/>
                  <a:pt x="1471" y="1588"/>
                </a:cubicBezTo>
                <a:cubicBezTo>
                  <a:pt x="1471" y="1582"/>
                  <a:pt x="1471" y="1578"/>
                  <a:pt x="1472" y="1573"/>
                </a:cubicBezTo>
                <a:close/>
                <a:moveTo>
                  <a:pt x="1478" y="1518"/>
                </a:moveTo>
                <a:cubicBezTo>
                  <a:pt x="1472" y="1517"/>
                  <a:pt x="1466" y="1516"/>
                  <a:pt x="1461" y="1516"/>
                </a:cubicBezTo>
                <a:cubicBezTo>
                  <a:pt x="1461" y="1522"/>
                  <a:pt x="1460" y="1527"/>
                  <a:pt x="1460" y="1533"/>
                </a:cubicBezTo>
                <a:cubicBezTo>
                  <a:pt x="1465" y="1534"/>
                  <a:pt x="1471" y="1534"/>
                  <a:pt x="1477" y="1534"/>
                </a:cubicBezTo>
                <a:cubicBezTo>
                  <a:pt x="1477" y="1529"/>
                  <a:pt x="1478" y="1523"/>
                  <a:pt x="1478" y="1518"/>
                </a:cubicBezTo>
                <a:close/>
                <a:moveTo>
                  <a:pt x="1496" y="1602"/>
                </a:moveTo>
                <a:cubicBezTo>
                  <a:pt x="1491" y="1602"/>
                  <a:pt x="1487" y="1602"/>
                  <a:pt x="1483" y="1601"/>
                </a:cubicBezTo>
                <a:cubicBezTo>
                  <a:pt x="1483" y="1606"/>
                  <a:pt x="1483" y="1611"/>
                  <a:pt x="1483" y="1615"/>
                </a:cubicBezTo>
                <a:cubicBezTo>
                  <a:pt x="1487" y="1615"/>
                  <a:pt x="1490" y="1615"/>
                  <a:pt x="1494" y="1615"/>
                </a:cubicBezTo>
                <a:cubicBezTo>
                  <a:pt x="1495" y="1611"/>
                  <a:pt x="1495" y="1607"/>
                  <a:pt x="1496" y="1602"/>
                </a:cubicBezTo>
                <a:close/>
                <a:moveTo>
                  <a:pt x="1502" y="1548"/>
                </a:moveTo>
                <a:cubicBezTo>
                  <a:pt x="1496" y="1547"/>
                  <a:pt x="1491" y="1547"/>
                  <a:pt x="1486" y="1546"/>
                </a:cubicBezTo>
                <a:cubicBezTo>
                  <a:pt x="1486" y="1551"/>
                  <a:pt x="1486" y="1556"/>
                  <a:pt x="1486" y="1561"/>
                </a:cubicBezTo>
                <a:cubicBezTo>
                  <a:pt x="1491" y="1562"/>
                  <a:pt x="1496" y="1562"/>
                  <a:pt x="1501" y="1562"/>
                </a:cubicBezTo>
                <a:cubicBezTo>
                  <a:pt x="1501" y="1557"/>
                  <a:pt x="1501" y="1553"/>
                  <a:pt x="1502" y="1548"/>
                </a:cubicBezTo>
                <a:close/>
                <a:moveTo>
                  <a:pt x="1508" y="1493"/>
                </a:moveTo>
                <a:cubicBezTo>
                  <a:pt x="1502" y="1492"/>
                  <a:pt x="1496" y="1491"/>
                  <a:pt x="1491" y="1491"/>
                </a:cubicBezTo>
                <a:cubicBezTo>
                  <a:pt x="1490" y="1496"/>
                  <a:pt x="1490" y="1503"/>
                  <a:pt x="1490" y="1508"/>
                </a:cubicBezTo>
                <a:cubicBezTo>
                  <a:pt x="1495" y="1509"/>
                  <a:pt x="1501" y="1509"/>
                  <a:pt x="1506" y="1510"/>
                </a:cubicBezTo>
                <a:cubicBezTo>
                  <a:pt x="1507" y="1504"/>
                  <a:pt x="1507" y="1498"/>
                  <a:pt x="1508" y="1493"/>
                </a:cubicBezTo>
                <a:close/>
                <a:moveTo>
                  <a:pt x="1526" y="1578"/>
                </a:moveTo>
                <a:cubicBezTo>
                  <a:pt x="1521" y="1577"/>
                  <a:pt x="1517" y="1577"/>
                  <a:pt x="1512" y="1576"/>
                </a:cubicBezTo>
                <a:cubicBezTo>
                  <a:pt x="1512" y="1581"/>
                  <a:pt x="1511" y="1586"/>
                  <a:pt x="1511" y="1590"/>
                </a:cubicBezTo>
                <a:cubicBezTo>
                  <a:pt x="1515" y="1591"/>
                  <a:pt x="1520" y="1591"/>
                  <a:pt x="1524" y="1591"/>
                </a:cubicBezTo>
                <a:cubicBezTo>
                  <a:pt x="1525" y="1587"/>
                  <a:pt x="1525" y="1582"/>
                  <a:pt x="1526" y="1578"/>
                </a:cubicBezTo>
                <a:close/>
                <a:moveTo>
                  <a:pt x="1531" y="1524"/>
                </a:moveTo>
                <a:cubicBezTo>
                  <a:pt x="1526" y="1523"/>
                  <a:pt x="1521" y="1522"/>
                  <a:pt x="1516" y="1522"/>
                </a:cubicBezTo>
                <a:cubicBezTo>
                  <a:pt x="1516" y="1527"/>
                  <a:pt x="1516" y="1531"/>
                  <a:pt x="1515" y="1537"/>
                </a:cubicBezTo>
                <a:cubicBezTo>
                  <a:pt x="1521" y="1537"/>
                  <a:pt x="1526" y="1537"/>
                  <a:pt x="1530" y="1538"/>
                </a:cubicBezTo>
                <a:cubicBezTo>
                  <a:pt x="1531" y="1533"/>
                  <a:pt x="1531" y="1528"/>
                  <a:pt x="1531" y="1524"/>
                </a:cubicBezTo>
                <a:close/>
                <a:moveTo>
                  <a:pt x="1537" y="1468"/>
                </a:moveTo>
                <a:cubicBezTo>
                  <a:pt x="1532" y="1468"/>
                  <a:pt x="1526" y="1467"/>
                  <a:pt x="1521" y="1467"/>
                </a:cubicBezTo>
                <a:cubicBezTo>
                  <a:pt x="1520" y="1472"/>
                  <a:pt x="1520" y="1478"/>
                  <a:pt x="1519" y="1484"/>
                </a:cubicBezTo>
                <a:cubicBezTo>
                  <a:pt x="1524" y="1484"/>
                  <a:pt x="1529" y="1484"/>
                  <a:pt x="1535" y="1484"/>
                </a:cubicBezTo>
                <a:cubicBezTo>
                  <a:pt x="1536" y="1479"/>
                  <a:pt x="1536" y="1473"/>
                  <a:pt x="1537" y="1468"/>
                </a:cubicBezTo>
                <a:close/>
                <a:moveTo>
                  <a:pt x="1556" y="1553"/>
                </a:moveTo>
                <a:cubicBezTo>
                  <a:pt x="1551" y="1553"/>
                  <a:pt x="1546" y="1552"/>
                  <a:pt x="1542" y="1552"/>
                </a:cubicBezTo>
                <a:cubicBezTo>
                  <a:pt x="1541" y="1557"/>
                  <a:pt x="1541" y="1561"/>
                  <a:pt x="1541" y="1566"/>
                </a:cubicBezTo>
                <a:cubicBezTo>
                  <a:pt x="1545" y="1566"/>
                  <a:pt x="1550" y="1566"/>
                  <a:pt x="1554" y="1567"/>
                </a:cubicBezTo>
                <a:cubicBezTo>
                  <a:pt x="1555" y="1562"/>
                  <a:pt x="1555" y="1558"/>
                  <a:pt x="1556" y="1553"/>
                </a:cubicBezTo>
                <a:close/>
                <a:moveTo>
                  <a:pt x="1561" y="1499"/>
                </a:moveTo>
                <a:cubicBezTo>
                  <a:pt x="1555" y="1498"/>
                  <a:pt x="1551" y="1498"/>
                  <a:pt x="1546" y="1497"/>
                </a:cubicBezTo>
                <a:cubicBezTo>
                  <a:pt x="1546" y="1502"/>
                  <a:pt x="1546" y="1507"/>
                  <a:pt x="1545" y="1512"/>
                </a:cubicBezTo>
                <a:cubicBezTo>
                  <a:pt x="1550" y="1512"/>
                  <a:pt x="1554" y="1512"/>
                  <a:pt x="1559" y="1512"/>
                </a:cubicBezTo>
                <a:cubicBezTo>
                  <a:pt x="1559" y="1508"/>
                  <a:pt x="1560" y="1503"/>
                  <a:pt x="1561" y="1499"/>
                </a:cubicBezTo>
                <a:close/>
                <a:moveTo>
                  <a:pt x="1566" y="1444"/>
                </a:moveTo>
                <a:cubicBezTo>
                  <a:pt x="1561" y="1443"/>
                  <a:pt x="1555" y="1442"/>
                  <a:pt x="1550" y="1441"/>
                </a:cubicBezTo>
                <a:cubicBezTo>
                  <a:pt x="1549" y="1447"/>
                  <a:pt x="1549" y="1453"/>
                  <a:pt x="1548" y="1459"/>
                </a:cubicBezTo>
                <a:cubicBezTo>
                  <a:pt x="1554" y="1459"/>
                  <a:pt x="1560" y="1460"/>
                  <a:pt x="1565" y="1460"/>
                </a:cubicBezTo>
                <a:cubicBezTo>
                  <a:pt x="1566" y="1455"/>
                  <a:pt x="1566" y="1449"/>
                  <a:pt x="1566" y="1444"/>
                </a:cubicBezTo>
                <a:close/>
                <a:moveTo>
                  <a:pt x="1571" y="1406"/>
                </a:moveTo>
                <a:cubicBezTo>
                  <a:pt x="1571" y="1400"/>
                  <a:pt x="1572" y="1394"/>
                  <a:pt x="1573" y="1388"/>
                </a:cubicBezTo>
                <a:cubicBezTo>
                  <a:pt x="1567" y="1388"/>
                  <a:pt x="1560" y="1387"/>
                  <a:pt x="1555" y="1387"/>
                </a:cubicBezTo>
                <a:cubicBezTo>
                  <a:pt x="1554" y="1393"/>
                  <a:pt x="1553" y="1399"/>
                  <a:pt x="1553" y="1405"/>
                </a:cubicBezTo>
                <a:cubicBezTo>
                  <a:pt x="1558" y="1405"/>
                  <a:pt x="1565" y="1406"/>
                  <a:pt x="1571" y="1406"/>
                </a:cubicBezTo>
                <a:close/>
                <a:moveTo>
                  <a:pt x="1585" y="1529"/>
                </a:moveTo>
                <a:cubicBezTo>
                  <a:pt x="1580" y="1528"/>
                  <a:pt x="1576" y="1528"/>
                  <a:pt x="1572" y="1527"/>
                </a:cubicBezTo>
                <a:cubicBezTo>
                  <a:pt x="1571" y="1532"/>
                  <a:pt x="1571" y="1536"/>
                  <a:pt x="1571" y="1541"/>
                </a:cubicBezTo>
                <a:cubicBezTo>
                  <a:pt x="1575" y="1541"/>
                  <a:pt x="1579" y="1541"/>
                  <a:pt x="1583" y="1542"/>
                </a:cubicBezTo>
                <a:cubicBezTo>
                  <a:pt x="1583" y="1537"/>
                  <a:pt x="1584" y="1533"/>
                  <a:pt x="1585" y="1529"/>
                </a:cubicBezTo>
                <a:close/>
                <a:moveTo>
                  <a:pt x="1590" y="1473"/>
                </a:moveTo>
                <a:cubicBezTo>
                  <a:pt x="1585" y="1473"/>
                  <a:pt x="1580" y="1472"/>
                  <a:pt x="1575" y="1471"/>
                </a:cubicBezTo>
                <a:cubicBezTo>
                  <a:pt x="1575" y="1477"/>
                  <a:pt x="1575" y="1482"/>
                  <a:pt x="1575" y="1487"/>
                </a:cubicBezTo>
                <a:cubicBezTo>
                  <a:pt x="1580" y="1487"/>
                  <a:pt x="1584" y="1488"/>
                  <a:pt x="1589" y="1488"/>
                </a:cubicBezTo>
                <a:cubicBezTo>
                  <a:pt x="1589" y="1483"/>
                  <a:pt x="1590" y="1478"/>
                  <a:pt x="1590" y="1473"/>
                </a:cubicBezTo>
                <a:close/>
                <a:moveTo>
                  <a:pt x="1596" y="1419"/>
                </a:moveTo>
                <a:cubicBezTo>
                  <a:pt x="1590" y="1418"/>
                  <a:pt x="1585" y="1418"/>
                  <a:pt x="1580" y="1417"/>
                </a:cubicBezTo>
                <a:cubicBezTo>
                  <a:pt x="1579" y="1422"/>
                  <a:pt x="1579" y="1427"/>
                  <a:pt x="1579" y="1433"/>
                </a:cubicBezTo>
                <a:cubicBezTo>
                  <a:pt x="1584" y="1433"/>
                  <a:pt x="1590" y="1434"/>
                  <a:pt x="1595" y="1434"/>
                </a:cubicBezTo>
                <a:cubicBezTo>
                  <a:pt x="1595" y="1429"/>
                  <a:pt x="1595" y="1424"/>
                  <a:pt x="1596" y="1419"/>
                </a:cubicBezTo>
                <a:close/>
                <a:moveTo>
                  <a:pt x="1601" y="1364"/>
                </a:moveTo>
                <a:cubicBezTo>
                  <a:pt x="1596" y="1363"/>
                  <a:pt x="1590" y="1363"/>
                  <a:pt x="1584" y="1362"/>
                </a:cubicBezTo>
                <a:cubicBezTo>
                  <a:pt x="1583" y="1368"/>
                  <a:pt x="1582" y="1375"/>
                  <a:pt x="1582" y="1381"/>
                </a:cubicBezTo>
                <a:cubicBezTo>
                  <a:pt x="1587" y="1381"/>
                  <a:pt x="1593" y="1381"/>
                  <a:pt x="1599" y="1381"/>
                </a:cubicBezTo>
                <a:cubicBezTo>
                  <a:pt x="1600" y="1375"/>
                  <a:pt x="1601" y="1369"/>
                  <a:pt x="1601" y="1364"/>
                </a:cubicBezTo>
                <a:close/>
                <a:moveTo>
                  <a:pt x="1620" y="1449"/>
                </a:moveTo>
                <a:cubicBezTo>
                  <a:pt x="1615" y="1448"/>
                  <a:pt x="1610" y="1448"/>
                  <a:pt x="1605" y="1447"/>
                </a:cubicBezTo>
                <a:cubicBezTo>
                  <a:pt x="1605" y="1452"/>
                  <a:pt x="1605" y="1457"/>
                  <a:pt x="1604" y="1462"/>
                </a:cubicBezTo>
                <a:cubicBezTo>
                  <a:pt x="1609" y="1462"/>
                  <a:pt x="1614" y="1463"/>
                  <a:pt x="1618" y="1463"/>
                </a:cubicBezTo>
                <a:cubicBezTo>
                  <a:pt x="1619" y="1458"/>
                  <a:pt x="1620" y="1454"/>
                  <a:pt x="1620" y="1449"/>
                </a:cubicBezTo>
                <a:close/>
                <a:moveTo>
                  <a:pt x="1625" y="1394"/>
                </a:moveTo>
                <a:cubicBezTo>
                  <a:pt x="1620" y="1394"/>
                  <a:pt x="1615" y="1393"/>
                  <a:pt x="1610" y="1393"/>
                </a:cubicBezTo>
                <a:cubicBezTo>
                  <a:pt x="1609" y="1398"/>
                  <a:pt x="1609" y="1403"/>
                  <a:pt x="1609" y="1409"/>
                </a:cubicBezTo>
                <a:cubicBezTo>
                  <a:pt x="1614" y="1409"/>
                  <a:pt x="1619" y="1409"/>
                  <a:pt x="1623" y="1409"/>
                </a:cubicBezTo>
                <a:cubicBezTo>
                  <a:pt x="1624" y="1404"/>
                  <a:pt x="1624" y="1399"/>
                  <a:pt x="1625" y="1394"/>
                </a:cubicBezTo>
                <a:close/>
                <a:moveTo>
                  <a:pt x="1631" y="1340"/>
                </a:moveTo>
                <a:cubicBezTo>
                  <a:pt x="1625" y="1339"/>
                  <a:pt x="1619" y="1338"/>
                  <a:pt x="1614" y="1337"/>
                </a:cubicBezTo>
                <a:cubicBezTo>
                  <a:pt x="1613" y="1343"/>
                  <a:pt x="1613" y="1349"/>
                  <a:pt x="1612" y="1355"/>
                </a:cubicBezTo>
                <a:cubicBezTo>
                  <a:pt x="1618" y="1355"/>
                  <a:pt x="1624" y="1356"/>
                  <a:pt x="1629" y="1356"/>
                </a:cubicBezTo>
                <a:cubicBezTo>
                  <a:pt x="1630" y="1351"/>
                  <a:pt x="1630" y="1345"/>
                  <a:pt x="1631" y="1340"/>
                </a:cubicBezTo>
                <a:close/>
                <a:moveTo>
                  <a:pt x="1635" y="1302"/>
                </a:moveTo>
                <a:cubicBezTo>
                  <a:pt x="1635" y="1296"/>
                  <a:pt x="1636" y="1290"/>
                  <a:pt x="1637" y="1284"/>
                </a:cubicBezTo>
                <a:cubicBezTo>
                  <a:pt x="1631" y="1284"/>
                  <a:pt x="1624" y="1283"/>
                  <a:pt x="1619" y="1283"/>
                </a:cubicBezTo>
                <a:cubicBezTo>
                  <a:pt x="1618" y="1289"/>
                  <a:pt x="1617" y="1295"/>
                  <a:pt x="1617" y="1301"/>
                </a:cubicBezTo>
                <a:cubicBezTo>
                  <a:pt x="1623" y="1301"/>
                  <a:pt x="1629" y="1302"/>
                  <a:pt x="1635" y="1302"/>
                </a:cubicBezTo>
                <a:close/>
                <a:moveTo>
                  <a:pt x="1649" y="1424"/>
                </a:moveTo>
                <a:cubicBezTo>
                  <a:pt x="1644" y="1424"/>
                  <a:pt x="1640" y="1423"/>
                  <a:pt x="1635" y="1423"/>
                </a:cubicBezTo>
                <a:cubicBezTo>
                  <a:pt x="1635" y="1428"/>
                  <a:pt x="1635" y="1433"/>
                  <a:pt x="1634" y="1438"/>
                </a:cubicBezTo>
                <a:cubicBezTo>
                  <a:pt x="1639" y="1438"/>
                  <a:pt x="1643" y="1438"/>
                  <a:pt x="1647" y="1438"/>
                </a:cubicBezTo>
                <a:cubicBezTo>
                  <a:pt x="1648" y="1433"/>
                  <a:pt x="1648" y="1429"/>
                  <a:pt x="1649" y="1424"/>
                </a:cubicBezTo>
                <a:close/>
                <a:moveTo>
                  <a:pt x="1654" y="1370"/>
                </a:moveTo>
                <a:cubicBezTo>
                  <a:pt x="1649" y="1369"/>
                  <a:pt x="1644" y="1369"/>
                  <a:pt x="1639" y="1368"/>
                </a:cubicBezTo>
                <a:cubicBezTo>
                  <a:pt x="1639" y="1373"/>
                  <a:pt x="1638" y="1378"/>
                  <a:pt x="1638" y="1383"/>
                </a:cubicBezTo>
                <a:cubicBezTo>
                  <a:pt x="1643" y="1383"/>
                  <a:pt x="1648" y="1384"/>
                  <a:pt x="1653" y="1384"/>
                </a:cubicBezTo>
                <a:cubicBezTo>
                  <a:pt x="1653" y="1380"/>
                  <a:pt x="1654" y="1375"/>
                  <a:pt x="1654" y="1370"/>
                </a:cubicBezTo>
                <a:close/>
                <a:moveTo>
                  <a:pt x="1660" y="1315"/>
                </a:moveTo>
                <a:cubicBezTo>
                  <a:pt x="1654" y="1314"/>
                  <a:pt x="1649" y="1314"/>
                  <a:pt x="1644" y="1313"/>
                </a:cubicBezTo>
                <a:cubicBezTo>
                  <a:pt x="1643" y="1319"/>
                  <a:pt x="1643" y="1324"/>
                  <a:pt x="1642" y="1330"/>
                </a:cubicBezTo>
                <a:cubicBezTo>
                  <a:pt x="1647" y="1330"/>
                  <a:pt x="1653" y="1331"/>
                  <a:pt x="1659" y="1331"/>
                </a:cubicBezTo>
                <a:cubicBezTo>
                  <a:pt x="1659" y="1326"/>
                  <a:pt x="1660" y="1320"/>
                  <a:pt x="1660" y="1315"/>
                </a:cubicBezTo>
                <a:close/>
                <a:moveTo>
                  <a:pt x="1663" y="1276"/>
                </a:moveTo>
                <a:cubicBezTo>
                  <a:pt x="1664" y="1271"/>
                  <a:pt x="1665" y="1265"/>
                  <a:pt x="1665" y="1260"/>
                </a:cubicBezTo>
                <a:cubicBezTo>
                  <a:pt x="1659" y="1259"/>
                  <a:pt x="1653" y="1259"/>
                  <a:pt x="1648" y="1258"/>
                </a:cubicBezTo>
                <a:cubicBezTo>
                  <a:pt x="1647" y="1264"/>
                  <a:pt x="1646" y="1270"/>
                  <a:pt x="1646" y="1276"/>
                </a:cubicBezTo>
                <a:cubicBezTo>
                  <a:pt x="1651" y="1276"/>
                  <a:pt x="1657" y="1276"/>
                  <a:pt x="1663" y="1276"/>
                </a:cubicBezTo>
                <a:close/>
                <a:moveTo>
                  <a:pt x="1679" y="1400"/>
                </a:moveTo>
                <a:cubicBezTo>
                  <a:pt x="1673" y="1399"/>
                  <a:pt x="1669" y="1399"/>
                  <a:pt x="1665" y="1398"/>
                </a:cubicBezTo>
                <a:cubicBezTo>
                  <a:pt x="1664" y="1403"/>
                  <a:pt x="1664" y="1408"/>
                  <a:pt x="1664" y="1412"/>
                </a:cubicBezTo>
                <a:cubicBezTo>
                  <a:pt x="1668" y="1412"/>
                  <a:pt x="1673" y="1413"/>
                  <a:pt x="1677" y="1413"/>
                </a:cubicBezTo>
                <a:cubicBezTo>
                  <a:pt x="1678" y="1409"/>
                  <a:pt x="1678" y="1405"/>
                  <a:pt x="1679" y="1400"/>
                </a:cubicBezTo>
                <a:close/>
                <a:moveTo>
                  <a:pt x="1684" y="1345"/>
                </a:moveTo>
                <a:cubicBezTo>
                  <a:pt x="1679" y="1344"/>
                  <a:pt x="1674" y="1343"/>
                  <a:pt x="1669" y="1343"/>
                </a:cubicBezTo>
                <a:cubicBezTo>
                  <a:pt x="1669" y="1348"/>
                  <a:pt x="1669" y="1353"/>
                  <a:pt x="1669" y="1358"/>
                </a:cubicBezTo>
                <a:cubicBezTo>
                  <a:pt x="1673" y="1358"/>
                  <a:pt x="1678" y="1359"/>
                  <a:pt x="1683" y="1359"/>
                </a:cubicBezTo>
                <a:cubicBezTo>
                  <a:pt x="1683" y="1354"/>
                  <a:pt x="1684" y="1349"/>
                  <a:pt x="1684" y="1345"/>
                </a:cubicBezTo>
                <a:close/>
                <a:moveTo>
                  <a:pt x="1689" y="1290"/>
                </a:moveTo>
                <a:cubicBezTo>
                  <a:pt x="1684" y="1290"/>
                  <a:pt x="1679" y="1289"/>
                  <a:pt x="1674" y="1289"/>
                </a:cubicBezTo>
                <a:cubicBezTo>
                  <a:pt x="1673" y="1294"/>
                  <a:pt x="1673" y="1299"/>
                  <a:pt x="1673" y="1304"/>
                </a:cubicBezTo>
                <a:cubicBezTo>
                  <a:pt x="1678" y="1304"/>
                  <a:pt x="1682" y="1305"/>
                  <a:pt x="1687" y="1305"/>
                </a:cubicBezTo>
                <a:cubicBezTo>
                  <a:pt x="1688" y="1300"/>
                  <a:pt x="1688" y="1295"/>
                  <a:pt x="1689" y="1290"/>
                </a:cubicBezTo>
                <a:close/>
                <a:moveTo>
                  <a:pt x="1694" y="1236"/>
                </a:moveTo>
                <a:cubicBezTo>
                  <a:pt x="1689" y="1235"/>
                  <a:pt x="1683" y="1234"/>
                  <a:pt x="1678" y="1234"/>
                </a:cubicBezTo>
                <a:cubicBezTo>
                  <a:pt x="1677" y="1239"/>
                  <a:pt x="1677" y="1245"/>
                  <a:pt x="1676" y="1251"/>
                </a:cubicBezTo>
                <a:cubicBezTo>
                  <a:pt x="1682" y="1251"/>
                  <a:pt x="1688" y="1251"/>
                  <a:pt x="1693" y="1252"/>
                </a:cubicBezTo>
                <a:cubicBezTo>
                  <a:pt x="1693" y="1247"/>
                  <a:pt x="1694" y="1241"/>
                  <a:pt x="1694" y="1236"/>
                </a:cubicBezTo>
                <a:close/>
                <a:moveTo>
                  <a:pt x="1697" y="1197"/>
                </a:moveTo>
                <a:cubicBezTo>
                  <a:pt x="1698" y="1192"/>
                  <a:pt x="1699" y="1186"/>
                  <a:pt x="1699" y="1181"/>
                </a:cubicBezTo>
                <a:cubicBezTo>
                  <a:pt x="1694" y="1180"/>
                  <a:pt x="1688" y="1180"/>
                  <a:pt x="1683" y="1179"/>
                </a:cubicBezTo>
                <a:cubicBezTo>
                  <a:pt x="1682" y="1185"/>
                  <a:pt x="1682" y="1191"/>
                  <a:pt x="1681" y="1196"/>
                </a:cubicBezTo>
                <a:cubicBezTo>
                  <a:pt x="1687" y="1197"/>
                  <a:pt x="1692" y="1197"/>
                  <a:pt x="1697" y="1197"/>
                </a:cubicBezTo>
                <a:close/>
                <a:moveTo>
                  <a:pt x="1713" y="1320"/>
                </a:moveTo>
                <a:cubicBezTo>
                  <a:pt x="1708" y="1320"/>
                  <a:pt x="1704" y="1319"/>
                  <a:pt x="1699" y="1319"/>
                </a:cubicBezTo>
                <a:cubicBezTo>
                  <a:pt x="1699" y="1324"/>
                  <a:pt x="1698" y="1329"/>
                  <a:pt x="1698" y="1334"/>
                </a:cubicBezTo>
                <a:cubicBezTo>
                  <a:pt x="1703" y="1334"/>
                  <a:pt x="1707" y="1334"/>
                  <a:pt x="1711" y="1334"/>
                </a:cubicBezTo>
                <a:cubicBezTo>
                  <a:pt x="1712" y="1329"/>
                  <a:pt x="1712" y="1325"/>
                  <a:pt x="1713" y="1320"/>
                </a:cubicBezTo>
                <a:close/>
                <a:moveTo>
                  <a:pt x="1717" y="1266"/>
                </a:moveTo>
                <a:cubicBezTo>
                  <a:pt x="1712" y="1265"/>
                  <a:pt x="1708" y="1265"/>
                  <a:pt x="1703" y="1264"/>
                </a:cubicBezTo>
                <a:cubicBezTo>
                  <a:pt x="1703" y="1269"/>
                  <a:pt x="1703" y="1274"/>
                  <a:pt x="1703" y="1279"/>
                </a:cubicBezTo>
                <a:cubicBezTo>
                  <a:pt x="1707" y="1279"/>
                  <a:pt x="1712" y="1280"/>
                  <a:pt x="1717" y="1280"/>
                </a:cubicBezTo>
                <a:cubicBezTo>
                  <a:pt x="1717" y="1275"/>
                  <a:pt x="1717" y="1270"/>
                  <a:pt x="1717" y="1266"/>
                </a:cubicBezTo>
                <a:close/>
                <a:moveTo>
                  <a:pt x="1724" y="1211"/>
                </a:moveTo>
                <a:cubicBezTo>
                  <a:pt x="1718" y="1211"/>
                  <a:pt x="1713" y="1210"/>
                  <a:pt x="1708" y="1210"/>
                </a:cubicBezTo>
                <a:cubicBezTo>
                  <a:pt x="1708" y="1215"/>
                  <a:pt x="1707" y="1220"/>
                  <a:pt x="1707" y="1226"/>
                </a:cubicBezTo>
                <a:cubicBezTo>
                  <a:pt x="1712" y="1226"/>
                  <a:pt x="1717" y="1226"/>
                  <a:pt x="1722" y="1227"/>
                </a:cubicBezTo>
                <a:cubicBezTo>
                  <a:pt x="1723" y="1222"/>
                  <a:pt x="1723" y="1216"/>
                  <a:pt x="1724" y="1211"/>
                </a:cubicBezTo>
                <a:close/>
                <a:moveTo>
                  <a:pt x="1727" y="1172"/>
                </a:moveTo>
                <a:cubicBezTo>
                  <a:pt x="1727" y="1167"/>
                  <a:pt x="1728" y="1162"/>
                  <a:pt x="1728" y="1157"/>
                </a:cubicBezTo>
                <a:cubicBezTo>
                  <a:pt x="1723" y="1156"/>
                  <a:pt x="1717" y="1155"/>
                  <a:pt x="1712" y="1154"/>
                </a:cubicBezTo>
                <a:cubicBezTo>
                  <a:pt x="1711" y="1160"/>
                  <a:pt x="1711" y="1166"/>
                  <a:pt x="1711" y="1171"/>
                </a:cubicBezTo>
                <a:cubicBezTo>
                  <a:pt x="1716" y="1172"/>
                  <a:pt x="1722" y="1172"/>
                  <a:pt x="1727" y="1172"/>
                </a:cubicBezTo>
                <a:close/>
                <a:moveTo>
                  <a:pt x="1742" y="1296"/>
                </a:moveTo>
                <a:cubicBezTo>
                  <a:pt x="1738" y="1295"/>
                  <a:pt x="1733" y="1295"/>
                  <a:pt x="1729" y="1294"/>
                </a:cubicBezTo>
                <a:cubicBezTo>
                  <a:pt x="1728" y="1299"/>
                  <a:pt x="1728" y="1304"/>
                  <a:pt x="1728" y="1308"/>
                </a:cubicBezTo>
                <a:cubicBezTo>
                  <a:pt x="1732" y="1308"/>
                  <a:pt x="1737" y="1309"/>
                  <a:pt x="1741" y="1309"/>
                </a:cubicBezTo>
                <a:cubicBezTo>
                  <a:pt x="1741" y="1305"/>
                  <a:pt x="1742" y="1300"/>
                  <a:pt x="1742" y="1296"/>
                </a:cubicBezTo>
                <a:close/>
                <a:moveTo>
                  <a:pt x="1747" y="1242"/>
                </a:moveTo>
                <a:cubicBezTo>
                  <a:pt x="1743" y="1241"/>
                  <a:pt x="1738" y="1241"/>
                  <a:pt x="1733" y="1240"/>
                </a:cubicBezTo>
                <a:cubicBezTo>
                  <a:pt x="1733" y="1245"/>
                  <a:pt x="1733" y="1249"/>
                  <a:pt x="1732" y="1254"/>
                </a:cubicBezTo>
                <a:cubicBezTo>
                  <a:pt x="1737" y="1254"/>
                  <a:pt x="1742" y="1254"/>
                  <a:pt x="1746" y="1255"/>
                </a:cubicBezTo>
                <a:cubicBezTo>
                  <a:pt x="1747" y="1250"/>
                  <a:pt x="1747" y="1246"/>
                  <a:pt x="1747" y="1242"/>
                </a:cubicBezTo>
                <a:close/>
                <a:moveTo>
                  <a:pt x="1752" y="1187"/>
                </a:moveTo>
                <a:cubicBezTo>
                  <a:pt x="1747" y="1186"/>
                  <a:pt x="1742" y="1186"/>
                  <a:pt x="1737" y="1185"/>
                </a:cubicBezTo>
                <a:cubicBezTo>
                  <a:pt x="1737" y="1190"/>
                  <a:pt x="1736" y="1195"/>
                  <a:pt x="1736" y="1201"/>
                </a:cubicBezTo>
                <a:cubicBezTo>
                  <a:pt x="1741" y="1201"/>
                  <a:pt x="1746" y="1201"/>
                  <a:pt x="1752" y="1201"/>
                </a:cubicBezTo>
                <a:cubicBezTo>
                  <a:pt x="1752" y="1196"/>
                  <a:pt x="1752" y="1191"/>
                  <a:pt x="1752" y="1187"/>
                </a:cubicBezTo>
                <a:close/>
                <a:moveTo>
                  <a:pt x="1758" y="1132"/>
                </a:moveTo>
                <a:cubicBezTo>
                  <a:pt x="1753" y="1131"/>
                  <a:pt x="1747" y="1131"/>
                  <a:pt x="1742" y="1130"/>
                </a:cubicBezTo>
                <a:cubicBezTo>
                  <a:pt x="1742" y="1136"/>
                  <a:pt x="1741" y="1141"/>
                  <a:pt x="1741" y="1146"/>
                </a:cubicBezTo>
                <a:cubicBezTo>
                  <a:pt x="1746" y="1146"/>
                  <a:pt x="1751" y="1147"/>
                  <a:pt x="1756" y="1147"/>
                </a:cubicBezTo>
                <a:cubicBezTo>
                  <a:pt x="1757" y="1142"/>
                  <a:pt x="1757" y="1137"/>
                  <a:pt x="1758" y="1132"/>
                </a:cubicBezTo>
                <a:close/>
                <a:moveTo>
                  <a:pt x="1762" y="1077"/>
                </a:moveTo>
                <a:cubicBezTo>
                  <a:pt x="1757" y="1077"/>
                  <a:pt x="1752" y="1076"/>
                  <a:pt x="1747" y="1076"/>
                </a:cubicBezTo>
                <a:cubicBezTo>
                  <a:pt x="1747" y="1082"/>
                  <a:pt x="1746" y="1087"/>
                  <a:pt x="1746" y="1092"/>
                </a:cubicBezTo>
                <a:cubicBezTo>
                  <a:pt x="1751" y="1092"/>
                  <a:pt x="1756" y="1092"/>
                  <a:pt x="1760" y="1092"/>
                </a:cubicBezTo>
                <a:cubicBezTo>
                  <a:pt x="1761" y="1087"/>
                  <a:pt x="1762" y="1082"/>
                  <a:pt x="1762" y="1077"/>
                </a:cubicBezTo>
                <a:close/>
                <a:moveTo>
                  <a:pt x="1776" y="1217"/>
                </a:moveTo>
                <a:cubicBezTo>
                  <a:pt x="1772" y="1216"/>
                  <a:pt x="1768" y="1216"/>
                  <a:pt x="1763" y="1215"/>
                </a:cubicBezTo>
                <a:cubicBezTo>
                  <a:pt x="1763" y="1220"/>
                  <a:pt x="1763" y="1224"/>
                  <a:pt x="1763" y="1229"/>
                </a:cubicBezTo>
                <a:cubicBezTo>
                  <a:pt x="1767" y="1229"/>
                  <a:pt x="1771" y="1229"/>
                  <a:pt x="1775" y="1230"/>
                </a:cubicBezTo>
                <a:cubicBezTo>
                  <a:pt x="1776" y="1225"/>
                  <a:pt x="1776" y="1221"/>
                  <a:pt x="1776" y="1217"/>
                </a:cubicBezTo>
                <a:close/>
                <a:moveTo>
                  <a:pt x="1781" y="1162"/>
                </a:moveTo>
                <a:cubicBezTo>
                  <a:pt x="1776" y="1162"/>
                  <a:pt x="1772" y="1161"/>
                  <a:pt x="1767" y="1161"/>
                </a:cubicBezTo>
                <a:cubicBezTo>
                  <a:pt x="1767" y="1166"/>
                  <a:pt x="1767" y="1170"/>
                  <a:pt x="1767" y="1175"/>
                </a:cubicBezTo>
                <a:cubicBezTo>
                  <a:pt x="1772" y="1175"/>
                  <a:pt x="1776" y="1175"/>
                  <a:pt x="1780" y="1175"/>
                </a:cubicBezTo>
                <a:cubicBezTo>
                  <a:pt x="1781" y="1171"/>
                  <a:pt x="1781" y="1167"/>
                  <a:pt x="1781" y="1162"/>
                </a:cubicBezTo>
                <a:close/>
                <a:moveTo>
                  <a:pt x="1786" y="1108"/>
                </a:moveTo>
                <a:cubicBezTo>
                  <a:pt x="1782" y="1107"/>
                  <a:pt x="1777" y="1107"/>
                  <a:pt x="1773" y="1106"/>
                </a:cubicBezTo>
                <a:cubicBezTo>
                  <a:pt x="1772" y="1111"/>
                  <a:pt x="1772" y="1116"/>
                  <a:pt x="1771" y="1121"/>
                </a:cubicBezTo>
                <a:cubicBezTo>
                  <a:pt x="1776" y="1121"/>
                  <a:pt x="1781" y="1121"/>
                  <a:pt x="1785" y="1122"/>
                </a:cubicBezTo>
                <a:cubicBezTo>
                  <a:pt x="1785" y="1117"/>
                  <a:pt x="1786" y="1112"/>
                  <a:pt x="1786" y="1108"/>
                </a:cubicBezTo>
                <a:close/>
                <a:moveTo>
                  <a:pt x="1791" y="1053"/>
                </a:moveTo>
                <a:cubicBezTo>
                  <a:pt x="1786" y="1052"/>
                  <a:pt x="1782" y="1052"/>
                  <a:pt x="1777" y="1051"/>
                </a:cubicBezTo>
                <a:cubicBezTo>
                  <a:pt x="1776" y="1057"/>
                  <a:pt x="1776" y="1062"/>
                  <a:pt x="1775" y="1066"/>
                </a:cubicBezTo>
                <a:cubicBezTo>
                  <a:pt x="1780" y="1067"/>
                  <a:pt x="1785" y="1067"/>
                  <a:pt x="1790" y="1067"/>
                </a:cubicBezTo>
                <a:cubicBezTo>
                  <a:pt x="1790" y="1062"/>
                  <a:pt x="1791" y="1058"/>
                  <a:pt x="1791" y="1053"/>
                </a:cubicBezTo>
                <a:close/>
                <a:moveTo>
                  <a:pt x="1796" y="998"/>
                </a:moveTo>
                <a:cubicBezTo>
                  <a:pt x="1791" y="998"/>
                  <a:pt x="1787" y="997"/>
                  <a:pt x="1781" y="997"/>
                </a:cubicBezTo>
                <a:cubicBezTo>
                  <a:pt x="1781" y="1002"/>
                  <a:pt x="1781" y="1007"/>
                  <a:pt x="1781" y="1012"/>
                </a:cubicBezTo>
                <a:cubicBezTo>
                  <a:pt x="1786" y="1012"/>
                  <a:pt x="1791" y="1013"/>
                  <a:pt x="1795" y="1013"/>
                </a:cubicBezTo>
                <a:cubicBezTo>
                  <a:pt x="1796" y="1008"/>
                  <a:pt x="1796" y="1003"/>
                  <a:pt x="1796" y="998"/>
                </a:cubicBezTo>
                <a:close/>
                <a:moveTo>
                  <a:pt x="1799" y="958"/>
                </a:moveTo>
                <a:cubicBezTo>
                  <a:pt x="1800" y="953"/>
                  <a:pt x="1800" y="949"/>
                  <a:pt x="1800" y="945"/>
                </a:cubicBezTo>
                <a:cubicBezTo>
                  <a:pt x="1795" y="944"/>
                  <a:pt x="1791" y="944"/>
                  <a:pt x="1786" y="943"/>
                </a:cubicBezTo>
                <a:cubicBezTo>
                  <a:pt x="1786" y="949"/>
                  <a:pt x="1785" y="953"/>
                  <a:pt x="1785" y="958"/>
                </a:cubicBezTo>
                <a:cubicBezTo>
                  <a:pt x="1790" y="958"/>
                  <a:pt x="1795" y="958"/>
                  <a:pt x="1799" y="958"/>
                </a:cubicBezTo>
                <a:close/>
                <a:moveTo>
                  <a:pt x="843" y="1648"/>
                </a:moveTo>
                <a:cubicBezTo>
                  <a:pt x="843" y="1648"/>
                  <a:pt x="843" y="1648"/>
                  <a:pt x="843" y="1648"/>
                </a:cubicBezTo>
                <a:cubicBezTo>
                  <a:pt x="843" y="1648"/>
                  <a:pt x="843" y="1648"/>
                  <a:pt x="843" y="1648"/>
                </a:cubicBezTo>
                <a:close/>
                <a:moveTo>
                  <a:pt x="710" y="1609"/>
                </a:moveTo>
                <a:cubicBezTo>
                  <a:pt x="710" y="1609"/>
                  <a:pt x="710" y="1609"/>
                  <a:pt x="710" y="1609"/>
                </a:cubicBezTo>
                <a:cubicBezTo>
                  <a:pt x="710" y="1609"/>
                  <a:pt x="710" y="1609"/>
                  <a:pt x="710" y="1609"/>
                </a:cubicBezTo>
                <a:close/>
                <a:moveTo>
                  <a:pt x="1668" y="983"/>
                </a:moveTo>
                <a:cubicBezTo>
                  <a:pt x="1668" y="983"/>
                  <a:pt x="1668" y="983"/>
                  <a:pt x="1668" y="983"/>
                </a:cubicBezTo>
                <a:cubicBezTo>
                  <a:pt x="1668" y="983"/>
                  <a:pt x="1668" y="983"/>
                  <a:pt x="1668" y="983"/>
                </a:cubicBezTo>
                <a:cubicBezTo>
                  <a:pt x="1668" y="983"/>
                  <a:pt x="1668" y="982"/>
                  <a:pt x="1668" y="982"/>
                </a:cubicBezTo>
                <a:cubicBezTo>
                  <a:pt x="1668" y="982"/>
                  <a:pt x="1668" y="982"/>
                  <a:pt x="1668" y="982"/>
                </a:cubicBezTo>
                <a:cubicBezTo>
                  <a:pt x="1668" y="982"/>
                  <a:pt x="1668" y="983"/>
                  <a:pt x="1668" y="983"/>
                </a:cubicBezTo>
                <a:close/>
                <a:moveTo>
                  <a:pt x="1668" y="983"/>
                </a:moveTo>
                <a:cubicBezTo>
                  <a:pt x="1668" y="983"/>
                  <a:pt x="1668" y="983"/>
                  <a:pt x="1668" y="983"/>
                </a:cubicBezTo>
                <a:cubicBezTo>
                  <a:pt x="1668" y="983"/>
                  <a:pt x="1668" y="983"/>
                  <a:pt x="1668" y="983"/>
                </a:cubicBezTo>
                <a:close/>
                <a:moveTo>
                  <a:pt x="1063" y="1641"/>
                </a:moveTo>
                <a:cubicBezTo>
                  <a:pt x="1063" y="1641"/>
                  <a:pt x="1063" y="1641"/>
                  <a:pt x="1063" y="1641"/>
                </a:cubicBezTo>
                <a:cubicBezTo>
                  <a:pt x="1063" y="1641"/>
                  <a:pt x="1063" y="1641"/>
                  <a:pt x="1063" y="1641"/>
                </a:cubicBezTo>
                <a:cubicBezTo>
                  <a:pt x="1063" y="1641"/>
                  <a:pt x="1063" y="1641"/>
                  <a:pt x="1063" y="1641"/>
                </a:cubicBezTo>
                <a:cubicBezTo>
                  <a:pt x="1063" y="1641"/>
                  <a:pt x="1063" y="1641"/>
                  <a:pt x="1063" y="1641"/>
                </a:cubicBezTo>
                <a:close/>
                <a:moveTo>
                  <a:pt x="201" y="826"/>
                </a:moveTo>
                <a:cubicBezTo>
                  <a:pt x="209" y="818"/>
                  <a:pt x="211" y="809"/>
                  <a:pt x="205" y="799"/>
                </a:cubicBezTo>
                <a:cubicBezTo>
                  <a:pt x="205" y="799"/>
                  <a:pt x="205" y="798"/>
                  <a:pt x="205" y="798"/>
                </a:cubicBezTo>
                <a:cubicBezTo>
                  <a:pt x="212" y="804"/>
                  <a:pt x="220" y="806"/>
                  <a:pt x="229" y="801"/>
                </a:cubicBezTo>
                <a:cubicBezTo>
                  <a:pt x="230" y="801"/>
                  <a:pt x="231" y="800"/>
                  <a:pt x="232" y="800"/>
                </a:cubicBezTo>
                <a:cubicBezTo>
                  <a:pt x="233" y="797"/>
                  <a:pt x="235" y="795"/>
                  <a:pt x="236" y="793"/>
                </a:cubicBezTo>
                <a:cubicBezTo>
                  <a:pt x="239" y="786"/>
                  <a:pt x="237" y="779"/>
                  <a:pt x="232" y="773"/>
                </a:cubicBezTo>
                <a:cubicBezTo>
                  <a:pt x="227" y="768"/>
                  <a:pt x="219" y="766"/>
                  <a:pt x="212" y="769"/>
                </a:cubicBezTo>
                <a:cubicBezTo>
                  <a:pt x="205" y="772"/>
                  <a:pt x="201" y="779"/>
                  <a:pt x="201" y="786"/>
                </a:cubicBezTo>
                <a:cubicBezTo>
                  <a:pt x="201" y="790"/>
                  <a:pt x="203" y="793"/>
                  <a:pt x="204" y="797"/>
                </a:cubicBezTo>
                <a:cubicBezTo>
                  <a:pt x="202" y="796"/>
                  <a:pt x="200" y="795"/>
                  <a:pt x="198" y="794"/>
                </a:cubicBezTo>
                <a:cubicBezTo>
                  <a:pt x="191" y="791"/>
                  <a:pt x="184" y="792"/>
                  <a:pt x="178" y="797"/>
                </a:cubicBezTo>
                <a:cubicBezTo>
                  <a:pt x="172" y="802"/>
                  <a:pt x="170" y="808"/>
                  <a:pt x="172" y="816"/>
                </a:cubicBezTo>
                <a:cubicBezTo>
                  <a:pt x="173" y="818"/>
                  <a:pt x="174" y="821"/>
                  <a:pt x="175" y="823"/>
                </a:cubicBezTo>
                <a:cubicBezTo>
                  <a:pt x="183" y="829"/>
                  <a:pt x="192" y="832"/>
                  <a:pt x="201" y="826"/>
                </a:cubicBezTo>
                <a:close/>
                <a:moveTo>
                  <a:pt x="471" y="1506"/>
                </a:moveTo>
                <a:cubicBezTo>
                  <a:pt x="471" y="1506"/>
                  <a:pt x="471" y="1506"/>
                  <a:pt x="471" y="1506"/>
                </a:cubicBezTo>
                <a:cubicBezTo>
                  <a:pt x="471" y="1506"/>
                  <a:pt x="471" y="1506"/>
                  <a:pt x="471" y="1506"/>
                </a:cubicBezTo>
                <a:cubicBezTo>
                  <a:pt x="471" y="1506"/>
                  <a:pt x="471" y="1506"/>
                  <a:pt x="471" y="1506"/>
                </a:cubicBezTo>
                <a:cubicBezTo>
                  <a:pt x="471" y="1506"/>
                  <a:pt x="471" y="1506"/>
                  <a:pt x="471" y="1506"/>
                </a:cubicBezTo>
                <a:close/>
                <a:moveTo>
                  <a:pt x="196" y="880"/>
                </a:moveTo>
                <a:cubicBezTo>
                  <a:pt x="197" y="879"/>
                  <a:pt x="199" y="877"/>
                  <a:pt x="200" y="876"/>
                </a:cubicBezTo>
                <a:cubicBezTo>
                  <a:pt x="204" y="869"/>
                  <a:pt x="204" y="861"/>
                  <a:pt x="200" y="855"/>
                </a:cubicBezTo>
                <a:cubicBezTo>
                  <a:pt x="195" y="848"/>
                  <a:pt x="188" y="845"/>
                  <a:pt x="180" y="848"/>
                </a:cubicBezTo>
                <a:cubicBezTo>
                  <a:pt x="178" y="848"/>
                  <a:pt x="176" y="849"/>
                  <a:pt x="174" y="850"/>
                </a:cubicBezTo>
                <a:cubicBezTo>
                  <a:pt x="174" y="849"/>
                  <a:pt x="174" y="849"/>
                  <a:pt x="174" y="849"/>
                </a:cubicBezTo>
                <a:cubicBezTo>
                  <a:pt x="174" y="849"/>
                  <a:pt x="174" y="849"/>
                  <a:pt x="174" y="849"/>
                </a:cubicBezTo>
                <a:cubicBezTo>
                  <a:pt x="174" y="849"/>
                  <a:pt x="174" y="849"/>
                  <a:pt x="174" y="849"/>
                </a:cubicBezTo>
                <a:cubicBezTo>
                  <a:pt x="165" y="857"/>
                  <a:pt x="166" y="867"/>
                  <a:pt x="169" y="877"/>
                </a:cubicBezTo>
                <a:cubicBezTo>
                  <a:pt x="169" y="877"/>
                  <a:pt x="169" y="878"/>
                  <a:pt x="169" y="878"/>
                </a:cubicBezTo>
                <a:cubicBezTo>
                  <a:pt x="178" y="883"/>
                  <a:pt x="187" y="886"/>
                  <a:pt x="196" y="880"/>
                </a:cubicBezTo>
                <a:close/>
                <a:moveTo>
                  <a:pt x="244" y="665"/>
                </a:moveTo>
                <a:cubicBezTo>
                  <a:pt x="244" y="665"/>
                  <a:pt x="244" y="665"/>
                  <a:pt x="244" y="665"/>
                </a:cubicBezTo>
                <a:cubicBezTo>
                  <a:pt x="244" y="665"/>
                  <a:pt x="244" y="665"/>
                  <a:pt x="244" y="665"/>
                </a:cubicBezTo>
                <a:close/>
                <a:moveTo>
                  <a:pt x="549" y="1568"/>
                </a:moveTo>
                <a:cubicBezTo>
                  <a:pt x="549" y="1568"/>
                  <a:pt x="549" y="1568"/>
                  <a:pt x="549" y="1568"/>
                </a:cubicBezTo>
                <a:cubicBezTo>
                  <a:pt x="549" y="1568"/>
                  <a:pt x="549" y="1568"/>
                  <a:pt x="549" y="1568"/>
                </a:cubicBezTo>
                <a:cubicBezTo>
                  <a:pt x="549" y="1568"/>
                  <a:pt x="549" y="1568"/>
                  <a:pt x="549" y="1568"/>
                </a:cubicBezTo>
                <a:cubicBezTo>
                  <a:pt x="549" y="1568"/>
                  <a:pt x="549" y="1568"/>
                  <a:pt x="549" y="1568"/>
                </a:cubicBezTo>
                <a:cubicBezTo>
                  <a:pt x="549" y="1568"/>
                  <a:pt x="549" y="1568"/>
                  <a:pt x="549" y="1568"/>
                </a:cubicBezTo>
                <a:close/>
                <a:moveTo>
                  <a:pt x="580" y="1562"/>
                </a:moveTo>
                <a:cubicBezTo>
                  <a:pt x="584" y="1552"/>
                  <a:pt x="578" y="1541"/>
                  <a:pt x="568" y="1538"/>
                </a:cubicBezTo>
                <a:cubicBezTo>
                  <a:pt x="562" y="1536"/>
                  <a:pt x="557" y="1537"/>
                  <a:pt x="552" y="1540"/>
                </a:cubicBezTo>
                <a:cubicBezTo>
                  <a:pt x="553" y="1538"/>
                  <a:pt x="554" y="1535"/>
                  <a:pt x="555" y="1533"/>
                </a:cubicBezTo>
                <a:cubicBezTo>
                  <a:pt x="558" y="1525"/>
                  <a:pt x="555" y="1516"/>
                  <a:pt x="548" y="1511"/>
                </a:cubicBezTo>
                <a:cubicBezTo>
                  <a:pt x="541" y="1507"/>
                  <a:pt x="532" y="1507"/>
                  <a:pt x="526" y="1513"/>
                </a:cubicBezTo>
                <a:cubicBezTo>
                  <a:pt x="520" y="1518"/>
                  <a:pt x="518" y="1528"/>
                  <a:pt x="522" y="1535"/>
                </a:cubicBezTo>
                <a:cubicBezTo>
                  <a:pt x="526" y="1543"/>
                  <a:pt x="535" y="1546"/>
                  <a:pt x="543" y="1544"/>
                </a:cubicBezTo>
                <a:cubicBezTo>
                  <a:pt x="546" y="1543"/>
                  <a:pt x="549" y="1541"/>
                  <a:pt x="552" y="1540"/>
                </a:cubicBezTo>
                <a:cubicBezTo>
                  <a:pt x="543" y="1550"/>
                  <a:pt x="542" y="1556"/>
                  <a:pt x="549" y="1568"/>
                </a:cubicBezTo>
                <a:cubicBezTo>
                  <a:pt x="551" y="1570"/>
                  <a:pt x="553" y="1571"/>
                  <a:pt x="555" y="1572"/>
                </a:cubicBezTo>
                <a:cubicBezTo>
                  <a:pt x="565" y="1576"/>
                  <a:pt x="576" y="1572"/>
                  <a:pt x="580" y="1562"/>
                </a:cubicBezTo>
                <a:close/>
                <a:moveTo>
                  <a:pt x="788" y="1643"/>
                </a:moveTo>
                <a:cubicBezTo>
                  <a:pt x="788" y="1643"/>
                  <a:pt x="788" y="1643"/>
                  <a:pt x="788" y="1643"/>
                </a:cubicBezTo>
                <a:cubicBezTo>
                  <a:pt x="788" y="1643"/>
                  <a:pt x="788" y="1643"/>
                  <a:pt x="788" y="1643"/>
                </a:cubicBezTo>
                <a:cubicBezTo>
                  <a:pt x="788" y="1643"/>
                  <a:pt x="788" y="1643"/>
                  <a:pt x="788" y="1643"/>
                </a:cubicBezTo>
                <a:cubicBezTo>
                  <a:pt x="788" y="1643"/>
                  <a:pt x="788" y="1643"/>
                  <a:pt x="788" y="1643"/>
                </a:cubicBezTo>
                <a:close/>
                <a:moveTo>
                  <a:pt x="1407" y="1452"/>
                </a:moveTo>
                <a:cubicBezTo>
                  <a:pt x="1407" y="1452"/>
                  <a:pt x="1407" y="1452"/>
                  <a:pt x="1407" y="1452"/>
                </a:cubicBezTo>
                <a:cubicBezTo>
                  <a:pt x="1407" y="1452"/>
                  <a:pt x="1407" y="1452"/>
                  <a:pt x="1407" y="1452"/>
                </a:cubicBezTo>
                <a:cubicBezTo>
                  <a:pt x="1407" y="1452"/>
                  <a:pt x="1407" y="1452"/>
                  <a:pt x="1407" y="1452"/>
                </a:cubicBezTo>
                <a:cubicBezTo>
                  <a:pt x="1407" y="1452"/>
                  <a:pt x="1407" y="1452"/>
                  <a:pt x="1407" y="1452"/>
                </a:cubicBezTo>
                <a:close/>
                <a:moveTo>
                  <a:pt x="424" y="1443"/>
                </a:moveTo>
                <a:cubicBezTo>
                  <a:pt x="429" y="1436"/>
                  <a:pt x="428" y="1426"/>
                  <a:pt x="423" y="1420"/>
                </a:cubicBezTo>
                <a:cubicBezTo>
                  <a:pt x="416" y="1414"/>
                  <a:pt x="407" y="1412"/>
                  <a:pt x="399" y="1417"/>
                </a:cubicBezTo>
                <a:cubicBezTo>
                  <a:pt x="392" y="1422"/>
                  <a:pt x="389" y="1431"/>
                  <a:pt x="392" y="1439"/>
                </a:cubicBezTo>
                <a:cubicBezTo>
                  <a:pt x="393" y="1441"/>
                  <a:pt x="394" y="1444"/>
                  <a:pt x="395" y="1446"/>
                </a:cubicBezTo>
                <a:cubicBezTo>
                  <a:pt x="397" y="1447"/>
                  <a:pt x="400" y="1448"/>
                  <a:pt x="402" y="1449"/>
                </a:cubicBezTo>
                <a:cubicBezTo>
                  <a:pt x="410" y="1453"/>
                  <a:pt x="419" y="1450"/>
                  <a:pt x="424" y="1443"/>
                </a:cubicBezTo>
                <a:close/>
                <a:moveTo>
                  <a:pt x="251" y="1187"/>
                </a:moveTo>
                <a:cubicBezTo>
                  <a:pt x="251" y="1187"/>
                  <a:pt x="251" y="1187"/>
                  <a:pt x="251" y="1187"/>
                </a:cubicBezTo>
                <a:cubicBezTo>
                  <a:pt x="251" y="1187"/>
                  <a:pt x="251" y="1187"/>
                  <a:pt x="250" y="1188"/>
                </a:cubicBezTo>
                <a:lnTo>
                  <a:pt x="251" y="1187"/>
                </a:lnTo>
                <a:close/>
                <a:moveTo>
                  <a:pt x="251" y="1187"/>
                </a:moveTo>
                <a:cubicBezTo>
                  <a:pt x="252" y="1185"/>
                  <a:pt x="254" y="1183"/>
                  <a:pt x="256" y="1181"/>
                </a:cubicBezTo>
                <a:cubicBezTo>
                  <a:pt x="260" y="1174"/>
                  <a:pt x="259" y="1164"/>
                  <a:pt x="253" y="1158"/>
                </a:cubicBezTo>
                <a:cubicBezTo>
                  <a:pt x="247" y="1153"/>
                  <a:pt x="238" y="1152"/>
                  <a:pt x="231" y="1156"/>
                </a:cubicBezTo>
                <a:cubicBezTo>
                  <a:pt x="224" y="1160"/>
                  <a:pt x="220" y="1169"/>
                  <a:pt x="223" y="1177"/>
                </a:cubicBezTo>
                <a:cubicBezTo>
                  <a:pt x="224" y="1180"/>
                  <a:pt x="225" y="1182"/>
                  <a:pt x="226" y="1185"/>
                </a:cubicBezTo>
                <a:cubicBezTo>
                  <a:pt x="234" y="1189"/>
                  <a:pt x="242" y="1191"/>
                  <a:pt x="251" y="1187"/>
                </a:cubicBezTo>
                <a:close/>
                <a:moveTo>
                  <a:pt x="777" y="218"/>
                </a:moveTo>
                <a:cubicBezTo>
                  <a:pt x="783" y="224"/>
                  <a:pt x="791" y="225"/>
                  <a:pt x="799" y="222"/>
                </a:cubicBezTo>
                <a:cubicBezTo>
                  <a:pt x="801" y="221"/>
                  <a:pt x="802" y="220"/>
                  <a:pt x="804" y="219"/>
                </a:cubicBezTo>
                <a:cubicBezTo>
                  <a:pt x="804" y="218"/>
                  <a:pt x="805" y="217"/>
                  <a:pt x="806" y="215"/>
                </a:cubicBezTo>
                <a:cubicBezTo>
                  <a:pt x="810" y="207"/>
                  <a:pt x="809" y="200"/>
                  <a:pt x="804" y="193"/>
                </a:cubicBezTo>
                <a:cubicBezTo>
                  <a:pt x="799" y="188"/>
                  <a:pt x="791" y="186"/>
                  <a:pt x="783" y="189"/>
                </a:cubicBezTo>
                <a:cubicBezTo>
                  <a:pt x="781" y="190"/>
                  <a:pt x="779" y="190"/>
                  <a:pt x="777" y="191"/>
                </a:cubicBezTo>
                <a:cubicBezTo>
                  <a:pt x="776" y="193"/>
                  <a:pt x="775" y="195"/>
                  <a:pt x="774" y="197"/>
                </a:cubicBezTo>
                <a:cubicBezTo>
                  <a:pt x="771" y="205"/>
                  <a:pt x="772" y="213"/>
                  <a:pt x="777" y="218"/>
                </a:cubicBezTo>
                <a:close/>
                <a:moveTo>
                  <a:pt x="1158" y="226"/>
                </a:moveTo>
                <a:cubicBezTo>
                  <a:pt x="1152" y="232"/>
                  <a:pt x="1151" y="240"/>
                  <a:pt x="1155" y="248"/>
                </a:cubicBezTo>
                <a:cubicBezTo>
                  <a:pt x="1156" y="249"/>
                  <a:pt x="1156" y="251"/>
                  <a:pt x="1157" y="252"/>
                </a:cubicBezTo>
                <a:cubicBezTo>
                  <a:pt x="1158" y="253"/>
                  <a:pt x="1160" y="254"/>
                  <a:pt x="1161" y="254"/>
                </a:cubicBezTo>
                <a:cubicBezTo>
                  <a:pt x="1169" y="259"/>
                  <a:pt x="1177" y="258"/>
                  <a:pt x="1183" y="252"/>
                </a:cubicBezTo>
                <a:cubicBezTo>
                  <a:pt x="1189" y="247"/>
                  <a:pt x="1190" y="240"/>
                  <a:pt x="1187" y="232"/>
                </a:cubicBezTo>
                <a:cubicBezTo>
                  <a:pt x="1187" y="230"/>
                  <a:pt x="1186" y="228"/>
                  <a:pt x="1185" y="225"/>
                </a:cubicBezTo>
                <a:cubicBezTo>
                  <a:pt x="1183" y="225"/>
                  <a:pt x="1181" y="224"/>
                  <a:pt x="1179" y="223"/>
                </a:cubicBezTo>
                <a:cubicBezTo>
                  <a:pt x="1172" y="219"/>
                  <a:pt x="1163" y="221"/>
                  <a:pt x="1158" y="226"/>
                </a:cubicBezTo>
                <a:close/>
                <a:moveTo>
                  <a:pt x="211" y="717"/>
                </a:moveTo>
                <a:cubicBezTo>
                  <a:pt x="211" y="717"/>
                  <a:pt x="211" y="716"/>
                  <a:pt x="211" y="716"/>
                </a:cubicBezTo>
                <a:cubicBezTo>
                  <a:pt x="211" y="716"/>
                  <a:pt x="211" y="716"/>
                  <a:pt x="211" y="716"/>
                </a:cubicBezTo>
                <a:cubicBezTo>
                  <a:pt x="211" y="716"/>
                  <a:pt x="210" y="717"/>
                  <a:pt x="210" y="717"/>
                </a:cubicBezTo>
                <a:cubicBezTo>
                  <a:pt x="210" y="717"/>
                  <a:pt x="210" y="717"/>
                  <a:pt x="211" y="717"/>
                </a:cubicBezTo>
                <a:close/>
                <a:moveTo>
                  <a:pt x="214" y="747"/>
                </a:moveTo>
                <a:cubicBezTo>
                  <a:pt x="221" y="751"/>
                  <a:pt x="231" y="750"/>
                  <a:pt x="237" y="744"/>
                </a:cubicBezTo>
                <a:cubicBezTo>
                  <a:pt x="243" y="738"/>
                  <a:pt x="244" y="729"/>
                  <a:pt x="240" y="722"/>
                </a:cubicBezTo>
                <a:cubicBezTo>
                  <a:pt x="235" y="715"/>
                  <a:pt x="227" y="711"/>
                  <a:pt x="218" y="714"/>
                </a:cubicBezTo>
                <a:cubicBezTo>
                  <a:pt x="216" y="715"/>
                  <a:pt x="213" y="716"/>
                  <a:pt x="211" y="717"/>
                </a:cubicBezTo>
                <a:cubicBezTo>
                  <a:pt x="209" y="719"/>
                  <a:pt x="208" y="722"/>
                  <a:pt x="207" y="725"/>
                </a:cubicBezTo>
                <a:cubicBezTo>
                  <a:pt x="204" y="733"/>
                  <a:pt x="207" y="742"/>
                  <a:pt x="214" y="747"/>
                </a:cubicBezTo>
                <a:close/>
                <a:moveTo>
                  <a:pt x="1542" y="558"/>
                </a:moveTo>
                <a:cubicBezTo>
                  <a:pt x="1541" y="559"/>
                  <a:pt x="1539" y="561"/>
                  <a:pt x="1538" y="563"/>
                </a:cubicBezTo>
                <a:cubicBezTo>
                  <a:pt x="1533" y="570"/>
                  <a:pt x="1534" y="580"/>
                  <a:pt x="1540" y="586"/>
                </a:cubicBezTo>
                <a:cubicBezTo>
                  <a:pt x="1546" y="592"/>
                  <a:pt x="1555" y="593"/>
                  <a:pt x="1562" y="589"/>
                </a:cubicBezTo>
                <a:cubicBezTo>
                  <a:pt x="1569" y="585"/>
                  <a:pt x="1573" y="576"/>
                  <a:pt x="1570" y="568"/>
                </a:cubicBezTo>
                <a:cubicBezTo>
                  <a:pt x="1569" y="565"/>
                  <a:pt x="1568" y="562"/>
                  <a:pt x="1567" y="560"/>
                </a:cubicBezTo>
                <a:cubicBezTo>
                  <a:pt x="1559" y="556"/>
                  <a:pt x="1551" y="553"/>
                  <a:pt x="1542" y="558"/>
                </a:cubicBezTo>
                <a:close/>
                <a:moveTo>
                  <a:pt x="1542" y="558"/>
                </a:moveTo>
                <a:cubicBezTo>
                  <a:pt x="1542" y="558"/>
                  <a:pt x="1542" y="558"/>
                  <a:pt x="1542" y="558"/>
                </a:cubicBezTo>
                <a:cubicBezTo>
                  <a:pt x="1542" y="558"/>
                  <a:pt x="1542" y="557"/>
                  <a:pt x="1542" y="557"/>
                </a:cubicBezTo>
                <a:lnTo>
                  <a:pt x="1542" y="558"/>
                </a:lnTo>
                <a:close/>
                <a:moveTo>
                  <a:pt x="1559" y="1273"/>
                </a:moveTo>
                <a:cubicBezTo>
                  <a:pt x="1559" y="1273"/>
                  <a:pt x="1559" y="1273"/>
                  <a:pt x="1559" y="1273"/>
                </a:cubicBezTo>
                <a:cubicBezTo>
                  <a:pt x="1559" y="1273"/>
                  <a:pt x="1559" y="1273"/>
                  <a:pt x="1559" y="1273"/>
                </a:cubicBezTo>
                <a:cubicBezTo>
                  <a:pt x="1559" y="1273"/>
                  <a:pt x="1559" y="1272"/>
                  <a:pt x="1559" y="1272"/>
                </a:cubicBezTo>
                <a:cubicBezTo>
                  <a:pt x="1559" y="1272"/>
                  <a:pt x="1559" y="1273"/>
                  <a:pt x="1559" y="1273"/>
                </a:cubicBezTo>
                <a:close/>
                <a:moveTo>
                  <a:pt x="951" y="1657"/>
                </a:moveTo>
                <a:cubicBezTo>
                  <a:pt x="957" y="1652"/>
                  <a:pt x="959" y="1644"/>
                  <a:pt x="955" y="1635"/>
                </a:cubicBezTo>
                <a:cubicBezTo>
                  <a:pt x="955" y="1634"/>
                  <a:pt x="954" y="1632"/>
                  <a:pt x="953" y="1630"/>
                </a:cubicBezTo>
                <a:cubicBezTo>
                  <a:pt x="955" y="1631"/>
                  <a:pt x="957" y="1633"/>
                  <a:pt x="960" y="1634"/>
                </a:cubicBezTo>
                <a:cubicBezTo>
                  <a:pt x="967" y="1638"/>
                  <a:pt x="975" y="1637"/>
                  <a:pt x="981" y="1631"/>
                </a:cubicBezTo>
                <a:cubicBezTo>
                  <a:pt x="986" y="1625"/>
                  <a:pt x="987" y="1616"/>
                  <a:pt x="983" y="1609"/>
                </a:cubicBezTo>
                <a:cubicBezTo>
                  <a:pt x="979" y="1602"/>
                  <a:pt x="971" y="1599"/>
                  <a:pt x="963" y="1601"/>
                </a:cubicBezTo>
                <a:cubicBezTo>
                  <a:pt x="955" y="1603"/>
                  <a:pt x="950" y="1610"/>
                  <a:pt x="950" y="1619"/>
                </a:cubicBezTo>
                <a:cubicBezTo>
                  <a:pt x="950" y="1622"/>
                  <a:pt x="952" y="1626"/>
                  <a:pt x="953" y="1630"/>
                </a:cubicBezTo>
                <a:cubicBezTo>
                  <a:pt x="951" y="1629"/>
                  <a:pt x="949" y="1628"/>
                  <a:pt x="946" y="1627"/>
                </a:cubicBezTo>
                <a:cubicBezTo>
                  <a:pt x="939" y="1624"/>
                  <a:pt x="931" y="1625"/>
                  <a:pt x="926" y="1630"/>
                </a:cubicBezTo>
                <a:cubicBezTo>
                  <a:pt x="921" y="1635"/>
                  <a:pt x="919" y="1643"/>
                  <a:pt x="922" y="1651"/>
                </a:cubicBezTo>
                <a:cubicBezTo>
                  <a:pt x="923" y="1653"/>
                  <a:pt x="924" y="1654"/>
                  <a:pt x="925" y="1656"/>
                </a:cubicBezTo>
                <a:cubicBezTo>
                  <a:pt x="926" y="1657"/>
                  <a:pt x="928" y="1658"/>
                  <a:pt x="929" y="1659"/>
                </a:cubicBezTo>
                <a:cubicBezTo>
                  <a:pt x="937" y="1663"/>
                  <a:pt x="945" y="1662"/>
                  <a:pt x="951" y="1657"/>
                </a:cubicBezTo>
                <a:close/>
                <a:moveTo>
                  <a:pt x="925" y="1656"/>
                </a:moveTo>
                <a:cubicBezTo>
                  <a:pt x="925" y="1656"/>
                  <a:pt x="925" y="1656"/>
                  <a:pt x="924" y="1656"/>
                </a:cubicBezTo>
                <a:cubicBezTo>
                  <a:pt x="924" y="1656"/>
                  <a:pt x="925" y="1656"/>
                  <a:pt x="925" y="1656"/>
                </a:cubicBezTo>
                <a:cubicBezTo>
                  <a:pt x="925" y="1656"/>
                  <a:pt x="925" y="1657"/>
                  <a:pt x="925" y="1657"/>
                </a:cubicBezTo>
                <a:cubicBezTo>
                  <a:pt x="925" y="1657"/>
                  <a:pt x="925" y="1656"/>
                  <a:pt x="925" y="1656"/>
                </a:cubicBezTo>
                <a:close/>
                <a:moveTo>
                  <a:pt x="841" y="1619"/>
                </a:moveTo>
                <a:cubicBezTo>
                  <a:pt x="833" y="1614"/>
                  <a:pt x="824" y="1614"/>
                  <a:pt x="817" y="1621"/>
                </a:cubicBezTo>
                <a:cubicBezTo>
                  <a:pt x="811" y="1626"/>
                  <a:pt x="810" y="1636"/>
                  <a:pt x="814" y="1643"/>
                </a:cubicBezTo>
                <a:cubicBezTo>
                  <a:pt x="818" y="1651"/>
                  <a:pt x="828" y="1654"/>
                  <a:pt x="836" y="1651"/>
                </a:cubicBezTo>
                <a:cubicBezTo>
                  <a:pt x="838" y="1650"/>
                  <a:pt x="841" y="1649"/>
                  <a:pt x="843" y="1648"/>
                </a:cubicBezTo>
                <a:cubicBezTo>
                  <a:pt x="844" y="1646"/>
                  <a:pt x="845" y="1644"/>
                  <a:pt x="846" y="1642"/>
                </a:cubicBezTo>
                <a:cubicBezTo>
                  <a:pt x="850" y="1634"/>
                  <a:pt x="848" y="1625"/>
                  <a:pt x="841" y="1619"/>
                </a:cubicBezTo>
                <a:close/>
                <a:moveTo>
                  <a:pt x="843" y="1648"/>
                </a:moveTo>
                <a:cubicBezTo>
                  <a:pt x="843" y="1648"/>
                  <a:pt x="843" y="1648"/>
                  <a:pt x="843" y="1648"/>
                </a:cubicBezTo>
                <a:cubicBezTo>
                  <a:pt x="843" y="1648"/>
                  <a:pt x="843" y="1648"/>
                  <a:pt x="843" y="1648"/>
                </a:cubicBezTo>
                <a:cubicBezTo>
                  <a:pt x="843" y="1648"/>
                  <a:pt x="843" y="1648"/>
                  <a:pt x="843" y="1648"/>
                </a:cubicBezTo>
                <a:close/>
                <a:moveTo>
                  <a:pt x="1591" y="590"/>
                </a:moveTo>
                <a:cubicBezTo>
                  <a:pt x="1591" y="590"/>
                  <a:pt x="1592" y="590"/>
                  <a:pt x="1592" y="590"/>
                </a:cubicBezTo>
                <a:cubicBezTo>
                  <a:pt x="1592" y="590"/>
                  <a:pt x="1592" y="590"/>
                  <a:pt x="1592" y="590"/>
                </a:cubicBezTo>
                <a:cubicBezTo>
                  <a:pt x="1592" y="590"/>
                  <a:pt x="1592" y="590"/>
                  <a:pt x="1592" y="590"/>
                </a:cubicBezTo>
                <a:cubicBezTo>
                  <a:pt x="1591" y="590"/>
                  <a:pt x="1591" y="590"/>
                  <a:pt x="1591" y="590"/>
                </a:cubicBezTo>
                <a:cubicBezTo>
                  <a:pt x="1591" y="590"/>
                  <a:pt x="1591" y="590"/>
                  <a:pt x="1591" y="590"/>
                </a:cubicBezTo>
                <a:close/>
                <a:moveTo>
                  <a:pt x="1563" y="592"/>
                </a:moveTo>
                <a:cubicBezTo>
                  <a:pt x="1558" y="599"/>
                  <a:pt x="1558" y="609"/>
                  <a:pt x="1564" y="615"/>
                </a:cubicBezTo>
                <a:cubicBezTo>
                  <a:pt x="1569" y="622"/>
                  <a:pt x="1579" y="623"/>
                  <a:pt x="1587" y="619"/>
                </a:cubicBezTo>
                <a:cubicBezTo>
                  <a:pt x="1594" y="615"/>
                  <a:pt x="1598" y="605"/>
                  <a:pt x="1595" y="597"/>
                </a:cubicBezTo>
                <a:cubicBezTo>
                  <a:pt x="1594" y="594"/>
                  <a:pt x="1592" y="592"/>
                  <a:pt x="1591" y="590"/>
                </a:cubicBezTo>
                <a:cubicBezTo>
                  <a:pt x="1590" y="589"/>
                  <a:pt x="1588" y="588"/>
                  <a:pt x="1586" y="587"/>
                </a:cubicBezTo>
                <a:cubicBezTo>
                  <a:pt x="1578" y="583"/>
                  <a:pt x="1568" y="585"/>
                  <a:pt x="1563" y="592"/>
                </a:cubicBezTo>
                <a:close/>
                <a:moveTo>
                  <a:pt x="1624" y="841"/>
                </a:moveTo>
                <a:cubicBezTo>
                  <a:pt x="1624" y="841"/>
                  <a:pt x="1624" y="841"/>
                  <a:pt x="1624" y="841"/>
                </a:cubicBezTo>
                <a:cubicBezTo>
                  <a:pt x="1624" y="841"/>
                  <a:pt x="1624" y="841"/>
                  <a:pt x="1624" y="841"/>
                </a:cubicBezTo>
                <a:cubicBezTo>
                  <a:pt x="1624" y="841"/>
                  <a:pt x="1624" y="841"/>
                  <a:pt x="1624" y="841"/>
                </a:cubicBezTo>
                <a:cubicBezTo>
                  <a:pt x="1624" y="841"/>
                  <a:pt x="1624" y="841"/>
                  <a:pt x="1624" y="841"/>
                </a:cubicBezTo>
                <a:close/>
                <a:moveTo>
                  <a:pt x="1626" y="870"/>
                </a:moveTo>
                <a:cubicBezTo>
                  <a:pt x="1634" y="875"/>
                  <a:pt x="1643" y="874"/>
                  <a:pt x="1650" y="868"/>
                </a:cubicBezTo>
                <a:cubicBezTo>
                  <a:pt x="1656" y="862"/>
                  <a:pt x="1657" y="853"/>
                  <a:pt x="1653" y="845"/>
                </a:cubicBezTo>
                <a:cubicBezTo>
                  <a:pt x="1648" y="838"/>
                  <a:pt x="1639" y="835"/>
                  <a:pt x="1630" y="838"/>
                </a:cubicBezTo>
                <a:cubicBezTo>
                  <a:pt x="1628" y="839"/>
                  <a:pt x="1626" y="840"/>
                  <a:pt x="1624" y="841"/>
                </a:cubicBezTo>
                <a:cubicBezTo>
                  <a:pt x="1623" y="843"/>
                  <a:pt x="1622" y="845"/>
                  <a:pt x="1621" y="847"/>
                </a:cubicBezTo>
                <a:cubicBezTo>
                  <a:pt x="1617" y="855"/>
                  <a:pt x="1619" y="864"/>
                  <a:pt x="1626" y="870"/>
                </a:cubicBezTo>
                <a:close/>
                <a:moveTo>
                  <a:pt x="1342" y="323"/>
                </a:moveTo>
                <a:cubicBezTo>
                  <a:pt x="1336" y="328"/>
                  <a:pt x="1334" y="336"/>
                  <a:pt x="1337" y="343"/>
                </a:cubicBezTo>
                <a:cubicBezTo>
                  <a:pt x="1338" y="345"/>
                  <a:pt x="1339" y="347"/>
                  <a:pt x="1339" y="350"/>
                </a:cubicBezTo>
                <a:cubicBezTo>
                  <a:pt x="1341" y="350"/>
                  <a:pt x="1342" y="351"/>
                  <a:pt x="1344" y="352"/>
                </a:cubicBezTo>
                <a:cubicBezTo>
                  <a:pt x="1351" y="357"/>
                  <a:pt x="1360" y="356"/>
                  <a:pt x="1366" y="351"/>
                </a:cubicBezTo>
                <a:cubicBezTo>
                  <a:pt x="1372" y="345"/>
                  <a:pt x="1374" y="337"/>
                  <a:pt x="1370" y="329"/>
                </a:cubicBezTo>
                <a:cubicBezTo>
                  <a:pt x="1370" y="327"/>
                  <a:pt x="1369" y="326"/>
                  <a:pt x="1368" y="324"/>
                </a:cubicBezTo>
                <a:cubicBezTo>
                  <a:pt x="1366" y="323"/>
                  <a:pt x="1364" y="322"/>
                  <a:pt x="1362" y="321"/>
                </a:cubicBezTo>
                <a:cubicBezTo>
                  <a:pt x="1355" y="317"/>
                  <a:pt x="1348" y="318"/>
                  <a:pt x="1342" y="323"/>
                </a:cubicBezTo>
                <a:close/>
                <a:moveTo>
                  <a:pt x="1368" y="324"/>
                </a:moveTo>
                <a:cubicBezTo>
                  <a:pt x="1368" y="324"/>
                  <a:pt x="1368" y="324"/>
                  <a:pt x="1368" y="324"/>
                </a:cubicBezTo>
                <a:cubicBezTo>
                  <a:pt x="1368" y="324"/>
                  <a:pt x="1368" y="324"/>
                  <a:pt x="1368" y="324"/>
                </a:cubicBezTo>
                <a:cubicBezTo>
                  <a:pt x="1368" y="324"/>
                  <a:pt x="1368" y="324"/>
                  <a:pt x="1368" y="324"/>
                </a:cubicBezTo>
                <a:cubicBezTo>
                  <a:pt x="1368" y="324"/>
                  <a:pt x="1368" y="324"/>
                  <a:pt x="1368" y="324"/>
                </a:cubicBezTo>
                <a:cubicBezTo>
                  <a:pt x="1368" y="324"/>
                  <a:pt x="1368" y="324"/>
                  <a:pt x="1368" y="324"/>
                </a:cubicBezTo>
                <a:cubicBezTo>
                  <a:pt x="1368" y="324"/>
                  <a:pt x="1368" y="324"/>
                  <a:pt x="1368" y="324"/>
                </a:cubicBezTo>
                <a:cubicBezTo>
                  <a:pt x="1368" y="324"/>
                  <a:pt x="1368" y="324"/>
                  <a:pt x="1368" y="324"/>
                </a:cubicBezTo>
                <a:cubicBezTo>
                  <a:pt x="1368" y="324"/>
                  <a:pt x="1368" y="324"/>
                  <a:pt x="1368" y="324"/>
                </a:cubicBezTo>
                <a:close/>
                <a:moveTo>
                  <a:pt x="215" y="1014"/>
                </a:moveTo>
                <a:cubicBezTo>
                  <a:pt x="220" y="1007"/>
                  <a:pt x="220" y="997"/>
                  <a:pt x="214" y="991"/>
                </a:cubicBezTo>
                <a:cubicBezTo>
                  <a:pt x="208" y="985"/>
                  <a:pt x="198" y="983"/>
                  <a:pt x="191" y="988"/>
                </a:cubicBezTo>
                <a:cubicBezTo>
                  <a:pt x="183" y="992"/>
                  <a:pt x="180" y="1001"/>
                  <a:pt x="183" y="1010"/>
                </a:cubicBezTo>
                <a:cubicBezTo>
                  <a:pt x="184" y="1012"/>
                  <a:pt x="185" y="1014"/>
                  <a:pt x="186" y="1017"/>
                </a:cubicBezTo>
                <a:cubicBezTo>
                  <a:pt x="188" y="1018"/>
                  <a:pt x="190" y="1019"/>
                  <a:pt x="192" y="1020"/>
                </a:cubicBezTo>
                <a:cubicBezTo>
                  <a:pt x="200" y="1024"/>
                  <a:pt x="209" y="1021"/>
                  <a:pt x="215" y="1014"/>
                </a:cubicBezTo>
                <a:close/>
                <a:moveTo>
                  <a:pt x="375" y="458"/>
                </a:moveTo>
                <a:cubicBezTo>
                  <a:pt x="382" y="463"/>
                  <a:pt x="391" y="463"/>
                  <a:pt x="397" y="458"/>
                </a:cubicBezTo>
                <a:cubicBezTo>
                  <a:pt x="404" y="453"/>
                  <a:pt x="406" y="445"/>
                  <a:pt x="403" y="437"/>
                </a:cubicBezTo>
                <a:cubicBezTo>
                  <a:pt x="400" y="429"/>
                  <a:pt x="393" y="425"/>
                  <a:pt x="384" y="426"/>
                </a:cubicBezTo>
                <a:cubicBezTo>
                  <a:pt x="381" y="426"/>
                  <a:pt x="378" y="428"/>
                  <a:pt x="375" y="428"/>
                </a:cubicBezTo>
                <a:cubicBezTo>
                  <a:pt x="374" y="429"/>
                  <a:pt x="373" y="430"/>
                  <a:pt x="372" y="431"/>
                </a:cubicBezTo>
                <a:cubicBezTo>
                  <a:pt x="371" y="433"/>
                  <a:pt x="370" y="435"/>
                  <a:pt x="369" y="437"/>
                </a:cubicBezTo>
                <a:cubicBezTo>
                  <a:pt x="366" y="445"/>
                  <a:pt x="369" y="454"/>
                  <a:pt x="375" y="458"/>
                </a:cubicBezTo>
                <a:close/>
                <a:moveTo>
                  <a:pt x="232" y="800"/>
                </a:moveTo>
                <a:cubicBezTo>
                  <a:pt x="232" y="800"/>
                  <a:pt x="232" y="800"/>
                  <a:pt x="232" y="800"/>
                </a:cubicBezTo>
                <a:cubicBezTo>
                  <a:pt x="232" y="800"/>
                  <a:pt x="232" y="800"/>
                  <a:pt x="232" y="800"/>
                </a:cubicBezTo>
                <a:close/>
                <a:moveTo>
                  <a:pt x="255" y="1216"/>
                </a:moveTo>
                <a:cubicBezTo>
                  <a:pt x="263" y="1220"/>
                  <a:pt x="272" y="1219"/>
                  <a:pt x="278" y="1213"/>
                </a:cubicBezTo>
                <a:cubicBezTo>
                  <a:pt x="284" y="1207"/>
                  <a:pt x="285" y="1197"/>
                  <a:pt x="280" y="1190"/>
                </a:cubicBezTo>
                <a:cubicBezTo>
                  <a:pt x="275" y="1183"/>
                  <a:pt x="265" y="1180"/>
                  <a:pt x="257" y="1184"/>
                </a:cubicBezTo>
                <a:cubicBezTo>
                  <a:pt x="255" y="1185"/>
                  <a:pt x="253" y="1186"/>
                  <a:pt x="251" y="1187"/>
                </a:cubicBezTo>
                <a:cubicBezTo>
                  <a:pt x="250" y="1189"/>
                  <a:pt x="249" y="1191"/>
                  <a:pt x="248" y="1193"/>
                </a:cubicBezTo>
                <a:cubicBezTo>
                  <a:pt x="245" y="1202"/>
                  <a:pt x="248" y="1211"/>
                  <a:pt x="255" y="1216"/>
                </a:cubicBezTo>
                <a:close/>
                <a:moveTo>
                  <a:pt x="251" y="1187"/>
                </a:moveTo>
                <a:cubicBezTo>
                  <a:pt x="251" y="1187"/>
                  <a:pt x="250" y="1188"/>
                  <a:pt x="250" y="1188"/>
                </a:cubicBezTo>
                <a:cubicBezTo>
                  <a:pt x="251" y="1188"/>
                  <a:pt x="251" y="1187"/>
                  <a:pt x="251" y="1187"/>
                </a:cubicBezTo>
                <a:cubicBezTo>
                  <a:pt x="251" y="1187"/>
                  <a:pt x="251" y="1187"/>
                  <a:pt x="251" y="1187"/>
                </a:cubicBezTo>
                <a:close/>
                <a:moveTo>
                  <a:pt x="708" y="1580"/>
                </a:moveTo>
                <a:cubicBezTo>
                  <a:pt x="700" y="1575"/>
                  <a:pt x="691" y="1575"/>
                  <a:pt x="684" y="1581"/>
                </a:cubicBezTo>
                <a:cubicBezTo>
                  <a:pt x="678" y="1587"/>
                  <a:pt x="677" y="1597"/>
                  <a:pt x="681" y="1605"/>
                </a:cubicBezTo>
                <a:cubicBezTo>
                  <a:pt x="686" y="1612"/>
                  <a:pt x="696" y="1615"/>
                  <a:pt x="704" y="1611"/>
                </a:cubicBezTo>
                <a:cubicBezTo>
                  <a:pt x="706" y="1610"/>
                  <a:pt x="708" y="1610"/>
                  <a:pt x="710" y="1609"/>
                </a:cubicBezTo>
                <a:cubicBezTo>
                  <a:pt x="711" y="1607"/>
                  <a:pt x="712" y="1605"/>
                  <a:pt x="713" y="1603"/>
                </a:cubicBezTo>
                <a:cubicBezTo>
                  <a:pt x="717" y="1595"/>
                  <a:pt x="715" y="1586"/>
                  <a:pt x="708" y="1580"/>
                </a:cubicBezTo>
                <a:close/>
                <a:moveTo>
                  <a:pt x="710" y="1609"/>
                </a:moveTo>
                <a:cubicBezTo>
                  <a:pt x="710" y="1609"/>
                  <a:pt x="710" y="1609"/>
                  <a:pt x="710" y="1609"/>
                </a:cubicBezTo>
                <a:cubicBezTo>
                  <a:pt x="710" y="1609"/>
                  <a:pt x="710" y="1609"/>
                  <a:pt x="710" y="1609"/>
                </a:cubicBezTo>
                <a:cubicBezTo>
                  <a:pt x="710" y="1609"/>
                  <a:pt x="710" y="1609"/>
                  <a:pt x="710" y="1609"/>
                </a:cubicBezTo>
                <a:close/>
                <a:moveTo>
                  <a:pt x="563" y="313"/>
                </a:moveTo>
                <a:cubicBezTo>
                  <a:pt x="573" y="314"/>
                  <a:pt x="582" y="305"/>
                  <a:pt x="582" y="295"/>
                </a:cubicBezTo>
                <a:cubicBezTo>
                  <a:pt x="582" y="285"/>
                  <a:pt x="573" y="277"/>
                  <a:pt x="563" y="277"/>
                </a:cubicBezTo>
                <a:cubicBezTo>
                  <a:pt x="553" y="277"/>
                  <a:pt x="546" y="285"/>
                  <a:pt x="546" y="295"/>
                </a:cubicBezTo>
                <a:cubicBezTo>
                  <a:pt x="546" y="305"/>
                  <a:pt x="553" y="313"/>
                  <a:pt x="563" y="313"/>
                </a:cubicBezTo>
                <a:close/>
                <a:moveTo>
                  <a:pt x="1365" y="380"/>
                </a:moveTo>
                <a:cubicBezTo>
                  <a:pt x="1365" y="380"/>
                  <a:pt x="1365" y="380"/>
                  <a:pt x="1365" y="380"/>
                </a:cubicBezTo>
                <a:cubicBezTo>
                  <a:pt x="1365" y="380"/>
                  <a:pt x="1365" y="380"/>
                  <a:pt x="1365" y="380"/>
                </a:cubicBezTo>
                <a:cubicBezTo>
                  <a:pt x="1365" y="380"/>
                  <a:pt x="1365" y="380"/>
                  <a:pt x="1365" y="380"/>
                </a:cubicBezTo>
                <a:close/>
                <a:moveTo>
                  <a:pt x="1393" y="378"/>
                </a:moveTo>
                <a:cubicBezTo>
                  <a:pt x="1399" y="370"/>
                  <a:pt x="1398" y="361"/>
                  <a:pt x="1392" y="355"/>
                </a:cubicBezTo>
                <a:cubicBezTo>
                  <a:pt x="1386" y="348"/>
                  <a:pt x="1376" y="347"/>
                  <a:pt x="1369" y="352"/>
                </a:cubicBezTo>
                <a:cubicBezTo>
                  <a:pt x="1362" y="356"/>
                  <a:pt x="1359" y="366"/>
                  <a:pt x="1362" y="374"/>
                </a:cubicBezTo>
                <a:cubicBezTo>
                  <a:pt x="1363" y="376"/>
                  <a:pt x="1364" y="378"/>
                  <a:pt x="1365" y="380"/>
                </a:cubicBezTo>
                <a:cubicBezTo>
                  <a:pt x="1367" y="381"/>
                  <a:pt x="1369" y="382"/>
                  <a:pt x="1371" y="383"/>
                </a:cubicBezTo>
                <a:cubicBezTo>
                  <a:pt x="1379" y="387"/>
                  <a:pt x="1388" y="385"/>
                  <a:pt x="1393" y="378"/>
                </a:cubicBezTo>
                <a:close/>
                <a:moveTo>
                  <a:pt x="1033" y="1609"/>
                </a:moveTo>
                <a:cubicBezTo>
                  <a:pt x="1027" y="1604"/>
                  <a:pt x="1017" y="1604"/>
                  <a:pt x="1011" y="1610"/>
                </a:cubicBezTo>
                <a:cubicBezTo>
                  <a:pt x="1004" y="1615"/>
                  <a:pt x="1002" y="1625"/>
                  <a:pt x="1006" y="1632"/>
                </a:cubicBezTo>
                <a:cubicBezTo>
                  <a:pt x="1011" y="1640"/>
                  <a:pt x="1020" y="1644"/>
                  <a:pt x="1028" y="1641"/>
                </a:cubicBezTo>
                <a:cubicBezTo>
                  <a:pt x="1031" y="1640"/>
                  <a:pt x="1033" y="1638"/>
                  <a:pt x="1036" y="1637"/>
                </a:cubicBezTo>
                <a:cubicBezTo>
                  <a:pt x="1037" y="1635"/>
                  <a:pt x="1038" y="1633"/>
                  <a:pt x="1039" y="1631"/>
                </a:cubicBezTo>
                <a:cubicBezTo>
                  <a:pt x="1042" y="1623"/>
                  <a:pt x="1040" y="1615"/>
                  <a:pt x="1033" y="1609"/>
                </a:cubicBezTo>
                <a:close/>
                <a:moveTo>
                  <a:pt x="1036" y="1637"/>
                </a:moveTo>
                <a:cubicBezTo>
                  <a:pt x="1036" y="1637"/>
                  <a:pt x="1036" y="1637"/>
                  <a:pt x="1036" y="1637"/>
                </a:cubicBezTo>
                <a:cubicBezTo>
                  <a:pt x="1036" y="1637"/>
                  <a:pt x="1036" y="1637"/>
                  <a:pt x="1036" y="1637"/>
                </a:cubicBezTo>
                <a:cubicBezTo>
                  <a:pt x="1036" y="1637"/>
                  <a:pt x="1036" y="1637"/>
                  <a:pt x="1036" y="1637"/>
                </a:cubicBezTo>
                <a:cubicBezTo>
                  <a:pt x="1036" y="1637"/>
                  <a:pt x="1036" y="1637"/>
                  <a:pt x="1036" y="1637"/>
                </a:cubicBezTo>
                <a:cubicBezTo>
                  <a:pt x="1036" y="1637"/>
                  <a:pt x="1036" y="1637"/>
                  <a:pt x="1036" y="1637"/>
                </a:cubicBezTo>
                <a:close/>
                <a:moveTo>
                  <a:pt x="1588" y="702"/>
                </a:moveTo>
                <a:cubicBezTo>
                  <a:pt x="1595" y="707"/>
                  <a:pt x="1604" y="705"/>
                  <a:pt x="1610" y="699"/>
                </a:cubicBezTo>
                <a:cubicBezTo>
                  <a:pt x="1616" y="693"/>
                  <a:pt x="1617" y="683"/>
                  <a:pt x="1612" y="676"/>
                </a:cubicBezTo>
                <a:cubicBezTo>
                  <a:pt x="1606" y="669"/>
                  <a:pt x="1597" y="667"/>
                  <a:pt x="1589" y="670"/>
                </a:cubicBezTo>
                <a:cubicBezTo>
                  <a:pt x="1587" y="672"/>
                  <a:pt x="1585" y="673"/>
                  <a:pt x="1583" y="674"/>
                </a:cubicBezTo>
                <a:cubicBezTo>
                  <a:pt x="1582" y="676"/>
                  <a:pt x="1581" y="678"/>
                  <a:pt x="1580" y="681"/>
                </a:cubicBezTo>
                <a:cubicBezTo>
                  <a:pt x="1577" y="689"/>
                  <a:pt x="1580" y="698"/>
                  <a:pt x="1588" y="702"/>
                </a:cubicBezTo>
                <a:close/>
                <a:moveTo>
                  <a:pt x="1583" y="674"/>
                </a:moveTo>
                <a:cubicBezTo>
                  <a:pt x="1583" y="674"/>
                  <a:pt x="1583" y="674"/>
                  <a:pt x="1583" y="674"/>
                </a:cubicBezTo>
                <a:cubicBezTo>
                  <a:pt x="1583" y="674"/>
                  <a:pt x="1583" y="674"/>
                  <a:pt x="1583" y="674"/>
                </a:cubicBezTo>
                <a:cubicBezTo>
                  <a:pt x="1583" y="674"/>
                  <a:pt x="1583" y="674"/>
                  <a:pt x="1583" y="674"/>
                </a:cubicBezTo>
                <a:close/>
                <a:moveTo>
                  <a:pt x="1632" y="1059"/>
                </a:moveTo>
                <a:cubicBezTo>
                  <a:pt x="1633" y="1059"/>
                  <a:pt x="1633" y="1059"/>
                  <a:pt x="1633" y="1059"/>
                </a:cubicBezTo>
                <a:cubicBezTo>
                  <a:pt x="1633" y="1059"/>
                  <a:pt x="1633" y="1059"/>
                  <a:pt x="1633" y="1059"/>
                </a:cubicBezTo>
                <a:cubicBezTo>
                  <a:pt x="1633" y="1059"/>
                  <a:pt x="1632" y="1059"/>
                  <a:pt x="1632" y="1059"/>
                </a:cubicBezTo>
                <a:cubicBezTo>
                  <a:pt x="1632" y="1059"/>
                  <a:pt x="1632" y="1059"/>
                  <a:pt x="1632" y="1059"/>
                </a:cubicBezTo>
                <a:close/>
                <a:moveTo>
                  <a:pt x="1604" y="1061"/>
                </a:moveTo>
                <a:cubicBezTo>
                  <a:pt x="1599" y="1069"/>
                  <a:pt x="1599" y="1078"/>
                  <a:pt x="1605" y="1085"/>
                </a:cubicBezTo>
                <a:cubicBezTo>
                  <a:pt x="1611" y="1091"/>
                  <a:pt x="1621" y="1092"/>
                  <a:pt x="1628" y="1088"/>
                </a:cubicBezTo>
                <a:cubicBezTo>
                  <a:pt x="1636" y="1083"/>
                  <a:pt x="1638" y="1073"/>
                  <a:pt x="1635" y="1065"/>
                </a:cubicBezTo>
                <a:cubicBezTo>
                  <a:pt x="1634" y="1063"/>
                  <a:pt x="1633" y="1061"/>
                  <a:pt x="1632" y="1059"/>
                </a:cubicBezTo>
                <a:cubicBezTo>
                  <a:pt x="1631" y="1058"/>
                  <a:pt x="1629" y="1057"/>
                  <a:pt x="1627" y="1056"/>
                </a:cubicBezTo>
                <a:cubicBezTo>
                  <a:pt x="1619" y="1052"/>
                  <a:pt x="1609" y="1054"/>
                  <a:pt x="1604" y="1061"/>
                </a:cubicBezTo>
                <a:close/>
                <a:moveTo>
                  <a:pt x="196" y="880"/>
                </a:moveTo>
                <a:cubicBezTo>
                  <a:pt x="196" y="880"/>
                  <a:pt x="196" y="880"/>
                  <a:pt x="196" y="880"/>
                </a:cubicBezTo>
                <a:cubicBezTo>
                  <a:pt x="196" y="880"/>
                  <a:pt x="196" y="880"/>
                  <a:pt x="196" y="880"/>
                </a:cubicBezTo>
                <a:cubicBezTo>
                  <a:pt x="196" y="880"/>
                  <a:pt x="196" y="880"/>
                  <a:pt x="196" y="880"/>
                </a:cubicBezTo>
                <a:cubicBezTo>
                  <a:pt x="196" y="880"/>
                  <a:pt x="196" y="880"/>
                  <a:pt x="196" y="880"/>
                </a:cubicBezTo>
                <a:cubicBezTo>
                  <a:pt x="196" y="880"/>
                  <a:pt x="196" y="880"/>
                  <a:pt x="196" y="880"/>
                </a:cubicBezTo>
                <a:close/>
                <a:moveTo>
                  <a:pt x="199" y="909"/>
                </a:moveTo>
                <a:cubicBezTo>
                  <a:pt x="206" y="914"/>
                  <a:pt x="215" y="913"/>
                  <a:pt x="222" y="907"/>
                </a:cubicBezTo>
                <a:cubicBezTo>
                  <a:pt x="228" y="902"/>
                  <a:pt x="229" y="892"/>
                  <a:pt x="225" y="885"/>
                </a:cubicBezTo>
                <a:cubicBezTo>
                  <a:pt x="221" y="877"/>
                  <a:pt x="211" y="874"/>
                  <a:pt x="203" y="877"/>
                </a:cubicBezTo>
                <a:cubicBezTo>
                  <a:pt x="201" y="878"/>
                  <a:pt x="198" y="879"/>
                  <a:pt x="196" y="880"/>
                </a:cubicBezTo>
                <a:cubicBezTo>
                  <a:pt x="195" y="882"/>
                  <a:pt x="194" y="884"/>
                  <a:pt x="193" y="886"/>
                </a:cubicBezTo>
                <a:cubicBezTo>
                  <a:pt x="190" y="894"/>
                  <a:pt x="192" y="904"/>
                  <a:pt x="199" y="909"/>
                </a:cubicBezTo>
                <a:close/>
                <a:moveTo>
                  <a:pt x="604" y="1575"/>
                </a:moveTo>
                <a:cubicBezTo>
                  <a:pt x="604" y="1574"/>
                  <a:pt x="604" y="1574"/>
                  <a:pt x="604" y="1574"/>
                </a:cubicBezTo>
                <a:cubicBezTo>
                  <a:pt x="604" y="1574"/>
                  <a:pt x="604" y="1575"/>
                  <a:pt x="604" y="1575"/>
                </a:cubicBezTo>
                <a:cubicBezTo>
                  <a:pt x="604" y="1575"/>
                  <a:pt x="604" y="1574"/>
                  <a:pt x="604" y="1574"/>
                </a:cubicBezTo>
                <a:cubicBezTo>
                  <a:pt x="604" y="1574"/>
                  <a:pt x="604" y="1574"/>
                  <a:pt x="604" y="1575"/>
                </a:cubicBezTo>
                <a:cubicBezTo>
                  <a:pt x="604" y="1575"/>
                  <a:pt x="604" y="1575"/>
                  <a:pt x="604" y="1575"/>
                </a:cubicBezTo>
                <a:cubicBezTo>
                  <a:pt x="604" y="1575"/>
                  <a:pt x="604" y="1575"/>
                  <a:pt x="604" y="1575"/>
                </a:cubicBezTo>
                <a:close/>
                <a:moveTo>
                  <a:pt x="604" y="1575"/>
                </a:moveTo>
                <a:cubicBezTo>
                  <a:pt x="604" y="1575"/>
                  <a:pt x="604" y="1575"/>
                  <a:pt x="604" y="1575"/>
                </a:cubicBezTo>
                <a:cubicBezTo>
                  <a:pt x="604" y="1575"/>
                  <a:pt x="604" y="1575"/>
                  <a:pt x="604" y="1575"/>
                </a:cubicBezTo>
                <a:cubicBezTo>
                  <a:pt x="604" y="1575"/>
                  <a:pt x="604" y="1575"/>
                  <a:pt x="604" y="1575"/>
                </a:cubicBezTo>
                <a:close/>
                <a:moveTo>
                  <a:pt x="630" y="1573"/>
                </a:moveTo>
                <a:cubicBezTo>
                  <a:pt x="636" y="1567"/>
                  <a:pt x="637" y="1559"/>
                  <a:pt x="633" y="1552"/>
                </a:cubicBezTo>
                <a:cubicBezTo>
                  <a:pt x="632" y="1550"/>
                  <a:pt x="632" y="1549"/>
                  <a:pt x="631" y="1547"/>
                </a:cubicBezTo>
                <a:cubicBezTo>
                  <a:pt x="630" y="1547"/>
                  <a:pt x="628" y="1546"/>
                  <a:pt x="627" y="1545"/>
                </a:cubicBezTo>
                <a:cubicBezTo>
                  <a:pt x="619" y="1541"/>
                  <a:pt x="610" y="1542"/>
                  <a:pt x="604" y="1548"/>
                </a:cubicBezTo>
                <a:cubicBezTo>
                  <a:pt x="599" y="1554"/>
                  <a:pt x="598" y="1562"/>
                  <a:pt x="602" y="1570"/>
                </a:cubicBezTo>
                <a:cubicBezTo>
                  <a:pt x="602" y="1571"/>
                  <a:pt x="603" y="1573"/>
                  <a:pt x="604" y="1575"/>
                </a:cubicBezTo>
                <a:cubicBezTo>
                  <a:pt x="605" y="1575"/>
                  <a:pt x="607" y="1576"/>
                  <a:pt x="608" y="1576"/>
                </a:cubicBezTo>
                <a:cubicBezTo>
                  <a:pt x="616" y="1580"/>
                  <a:pt x="625" y="1579"/>
                  <a:pt x="630" y="1573"/>
                </a:cubicBezTo>
                <a:close/>
                <a:moveTo>
                  <a:pt x="1615" y="909"/>
                </a:moveTo>
                <a:cubicBezTo>
                  <a:pt x="1615" y="920"/>
                  <a:pt x="1623" y="928"/>
                  <a:pt x="1633" y="928"/>
                </a:cubicBezTo>
                <a:cubicBezTo>
                  <a:pt x="1643" y="928"/>
                  <a:pt x="1651" y="919"/>
                  <a:pt x="1651" y="910"/>
                </a:cubicBezTo>
                <a:cubicBezTo>
                  <a:pt x="1651" y="900"/>
                  <a:pt x="1643" y="892"/>
                  <a:pt x="1633" y="892"/>
                </a:cubicBezTo>
                <a:cubicBezTo>
                  <a:pt x="1623" y="892"/>
                  <a:pt x="1615" y="899"/>
                  <a:pt x="1615" y="909"/>
                </a:cubicBezTo>
                <a:close/>
                <a:moveTo>
                  <a:pt x="1637" y="1004"/>
                </a:moveTo>
                <a:cubicBezTo>
                  <a:pt x="1637" y="1004"/>
                  <a:pt x="1637" y="1004"/>
                  <a:pt x="1637" y="1004"/>
                </a:cubicBezTo>
                <a:cubicBezTo>
                  <a:pt x="1637" y="1004"/>
                  <a:pt x="1637" y="1004"/>
                  <a:pt x="1637" y="1004"/>
                </a:cubicBezTo>
                <a:cubicBezTo>
                  <a:pt x="1637" y="1004"/>
                  <a:pt x="1637" y="1004"/>
                  <a:pt x="1637" y="1004"/>
                </a:cubicBezTo>
                <a:cubicBezTo>
                  <a:pt x="1637" y="1004"/>
                  <a:pt x="1637" y="1004"/>
                  <a:pt x="1637" y="1004"/>
                </a:cubicBezTo>
                <a:cubicBezTo>
                  <a:pt x="1637" y="1004"/>
                  <a:pt x="1637" y="1004"/>
                  <a:pt x="1637" y="1004"/>
                </a:cubicBezTo>
                <a:close/>
                <a:moveTo>
                  <a:pt x="1609" y="1007"/>
                </a:moveTo>
                <a:cubicBezTo>
                  <a:pt x="1604" y="1015"/>
                  <a:pt x="1604" y="1024"/>
                  <a:pt x="1610" y="1030"/>
                </a:cubicBezTo>
                <a:cubicBezTo>
                  <a:pt x="1616" y="1036"/>
                  <a:pt x="1626" y="1038"/>
                  <a:pt x="1633" y="1033"/>
                </a:cubicBezTo>
                <a:cubicBezTo>
                  <a:pt x="1640" y="1029"/>
                  <a:pt x="1643" y="1020"/>
                  <a:pt x="1640" y="1011"/>
                </a:cubicBezTo>
                <a:cubicBezTo>
                  <a:pt x="1639" y="1009"/>
                  <a:pt x="1638" y="1007"/>
                  <a:pt x="1637" y="1004"/>
                </a:cubicBezTo>
                <a:cubicBezTo>
                  <a:pt x="1635" y="1003"/>
                  <a:pt x="1633" y="1003"/>
                  <a:pt x="1631" y="1002"/>
                </a:cubicBezTo>
                <a:cubicBezTo>
                  <a:pt x="1623" y="998"/>
                  <a:pt x="1614" y="1000"/>
                  <a:pt x="1609" y="1007"/>
                </a:cubicBezTo>
                <a:close/>
                <a:moveTo>
                  <a:pt x="273" y="663"/>
                </a:moveTo>
                <a:cubicBezTo>
                  <a:pt x="278" y="656"/>
                  <a:pt x="277" y="646"/>
                  <a:pt x="272" y="640"/>
                </a:cubicBezTo>
                <a:cubicBezTo>
                  <a:pt x="266" y="633"/>
                  <a:pt x="256" y="632"/>
                  <a:pt x="248" y="637"/>
                </a:cubicBezTo>
                <a:cubicBezTo>
                  <a:pt x="241" y="641"/>
                  <a:pt x="238" y="651"/>
                  <a:pt x="242" y="659"/>
                </a:cubicBezTo>
                <a:cubicBezTo>
                  <a:pt x="243" y="661"/>
                  <a:pt x="243" y="663"/>
                  <a:pt x="244" y="665"/>
                </a:cubicBezTo>
                <a:cubicBezTo>
                  <a:pt x="246" y="666"/>
                  <a:pt x="248" y="667"/>
                  <a:pt x="250" y="668"/>
                </a:cubicBezTo>
                <a:cubicBezTo>
                  <a:pt x="258" y="672"/>
                  <a:pt x="267" y="670"/>
                  <a:pt x="273" y="663"/>
                </a:cubicBezTo>
                <a:close/>
                <a:moveTo>
                  <a:pt x="244" y="665"/>
                </a:moveTo>
                <a:cubicBezTo>
                  <a:pt x="244" y="665"/>
                  <a:pt x="244" y="665"/>
                  <a:pt x="244" y="665"/>
                </a:cubicBezTo>
                <a:cubicBezTo>
                  <a:pt x="244" y="665"/>
                  <a:pt x="244" y="665"/>
                  <a:pt x="244" y="665"/>
                </a:cubicBezTo>
                <a:cubicBezTo>
                  <a:pt x="244" y="665"/>
                  <a:pt x="244" y="665"/>
                  <a:pt x="244" y="665"/>
                </a:cubicBezTo>
                <a:close/>
                <a:moveTo>
                  <a:pt x="1120" y="1590"/>
                </a:moveTo>
                <a:cubicBezTo>
                  <a:pt x="1120" y="1590"/>
                  <a:pt x="1121" y="1590"/>
                  <a:pt x="1121" y="1590"/>
                </a:cubicBezTo>
                <a:cubicBezTo>
                  <a:pt x="1121" y="1590"/>
                  <a:pt x="1121" y="1590"/>
                  <a:pt x="1121" y="1590"/>
                </a:cubicBezTo>
                <a:cubicBezTo>
                  <a:pt x="1121" y="1590"/>
                  <a:pt x="1121" y="1590"/>
                  <a:pt x="1121" y="1590"/>
                </a:cubicBezTo>
                <a:cubicBezTo>
                  <a:pt x="1121" y="1590"/>
                  <a:pt x="1121" y="1590"/>
                  <a:pt x="1120" y="1590"/>
                </a:cubicBezTo>
                <a:close/>
                <a:moveTo>
                  <a:pt x="1092" y="1593"/>
                </a:moveTo>
                <a:cubicBezTo>
                  <a:pt x="1087" y="1600"/>
                  <a:pt x="1088" y="1609"/>
                  <a:pt x="1093" y="1615"/>
                </a:cubicBezTo>
                <a:cubicBezTo>
                  <a:pt x="1099" y="1622"/>
                  <a:pt x="1109" y="1623"/>
                  <a:pt x="1117" y="1618"/>
                </a:cubicBezTo>
                <a:cubicBezTo>
                  <a:pt x="1124" y="1614"/>
                  <a:pt x="1127" y="1604"/>
                  <a:pt x="1123" y="1596"/>
                </a:cubicBezTo>
                <a:cubicBezTo>
                  <a:pt x="1122" y="1594"/>
                  <a:pt x="1121" y="1592"/>
                  <a:pt x="1121" y="1590"/>
                </a:cubicBezTo>
                <a:cubicBezTo>
                  <a:pt x="1119" y="1589"/>
                  <a:pt x="1117" y="1588"/>
                  <a:pt x="1115" y="1587"/>
                </a:cubicBezTo>
                <a:cubicBezTo>
                  <a:pt x="1107" y="1583"/>
                  <a:pt x="1097" y="1585"/>
                  <a:pt x="1092" y="1593"/>
                </a:cubicBezTo>
                <a:close/>
                <a:moveTo>
                  <a:pt x="1538" y="529"/>
                </a:moveTo>
                <a:cubicBezTo>
                  <a:pt x="1531" y="525"/>
                  <a:pt x="1521" y="526"/>
                  <a:pt x="1515" y="532"/>
                </a:cubicBezTo>
                <a:cubicBezTo>
                  <a:pt x="1509" y="538"/>
                  <a:pt x="1508" y="548"/>
                  <a:pt x="1514" y="555"/>
                </a:cubicBezTo>
                <a:cubicBezTo>
                  <a:pt x="1519" y="562"/>
                  <a:pt x="1528" y="564"/>
                  <a:pt x="1536" y="561"/>
                </a:cubicBezTo>
                <a:cubicBezTo>
                  <a:pt x="1538" y="560"/>
                  <a:pt x="1540" y="559"/>
                  <a:pt x="1542" y="557"/>
                </a:cubicBezTo>
                <a:cubicBezTo>
                  <a:pt x="1543" y="555"/>
                  <a:pt x="1544" y="553"/>
                  <a:pt x="1545" y="551"/>
                </a:cubicBezTo>
                <a:cubicBezTo>
                  <a:pt x="1548" y="543"/>
                  <a:pt x="1545" y="534"/>
                  <a:pt x="1538" y="529"/>
                </a:cubicBezTo>
                <a:close/>
                <a:moveTo>
                  <a:pt x="1542" y="558"/>
                </a:moveTo>
                <a:cubicBezTo>
                  <a:pt x="1542" y="558"/>
                  <a:pt x="1542" y="557"/>
                  <a:pt x="1542" y="557"/>
                </a:cubicBezTo>
                <a:cubicBezTo>
                  <a:pt x="1542" y="557"/>
                  <a:pt x="1542" y="557"/>
                  <a:pt x="1542" y="557"/>
                </a:cubicBezTo>
                <a:cubicBezTo>
                  <a:pt x="1542" y="558"/>
                  <a:pt x="1542" y="558"/>
                  <a:pt x="1542" y="558"/>
                </a:cubicBezTo>
                <a:close/>
                <a:moveTo>
                  <a:pt x="204" y="854"/>
                </a:moveTo>
                <a:cubicBezTo>
                  <a:pt x="211" y="859"/>
                  <a:pt x="221" y="859"/>
                  <a:pt x="227" y="853"/>
                </a:cubicBezTo>
                <a:cubicBezTo>
                  <a:pt x="233" y="847"/>
                  <a:pt x="234" y="837"/>
                  <a:pt x="230" y="830"/>
                </a:cubicBezTo>
                <a:cubicBezTo>
                  <a:pt x="226" y="823"/>
                  <a:pt x="216" y="820"/>
                  <a:pt x="208" y="823"/>
                </a:cubicBezTo>
                <a:cubicBezTo>
                  <a:pt x="206" y="824"/>
                  <a:pt x="203" y="825"/>
                  <a:pt x="201" y="826"/>
                </a:cubicBezTo>
                <a:cubicBezTo>
                  <a:pt x="200" y="828"/>
                  <a:pt x="199" y="830"/>
                  <a:pt x="198" y="832"/>
                </a:cubicBezTo>
                <a:cubicBezTo>
                  <a:pt x="195" y="840"/>
                  <a:pt x="197" y="849"/>
                  <a:pt x="204" y="854"/>
                </a:cubicBezTo>
                <a:close/>
                <a:moveTo>
                  <a:pt x="201" y="826"/>
                </a:moveTo>
                <a:cubicBezTo>
                  <a:pt x="201" y="826"/>
                  <a:pt x="201" y="826"/>
                  <a:pt x="201" y="826"/>
                </a:cubicBezTo>
                <a:cubicBezTo>
                  <a:pt x="201" y="826"/>
                  <a:pt x="201" y="826"/>
                  <a:pt x="201" y="826"/>
                </a:cubicBezTo>
                <a:cubicBezTo>
                  <a:pt x="201" y="826"/>
                  <a:pt x="201" y="826"/>
                  <a:pt x="201" y="826"/>
                </a:cubicBezTo>
                <a:cubicBezTo>
                  <a:pt x="201" y="826"/>
                  <a:pt x="201" y="826"/>
                  <a:pt x="201" y="826"/>
                </a:cubicBezTo>
                <a:cubicBezTo>
                  <a:pt x="201" y="826"/>
                  <a:pt x="201" y="826"/>
                  <a:pt x="201" y="826"/>
                </a:cubicBezTo>
                <a:close/>
                <a:moveTo>
                  <a:pt x="533" y="338"/>
                </a:moveTo>
                <a:cubicBezTo>
                  <a:pt x="543" y="338"/>
                  <a:pt x="551" y="331"/>
                  <a:pt x="552" y="321"/>
                </a:cubicBezTo>
                <a:cubicBezTo>
                  <a:pt x="552" y="311"/>
                  <a:pt x="544" y="302"/>
                  <a:pt x="534" y="302"/>
                </a:cubicBezTo>
                <a:cubicBezTo>
                  <a:pt x="524" y="301"/>
                  <a:pt x="516" y="310"/>
                  <a:pt x="516" y="320"/>
                </a:cubicBezTo>
                <a:cubicBezTo>
                  <a:pt x="515" y="330"/>
                  <a:pt x="523" y="338"/>
                  <a:pt x="533" y="338"/>
                </a:cubicBezTo>
                <a:close/>
                <a:moveTo>
                  <a:pt x="863" y="209"/>
                </a:moveTo>
                <a:cubicBezTo>
                  <a:pt x="863" y="200"/>
                  <a:pt x="855" y="192"/>
                  <a:pt x="845" y="192"/>
                </a:cubicBezTo>
                <a:cubicBezTo>
                  <a:pt x="835" y="192"/>
                  <a:pt x="827" y="200"/>
                  <a:pt x="827" y="210"/>
                </a:cubicBezTo>
                <a:cubicBezTo>
                  <a:pt x="827" y="220"/>
                  <a:pt x="835" y="228"/>
                  <a:pt x="845" y="228"/>
                </a:cubicBezTo>
                <a:cubicBezTo>
                  <a:pt x="855" y="228"/>
                  <a:pt x="863" y="219"/>
                  <a:pt x="863" y="209"/>
                </a:cubicBezTo>
                <a:close/>
                <a:moveTo>
                  <a:pt x="1385" y="395"/>
                </a:moveTo>
                <a:cubicBezTo>
                  <a:pt x="1385" y="405"/>
                  <a:pt x="1393" y="414"/>
                  <a:pt x="1403" y="414"/>
                </a:cubicBezTo>
                <a:cubicBezTo>
                  <a:pt x="1413" y="414"/>
                  <a:pt x="1421" y="407"/>
                  <a:pt x="1421" y="397"/>
                </a:cubicBezTo>
                <a:cubicBezTo>
                  <a:pt x="1422" y="387"/>
                  <a:pt x="1415" y="379"/>
                  <a:pt x="1405" y="378"/>
                </a:cubicBezTo>
                <a:cubicBezTo>
                  <a:pt x="1394" y="378"/>
                  <a:pt x="1386" y="385"/>
                  <a:pt x="1385" y="395"/>
                </a:cubicBezTo>
                <a:close/>
                <a:moveTo>
                  <a:pt x="695" y="250"/>
                </a:moveTo>
                <a:cubicBezTo>
                  <a:pt x="695" y="240"/>
                  <a:pt x="687" y="232"/>
                  <a:pt x="677" y="232"/>
                </a:cubicBezTo>
                <a:cubicBezTo>
                  <a:pt x="667" y="232"/>
                  <a:pt x="658" y="241"/>
                  <a:pt x="659" y="251"/>
                </a:cubicBezTo>
                <a:cubicBezTo>
                  <a:pt x="659" y="260"/>
                  <a:pt x="667" y="268"/>
                  <a:pt x="677" y="268"/>
                </a:cubicBezTo>
                <a:cubicBezTo>
                  <a:pt x="687" y="268"/>
                  <a:pt x="695" y="260"/>
                  <a:pt x="695" y="250"/>
                </a:cubicBezTo>
                <a:close/>
                <a:moveTo>
                  <a:pt x="1063" y="247"/>
                </a:moveTo>
                <a:cubicBezTo>
                  <a:pt x="1072" y="247"/>
                  <a:pt x="1080" y="239"/>
                  <a:pt x="1080" y="229"/>
                </a:cubicBezTo>
                <a:cubicBezTo>
                  <a:pt x="1080" y="219"/>
                  <a:pt x="1073" y="211"/>
                  <a:pt x="1063" y="211"/>
                </a:cubicBezTo>
                <a:cubicBezTo>
                  <a:pt x="1053" y="211"/>
                  <a:pt x="1045" y="218"/>
                  <a:pt x="1044" y="228"/>
                </a:cubicBezTo>
                <a:cubicBezTo>
                  <a:pt x="1044" y="238"/>
                  <a:pt x="1053" y="247"/>
                  <a:pt x="1063" y="247"/>
                </a:cubicBezTo>
                <a:close/>
                <a:moveTo>
                  <a:pt x="271" y="707"/>
                </a:moveTo>
                <a:cubicBezTo>
                  <a:pt x="271" y="697"/>
                  <a:pt x="263" y="689"/>
                  <a:pt x="253" y="689"/>
                </a:cubicBezTo>
                <a:cubicBezTo>
                  <a:pt x="243" y="689"/>
                  <a:pt x="235" y="696"/>
                  <a:pt x="235" y="706"/>
                </a:cubicBezTo>
                <a:cubicBezTo>
                  <a:pt x="235" y="716"/>
                  <a:pt x="243" y="724"/>
                  <a:pt x="253" y="725"/>
                </a:cubicBezTo>
                <a:cubicBezTo>
                  <a:pt x="263" y="725"/>
                  <a:pt x="271" y="716"/>
                  <a:pt x="271" y="707"/>
                </a:cubicBezTo>
                <a:close/>
                <a:moveTo>
                  <a:pt x="761" y="248"/>
                </a:moveTo>
                <a:cubicBezTo>
                  <a:pt x="771" y="248"/>
                  <a:pt x="778" y="240"/>
                  <a:pt x="778" y="230"/>
                </a:cubicBezTo>
                <a:cubicBezTo>
                  <a:pt x="778" y="220"/>
                  <a:pt x="771" y="213"/>
                  <a:pt x="761" y="213"/>
                </a:cubicBezTo>
                <a:cubicBezTo>
                  <a:pt x="751" y="213"/>
                  <a:pt x="743" y="220"/>
                  <a:pt x="742" y="230"/>
                </a:cubicBezTo>
                <a:cubicBezTo>
                  <a:pt x="742" y="240"/>
                  <a:pt x="751" y="249"/>
                  <a:pt x="761" y="248"/>
                </a:cubicBezTo>
                <a:close/>
                <a:moveTo>
                  <a:pt x="1008" y="242"/>
                </a:moveTo>
                <a:cubicBezTo>
                  <a:pt x="1018" y="242"/>
                  <a:pt x="1026" y="234"/>
                  <a:pt x="1026" y="224"/>
                </a:cubicBezTo>
                <a:cubicBezTo>
                  <a:pt x="1025" y="214"/>
                  <a:pt x="1017" y="206"/>
                  <a:pt x="1007" y="206"/>
                </a:cubicBezTo>
                <a:cubicBezTo>
                  <a:pt x="998" y="207"/>
                  <a:pt x="990" y="215"/>
                  <a:pt x="990" y="225"/>
                </a:cubicBezTo>
                <a:cubicBezTo>
                  <a:pt x="990" y="235"/>
                  <a:pt x="998" y="242"/>
                  <a:pt x="1008" y="242"/>
                </a:cubicBezTo>
                <a:close/>
                <a:moveTo>
                  <a:pt x="914" y="1595"/>
                </a:moveTo>
                <a:cubicBezTo>
                  <a:pt x="905" y="1595"/>
                  <a:pt x="896" y="1603"/>
                  <a:pt x="896" y="1613"/>
                </a:cubicBezTo>
                <a:cubicBezTo>
                  <a:pt x="896" y="1623"/>
                  <a:pt x="904" y="1631"/>
                  <a:pt x="914" y="1631"/>
                </a:cubicBezTo>
                <a:cubicBezTo>
                  <a:pt x="924" y="1631"/>
                  <a:pt x="932" y="1624"/>
                  <a:pt x="932" y="1614"/>
                </a:cubicBezTo>
                <a:cubicBezTo>
                  <a:pt x="932" y="1604"/>
                  <a:pt x="924" y="1596"/>
                  <a:pt x="914" y="1595"/>
                </a:cubicBezTo>
                <a:close/>
                <a:moveTo>
                  <a:pt x="475" y="387"/>
                </a:moveTo>
                <a:cubicBezTo>
                  <a:pt x="485" y="387"/>
                  <a:pt x="493" y="379"/>
                  <a:pt x="493" y="370"/>
                </a:cubicBezTo>
                <a:cubicBezTo>
                  <a:pt x="493" y="360"/>
                  <a:pt x="484" y="351"/>
                  <a:pt x="474" y="351"/>
                </a:cubicBezTo>
                <a:cubicBezTo>
                  <a:pt x="465" y="352"/>
                  <a:pt x="457" y="360"/>
                  <a:pt x="457" y="370"/>
                </a:cubicBezTo>
                <a:cubicBezTo>
                  <a:pt x="457" y="380"/>
                  <a:pt x="465" y="387"/>
                  <a:pt x="475" y="387"/>
                </a:cubicBezTo>
                <a:close/>
                <a:moveTo>
                  <a:pt x="506" y="1467"/>
                </a:moveTo>
                <a:cubicBezTo>
                  <a:pt x="507" y="1457"/>
                  <a:pt x="498" y="1449"/>
                  <a:pt x="489" y="1449"/>
                </a:cubicBezTo>
                <a:cubicBezTo>
                  <a:pt x="479" y="1448"/>
                  <a:pt x="471" y="1456"/>
                  <a:pt x="471" y="1466"/>
                </a:cubicBezTo>
                <a:cubicBezTo>
                  <a:pt x="471" y="1476"/>
                  <a:pt x="478" y="1484"/>
                  <a:pt x="488" y="1484"/>
                </a:cubicBezTo>
                <a:cubicBezTo>
                  <a:pt x="498" y="1485"/>
                  <a:pt x="506" y="1477"/>
                  <a:pt x="506" y="1467"/>
                </a:cubicBezTo>
                <a:close/>
                <a:moveTo>
                  <a:pt x="1281" y="332"/>
                </a:moveTo>
                <a:cubicBezTo>
                  <a:pt x="1281" y="341"/>
                  <a:pt x="1289" y="350"/>
                  <a:pt x="1299" y="350"/>
                </a:cubicBezTo>
                <a:cubicBezTo>
                  <a:pt x="1309" y="350"/>
                  <a:pt x="1317" y="342"/>
                  <a:pt x="1317" y="332"/>
                </a:cubicBezTo>
                <a:cubicBezTo>
                  <a:pt x="1317" y="322"/>
                  <a:pt x="1309" y="314"/>
                  <a:pt x="1300" y="314"/>
                </a:cubicBezTo>
                <a:cubicBezTo>
                  <a:pt x="1290" y="314"/>
                  <a:pt x="1282" y="322"/>
                  <a:pt x="1281" y="332"/>
                </a:cubicBezTo>
                <a:close/>
                <a:moveTo>
                  <a:pt x="943" y="234"/>
                </a:moveTo>
                <a:cubicBezTo>
                  <a:pt x="949" y="239"/>
                  <a:pt x="959" y="238"/>
                  <a:pt x="965" y="233"/>
                </a:cubicBezTo>
                <a:cubicBezTo>
                  <a:pt x="971" y="227"/>
                  <a:pt x="973" y="218"/>
                  <a:pt x="969" y="211"/>
                </a:cubicBezTo>
                <a:cubicBezTo>
                  <a:pt x="965" y="203"/>
                  <a:pt x="956" y="200"/>
                  <a:pt x="948" y="202"/>
                </a:cubicBezTo>
                <a:cubicBezTo>
                  <a:pt x="946" y="203"/>
                  <a:pt x="944" y="204"/>
                  <a:pt x="942" y="204"/>
                </a:cubicBezTo>
                <a:cubicBezTo>
                  <a:pt x="940" y="207"/>
                  <a:pt x="938" y="209"/>
                  <a:pt x="937" y="212"/>
                </a:cubicBezTo>
                <a:cubicBezTo>
                  <a:pt x="933" y="219"/>
                  <a:pt x="936" y="229"/>
                  <a:pt x="943" y="234"/>
                </a:cubicBezTo>
                <a:close/>
                <a:moveTo>
                  <a:pt x="942" y="204"/>
                </a:moveTo>
                <a:cubicBezTo>
                  <a:pt x="942" y="204"/>
                  <a:pt x="942" y="204"/>
                  <a:pt x="942" y="204"/>
                </a:cubicBezTo>
                <a:cubicBezTo>
                  <a:pt x="942" y="204"/>
                  <a:pt x="942" y="204"/>
                  <a:pt x="942" y="204"/>
                </a:cubicBezTo>
                <a:cubicBezTo>
                  <a:pt x="942" y="204"/>
                  <a:pt x="942" y="204"/>
                  <a:pt x="942" y="204"/>
                </a:cubicBezTo>
                <a:cubicBezTo>
                  <a:pt x="942" y="204"/>
                  <a:pt x="942" y="204"/>
                  <a:pt x="942" y="204"/>
                </a:cubicBezTo>
                <a:cubicBezTo>
                  <a:pt x="942" y="204"/>
                  <a:pt x="942" y="204"/>
                  <a:pt x="942" y="204"/>
                </a:cubicBezTo>
                <a:close/>
                <a:moveTo>
                  <a:pt x="859" y="1591"/>
                </a:moveTo>
                <a:cubicBezTo>
                  <a:pt x="849" y="1591"/>
                  <a:pt x="841" y="1600"/>
                  <a:pt x="841" y="1609"/>
                </a:cubicBezTo>
                <a:cubicBezTo>
                  <a:pt x="842" y="1619"/>
                  <a:pt x="850" y="1627"/>
                  <a:pt x="860" y="1627"/>
                </a:cubicBezTo>
                <a:cubicBezTo>
                  <a:pt x="869" y="1627"/>
                  <a:pt x="877" y="1619"/>
                  <a:pt x="877" y="1609"/>
                </a:cubicBezTo>
                <a:cubicBezTo>
                  <a:pt x="877" y="1599"/>
                  <a:pt x="869" y="1591"/>
                  <a:pt x="859" y="1591"/>
                </a:cubicBezTo>
                <a:close/>
                <a:moveTo>
                  <a:pt x="332" y="1260"/>
                </a:moveTo>
                <a:cubicBezTo>
                  <a:pt x="333" y="1251"/>
                  <a:pt x="324" y="1242"/>
                  <a:pt x="315" y="1242"/>
                </a:cubicBezTo>
                <a:cubicBezTo>
                  <a:pt x="305" y="1242"/>
                  <a:pt x="297" y="1250"/>
                  <a:pt x="297" y="1260"/>
                </a:cubicBezTo>
                <a:cubicBezTo>
                  <a:pt x="297" y="1270"/>
                  <a:pt x="304" y="1278"/>
                  <a:pt x="314" y="1278"/>
                </a:cubicBezTo>
                <a:cubicBezTo>
                  <a:pt x="324" y="1278"/>
                  <a:pt x="332" y="1270"/>
                  <a:pt x="332" y="1260"/>
                </a:cubicBezTo>
                <a:close/>
                <a:moveTo>
                  <a:pt x="805" y="1586"/>
                </a:moveTo>
                <a:cubicBezTo>
                  <a:pt x="795" y="1586"/>
                  <a:pt x="787" y="1594"/>
                  <a:pt x="787" y="1604"/>
                </a:cubicBezTo>
                <a:cubicBezTo>
                  <a:pt x="787" y="1613"/>
                  <a:pt x="795" y="1622"/>
                  <a:pt x="804" y="1622"/>
                </a:cubicBezTo>
                <a:cubicBezTo>
                  <a:pt x="814" y="1622"/>
                  <a:pt x="822" y="1614"/>
                  <a:pt x="823" y="1604"/>
                </a:cubicBezTo>
                <a:cubicBezTo>
                  <a:pt x="823" y="1594"/>
                  <a:pt x="815" y="1586"/>
                  <a:pt x="805" y="1586"/>
                </a:cubicBezTo>
                <a:close/>
                <a:moveTo>
                  <a:pt x="1532" y="1232"/>
                </a:moveTo>
                <a:cubicBezTo>
                  <a:pt x="1532" y="1241"/>
                  <a:pt x="1541" y="1249"/>
                  <a:pt x="1550" y="1249"/>
                </a:cubicBezTo>
                <a:cubicBezTo>
                  <a:pt x="1560" y="1249"/>
                  <a:pt x="1568" y="1241"/>
                  <a:pt x="1568" y="1231"/>
                </a:cubicBezTo>
                <a:cubicBezTo>
                  <a:pt x="1568" y="1221"/>
                  <a:pt x="1560" y="1213"/>
                  <a:pt x="1550" y="1213"/>
                </a:cubicBezTo>
                <a:cubicBezTo>
                  <a:pt x="1540" y="1213"/>
                  <a:pt x="1532" y="1222"/>
                  <a:pt x="1532" y="1232"/>
                </a:cubicBezTo>
                <a:close/>
                <a:moveTo>
                  <a:pt x="308" y="1231"/>
                </a:moveTo>
                <a:cubicBezTo>
                  <a:pt x="308" y="1221"/>
                  <a:pt x="300" y="1213"/>
                  <a:pt x="290" y="1213"/>
                </a:cubicBezTo>
                <a:cubicBezTo>
                  <a:pt x="280" y="1212"/>
                  <a:pt x="272" y="1220"/>
                  <a:pt x="272" y="1230"/>
                </a:cubicBezTo>
                <a:cubicBezTo>
                  <a:pt x="272" y="1240"/>
                  <a:pt x="280" y="1248"/>
                  <a:pt x="290" y="1248"/>
                </a:cubicBezTo>
                <a:cubicBezTo>
                  <a:pt x="299" y="1248"/>
                  <a:pt x="307" y="1241"/>
                  <a:pt x="308" y="1231"/>
                </a:cubicBezTo>
                <a:close/>
                <a:moveTo>
                  <a:pt x="445" y="412"/>
                </a:moveTo>
                <a:cubicBezTo>
                  <a:pt x="455" y="412"/>
                  <a:pt x="463" y="404"/>
                  <a:pt x="463" y="394"/>
                </a:cubicBezTo>
                <a:cubicBezTo>
                  <a:pt x="463" y="384"/>
                  <a:pt x="455" y="377"/>
                  <a:pt x="445" y="376"/>
                </a:cubicBezTo>
                <a:cubicBezTo>
                  <a:pt x="435" y="376"/>
                  <a:pt x="427" y="384"/>
                  <a:pt x="427" y="394"/>
                </a:cubicBezTo>
                <a:cubicBezTo>
                  <a:pt x="427" y="404"/>
                  <a:pt x="435" y="412"/>
                  <a:pt x="445" y="412"/>
                </a:cubicBezTo>
                <a:close/>
                <a:moveTo>
                  <a:pt x="900" y="233"/>
                </a:moveTo>
                <a:cubicBezTo>
                  <a:pt x="909" y="233"/>
                  <a:pt x="917" y="225"/>
                  <a:pt x="918" y="215"/>
                </a:cubicBezTo>
                <a:cubicBezTo>
                  <a:pt x="918" y="205"/>
                  <a:pt x="909" y="197"/>
                  <a:pt x="899" y="197"/>
                </a:cubicBezTo>
                <a:cubicBezTo>
                  <a:pt x="889" y="197"/>
                  <a:pt x="882" y="205"/>
                  <a:pt x="882" y="215"/>
                </a:cubicBezTo>
                <a:cubicBezTo>
                  <a:pt x="882" y="225"/>
                  <a:pt x="890" y="233"/>
                  <a:pt x="900" y="233"/>
                </a:cubicBezTo>
                <a:close/>
                <a:moveTo>
                  <a:pt x="1575" y="741"/>
                </a:moveTo>
                <a:cubicBezTo>
                  <a:pt x="1575" y="751"/>
                  <a:pt x="1583" y="759"/>
                  <a:pt x="1593" y="759"/>
                </a:cubicBezTo>
                <a:cubicBezTo>
                  <a:pt x="1603" y="759"/>
                  <a:pt x="1610" y="752"/>
                  <a:pt x="1611" y="742"/>
                </a:cubicBezTo>
                <a:cubicBezTo>
                  <a:pt x="1611" y="732"/>
                  <a:pt x="1603" y="724"/>
                  <a:pt x="1593" y="723"/>
                </a:cubicBezTo>
                <a:cubicBezTo>
                  <a:pt x="1583" y="723"/>
                  <a:pt x="1575" y="732"/>
                  <a:pt x="1575" y="741"/>
                </a:cubicBezTo>
                <a:close/>
                <a:moveTo>
                  <a:pt x="1555" y="664"/>
                </a:moveTo>
                <a:cubicBezTo>
                  <a:pt x="1558" y="672"/>
                  <a:pt x="1566" y="677"/>
                  <a:pt x="1576" y="675"/>
                </a:cubicBezTo>
                <a:cubicBezTo>
                  <a:pt x="1578" y="675"/>
                  <a:pt x="1580" y="674"/>
                  <a:pt x="1583" y="674"/>
                </a:cubicBezTo>
                <a:cubicBezTo>
                  <a:pt x="1584" y="672"/>
                  <a:pt x="1585" y="670"/>
                  <a:pt x="1587" y="669"/>
                </a:cubicBezTo>
                <a:cubicBezTo>
                  <a:pt x="1592" y="662"/>
                  <a:pt x="1591" y="652"/>
                  <a:pt x="1586" y="646"/>
                </a:cubicBezTo>
                <a:cubicBezTo>
                  <a:pt x="1580" y="639"/>
                  <a:pt x="1570" y="638"/>
                  <a:pt x="1563" y="643"/>
                </a:cubicBezTo>
                <a:cubicBezTo>
                  <a:pt x="1556" y="647"/>
                  <a:pt x="1553" y="656"/>
                  <a:pt x="1555" y="664"/>
                </a:cubicBezTo>
                <a:close/>
                <a:moveTo>
                  <a:pt x="1583" y="674"/>
                </a:moveTo>
                <a:cubicBezTo>
                  <a:pt x="1583" y="674"/>
                  <a:pt x="1583" y="674"/>
                  <a:pt x="1583" y="674"/>
                </a:cubicBezTo>
                <a:cubicBezTo>
                  <a:pt x="1583" y="674"/>
                  <a:pt x="1583" y="674"/>
                  <a:pt x="1583" y="674"/>
                </a:cubicBezTo>
                <a:cubicBezTo>
                  <a:pt x="1583" y="674"/>
                  <a:pt x="1583" y="674"/>
                  <a:pt x="1583" y="674"/>
                </a:cubicBezTo>
                <a:close/>
                <a:moveTo>
                  <a:pt x="1052" y="1581"/>
                </a:moveTo>
                <a:cubicBezTo>
                  <a:pt x="1042" y="1581"/>
                  <a:pt x="1034" y="1589"/>
                  <a:pt x="1034" y="1599"/>
                </a:cubicBezTo>
                <a:cubicBezTo>
                  <a:pt x="1034" y="1609"/>
                  <a:pt x="1043" y="1617"/>
                  <a:pt x="1052" y="1617"/>
                </a:cubicBezTo>
                <a:cubicBezTo>
                  <a:pt x="1062" y="1617"/>
                  <a:pt x="1070" y="1609"/>
                  <a:pt x="1070" y="1599"/>
                </a:cubicBezTo>
                <a:cubicBezTo>
                  <a:pt x="1070" y="1589"/>
                  <a:pt x="1062" y="1581"/>
                  <a:pt x="1052" y="1581"/>
                </a:cubicBezTo>
                <a:close/>
                <a:moveTo>
                  <a:pt x="434" y="419"/>
                </a:moveTo>
                <a:cubicBezTo>
                  <a:pt x="434" y="409"/>
                  <a:pt x="426" y="401"/>
                  <a:pt x="416" y="401"/>
                </a:cubicBezTo>
                <a:cubicBezTo>
                  <a:pt x="406" y="401"/>
                  <a:pt x="398" y="409"/>
                  <a:pt x="398" y="419"/>
                </a:cubicBezTo>
                <a:cubicBezTo>
                  <a:pt x="398" y="429"/>
                  <a:pt x="406" y="437"/>
                  <a:pt x="416" y="437"/>
                </a:cubicBezTo>
                <a:cubicBezTo>
                  <a:pt x="426" y="437"/>
                  <a:pt x="434" y="429"/>
                  <a:pt x="434" y="419"/>
                </a:cubicBezTo>
                <a:close/>
                <a:moveTo>
                  <a:pt x="1410" y="426"/>
                </a:moveTo>
                <a:cubicBezTo>
                  <a:pt x="1411" y="436"/>
                  <a:pt x="1418" y="444"/>
                  <a:pt x="1428" y="444"/>
                </a:cubicBezTo>
                <a:cubicBezTo>
                  <a:pt x="1438" y="444"/>
                  <a:pt x="1446" y="436"/>
                  <a:pt x="1446" y="426"/>
                </a:cubicBezTo>
                <a:cubicBezTo>
                  <a:pt x="1446" y="416"/>
                  <a:pt x="1438" y="407"/>
                  <a:pt x="1428" y="408"/>
                </a:cubicBezTo>
                <a:cubicBezTo>
                  <a:pt x="1418" y="408"/>
                  <a:pt x="1410" y="416"/>
                  <a:pt x="1410" y="426"/>
                </a:cubicBezTo>
                <a:close/>
                <a:moveTo>
                  <a:pt x="1127" y="1563"/>
                </a:moveTo>
                <a:cubicBezTo>
                  <a:pt x="1120" y="1567"/>
                  <a:pt x="1116" y="1575"/>
                  <a:pt x="1118" y="1583"/>
                </a:cubicBezTo>
                <a:cubicBezTo>
                  <a:pt x="1119" y="1585"/>
                  <a:pt x="1120" y="1587"/>
                  <a:pt x="1121" y="1590"/>
                </a:cubicBezTo>
                <a:cubicBezTo>
                  <a:pt x="1124" y="1592"/>
                  <a:pt x="1127" y="1594"/>
                  <a:pt x="1131" y="1595"/>
                </a:cubicBezTo>
                <a:cubicBezTo>
                  <a:pt x="1138" y="1598"/>
                  <a:pt x="1146" y="1595"/>
                  <a:pt x="1151" y="1588"/>
                </a:cubicBezTo>
                <a:cubicBezTo>
                  <a:pt x="1155" y="1581"/>
                  <a:pt x="1154" y="1572"/>
                  <a:pt x="1149" y="1566"/>
                </a:cubicBezTo>
                <a:cubicBezTo>
                  <a:pt x="1143" y="1560"/>
                  <a:pt x="1134" y="1559"/>
                  <a:pt x="1127" y="1563"/>
                </a:cubicBezTo>
                <a:close/>
                <a:moveTo>
                  <a:pt x="1436" y="455"/>
                </a:moveTo>
                <a:cubicBezTo>
                  <a:pt x="1436" y="465"/>
                  <a:pt x="1443" y="473"/>
                  <a:pt x="1453" y="474"/>
                </a:cubicBezTo>
                <a:cubicBezTo>
                  <a:pt x="1463" y="474"/>
                  <a:pt x="1472" y="466"/>
                  <a:pt x="1472" y="456"/>
                </a:cubicBezTo>
                <a:cubicBezTo>
                  <a:pt x="1472" y="446"/>
                  <a:pt x="1464" y="438"/>
                  <a:pt x="1454" y="438"/>
                </a:cubicBezTo>
                <a:cubicBezTo>
                  <a:pt x="1444" y="438"/>
                  <a:pt x="1436" y="445"/>
                  <a:pt x="1436" y="455"/>
                </a:cubicBezTo>
                <a:close/>
                <a:moveTo>
                  <a:pt x="1220" y="1541"/>
                </a:moveTo>
                <a:cubicBezTo>
                  <a:pt x="1210" y="1541"/>
                  <a:pt x="1202" y="1549"/>
                  <a:pt x="1202" y="1559"/>
                </a:cubicBezTo>
                <a:cubicBezTo>
                  <a:pt x="1202" y="1569"/>
                  <a:pt x="1210" y="1577"/>
                  <a:pt x="1220" y="1577"/>
                </a:cubicBezTo>
                <a:cubicBezTo>
                  <a:pt x="1230" y="1577"/>
                  <a:pt x="1238" y="1569"/>
                  <a:pt x="1238" y="1559"/>
                </a:cubicBezTo>
                <a:cubicBezTo>
                  <a:pt x="1238" y="1549"/>
                  <a:pt x="1230" y="1540"/>
                  <a:pt x="1220" y="1541"/>
                </a:cubicBezTo>
                <a:close/>
                <a:moveTo>
                  <a:pt x="306" y="628"/>
                </a:moveTo>
                <a:cubicBezTo>
                  <a:pt x="306" y="618"/>
                  <a:pt x="298" y="609"/>
                  <a:pt x="288" y="609"/>
                </a:cubicBezTo>
                <a:cubicBezTo>
                  <a:pt x="279" y="609"/>
                  <a:pt x="270" y="617"/>
                  <a:pt x="270" y="627"/>
                </a:cubicBezTo>
                <a:cubicBezTo>
                  <a:pt x="270" y="636"/>
                  <a:pt x="278" y="645"/>
                  <a:pt x="288" y="645"/>
                </a:cubicBezTo>
                <a:cubicBezTo>
                  <a:pt x="298" y="645"/>
                  <a:pt x="306" y="638"/>
                  <a:pt x="306" y="628"/>
                </a:cubicBezTo>
                <a:close/>
                <a:moveTo>
                  <a:pt x="1275" y="321"/>
                </a:moveTo>
                <a:cubicBezTo>
                  <a:pt x="1285" y="321"/>
                  <a:pt x="1293" y="313"/>
                  <a:pt x="1293" y="303"/>
                </a:cubicBezTo>
                <a:cubicBezTo>
                  <a:pt x="1293" y="293"/>
                  <a:pt x="1285" y="285"/>
                  <a:pt x="1275" y="285"/>
                </a:cubicBezTo>
                <a:cubicBezTo>
                  <a:pt x="1265" y="285"/>
                  <a:pt x="1257" y="293"/>
                  <a:pt x="1257" y="303"/>
                </a:cubicBezTo>
                <a:cubicBezTo>
                  <a:pt x="1257" y="314"/>
                  <a:pt x="1265" y="321"/>
                  <a:pt x="1275" y="321"/>
                </a:cubicBezTo>
                <a:close/>
                <a:moveTo>
                  <a:pt x="1566" y="1152"/>
                </a:moveTo>
                <a:cubicBezTo>
                  <a:pt x="1566" y="1162"/>
                  <a:pt x="1575" y="1170"/>
                  <a:pt x="1585" y="1170"/>
                </a:cubicBezTo>
                <a:cubicBezTo>
                  <a:pt x="1595" y="1170"/>
                  <a:pt x="1602" y="1161"/>
                  <a:pt x="1602" y="1152"/>
                </a:cubicBezTo>
                <a:cubicBezTo>
                  <a:pt x="1602" y="1141"/>
                  <a:pt x="1594" y="1134"/>
                  <a:pt x="1584" y="1134"/>
                </a:cubicBezTo>
                <a:cubicBezTo>
                  <a:pt x="1574" y="1134"/>
                  <a:pt x="1566" y="1142"/>
                  <a:pt x="1566" y="1152"/>
                </a:cubicBezTo>
                <a:close/>
                <a:moveTo>
                  <a:pt x="1438" y="1360"/>
                </a:moveTo>
                <a:cubicBezTo>
                  <a:pt x="1439" y="1370"/>
                  <a:pt x="1447" y="1378"/>
                  <a:pt x="1457" y="1378"/>
                </a:cubicBezTo>
                <a:cubicBezTo>
                  <a:pt x="1466" y="1378"/>
                  <a:pt x="1474" y="1370"/>
                  <a:pt x="1474" y="1360"/>
                </a:cubicBezTo>
                <a:cubicBezTo>
                  <a:pt x="1474" y="1350"/>
                  <a:pt x="1466" y="1342"/>
                  <a:pt x="1456" y="1342"/>
                </a:cubicBezTo>
                <a:cubicBezTo>
                  <a:pt x="1446" y="1342"/>
                  <a:pt x="1438" y="1351"/>
                  <a:pt x="1438" y="1360"/>
                </a:cubicBezTo>
                <a:close/>
                <a:moveTo>
                  <a:pt x="1196" y="286"/>
                </a:moveTo>
                <a:cubicBezTo>
                  <a:pt x="1206" y="286"/>
                  <a:pt x="1213" y="278"/>
                  <a:pt x="1213" y="268"/>
                </a:cubicBezTo>
                <a:cubicBezTo>
                  <a:pt x="1213" y="258"/>
                  <a:pt x="1205" y="250"/>
                  <a:pt x="1195" y="250"/>
                </a:cubicBezTo>
                <a:cubicBezTo>
                  <a:pt x="1185" y="250"/>
                  <a:pt x="1177" y="258"/>
                  <a:pt x="1177" y="268"/>
                </a:cubicBezTo>
                <a:cubicBezTo>
                  <a:pt x="1177" y="278"/>
                  <a:pt x="1186" y="286"/>
                  <a:pt x="1196" y="286"/>
                </a:cubicBezTo>
                <a:close/>
                <a:moveTo>
                  <a:pt x="243" y="1033"/>
                </a:moveTo>
                <a:cubicBezTo>
                  <a:pt x="243" y="1023"/>
                  <a:pt x="235" y="1015"/>
                  <a:pt x="225" y="1015"/>
                </a:cubicBezTo>
                <a:cubicBezTo>
                  <a:pt x="215" y="1014"/>
                  <a:pt x="207" y="1022"/>
                  <a:pt x="207" y="1032"/>
                </a:cubicBezTo>
                <a:cubicBezTo>
                  <a:pt x="207" y="1042"/>
                  <a:pt x="215" y="1050"/>
                  <a:pt x="225" y="1050"/>
                </a:cubicBezTo>
                <a:cubicBezTo>
                  <a:pt x="234" y="1051"/>
                  <a:pt x="243" y="1043"/>
                  <a:pt x="243" y="1033"/>
                </a:cubicBezTo>
                <a:close/>
                <a:moveTo>
                  <a:pt x="513" y="1479"/>
                </a:moveTo>
                <a:cubicBezTo>
                  <a:pt x="503" y="1479"/>
                  <a:pt x="495" y="1487"/>
                  <a:pt x="495" y="1497"/>
                </a:cubicBezTo>
                <a:cubicBezTo>
                  <a:pt x="495" y="1506"/>
                  <a:pt x="503" y="1515"/>
                  <a:pt x="513" y="1515"/>
                </a:cubicBezTo>
                <a:cubicBezTo>
                  <a:pt x="523" y="1515"/>
                  <a:pt x="531" y="1506"/>
                  <a:pt x="531" y="1496"/>
                </a:cubicBezTo>
                <a:cubicBezTo>
                  <a:pt x="531" y="1486"/>
                  <a:pt x="523" y="1478"/>
                  <a:pt x="513" y="1479"/>
                </a:cubicBezTo>
                <a:close/>
                <a:moveTo>
                  <a:pt x="1250" y="1515"/>
                </a:moveTo>
                <a:cubicBezTo>
                  <a:pt x="1240" y="1515"/>
                  <a:pt x="1232" y="1523"/>
                  <a:pt x="1231" y="1533"/>
                </a:cubicBezTo>
                <a:cubicBezTo>
                  <a:pt x="1231" y="1543"/>
                  <a:pt x="1239" y="1551"/>
                  <a:pt x="1249" y="1551"/>
                </a:cubicBezTo>
                <a:cubicBezTo>
                  <a:pt x="1259" y="1551"/>
                  <a:pt x="1267" y="1543"/>
                  <a:pt x="1267" y="1533"/>
                </a:cubicBezTo>
                <a:cubicBezTo>
                  <a:pt x="1267" y="1524"/>
                  <a:pt x="1259" y="1515"/>
                  <a:pt x="1250" y="1515"/>
                </a:cubicBezTo>
                <a:close/>
                <a:moveTo>
                  <a:pt x="340" y="547"/>
                </a:moveTo>
                <a:cubicBezTo>
                  <a:pt x="340" y="537"/>
                  <a:pt x="332" y="530"/>
                  <a:pt x="322" y="530"/>
                </a:cubicBezTo>
                <a:cubicBezTo>
                  <a:pt x="312" y="530"/>
                  <a:pt x="304" y="538"/>
                  <a:pt x="304" y="548"/>
                </a:cubicBezTo>
                <a:cubicBezTo>
                  <a:pt x="304" y="558"/>
                  <a:pt x="312" y="566"/>
                  <a:pt x="322" y="566"/>
                </a:cubicBezTo>
                <a:cubicBezTo>
                  <a:pt x="332" y="566"/>
                  <a:pt x="340" y="557"/>
                  <a:pt x="340" y="547"/>
                </a:cubicBezTo>
                <a:close/>
                <a:moveTo>
                  <a:pt x="592" y="1513"/>
                </a:moveTo>
                <a:cubicBezTo>
                  <a:pt x="582" y="1513"/>
                  <a:pt x="575" y="1521"/>
                  <a:pt x="575" y="1531"/>
                </a:cubicBezTo>
                <a:cubicBezTo>
                  <a:pt x="575" y="1541"/>
                  <a:pt x="583" y="1549"/>
                  <a:pt x="593" y="1549"/>
                </a:cubicBezTo>
                <a:cubicBezTo>
                  <a:pt x="602" y="1548"/>
                  <a:pt x="611" y="1540"/>
                  <a:pt x="610" y="1530"/>
                </a:cubicBezTo>
                <a:cubicBezTo>
                  <a:pt x="610" y="1521"/>
                  <a:pt x="602" y="1513"/>
                  <a:pt x="592" y="1513"/>
                </a:cubicBezTo>
                <a:close/>
                <a:moveTo>
                  <a:pt x="504" y="363"/>
                </a:moveTo>
                <a:cubicBezTo>
                  <a:pt x="514" y="363"/>
                  <a:pt x="522" y="355"/>
                  <a:pt x="522" y="345"/>
                </a:cubicBezTo>
                <a:cubicBezTo>
                  <a:pt x="523" y="335"/>
                  <a:pt x="515" y="327"/>
                  <a:pt x="505" y="327"/>
                </a:cubicBezTo>
                <a:cubicBezTo>
                  <a:pt x="495" y="327"/>
                  <a:pt x="487" y="335"/>
                  <a:pt x="487" y="345"/>
                </a:cubicBezTo>
                <a:cubicBezTo>
                  <a:pt x="487" y="354"/>
                  <a:pt x="495" y="363"/>
                  <a:pt x="504" y="363"/>
                </a:cubicBezTo>
                <a:close/>
                <a:moveTo>
                  <a:pt x="1597" y="834"/>
                </a:moveTo>
                <a:cubicBezTo>
                  <a:pt x="1601" y="842"/>
                  <a:pt x="1609" y="845"/>
                  <a:pt x="1618" y="843"/>
                </a:cubicBezTo>
                <a:cubicBezTo>
                  <a:pt x="1620" y="842"/>
                  <a:pt x="1622" y="842"/>
                  <a:pt x="1624" y="841"/>
                </a:cubicBezTo>
                <a:cubicBezTo>
                  <a:pt x="1625" y="839"/>
                  <a:pt x="1627" y="837"/>
                  <a:pt x="1628" y="834"/>
                </a:cubicBezTo>
                <a:cubicBezTo>
                  <a:pt x="1632" y="827"/>
                  <a:pt x="1630" y="818"/>
                  <a:pt x="1624" y="812"/>
                </a:cubicBezTo>
                <a:cubicBezTo>
                  <a:pt x="1617" y="807"/>
                  <a:pt x="1608" y="807"/>
                  <a:pt x="1601" y="812"/>
                </a:cubicBezTo>
                <a:cubicBezTo>
                  <a:pt x="1595" y="817"/>
                  <a:pt x="1593" y="827"/>
                  <a:pt x="1597" y="834"/>
                </a:cubicBezTo>
                <a:close/>
                <a:moveTo>
                  <a:pt x="1501" y="1324"/>
                </a:moveTo>
                <a:cubicBezTo>
                  <a:pt x="1501" y="1324"/>
                  <a:pt x="1501" y="1324"/>
                  <a:pt x="1501" y="1324"/>
                </a:cubicBezTo>
                <a:cubicBezTo>
                  <a:pt x="1502" y="1324"/>
                  <a:pt x="1502" y="1324"/>
                  <a:pt x="1502" y="1324"/>
                </a:cubicBezTo>
                <a:cubicBezTo>
                  <a:pt x="1501" y="1324"/>
                  <a:pt x="1501" y="1324"/>
                  <a:pt x="1501" y="1324"/>
                </a:cubicBezTo>
                <a:cubicBezTo>
                  <a:pt x="1501" y="1324"/>
                  <a:pt x="1501" y="1324"/>
                  <a:pt x="1501" y="1324"/>
                </a:cubicBezTo>
                <a:cubicBezTo>
                  <a:pt x="1501" y="1324"/>
                  <a:pt x="1501" y="1324"/>
                  <a:pt x="1501" y="1324"/>
                </a:cubicBezTo>
                <a:close/>
                <a:moveTo>
                  <a:pt x="1473" y="1323"/>
                </a:moveTo>
                <a:cubicBezTo>
                  <a:pt x="1467" y="1330"/>
                  <a:pt x="1467" y="1340"/>
                  <a:pt x="1472" y="1347"/>
                </a:cubicBezTo>
                <a:cubicBezTo>
                  <a:pt x="1478" y="1353"/>
                  <a:pt x="1487" y="1355"/>
                  <a:pt x="1495" y="1351"/>
                </a:cubicBezTo>
                <a:cubicBezTo>
                  <a:pt x="1502" y="1347"/>
                  <a:pt x="1506" y="1338"/>
                  <a:pt x="1503" y="1329"/>
                </a:cubicBezTo>
                <a:cubicBezTo>
                  <a:pt x="1503" y="1328"/>
                  <a:pt x="1502" y="1326"/>
                  <a:pt x="1501" y="1324"/>
                </a:cubicBezTo>
                <a:cubicBezTo>
                  <a:pt x="1499" y="1323"/>
                  <a:pt x="1498" y="1321"/>
                  <a:pt x="1496" y="1320"/>
                </a:cubicBezTo>
                <a:cubicBezTo>
                  <a:pt x="1488" y="1315"/>
                  <a:pt x="1479" y="1317"/>
                  <a:pt x="1473" y="1323"/>
                </a:cubicBezTo>
                <a:close/>
                <a:moveTo>
                  <a:pt x="671" y="1547"/>
                </a:moveTo>
                <a:cubicBezTo>
                  <a:pt x="661" y="1547"/>
                  <a:pt x="653" y="1555"/>
                  <a:pt x="653" y="1565"/>
                </a:cubicBezTo>
                <a:cubicBezTo>
                  <a:pt x="653" y="1575"/>
                  <a:pt x="661" y="1583"/>
                  <a:pt x="671" y="1583"/>
                </a:cubicBezTo>
                <a:cubicBezTo>
                  <a:pt x="681" y="1583"/>
                  <a:pt x="689" y="1574"/>
                  <a:pt x="689" y="1565"/>
                </a:cubicBezTo>
                <a:cubicBezTo>
                  <a:pt x="689" y="1555"/>
                  <a:pt x="681" y="1547"/>
                  <a:pt x="671" y="1547"/>
                </a:cubicBezTo>
                <a:close/>
                <a:moveTo>
                  <a:pt x="481" y="1438"/>
                </a:moveTo>
                <a:cubicBezTo>
                  <a:pt x="481" y="1428"/>
                  <a:pt x="473" y="1420"/>
                  <a:pt x="464" y="1420"/>
                </a:cubicBezTo>
                <a:cubicBezTo>
                  <a:pt x="454" y="1420"/>
                  <a:pt x="446" y="1428"/>
                  <a:pt x="446" y="1438"/>
                </a:cubicBezTo>
                <a:cubicBezTo>
                  <a:pt x="446" y="1447"/>
                  <a:pt x="454" y="1455"/>
                  <a:pt x="464" y="1455"/>
                </a:cubicBezTo>
                <a:cubicBezTo>
                  <a:pt x="474" y="1455"/>
                  <a:pt x="481" y="1448"/>
                  <a:pt x="481" y="1438"/>
                </a:cubicBezTo>
                <a:close/>
                <a:moveTo>
                  <a:pt x="248" y="978"/>
                </a:moveTo>
                <a:cubicBezTo>
                  <a:pt x="248" y="969"/>
                  <a:pt x="239" y="960"/>
                  <a:pt x="230" y="961"/>
                </a:cubicBezTo>
                <a:cubicBezTo>
                  <a:pt x="220" y="961"/>
                  <a:pt x="212" y="969"/>
                  <a:pt x="212" y="979"/>
                </a:cubicBezTo>
                <a:cubicBezTo>
                  <a:pt x="212" y="989"/>
                  <a:pt x="220" y="996"/>
                  <a:pt x="230" y="996"/>
                </a:cubicBezTo>
                <a:cubicBezTo>
                  <a:pt x="240" y="996"/>
                  <a:pt x="248" y="988"/>
                  <a:pt x="248" y="978"/>
                </a:cubicBezTo>
                <a:close/>
                <a:moveTo>
                  <a:pt x="1279" y="1491"/>
                </a:moveTo>
                <a:cubicBezTo>
                  <a:pt x="1269" y="1491"/>
                  <a:pt x="1261" y="1499"/>
                  <a:pt x="1261" y="1509"/>
                </a:cubicBezTo>
                <a:cubicBezTo>
                  <a:pt x="1261" y="1518"/>
                  <a:pt x="1270" y="1527"/>
                  <a:pt x="1279" y="1526"/>
                </a:cubicBezTo>
                <a:cubicBezTo>
                  <a:pt x="1289" y="1526"/>
                  <a:pt x="1297" y="1518"/>
                  <a:pt x="1297" y="1508"/>
                </a:cubicBezTo>
                <a:cubicBezTo>
                  <a:pt x="1297" y="1498"/>
                  <a:pt x="1289" y="1491"/>
                  <a:pt x="1279" y="1491"/>
                </a:cubicBezTo>
                <a:close/>
                <a:moveTo>
                  <a:pt x="803" y="248"/>
                </a:moveTo>
                <a:cubicBezTo>
                  <a:pt x="810" y="254"/>
                  <a:pt x="819" y="254"/>
                  <a:pt x="826" y="249"/>
                </a:cubicBezTo>
                <a:cubicBezTo>
                  <a:pt x="833" y="243"/>
                  <a:pt x="835" y="234"/>
                  <a:pt x="831" y="226"/>
                </a:cubicBezTo>
                <a:cubicBezTo>
                  <a:pt x="827" y="219"/>
                  <a:pt x="818" y="215"/>
                  <a:pt x="810" y="218"/>
                </a:cubicBezTo>
                <a:cubicBezTo>
                  <a:pt x="808" y="218"/>
                  <a:pt x="806" y="219"/>
                  <a:pt x="804" y="220"/>
                </a:cubicBezTo>
                <a:cubicBezTo>
                  <a:pt x="802" y="222"/>
                  <a:pt x="801" y="224"/>
                  <a:pt x="800" y="226"/>
                </a:cubicBezTo>
                <a:cubicBezTo>
                  <a:pt x="795" y="233"/>
                  <a:pt x="797" y="242"/>
                  <a:pt x="803" y="248"/>
                </a:cubicBezTo>
                <a:close/>
                <a:moveTo>
                  <a:pt x="804" y="220"/>
                </a:moveTo>
                <a:cubicBezTo>
                  <a:pt x="804" y="220"/>
                  <a:pt x="804" y="219"/>
                  <a:pt x="804" y="219"/>
                </a:cubicBezTo>
                <a:cubicBezTo>
                  <a:pt x="804" y="219"/>
                  <a:pt x="804" y="219"/>
                  <a:pt x="804" y="219"/>
                </a:cubicBezTo>
                <a:cubicBezTo>
                  <a:pt x="804" y="219"/>
                  <a:pt x="804" y="219"/>
                  <a:pt x="804" y="219"/>
                </a:cubicBezTo>
                <a:cubicBezTo>
                  <a:pt x="804" y="220"/>
                  <a:pt x="804" y="220"/>
                  <a:pt x="804" y="220"/>
                </a:cubicBezTo>
                <a:cubicBezTo>
                  <a:pt x="804" y="220"/>
                  <a:pt x="804" y="220"/>
                  <a:pt x="804" y="220"/>
                </a:cubicBezTo>
                <a:close/>
                <a:moveTo>
                  <a:pt x="1520" y="1238"/>
                </a:moveTo>
                <a:cubicBezTo>
                  <a:pt x="1510" y="1238"/>
                  <a:pt x="1503" y="1246"/>
                  <a:pt x="1503" y="1256"/>
                </a:cubicBezTo>
                <a:cubicBezTo>
                  <a:pt x="1503" y="1266"/>
                  <a:pt x="1511" y="1274"/>
                  <a:pt x="1520" y="1274"/>
                </a:cubicBezTo>
                <a:cubicBezTo>
                  <a:pt x="1530" y="1274"/>
                  <a:pt x="1538" y="1265"/>
                  <a:pt x="1538" y="1256"/>
                </a:cubicBezTo>
                <a:cubicBezTo>
                  <a:pt x="1538" y="1246"/>
                  <a:pt x="1530" y="1238"/>
                  <a:pt x="1520" y="1238"/>
                </a:cubicBezTo>
                <a:close/>
                <a:moveTo>
                  <a:pt x="266" y="761"/>
                </a:moveTo>
                <a:cubicBezTo>
                  <a:pt x="267" y="751"/>
                  <a:pt x="259" y="743"/>
                  <a:pt x="249" y="743"/>
                </a:cubicBezTo>
                <a:cubicBezTo>
                  <a:pt x="239" y="743"/>
                  <a:pt x="231" y="751"/>
                  <a:pt x="231" y="761"/>
                </a:cubicBezTo>
                <a:cubicBezTo>
                  <a:pt x="231" y="771"/>
                  <a:pt x="239" y="779"/>
                  <a:pt x="249" y="779"/>
                </a:cubicBezTo>
                <a:cubicBezTo>
                  <a:pt x="258" y="779"/>
                  <a:pt x="266" y="771"/>
                  <a:pt x="266" y="761"/>
                </a:cubicBezTo>
                <a:close/>
                <a:moveTo>
                  <a:pt x="1426" y="1367"/>
                </a:moveTo>
                <a:cubicBezTo>
                  <a:pt x="1417" y="1367"/>
                  <a:pt x="1409" y="1375"/>
                  <a:pt x="1409" y="1385"/>
                </a:cubicBezTo>
                <a:cubicBezTo>
                  <a:pt x="1409" y="1395"/>
                  <a:pt x="1417" y="1403"/>
                  <a:pt x="1427" y="1402"/>
                </a:cubicBezTo>
                <a:cubicBezTo>
                  <a:pt x="1437" y="1402"/>
                  <a:pt x="1445" y="1394"/>
                  <a:pt x="1444" y="1385"/>
                </a:cubicBezTo>
                <a:cubicBezTo>
                  <a:pt x="1444" y="1375"/>
                  <a:pt x="1436" y="1367"/>
                  <a:pt x="1426" y="1367"/>
                </a:cubicBezTo>
                <a:close/>
                <a:moveTo>
                  <a:pt x="357" y="1290"/>
                </a:moveTo>
                <a:cubicBezTo>
                  <a:pt x="357" y="1280"/>
                  <a:pt x="350" y="1272"/>
                  <a:pt x="340" y="1271"/>
                </a:cubicBezTo>
                <a:cubicBezTo>
                  <a:pt x="331" y="1271"/>
                  <a:pt x="322" y="1278"/>
                  <a:pt x="321" y="1288"/>
                </a:cubicBezTo>
                <a:cubicBezTo>
                  <a:pt x="321" y="1298"/>
                  <a:pt x="328" y="1306"/>
                  <a:pt x="338" y="1307"/>
                </a:cubicBezTo>
                <a:cubicBezTo>
                  <a:pt x="348" y="1307"/>
                  <a:pt x="356" y="1300"/>
                  <a:pt x="357" y="1290"/>
                </a:cubicBezTo>
                <a:close/>
                <a:moveTo>
                  <a:pt x="1571" y="1098"/>
                </a:moveTo>
                <a:cubicBezTo>
                  <a:pt x="1571" y="1107"/>
                  <a:pt x="1579" y="1115"/>
                  <a:pt x="1589" y="1115"/>
                </a:cubicBezTo>
                <a:cubicBezTo>
                  <a:pt x="1598" y="1115"/>
                  <a:pt x="1607" y="1106"/>
                  <a:pt x="1606" y="1097"/>
                </a:cubicBezTo>
                <a:cubicBezTo>
                  <a:pt x="1606" y="1087"/>
                  <a:pt x="1598" y="1079"/>
                  <a:pt x="1588" y="1080"/>
                </a:cubicBezTo>
                <a:cubicBezTo>
                  <a:pt x="1578" y="1080"/>
                  <a:pt x="1571" y="1088"/>
                  <a:pt x="1571" y="1098"/>
                </a:cubicBezTo>
                <a:close/>
                <a:moveTo>
                  <a:pt x="1530" y="628"/>
                </a:moveTo>
                <a:cubicBezTo>
                  <a:pt x="1530" y="638"/>
                  <a:pt x="1538" y="646"/>
                  <a:pt x="1547" y="646"/>
                </a:cubicBezTo>
                <a:cubicBezTo>
                  <a:pt x="1557" y="646"/>
                  <a:pt x="1565" y="638"/>
                  <a:pt x="1566" y="628"/>
                </a:cubicBezTo>
                <a:cubicBezTo>
                  <a:pt x="1566" y="619"/>
                  <a:pt x="1558" y="610"/>
                  <a:pt x="1548" y="610"/>
                </a:cubicBezTo>
                <a:cubicBezTo>
                  <a:pt x="1538" y="610"/>
                  <a:pt x="1530" y="618"/>
                  <a:pt x="1530" y="628"/>
                </a:cubicBezTo>
                <a:close/>
                <a:moveTo>
                  <a:pt x="352" y="541"/>
                </a:moveTo>
                <a:cubicBezTo>
                  <a:pt x="362" y="541"/>
                  <a:pt x="370" y="533"/>
                  <a:pt x="370" y="523"/>
                </a:cubicBezTo>
                <a:cubicBezTo>
                  <a:pt x="370" y="513"/>
                  <a:pt x="361" y="505"/>
                  <a:pt x="352" y="505"/>
                </a:cubicBezTo>
                <a:cubicBezTo>
                  <a:pt x="342" y="505"/>
                  <a:pt x="334" y="513"/>
                  <a:pt x="334" y="523"/>
                </a:cubicBezTo>
                <a:cubicBezTo>
                  <a:pt x="334" y="533"/>
                  <a:pt x="342" y="541"/>
                  <a:pt x="352" y="541"/>
                </a:cubicBezTo>
                <a:close/>
                <a:moveTo>
                  <a:pt x="1157" y="252"/>
                </a:moveTo>
                <a:cubicBezTo>
                  <a:pt x="1157" y="252"/>
                  <a:pt x="1157" y="252"/>
                  <a:pt x="1157" y="252"/>
                </a:cubicBezTo>
                <a:cubicBezTo>
                  <a:pt x="1157" y="252"/>
                  <a:pt x="1157" y="252"/>
                  <a:pt x="1157" y="252"/>
                </a:cubicBezTo>
                <a:cubicBezTo>
                  <a:pt x="1157" y="252"/>
                  <a:pt x="1157" y="252"/>
                  <a:pt x="1157" y="252"/>
                </a:cubicBezTo>
                <a:cubicBezTo>
                  <a:pt x="1157" y="252"/>
                  <a:pt x="1157" y="252"/>
                  <a:pt x="1157" y="252"/>
                </a:cubicBezTo>
                <a:cubicBezTo>
                  <a:pt x="1157" y="252"/>
                  <a:pt x="1157" y="252"/>
                  <a:pt x="1157" y="252"/>
                </a:cubicBezTo>
                <a:cubicBezTo>
                  <a:pt x="1157" y="252"/>
                  <a:pt x="1157" y="252"/>
                  <a:pt x="1157" y="252"/>
                </a:cubicBezTo>
                <a:close/>
                <a:moveTo>
                  <a:pt x="1128" y="252"/>
                </a:moveTo>
                <a:cubicBezTo>
                  <a:pt x="1123" y="258"/>
                  <a:pt x="1122" y="268"/>
                  <a:pt x="1128" y="275"/>
                </a:cubicBezTo>
                <a:cubicBezTo>
                  <a:pt x="1133" y="281"/>
                  <a:pt x="1142" y="283"/>
                  <a:pt x="1150" y="279"/>
                </a:cubicBezTo>
                <a:cubicBezTo>
                  <a:pt x="1158" y="275"/>
                  <a:pt x="1161" y="267"/>
                  <a:pt x="1159" y="259"/>
                </a:cubicBezTo>
                <a:cubicBezTo>
                  <a:pt x="1158" y="256"/>
                  <a:pt x="1157" y="254"/>
                  <a:pt x="1157" y="252"/>
                </a:cubicBezTo>
                <a:cubicBezTo>
                  <a:pt x="1155" y="251"/>
                  <a:pt x="1153" y="250"/>
                  <a:pt x="1151" y="248"/>
                </a:cubicBezTo>
                <a:cubicBezTo>
                  <a:pt x="1143" y="244"/>
                  <a:pt x="1134" y="246"/>
                  <a:pt x="1128" y="252"/>
                </a:cubicBezTo>
                <a:close/>
                <a:moveTo>
                  <a:pt x="1608" y="897"/>
                </a:moveTo>
                <a:cubicBezTo>
                  <a:pt x="1618" y="897"/>
                  <a:pt x="1626" y="889"/>
                  <a:pt x="1626" y="879"/>
                </a:cubicBezTo>
                <a:cubicBezTo>
                  <a:pt x="1626" y="870"/>
                  <a:pt x="1618" y="862"/>
                  <a:pt x="1608" y="862"/>
                </a:cubicBezTo>
                <a:cubicBezTo>
                  <a:pt x="1598" y="862"/>
                  <a:pt x="1590" y="870"/>
                  <a:pt x="1590" y="880"/>
                </a:cubicBezTo>
                <a:cubicBezTo>
                  <a:pt x="1590" y="890"/>
                  <a:pt x="1598" y="897"/>
                  <a:pt x="1608" y="897"/>
                </a:cubicBezTo>
                <a:close/>
                <a:moveTo>
                  <a:pt x="288" y="1146"/>
                </a:moveTo>
                <a:cubicBezTo>
                  <a:pt x="288" y="1137"/>
                  <a:pt x="280" y="1128"/>
                  <a:pt x="270" y="1128"/>
                </a:cubicBezTo>
                <a:cubicBezTo>
                  <a:pt x="261" y="1128"/>
                  <a:pt x="253" y="1136"/>
                  <a:pt x="252" y="1146"/>
                </a:cubicBezTo>
                <a:cubicBezTo>
                  <a:pt x="252" y="1156"/>
                  <a:pt x="260" y="1163"/>
                  <a:pt x="270" y="1164"/>
                </a:cubicBezTo>
                <a:cubicBezTo>
                  <a:pt x="280" y="1164"/>
                  <a:pt x="288" y="1156"/>
                  <a:pt x="288" y="1146"/>
                </a:cubicBezTo>
                <a:close/>
                <a:moveTo>
                  <a:pt x="1203" y="298"/>
                </a:moveTo>
                <a:cubicBezTo>
                  <a:pt x="1203" y="307"/>
                  <a:pt x="1211" y="315"/>
                  <a:pt x="1220" y="315"/>
                </a:cubicBezTo>
                <a:cubicBezTo>
                  <a:pt x="1230" y="316"/>
                  <a:pt x="1238" y="308"/>
                  <a:pt x="1239" y="298"/>
                </a:cubicBezTo>
                <a:cubicBezTo>
                  <a:pt x="1239" y="288"/>
                  <a:pt x="1231" y="280"/>
                  <a:pt x="1221" y="280"/>
                </a:cubicBezTo>
                <a:cubicBezTo>
                  <a:pt x="1212" y="280"/>
                  <a:pt x="1203" y="288"/>
                  <a:pt x="1203" y="298"/>
                </a:cubicBezTo>
                <a:close/>
                <a:moveTo>
                  <a:pt x="618" y="317"/>
                </a:moveTo>
                <a:cubicBezTo>
                  <a:pt x="628" y="317"/>
                  <a:pt x="636" y="309"/>
                  <a:pt x="636" y="299"/>
                </a:cubicBezTo>
                <a:cubicBezTo>
                  <a:pt x="636" y="290"/>
                  <a:pt x="628" y="282"/>
                  <a:pt x="618" y="282"/>
                </a:cubicBezTo>
                <a:cubicBezTo>
                  <a:pt x="609" y="281"/>
                  <a:pt x="600" y="290"/>
                  <a:pt x="600" y="300"/>
                </a:cubicBezTo>
                <a:cubicBezTo>
                  <a:pt x="600" y="310"/>
                  <a:pt x="608" y="317"/>
                  <a:pt x="618" y="317"/>
                </a:cubicBezTo>
                <a:close/>
                <a:moveTo>
                  <a:pt x="257" y="870"/>
                </a:moveTo>
                <a:cubicBezTo>
                  <a:pt x="257" y="860"/>
                  <a:pt x="249" y="852"/>
                  <a:pt x="239" y="852"/>
                </a:cubicBezTo>
                <a:cubicBezTo>
                  <a:pt x="230" y="852"/>
                  <a:pt x="222" y="859"/>
                  <a:pt x="222" y="869"/>
                </a:cubicBezTo>
                <a:cubicBezTo>
                  <a:pt x="222" y="879"/>
                  <a:pt x="229" y="887"/>
                  <a:pt x="239" y="887"/>
                </a:cubicBezTo>
                <a:cubicBezTo>
                  <a:pt x="249" y="887"/>
                  <a:pt x="257" y="879"/>
                  <a:pt x="257" y="870"/>
                </a:cubicBezTo>
                <a:close/>
                <a:moveTo>
                  <a:pt x="382" y="1319"/>
                </a:moveTo>
                <a:cubicBezTo>
                  <a:pt x="382" y="1310"/>
                  <a:pt x="374" y="1301"/>
                  <a:pt x="364" y="1301"/>
                </a:cubicBezTo>
                <a:cubicBezTo>
                  <a:pt x="354" y="1301"/>
                  <a:pt x="346" y="1309"/>
                  <a:pt x="346" y="1319"/>
                </a:cubicBezTo>
                <a:cubicBezTo>
                  <a:pt x="346" y="1329"/>
                  <a:pt x="354" y="1337"/>
                  <a:pt x="364" y="1337"/>
                </a:cubicBezTo>
                <a:cubicBezTo>
                  <a:pt x="373" y="1337"/>
                  <a:pt x="382" y="1329"/>
                  <a:pt x="382" y="1319"/>
                </a:cubicBezTo>
                <a:close/>
                <a:moveTo>
                  <a:pt x="1309" y="1466"/>
                </a:moveTo>
                <a:cubicBezTo>
                  <a:pt x="1299" y="1466"/>
                  <a:pt x="1291" y="1474"/>
                  <a:pt x="1291" y="1484"/>
                </a:cubicBezTo>
                <a:cubicBezTo>
                  <a:pt x="1291" y="1494"/>
                  <a:pt x="1299" y="1502"/>
                  <a:pt x="1309" y="1501"/>
                </a:cubicBezTo>
                <a:cubicBezTo>
                  <a:pt x="1319" y="1501"/>
                  <a:pt x="1327" y="1493"/>
                  <a:pt x="1327" y="1483"/>
                </a:cubicBezTo>
                <a:cubicBezTo>
                  <a:pt x="1326" y="1474"/>
                  <a:pt x="1318" y="1466"/>
                  <a:pt x="1309" y="1466"/>
                </a:cubicBezTo>
                <a:close/>
                <a:moveTo>
                  <a:pt x="382" y="516"/>
                </a:moveTo>
                <a:cubicBezTo>
                  <a:pt x="391" y="516"/>
                  <a:pt x="399" y="508"/>
                  <a:pt x="399" y="498"/>
                </a:cubicBezTo>
                <a:cubicBezTo>
                  <a:pt x="399" y="489"/>
                  <a:pt x="391" y="481"/>
                  <a:pt x="381" y="481"/>
                </a:cubicBezTo>
                <a:cubicBezTo>
                  <a:pt x="371" y="481"/>
                  <a:pt x="363" y="489"/>
                  <a:pt x="363" y="499"/>
                </a:cubicBezTo>
                <a:cubicBezTo>
                  <a:pt x="364" y="508"/>
                  <a:pt x="372" y="516"/>
                  <a:pt x="382" y="516"/>
                </a:cubicBezTo>
                <a:close/>
                <a:moveTo>
                  <a:pt x="1166" y="1536"/>
                </a:moveTo>
                <a:cubicBezTo>
                  <a:pt x="1156" y="1536"/>
                  <a:pt x="1148" y="1544"/>
                  <a:pt x="1148" y="1554"/>
                </a:cubicBezTo>
                <a:cubicBezTo>
                  <a:pt x="1148" y="1564"/>
                  <a:pt x="1156" y="1571"/>
                  <a:pt x="1166" y="1571"/>
                </a:cubicBezTo>
                <a:cubicBezTo>
                  <a:pt x="1176" y="1571"/>
                  <a:pt x="1184" y="1563"/>
                  <a:pt x="1183" y="1553"/>
                </a:cubicBezTo>
                <a:cubicBezTo>
                  <a:pt x="1183" y="1544"/>
                  <a:pt x="1175" y="1536"/>
                  <a:pt x="1166" y="1536"/>
                </a:cubicBezTo>
                <a:close/>
                <a:moveTo>
                  <a:pt x="1385" y="1435"/>
                </a:moveTo>
                <a:cubicBezTo>
                  <a:pt x="1385" y="1425"/>
                  <a:pt x="1378" y="1416"/>
                  <a:pt x="1368" y="1416"/>
                </a:cubicBezTo>
                <a:cubicBezTo>
                  <a:pt x="1358" y="1416"/>
                  <a:pt x="1350" y="1425"/>
                  <a:pt x="1350" y="1434"/>
                </a:cubicBezTo>
                <a:cubicBezTo>
                  <a:pt x="1350" y="1444"/>
                  <a:pt x="1358" y="1452"/>
                  <a:pt x="1367" y="1452"/>
                </a:cubicBezTo>
                <a:cubicBezTo>
                  <a:pt x="1377" y="1452"/>
                  <a:pt x="1385" y="1444"/>
                  <a:pt x="1385" y="1435"/>
                </a:cubicBezTo>
                <a:close/>
                <a:moveTo>
                  <a:pt x="1581" y="989"/>
                </a:moveTo>
                <a:cubicBezTo>
                  <a:pt x="1581" y="999"/>
                  <a:pt x="1589" y="1007"/>
                  <a:pt x="1599" y="1006"/>
                </a:cubicBezTo>
                <a:cubicBezTo>
                  <a:pt x="1609" y="1006"/>
                  <a:pt x="1617" y="998"/>
                  <a:pt x="1617" y="988"/>
                </a:cubicBezTo>
                <a:cubicBezTo>
                  <a:pt x="1616" y="979"/>
                  <a:pt x="1608" y="971"/>
                  <a:pt x="1599" y="971"/>
                </a:cubicBezTo>
                <a:cubicBezTo>
                  <a:pt x="1589" y="971"/>
                  <a:pt x="1581" y="979"/>
                  <a:pt x="1581" y="989"/>
                </a:cubicBezTo>
                <a:close/>
                <a:moveTo>
                  <a:pt x="1398" y="1392"/>
                </a:moveTo>
                <a:cubicBezTo>
                  <a:pt x="1388" y="1392"/>
                  <a:pt x="1380" y="1399"/>
                  <a:pt x="1380" y="1409"/>
                </a:cubicBezTo>
                <a:cubicBezTo>
                  <a:pt x="1380" y="1419"/>
                  <a:pt x="1388" y="1427"/>
                  <a:pt x="1398" y="1427"/>
                </a:cubicBezTo>
                <a:cubicBezTo>
                  <a:pt x="1407" y="1427"/>
                  <a:pt x="1416" y="1419"/>
                  <a:pt x="1415" y="1409"/>
                </a:cubicBezTo>
                <a:cubicBezTo>
                  <a:pt x="1415" y="1400"/>
                  <a:pt x="1407" y="1392"/>
                  <a:pt x="1398" y="1392"/>
                </a:cubicBezTo>
                <a:close/>
                <a:moveTo>
                  <a:pt x="585" y="1502"/>
                </a:moveTo>
                <a:cubicBezTo>
                  <a:pt x="586" y="1492"/>
                  <a:pt x="578" y="1484"/>
                  <a:pt x="568" y="1484"/>
                </a:cubicBezTo>
                <a:cubicBezTo>
                  <a:pt x="558" y="1484"/>
                  <a:pt x="550" y="1492"/>
                  <a:pt x="550" y="1502"/>
                </a:cubicBezTo>
                <a:cubicBezTo>
                  <a:pt x="550" y="1511"/>
                  <a:pt x="558" y="1520"/>
                  <a:pt x="568" y="1519"/>
                </a:cubicBezTo>
                <a:cubicBezTo>
                  <a:pt x="577" y="1519"/>
                  <a:pt x="585" y="1512"/>
                  <a:pt x="585" y="1502"/>
                </a:cubicBezTo>
                <a:close/>
                <a:moveTo>
                  <a:pt x="233" y="829"/>
                </a:moveTo>
                <a:cubicBezTo>
                  <a:pt x="239" y="834"/>
                  <a:pt x="248" y="834"/>
                  <a:pt x="255" y="829"/>
                </a:cubicBezTo>
                <a:cubicBezTo>
                  <a:pt x="261" y="824"/>
                  <a:pt x="263" y="815"/>
                  <a:pt x="260" y="807"/>
                </a:cubicBezTo>
                <a:cubicBezTo>
                  <a:pt x="256" y="800"/>
                  <a:pt x="248" y="796"/>
                  <a:pt x="239" y="798"/>
                </a:cubicBezTo>
                <a:cubicBezTo>
                  <a:pt x="237" y="798"/>
                  <a:pt x="235" y="799"/>
                  <a:pt x="232" y="800"/>
                </a:cubicBezTo>
                <a:cubicBezTo>
                  <a:pt x="231" y="802"/>
                  <a:pt x="229" y="804"/>
                  <a:pt x="228" y="807"/>
                </a:cubicBezTo>
                <a:cubicBezTo>
                  <a:pt x="224" y="814"/>
                  <a:pt x="226" y="823"/>
                  <a:pt x="233" y="829"/>
                </a:cubicBezTo>
                <a:close/>
                <a:moveTo>
                  <a:pt x="232" y="800"/>
                </a:moveTo>
                <a:cubicBezTo>
                  <a:pt x="232" y="800"/>
                  <a:pt x="232" y="800"/>
                  <a:pt x="232" y="800"/>
                </a:cubicBezTo>
                <a:cubicBezTo>
                  <a:pt x="232" y="800"/>
                  <a:pt x="232" y="800"/>
                  <a:pt x="232" y="800"/>
                </a:cubicBezTo>
                <a:cubicBezTo>
                  <a:pt x="232" y="800"/>
                  <a:pt x="232" y="800"/>
                  <a:pt x="232" y="800"/>
                </a:cubicBezTo>
                <a:close/>
                <a:moveTo>
                  <a:pt x="399" y="1390"/>
                </a:moveTo>
                <a:cubicBezTo>
                  <a:pt x="399" y="1390"/>
                  <a:pt x="399" y="1390"/>
                  <a:pt x="399" y="1390"/>
                </a:cubicBezTo>
                <a:cubicBezTo>
                  <a:pt x="399" y="1390"/>
                  <a:pt x="399" y="1390"/>
                  <a:pt x="399" y="1390"/>
                </a:cubicBezTo>
                <a:cubicBezTo>
                  <a:pt x="399" y="1390"/>
                  <a:pt x="399" y="1390"/>
                  <a:pt x="399" y="1390"/>
                </a:cubicBezTo>
                <a:cubicBezTo>
                  <a:pt x="399" y="1390"/>
                  <a:pt x="399" y="1390"/>
                  <a:pt x="399" y="1390"/>
                </a:cubicBezTo>
                <a:cubicBezTo>
                  <a:pt x="399" y="1390"/>
                  <a:pt x="399" y="1390"/>
                  <a:pt x="399" y="1390"/>
                </a:cubicBezTo>
                <a:cubicBezTo>
                  <a:pt x="399" y="1390"/>
                  <a:pt x="399" y="1390"/>
                  <a:pt x="399" y="1390"/>
                </a:cubicBezTo>
                <a:close/>
                <a:moveTo>
                  <a:pt x="427" y="1389"/>
                </a:moveTo>
                <a:cubicBezTo>
                  <a:pt x="433" y="1382"/>
                  <a:pt x="432" y="1373"/>
                  <a:pt x="427" y="1366"/>
                </a:cubicBezTo>
                <a:cubicBezTo>
                  <a:pt x="421" y="1360"/>
                  <a:pt x="412" y="1358"/>
                  <a:pt x="404" y="1363"/>
                </a:cubicBezTo>
                <a:cubicBezTo>
                  <a:pt x="397" y="1367"/>
                  <a:pt x="394" y="1376"/>
                  <a:pt x="397" y="1384"/>
                </a:cubicBezTo>
                <a:cubicBezTo>
                  <a:pt x="398" y="1386"/>
                  <a:pt x="398" y="1388"/>
                  <a:pt x="399" y="1390"/>
                </a:cubicBezTo>
                <a:cubicBezTo>
                  <a:pt x="401" y="1391"/>
                  <a:pt x="403" y="1392"/>
                  <a:pt x="405" y="1393"/>
                </a:cubicBezTo>
                <a:cubicBezTo>
                  <a:pt x="413" y="1398"/>
                  <a:pt x="422" y="1396"/>
                  <a:pt x="427" y="1389"/>
                </a:cubicBezTo>
                <a:close/>
                <a:moveTo>
                  <a:pt x="268" y="1062"/>
                </a:moveTo>
                <a:cubicBezTo>
                  <a:pt x="268" y="1053"/>
                  <a:pt x="259" y="1044"/>
                  <a:pt x="249" y="1044"/>
                </a:cubicBezTo>
                <a:cubicBezTo>
                  <a:pt x="240" y="1044"/>
                  <a:pt x="232" y="1052"/>
                  <a:pt x="232" y="1062"/>
                </a:cubicBezTo>
                <a:cubicBezTo>
                  <a:pt x="232" y="1072"/>
                  <a:pt x="239" y="1080"/>
                  <a:pt x="249" y="1080"/>
                </a:cubicBezTo>
                <a:cubicBezTo>
                  <a:pt x="259" y="1080"/>
                  <a:pt x="268" y="1072"/>
                  <a:pt x="268" y="1062"/>
                </a:cubicBezTo>
                <a:close/>
                <a:moveTo>
                  <a:pt x="725" y="1552"/>
                </a:moveTo>
                <a:cubicBezTo>
                  <a:pt x="715" y="1552"/>
                  <a:pt x="708" y="1560"/>
                  <a:pt x="708" y="1570"/>
                </a:cubicBezTo>
                <a:cubicBezTo>
                  <a:pt x="708" y="1580"/>
                  <a:pt x="716" y="1588"/>
                  <a:pt x="726" y="1588"/>
                </a:cubicBezTo>
                <a:cubicBezTo>
                  <a:pt x="735" y="1587"/>
                  <a:pt x="743" y="1579"/>
                  <a:pt x="743" y="1570"/>
                </a:cubicBezTo>
                <a:cubicBezTo>
                  <a:pt x="743" y="1560"/>
                  <a:pt x="735" y="1552"/>
                  <a:pt x="725" y="1552"/>
                </a:cubicBezTo>
                <a:close/>
                <a:moveTo>
                  <a:pt x="252" y="924"/>
                </a:moveTo>
                <a:cubicBezTo>
                  <a:pt x="252" y="914"/>
                  <a:pt x="244" y="906"/>
                  <a:pt x="234" y="906"/>
                </a:cubicBezTo>
                <a:cubicBezTo>
                  <a:pt x="225" y="906"/>
                  <a:pt x="217" y="914"/>
                  <a:pt x="217" y="924"/>
                </a:cubicBezTo>
                <a:cubicBezTo>
                  <a:pt x="216" y="934"/>
                  <a:pt x="224" y="942"/>
                  <a:pt x="234" y="942"/>
                </a:cubicBezTo>
                <a:cubicBezTo>
                  <a:pt x="244" y="942"/>
                  <a:pt x="252" y="934"/>
                  <a:pt x="252" y="924"/>
                </a:cubicBezTo>
                <a:close/>
                <a:moveTo>
                  <a:pt x="389" y="1331"/>
                </a:moveTo>
                <a:cubicBezTo>
                  <a:pt x="379" y="1331"/>
                  <a:pt x="371" y="1339"/>
                  <a:pt x="371" y="1349"/>
                </a:cubicBezTo>
                <a:cubicBezTo>
                  <a:pt x="371" y="1359"/>
                  <a:pt x="379" y="1367"/>
                  <a:pt x="389" y="1367"/>
                </a:cubicBezTo>
                <a:cubicBezTo>
                  <a:pt x="399" y="1366"/>
                  <a:pt x="407" y="1359"/>
                  <a:pt x="406" y="1349"/>
                </a:cubicBezTo>
                <a:cubicBezTo>
                  <a:pt x="406" y="1339"/>
                  <a:pt x="398" y="1331"/>
                  <a:pt x="389" y="1331"/>
                </a:cubicBezTo>
                <a:close/>
                <a:moveTo>
                  <a:pt x="457" y="1408"/>
                </a:moveTo>
                <a:cubicBezTo>
                  <a:pt x="457" y="1398"/>
                  <a:pt x="449" y="1390"/>
                  <a:pt x="439" y="1390"/>
                </a:cubicBezTo>
                <a:cubicBezTo>
                  <a:pt x="429" y="1390"/>
                  <a:pt x="421" y="1398"/>
                  <a:pt x="421" y="1408"/>
                </a:cubicBezTo>
                <a:cubicBezTo>
                  <a:pt x="421" y="1418"/>
                  <a:pt x="429" y="1425"/>
                  <a:pt x="439" y="1426"/>
                </a:cubicBezTo>
                <a:cubicBezTo>
                  <a:pt x="448" y="1426"/>
                  <a:pt x="457" y="1418"/>
                  <a:pt x="457" y="1408"/>
                </a:cubicBezTo>
                <a:close/>
                <a:moveTo>
                  <a:pt x="1603" y="916"/>
                </a:moveTo>
                <a:cubicBezTo>
                  <a:pt x="1594" y="916"/>
                  <a:pt x="1585" y="925"/>
                  <a:pt x="1585" y="934"/>
                </a:cubicBezTo>
                <a:cubicBezTo>
                  <a:pt x="1585" y="944"/>
                  <a:pt x="1593" y="952"/>
                  <a:pt x="1603" y="952"/>
                </a:cubicBezTo>
                <a:cubicBezTo>
                  <a:pt x="1613" y="952"/>
                  <a:pt x="1621" y="944"/>
                  <a:pt x="1621" y="934"/>
                </a:cubicBezTo>
                <a:cubicBezTo>
                  <a:pt x="1620" y="924"/>
                  <a:pt x="1613" y="917"/>
                  <a:pt x="1603" y="916"/>
                </a:cubicBezTo>
                <a:close/>
                <a:moveTo>
                  <a:pt x="1311" y="351"/>
                </a:moveTo>
                <a:cubicBezTo>
                  <a:pt x="1306" y="357"/>
                  <a:pt x="1306" y="367"/>
                  <a:pt x="1312" y="373"/>
                </a:cubicBezTo>
                <a:cubicBezTo>
                  <a:pt x="1317" y="380"/>
                  <a:pt x="1327" y="381"/>
                  <a:pt x="1334" y="377"/>
                </a:cubicBezTo>
                <a:cubicBezTo>
                  <a:pt x="1341" y="373"/>
                  <a:pt x="1345" y="364"/>
                  <a:pt x="1342" y="356"/>
                </a:cubicBezTo>
                <a:cubicBezTo>
                  <a:pt x="1341" y="354"/>
                  <a:pt x="1340" y="352"/>
                  <a:pt x="1339" y="350"/>
                </a:cubicBezTo>
                <a:cubicBezTo>
                  <a:pt x="1337" y="348"/>
                  <a:pt x="1335" y="347"/>
                  <a:pt x="1334" y="346"/>
                </a:cubicBezTo>
                <a:cubicBezTo>
                  <a:pt x="1326" y="342"/>
                  <a:pt x="1317" y="344"/>
                  <a:pt x="1311" y="351"/>
                </a:cubicBezTo>
                <a:close/>
                <a:moveTo>
                  <a:pt x="1339" y="350"/>
                </a:moveTo>
                <a:cubicBezTo>
                  <a:pt x="1339" y="350"/>
                  <a:pt x="1339" y="350"/>
                  <a:pt x="1339" y="350"/>
                </a:cubicBezTo>
                <a:cubicBezTo>
                  <a:pt x="1339" y="350"/>
                  <a:pt x="1339" y="350"/>
                  <a:pt x="1339" y="350"/>
                </a:cubicBezTo>
                <a:cubicBezTo>
                  <a:pt x="1339" y="350"/>
                  <a:pt x="1339" y="350"/>
                  <a:pt x="1339" y="350"/>
                </a:cubicBezTo>
                <a:cubicBezTo>
                  <a:pt x="1339" y="350"/>
                  <a:pt x="1339" y="350"/>
                  <a:pt x="1339" y="350"/>
                </a:cubicBezTo>
                <a:cubicBezTo>
                  <a:pt x="1339" y="349"/>
                  <a:pt x="1339" y="349"/>
                  <a:pt x="1339" y="349"/>
                </a:cubicBezTo>
                <a:cubicBezTo>
                  <a:pt x="1339" y="349"/>
                  <a:pt x="1339" y="349"/>
                  <a:pt x="1339" y="350"/>
                </a:cubicBezTo>
                <a:close/>
                <a:moveTo>
                  <a:pt x="1554" y="1159"/>
                </a:moveTo>
                <a:cubicBezTo>
                  <a:pt x="1545" y="1159"/>
                  <a:pt x="1537" y="1167"/>
                  <a:pt x="1537" y="1176"/>
                </a:cubicBezTo>
                <a:cubicBezTo>
                  <a:pt x="1537" y="1186"/>
                  <a:pt x="1544" y="1194"/>
                  <a:pt x="1554" y="1194"/>
                </a:cubicBezTo>
                <a:cubicBezTo>
                  <a:pt x="1564" y="1194"/>
                  <a:pt x="1572" y="1186"/>
                  <a:pt x="1572" y="1177"/>
                </a:cubicBezTo>
                <a:cubicBezTo>
                  <a:pt x="1572" y="1167"/>
                  <a:pt x="1564" y="1159"/>
                  <a:pt x="1554" y="1159"/>
                </a:cubicBezTo>
                <a:close/>
                <a:moveTo>
                  <a:pt x="997" y="1576"/>
                </a:moveTo>
                <a:cubicBezTo>
                  <a:pt x="988" y="1576"/>
                  <a:pt x="980" y="1584"/>
                  <a:pt x="980" y="1594"/>
                </a:cubicBezTo>
                <a:cubicBezTo>
                  <a:pt x="980" y="1604"/>
                  <a:pt x="988" y="1611"/>
                  <a:pt x="997" y="1612"/>
                </a:cubicBezTo>
                <a:cubicBezTo>
                  <a:pt x="1007" y="1612"/>
                  <a:pt x="1015" y="1604"/>
                  <a:pt x="1015" y="1594"/>
                </a:cubicBezTo>
                <a:cubicBezTo>
                  <a:pt x="1015" y="1584"/>
                  <a:pt x="1007" y="1576"/>
                  <a:pt x="997" y="1576"/>
                </a:cubicBezTo>
                <a:close/>
                <a:moveTo>
                  <a:pt x="732" y="273"/>
                </a:moveTo>
                <a:cubicBezTo>
                  <a:pt x="742" y="273"/>
                  <a:pt x="749" y="265"/>
                  <a:pt x="749" y="255"/>
                </a:cubicBezTo>
                <a:cubicBezTo>
                  <a:pt x="749" y="245"/>
                  <a:pt x="741" y="237"/>
                  <a:pt x="732" y="237"/>
                </a:cubicBezTo>
                <a:cubicBezTo>
                  <a:pt x="722" y="237"/>
                  <a:pt x="714" y="246"/>
                  <a:pt x="714" y="255"/>
                </a:cubicBezTo>
                <a:cubicBezTo>
                  <a:pt x="714" y="265"/>
                  <a:pt x="722" y="273"/>
                  <a:pt x="732" y="273"/>
                </a:cubicBezTo>
                <a:close/>
                <a:moveTo>
                  <a:pt x="1338" y="1441"/>
                </a:moveTo>
                <a:cubicBezTo>
                  <a:pt x="1328" y="1441"/>
                  <a:pt x="1320" y="1449"/>
                  <a:pt x="1320" y="1459"/>
                </a:cubicBezTo>
                <a:cubicBezTo>
                  <a:pt x="1320" y="1469"/>
                  <a:pt x="1328" y="1477"/>
                  <a:pt x="1338" y="1477"/>
                </a:cubicBezTo>
                <a:cubicBezTo>
                  <a:pt x="1347" y="1477"/>
                  <a:pt x="1356" y="1468"/>
                  <a:pt x="1356" y="1459"/>
                </a:cubicBezTo>
                <a:cubicBezTo>
                  <a:pt x="1356" y="1449"/>
                  <a:pt x="1348" y="1442"/>
                  <a:pt x="1338" y="1441"/>
                </a:cubicBezTo>
                <a:close/>
                <a:moveTo>
                  <a:pt x="1576" y="1043"/>
                </a:moveTo>
                <a:cubicBezTo>
                  <a:pt x="1576" y="1053"/>
                  <a:pt x="1583" y="1061"/>
                  <a:pt x="1593" y="1061"/>
                </a:cubicBezTo>
                <a:cubicBezTo>
                  <a:pt x="1603" y="1061"/>
                  <a:pt x="1611" y="1053"/>
                  <a:pt x="1612" y="1044"/>
                </a:cubicBezTo>
                <a:cubicBezTo>
                  <a:pt x="1612" y="1034"/>
                  <a:pt x="1603" y="1026"/>
                  <a:pt x="1594" y="1026"/>
                </a:cubicBezTo>
                <a:cubicBezTo>
                  <a:pt x="1584" y="1026"/>
                  <a:pt x="1576" y="1033"/>
                  <a:pt x="1576" y="1043"/>
                </a:cubicBezTo>
                <a:close/>
                <a:moveTo>
                  <a:pt x="1505" y="598"/>
                </a:moveTo>
                <a:cubicBezTo>
                  <a:pt x="1505" y="608"/>
                  <a:pt x="1513" y="616"/>
                  <a:pt x="1523" y="616"/>
                </a:cubicBezTo>
                <a:cubicBezTo>
                  <a:pt x="1533" y="616"/>
                  <a:pt x="1541" y="608"/>
                  <a:pt x="1541" y="598"/>
                </a:cubicBezTo>
                <a:cubicBezTo>
                  <a:pt x="1540" y="588"/>
                  <a:pt x="1532" y="580"/>
                  <a:pt x="1522" y="580"/>
                </a:cubicBezTo>
                <a:cubicBezTo>
                  <a:pt x="1513" y="581"/>
                  <a:pt x="1505" y="589"/>
                  <a:pt x="1505" y="598"/>
                </a:cubicBezTo>
                <a:close/>
                <a:moveTo>
                  <a:pt x="1365" y="380"/>
                </a:moveTo>
                <a:cubicBezTo>
                  <a:pt x="1365" y="380"/>
                  <a:pt x="1365" y="380"/>
                  <a:pt x="1365" y="380"/>
                </a:cubicBezTo>
                <a:cubicBezTo>
                  <a:pt x="1365" y="380"/>
                  <a:pt x="1365" y="380"/>
                  <a:pt x="1365" y="380"/>
                </a:cubicBezTo>
                <a:cubicBezTo>
                  <a:pt x="1365" y="380"/>
                  <a:pt x="1365" y="380"/>
                  <a:pt x="1365" y="380"/>
                </a:cubicBezTo>
                <a:close/>
                <a:moveTo>
                  <a:pt x="1358" y="407"/>
                </a:moveTo>
                <a:cubicBezTo>
                  <a:pt x="1365" y="404"/>
                  <a:pt x="1369" y="395"/>
                  <a:pt x="1367" y="387"/>
                </a:cubicBezTo>
                <a:cubicBezTo>
                  <a:pt x="1366" y="385"/>
                  <a:pt x="1365" y="383"/>
                  <a:pt x="1365" y="380"/>
                </a:cubicBezTo>
                <a:cubicBezTo>
                  <a:pt x="1363" y="379"/>
                  <a:pt x="1360" y="377"/>
                  <a:pt x="1358" y="376"/>
                </a:cubicBezTo>
                <a:cubicBezTo>
                  <a:pt x="1351" y="372"/>
                  <a:pt x="1342" y="374"/>
                  <a:pt x="1336" y="380"/>
                </a:cubicBezTo>
                <a:cubicBezTo>
                  <a:pt x="1331" y="387"/>
                  <a:pt x="1331" y="396"/>
                  <a:pt x="1336" y="403"/>
                </a:cubicBezTo>
                <a:cubicBezTo>
                  <a:pt x="1341" y="409"/>
                  <a:pt x="1351" y="411"/>
                  <a:pt x="1358" y="407"/>
                </a:cubicBezTo>
                <a:close/>
                <a:moveTo>
                  <a:pt x="283" y="699"/>
                </a:moveTo>
                <a:cubicBezTo>
                  <a:pt x="293" y="699"/>
                  <a:pt x="301" y="692"/>
                  <a:pt x="301" y="682"/>
                </a:cubicBezTo>
                <a:cubicBezTo>
                  <a:pt x="300" y="672"/>
                  <a:pt x="292" y="664"/>
                  <a:pt x="283" y="664"/>
                </a:cubicBezTo>
                <a:cubicBezTo>
                  <a:pt x="273" y="664"/>
                  <a:pt x="265" y="672"/>
                  <a:pt x="265" y="681"/>
                </a:cubicBezTo>
                <a:cubicBezTo>
                  <a:pt x="265" y="691"/>
                  <a:pt x="273" y="699"/>
                  <a:pt x="283" y="699"/>
                </a:cubicBezTo>
                <a:close/>
                <a:moveTo>
                  <a:pt x="1491" y="1263"/>
                </a:moveTo>
                <a:cubicBezTo>
                  <a:pt x="1481" y="1263"/>
                  <a:pt x="1473" y="1271"/>
                  <a:pt x="1473" y="1280"/>
                </a:cubicBezTo>
                <a:cubicBezTo>
                  <a:pt x="1473" y="1290"/>
                  <a:pt x="1480" y="1298"/>
                  <a:pt x="1490" y="1298"/>
                </a:cubicBezTo>
                <a:cubicBezTo>
                  <a:pt x="1500" y="1299"/>
                  <a:pt x="1508" y="1291"/>
                  <a:pt x="1508" y="1282"/>
                </a:cubicBezTo>
                <a:cubicBezTo>
                  <a:pt x="1509" y="1272"/>
                  <a:pt x="1501" y="1263"/>
                  <a:pt x="1491" y="1263"/>
                </a:cubicBezTo>
                <a:close/>
                <a:moveTo>
                  <a:pt x="852" y="239"/>
                </a:moveTo>
                <a:cubicBezTo>
                  <a:pt x="852" y="249"/>
                  <a:pt x="860" y="257"/>
                  <a:pt x="870" y="257"/>
                </a:cubicBezTo>
                <a:cubicBezTo>
                  <a:pt x="879" y="257"/>
                  <a:pt x="887" y="250"/>
                  <a:pt x="887" y="240"/>
                </a:cubicBezTo>
                <a:cubicBezTo>
                  <a:pt x="887" y="230"/>
                  <a:pt x="879" y="222"/>
                  <a:pt x="870" y="222"/>
                </a:cubicBezTo>
                <a:cubicBezTo>
                  <a:pt x="860" y="222"/>
                  <a:pt x="852" y="230"/>
                  <a:pt x="852" y="239"/>
                </a:cubicBezTo>
                <a:close/>
                <a:moveTo>
                  <a:pt x="570" y="324"/>
                </a:moveTo>
                <a:cubicBezTo>
                  <a:pt x="570" y="334"/>
                  <a:pt x="579" y="342"/>
                  <a:pt x="588" y="342"/>
                </a:cubicBezTo>
                <a:cubicBezTo>
                  <a:pt x="598" y="342"/>
                  <a:pt x="606" y="334"/>
                  <a:pt x="606" y="325"/>
                </a:cubicBezTo>
                <a:cubicBezTo>
                  <a:pt x="606" y="315"/>
                  <a:pt x="598" y="307"/>
                  <a:pt x="588" y="307"/>
                </a:cubicBezTo>
                <a:cubicBezTo>
                  <a:pt x="579" y="307"/>
                  <a:pt x="571" y="315"/>
                  <a:pt x="570" y="324"/>
                </a:cubicBezTo>
                <a:close/>
                <a:moveTo>
                  <a:pt x="1586" y="712"/>
                </a:moveTo>
                <a:cubicBezTo>
                  <a:pt x="1586" y="702"/>
                  <a:pt x="1578" y="694"/>
                  <a:pt x="1568" y="694"/>
                </a:cubicBezTo>
                <a:cubicBezTo>
                  <a:pt x="1558" y="694"/>
                  <a:pt x="1550" y="702"/>
                  <a:pt x="1551" y="712"/>
                </a:cubicBezTo>
                <a:cubicBezTo>
                  <a:pt x="1551" y="721"/>
                  <a:pt x="1558" y="729"/>
                  <a:pt x="1568" y="729"/>
                </a:cubicBezTo>
                <a:cubicBezTo>
                  <a:pt x="1577" y="730"/>
                  <a:pt x="1586" y="721"/>
                  <a:pt x="1586" y="712"/>
                </a:cubicBezTo>
                <a:close/>
                <a:moveTo>
                  <a:pt x="316" y="620"/>
                </a:moveTo>
                <a:cubicBezTo>
                  <a:pt x="326" y="621"/>
                  <a:pt x="334" y="613"/>
                  <a:pt x="335" y="603"/>
                </a:cubicBezTo>
                <a:cubicBezTo>
                  <a:pt x="335" y="593"/>
                  <a:pt x="327" y="585"/>
                  <a:pt x="318" y="585"/>
                </a:cubicBezTo>
                <a:cubicBezTo>
                  <a:pt x="308" y="585"/>
                  <a:pt x="300" y="592"/>
                  <a:pt x="299" y="602"/>
                </a:cubicBezTo>
                <a:cubicBezTo>
                  <a:pt x="299" y="611"/>
                  <a:pt x="307" y="619"/>
                  <a:pt x="316" y="620"/>
                </a:cubicBezTo>
                <a:close/>
                <a:moveTo>
                  <a:pt x="1070" y="259"/>
                </a:moveTo>
                <a:cubicBezTo>
                  <a:pt x="1070" y="269"/>
                  <a:pt x="1078" y="276"/>
                  <a:pt x="1087" y="276"/>
                </a:cubicBezTo>
                <a:cubicBezTo>
                  <a:pt x="1097" y="276"/>
                  <a:pt x="1105" y="268"/>
                  <a:pt x="1105" y="259"/>
                </a:cubicBezTo>
                <a:cubicBezTo>
                  <a:pt x="1105" y="249"/>
                  <a:pt x="1097" y="241"/>
                  <a:pt x="1087" y="241"/>
                </a:cubicBezTo>
                <a:cubicBezTo>
                  <a:pt x="1077" y="241"/>
                  <a:pt x="1069" y="249"/>
                  <a:pt x="1070" y="259"/>
                </a:cubicBezTo>
                <a:close/>
                <a:moveTo>
                  <a:pt x="1570" y="796"/>
                </a:moveTo>
                <a:cubicBezTo>
                  <a:pt x="1570" y="806"/>
                  <a:pt x="1578" y="813"/>
                  <a:pt x="1587" y="814"/>
                </a:cubicBezTo>
                <a:cubicBezTo>
                  <a:pt x="1597" y="814"/>
                  <a:pt x="1605" y="806"/>
                  <a:pt x="1605" y="797"/>
                </a:cubicBezTo>
                <a:cubicBezTo>
                  <a:pt x="1606" y="787"/>
                  <a:pt x="1598" y="779"/>
                  <a:pt x="1588" y="778"/>
                </a:cubicBezTo>
                <a:cubicBezTo>
                  <a:pt x="1578" y="778"/>
                  <a:pt x="1570" y="786"/>
                  <a:pt x="1570" y="796"/>
                </a:cubicBezTo>
                <a:close/>
                <a:moveTo>
                  <a:pt x="631" y="1547"/>
                </a:moveTo>
                <a:cubicBezTo>
                  <a:pt x="631" y="1547"/>
                  <a:pt x="631" y="1547"/>
                  <a:pt x="631" y="1547"/>
                </a:cubicBezTo>
                <a:cubicBezTo>
                  <a:pt x="631" y="1547"/>
                  <a:pt x="631" y="1547"/>
                  <a:pt x="631" y="1547"/>
                </a:cubicBezTo>
                <a:cubicBezTo>
                  <a:pt x="631" y="1547"/>
                  <a:pt x="631" y="1547"/>
                  <a:pt x="631" y="1547"/>
                </a:cubicBezTo>
                <a:cubicBezTo>
                  <a:pt x="631" y="1547"/>
                  <a:pt x="631" y="1547"/>
                  <a:pt x="631" y="1547"/>
                </a:cubicBezTo>
                <a:cubicBezTo>
                  <a:pt x="631" y="1547"/>
                  <a:pt x="631" y="1547"/>
                  <a:pt x="631" y="1547"/>
                </a:cubicBezTo>
                <a:close/>
                <a:moveTo>
                  <a:pt x="660" y="1547"/>
                </a:moveTo>
                <a:cubicBezTo>
                  <a:pt x="665" y="1541"/>
                  <a:pt x="665" y="1531"/>
                  <a:pt x="660" y="1524"/>
                </a:cubicBezTo>
                <a:cubicBezTo>
                  <a:pt x="655" y="1518"/>
                  <a:pt x="645" y="1516"/>
                  <a:pt x="638" y="1520"/>
                </a:cubicBezTo>
                <a:cubicBezTo>
                  <a:pt x="631" y="1524"/>
                  <a:pt x="627" y="1532"/>
                  <a:pt x="629" y="1540"/>
                </a:cubicBezTo>
                <a:cubicBezTo>
                  <a:pt x="630" y="1543"/>
                  <a:pt x="631" y="1545"/>
                  <a:pt x="631" y="1547"/>
                </a:cubicBezTo>
                <a:cubicBezTo>
                  <a:pt x="633" y="1549"/>
                  <a:pt x="636" y="1550"/>
                  <a:pt x="638" y="1551"/>
                </a:cubicBezTo>
                <a:cubicBezTo>
                  <a:pt x="645" y="1555"/>
                  <a:pt x="654" y="1553"/>
                  <a:pt x="660" y="1547"/>
                </a:cubicBezTo>
                <a:close/>
                <a:moveTo>
                  <a:pt x="312" y="1175"/>
                </a:moveTo>
                <a:cubicBezTo>
                  <a:pt x="312" y="1166"/>
                  <a:pt x="304" y="1158"/>
                  <a:pt x="295" y="1158"/>
                </a:cubicBezTo>
                <a:cubicBezTo>
                  <a:pt x="285" y="1158"/>
                  <a:pt x="277" y="1166"/>
                  <a:pt x="277" y="1175"/>
                </a:cubicBezTo>
                <a:cubicBezTo>
                  <a:pt x="277" y="1185"/>
                  <a:pt x="285" y="1193"/>
                  <a:pt x="295" y="1193"/>
                </a:cubicBezTo>
                <a:cubicBezTo>
                  <a:pt x="305" y="1193"/>
                  <a:pt x="313" y="1185"/>
                  <a:pt x="312" y="1175"/>
                </a:cubicBezTo>
                <a:close/>
                <a:moveTo>
                  <a:pt x="1481" y="570"/>
                </a:moveTo>
                <a:cubicBezTo>
                  <a:pt x="1481" y="579"/>
                  <a:pt x="1489" y="587"/>
                  <a:pt x="1499" y="587"/>
                </a:cubicBezTo>
                <a:cubicBezTo>
                  <a:pt x="1508" y="586"/>
                  <a:pt x="1516" y="578"/>
                  <a:pt x="1516" y="569"/>
                </a:cubicBezTo>
                <a:cubicBezTo>
                  <a:pt x="1516" y="559"/>
                  <a:pt x="1508" y="551"/>
                  <a:pt x="1498" y="551"/>
                </a:cubicBezTo>
                <a:cubicBezTo>
                  <a:pt x="1488" y="551"/>
                  <a:pt x="1480" y="560"/>
                  <a:pt x="1481" y="570"/>
                </a:cubicBezTo>
                <a:close/>
                <a:moveTo>
                  <a:pt x="1375" y="403"/>
                </a:moveTo>
                <a:cubicBezTo>
                  <a:pt x="1365" y="403"/>
                  <a:pt x="1357" y="411"/>
                  <a:pt x="1357" y="421"/>
                </a:cubicBezTo>
                <a:cubicBezTo>
                  <a:pt x="1357" y="431"/>
                  <a:pt x="1365" y="439"/>
                  <a:pt x="1375" y="438"/>
                </a:cubicBezTo>
                <a:cubicBezTo>
                  <a:pt x="1385" y="438"/>
                  <a:pt x="1392" y="430"/>
                  <a:pt x="1392" y="420"/>
                </a:cubicBezTo>
                <a:cubicBezTo>
                  <a:pt x="1392" y="411"/>
                  <a:pt x="1384" y="403"/>
                  <a:pt x="1375" y="403"/>
                </a:cubicBezTo>
                <a:close/>
                <a:moveTo>
                  <a:pt x="944" y="1571"/>
                </a:moveTo>
                <a:cubicBezTo>
                  <a:pt x="934" y="1571"/>
                  <a:pt x="925" y="1579"/>
                  <a:pt x="925" y="1588"/>
                </a:cubicBezTo>
                <a:cubicBezTo>
                  <a:pt x="925" y="1598"/>
                  <a:pt x="934" y="1606"/>
                  <a:pt x="943" y="1606"/>
                </a:cubicBezTo>
                <a:cubicBezTo>
                  <a:pt x="953" y="1606"/>
                  <a:pt x="960" y="1598"/>
                  <a:pt x="961" y="1589"/>
                </a:cubicBezTo>
                <a:cubicBezTo>
                  <a:pt x="961" y="1579"/>
                  <a:pt x="953" y="1571"/>
                  <a:pt x="944" y="1571"/>
                </a:cubicBezTo>
                <a:close/>
                <a:moveTo>
                  <a:pt x="1228" y="327"/>
                </a:moveTo>
                <a:cubicBezTo>
                  <a:pt x="1228" y="337"/>
                  <a:pt x="1236" y="345"/>
                  <a:pt x="1245" y="345"/>
                </a:cubicBezTo>
                <a:cubicBezTo>
                  <a:pt x="1255" y="346"/>
                  <a:pt x="1263" y="337"/>
                  <a:pt x="1263" y="328"/>
                </a:cubicBezTo>
                <a:cubicBezTo>
                  <a:pt x="1263" y="318"/>
                  <a:pt x="1256" y="310"/>
                  <a:pt x="1246" y="310"/>
                </a:cubicBezTo>
                <a:cubicBezTo>
                  <a:pt x="1237" y="310"/>
                  <a:pt x="1229" y="317"/>
                  <a:pt x="1228" y="327"/>
                </a:cubicBezTo>
                <a:close/>
                <a:moveTo>
                  <a:pt x="684" y="279"/>
                </a:moveTo>
                <a:cubicBezTo>
                  <a:pt x="684" y="289"/>
                  <a:pt x="692" y="298"/>
                  <a:pt x="702" y="298"/>
                </a:cubicBezTo>
                <a:cubicBezTo>
                  <a:pt x="711" y="298"/>
                  <a:pt x="719" y="290"/>
                  <a:pt x="719" y="280"/>
                </a:cubicBezTo>
                <a:cubicBezTo>
                  <a:pt x="720" y="271"/>
                  <a:pt x="711" y="262"/>
                  <a:pt x="702" y="262"/>
                </a:cubicBezTo>
                <a:cubicBezTo>
                  <a:pt x="692" y="262"/>
                  <a:pt x="684" y="270"/>
                  <a:pt x="684" y="279"/>
                </a:cubicBezTo>
                <a:close/>
                <a:moveTo>
                  <a:pt x="1099" y="1573"/>
                </a:moveTo>
                <a:cubicBezTo>
                  <a:pt x="1099" y="1564"/>
                  <a:pt x="1091" y="1556"/>
                  <a:pt x="1082" y="1556"/>
                </a:cubicBezTo>
                <a:cubicBezTo>
                  <a:pt x="1072" y="1555"/>
                  <a:pt x="1064" y="1563"/>
                  <a:pt x="1063" y="1573"/>
                </a:cubicBezTo>
                <a:cubicBezTo>
                  <a:pt x="1063" y="1583"/>
                  <a:pt x="1072" y="1591"/>
                  <a:pt x="1081" y="1591"/>
                </a:cubicBezTo>
                <a:cubicBezTo>
                  <a:pt x="1091" y="1591"/>
                  <a:pt x="1099" y="1583"/>
                  <a:pt x="1099" y="1573"/>
                </a:cubicBezTo>
                <a:close/>
                <a:moveTo>
                  <a:pt x="558" y="331"/>
                </a:moveTo>
                <a:cubicBezTo>
                  <a:pt x="548" y="331"/>
                  <a:pt x="541" y="340"/>
                  <a:pt x="541" y="350"/>
                </a:cubicBezTo>
                <a:cubicBezTo>
                  <a:pt x="541" y="359"/>
                  <a:pt x="549" y="367"/>
                  <a:pt x="559" y="367"/>
                </a:cubicBezTo>
                <a:cubicBezTo>
                  <a:pt x="568" y="366"/>
                  <a:pt x="576" y="358"/>
                  <a:pt x="576" y="348"/>
                </a:cubicBezTo>
                <a:cubicBezTo>
                  <a:pt x="576" y="339"/>
                  <a:pt x="568" y="331"/>
                  <a:pt x="558" y="331"/>
                </a:cubicBezTo>
                <a:close/>
                <a:moveTo>
                  <a:pt x="798" y="1575"/>
                </a:moveTo>
                <a:cubicBezTo>
                  <a:pt x="798" y="1566"/>
                  <a:pt x="790" y="1557"/>
                  <a:pt x="780" y="1557"/>
                </a:cubicBezTo>
                <a:cubicBezTo>
                  <a:pt x="771" y="1557"/>
                  <a:pt x="763" y="1565"/>
                  <a:pt x="763" y="1575"/>
                </a:cubicBezTo>
                <a:cubicBezTo>
                  <a:pt x="762" y="1584"/>
                  <a:pt x="770" y="1593"/>
                  <a:pt x="780" y="1593"/>
                </a:cubicBezTo>
                <a:cubicBezTo>
                  <a:pt x="790" y="1593"/>
                  <a:pt x="797" y="1585"/>
                  <a:pt x="798" y="1575"/>
                </a:cubicBezTo>
                <a:close/>
                <a:moveTo>
                  <a:pt x="411" y="491"/>
                </a:moveTo>
                <a:cubicBezTo>
                  <a:pt x="420" y="491"/>
                  <a:pt x="428" y="484"/>
                  <a:pt x="428" y="474"/>
                </a:cubicBezTo>
                <a:cubicBezTo>
                  <a:pt x="429" y="464"/>
                  <a:pt x="421" y="456"/>
                  <a:pt x="411" y="456"/>
                </a:cubicBezTo>
                <a:cubicBezTo>
                  <a:pt x="402" y="456"/>
                  <a:pt x="394" y="463"/>
                  <a:pt x="393" y="473"/>
                </a:cubicBezTo>
                <a:cubicBezTo>
                  <a:pt x="393" y="483"/>
                  <a:pt x="401" y="491"/>
                  <a:pt x="411" y="491"/>
                </a:cubicBezTo>
                <a:close/>
                <a:moveTo>
                  <a:pt x="1577" y="1122"/>
                </a:moveTo>
                <a:cubicBezTo>
                  <a:pt x="1577" y="1113"/>
                  <a:pt x="1570" y="1105"/>
                  <a:pt x="1560" y="1104"/>
                </a:cubicBezTo>
                <a:cubicBezTo>
                  <a:pt x="1550" y="1104"/>
                  <a:pt x="1542" y="1112"/>
                  <a:pt x="1542" y="1122"/>
                </a:cubicBezTo>
                <a:cubicBezTo>
                  <a:pt x="1542" y="1131"/>
                  <a:pt x="1550" y="1139"/>
                  <a:pt x="1559" y="1139"/>
                </a:cubicBezTo>
                <a:cubicBezTo>
                  <a:pt x="1569" y="1140"/>
                  <a:pt x="1577" y="1132"/>
                  <a:pt x="1577" y="1122"/>
                </a:cubicBezTo>
                <a:close/>
                <a:moveTo>
                  <a:pt x="292" y="1092"/>
                </a:moveTo>
                <a:cubicBezTo>
                  <a:pt x="292" y="1082"/>
                  <a:pt x="284" y="1075"/>
                  <a:pt x="274" y="1075"/>
                </a:cubicBezTo>
                <a:cubicBezTo>
                  <a:pt x="265" y="1075"/>
                  <a:pt x="257" y="1083"/>
                  <a:pt x="257" y="1092"/>
                </a:cubicBezTo>
                <a:cubicBezTo>
                  <a:pt x="257" y="1102"/>
                  <a:pt x="265" y="1110"/>
                  <a:pt x="274" y="1110"/>
                </a:cubicBezTo>
                <a:cubicBezTo>
                  <a:pt x="284" y="1110"/>
                  <a:pt x="292" y="1102"/>
                  <a:pt x="292" y="1092"/>
                </a:cubicBezTo>
                <a:close/>
                <a:moveTo>
                  <a:pt x="1431" y="510"/>
                </a:moveTo>
                <a:cubicBezTo>
                  <a:pt x="1432" y="520"/>
                  <a:pt x="1440" y="527"/>
                  <a:pt x="1449" y="527"/>
                </a:cubicBezTo>
                <a:cubicBezTo>
                  <a:pt x="1459" y="527"/>
                  <a:pt x="1466" y="519"/>
                  <a:pt x="1466" y="509"/>
                </a:cubicBezTo>
                <a:cubicBezTo>
                  <a:pt x="1466" y="500"/>
                  <a:pt x="1458" y="492"/>
                  <a:pt x="1449" y="492"/>
                </a:cubicBezTo>
                <a:cubicBezTo>
                  <a:pt x="1439" y="492"/>
                  <a:pt x="1431" y="500"/>
                  <a:pt x="1431" y="510"/>
                </a:cubicBezTo>
                <a:close/>
                <a:moveTo>
                  <a:pt x="906" y="1584"/>
                </a:moveTo>
                <a:cubicBezTo>
                  <a:pt x="906" y="1575"/>
                  <a:pt x="898" y="1567"/>
                  <a:pt x="888" y="1567"/>
                </a:cubicBezTo>
                <a:cubicBezTo>
                  <a:pt x="879" y="1567"/>
                  <a:pt x="871" y="1575"/>
                  <a:pt x="871" y="1584"/>
                </a:cubicBezTo>
                <a:cubicBezTo>
                  <a:pt x="871" y="1594"/>
                  <a:pt x="879" y="1602"/>
                  <a:pt x="889" y="1602"/>
                </a:cubicBezTo>
                <a:cubicBezTo>
                  <a:pt x="898" y="1602"/>
                  <a:pt x="906" y="1594"/>
                  <a:pt x="906" y="1584"/>
                </a:cubicBezTo>
                <a:close/>
                <a:moveTo>
                  <a:pt x="1015" y="254"/>
                </a:moveTo>
                <a:cubicBezTo>
                  <a:pt x="1015" y="264"/>
                  <a:pt x="1023" y="272"/>
                  <a:pt x="1033" y="272"/>
                </a:cubicBezTo>
                <a:cubicBezTo>
                  <a:pt x="1042" y="272"/>
                  <a:pt x="1050" y="264"/>
                  <a:pt x="1050" y="255"/>
                </a:cubicBezTo>
                <a:cubicBezTo>
                  <a:pt x="1050" y="245"/>
                  <a:pt x="1043" y="237"/>
                  <a:pt x="1033" y="237"/>
                </a:cubicBezTo>
                <a:cubicBezTo>
                  <a:pt x="1023" y="236"/>
                  <a:pt x="1015" y="244"/>
                  <a:pt x="1015" y="254"/>
                </a:cubicBezTo>
                <a:close/>
                <a:moveTo>
                  <a:pt x="907" y="245"/>
                </a:moveTo>
                <a:cubicBezTo>
                  <a:pt x="907" y="254"/>
                  <a:pt x="915" y="262"/>
                  <a:pt x="925" y="262"/>
                </a:cubicBezTo>
                <a:cubicBezTo>
                  <a:pt x="934" y="261"/>
                  <a:pt x="942" y="253"/>
                  <a:pt x="942" y="243"/>
                </a:cubicBezTo>
                <a:cubicBezTo>
                  <a:pt x="941" y="234"/>
                  <a:pt x="933" y="226"/>
                  <a:pt x="924" y="227"/>
                </a:cubicBezTo>
                <a:cubicBezTo>
                  <a:pt x="914" y="227"/>
                  <a:pt x="906" y="235"/>
                  <a:pt x="907" y="245"/>
                </a:cubicBezTo>
                <a:close/>
                <a:moveTo>
                  <a:pt x="482" y="399"/>
                </a:moveTo>
                <a:cubicBezTo>
                  <a:pt x="482" y="409"/>
                  <a:pt x="490" y="417"/>
                  <a:pt x="500" y="417"/>
                </a:cubicBezTo>
                <a:cubicBezTo>
                  <a:pt x="509" y="417"/>
                  <a:pt x="517" y="409"/>
                  <a:pt x="517" y="400"/>
                </a:cubicBezTo>
                <a:cubicBezTo>
                  <a:pt x="517" y="390"/>
                  <a:pt x="510" y="382"/>
                  <a:pt x="500" y="382"/>
                </a:cubicBezTo>
                <a:cubicBezTo>
                  <a:pt x="490" y="382"/>
                  <a:pt x="482" y="390"/>
                  <a:pt x="482" y="399"/>
                </a:cubicBezTo>
                <a:close/>
                <a:moveTo>
                  <a:pt x="237" y="1007"/>
                </a:moveTo>
                <a:cubicBezTo>
                  <a:pt x="237" y="1017"/>
                  <a:pt x="245" y="1025"/>
                  <a:pt x="255" y="1025"/>
                </a:cubicBezTo>
                <a:cubicBezTo>
                  <a:pt x="264" y="1025"/>
                  <a:pt x="273" y="1017"/>
                  <a:pt x="272" y="1007"/>
                </a:cubicBezTo>
                <a:cubicBezTo>
                  <a:pt x="272" y="998"/>
                  <a:pt x="264" y="990"/>
                  <a:pt x="255" y="990"/>
                </a:cubicBezTo>
                <a:cubicBezTo>
                  <a:pt x="245" y="990"/>
                  <a:pt x="238" y="998"/>
                  <a:pt x="237" y="1007"/>
                </a:cubicBezTo>
                <a:close/>
                <a:moveTo>
                  <a:pt x="1213" y="1529"/>
                </a:moveTo>
                <a:cubicBezTo>
                  <a:pt x="1213" y="1519"/>
                  <a:pt x="1205" y="1512"/>
                  <a:pt x="1196" y="1511"/>
                </a:cubicBezTo>
                <a:cubicBezTo>
                  <a:pt x="1186" y="1511"/>
                  <a:pt x="1178" y="1519"/>
                  <a:pt x="1178" y="1529"/>
                </a:cubicBezTo>
                <a:cubicBezTo>
                  <a:pt x="1178" y="1538"/>
                  <a:pt x="1186" y="1546"/>
                  <a:pt x="1195" y="1547"/>
                </a:cubicBezTo>
                <a:cubicBezTo>
                  <a:pt x="1205" y="1547"/>
                  <a:pt x="1213" y="1539"/>
                  <a:pt x="1213" y="1529"/>
                </a:cubicBezTo>
                <a:close/>
                <a:moveTo>
                  <a:pt x="452" y="424"/>
                </a:moveTo>
                <a:cubicBezTo>
                  <a:pt x="452" y="433"/>
                  <a:pt x="460" y="441"/>
                  <a:pt x="469" y="442"/>
                </a:cubicBezTo>
                <a:cubicBezTo>
                  <a:pt x="479" y="442"/>
                  <a:pt x="487" y="434"/>
                  <a:pt x="487" y="425"/>
                </a:cubicBezTo>
                <a:cubicBezTo>
                  <a:pt x="487" y="415"/>
                  <a:pt x="479" y="407"/>
                  <a:pt x="470" y="407"/>
                </a:cubicBezTo>
                <a:cubicBezTo>
                  <a:pt x="460" y="407"/>
                  <a:pt x="452" y="414"/>
                  <a:pt x="452" y="424"/>
                </a:cubicBezTo>
                <a:close/>
                <a:moveTo>
                  <a:pt x="1167" y="310"/>
                </a:moveTo>
                <a:cubicBezTo>
                  <a:pt x="1176" y="310"/>
                  <a:pt x="1184" y="302"/>
                  <a:pt x="1184" y="293"/>
                </a:cubicBezTo>
                <a:cubicBezTo>
                  <a:pt x="1184" y="283"/>
                  <a:pt x="1176" y="275"/>
                  <a:pt x="1166" y="275"/>
                </a:cubicBezTo>
                <a:cubicBezTo>
                  <a:pt x="1157" y="275"/>
                  <a:pt x="1149" y="283"/>
                  <a:pt x="1149" y="293"/>
                </a:cubicBezTo>
                <a:cubicBezTo>
                  <a:pt x="1149" y="302"/>
                  <a:pt x="1157" y="310"/>
                  <a:pt x="1167" y="310"/>
                </a:cubicBezTo>
                <a:close/>
                <a:moveTo>
                  <a:pt x="302" y="1206"/>
                </a:moveTo>
                <a:cubicBezTo>
                  <a:pt x="302" y="1216"/>
                  <a:pt x="310" y="1223"/>
                  <a:pt x="320" y="1223"/>
                </a:cubicBezTo>
                <a:cubicBezTo>
                  <a:pt x="330" y="1223"/>
                  <a:pt x="337" y="1215"/>
                  <a:pt x="337" y="1205"/>
                </a:cubicBezTo>
                <a:cubicBezTo>
                  <a:pt x="337" y="1196"/>
                  <a:pt x="329" y="1188"/>
                  <a:pt x="320" y="1188"/>
                </a:cubicBezTo>
                <a:cubicBezTo>
                  <a:pt x="310" y="1188"/>
                  <a:pt x="302" y="1196"/>
                  <a:pt x="302" y="1206"/>
                </a:cubicBezTo>
                <a:close/>
                <a:moveTo>
                  <a:pt x="977" y="267"/>
                </a:moveTo>
                <a:cubicBezTo>
                  <a:pt x="987" y="267"/>
                  <a:pt x="995" y="260"/>
                  <a:pt x="995" y="250"/>
                </a:cubicBezTo>
                <a:cubicBezTo>
                  <a:pt x="996" y="240"/>
                  <a:pt x="988" y="232"/>
                  <a:pt x="979" y="232"/>
                </a:cubicBezTo>
                <a:cubicBezTo>
                  <a:pt x="969" y="231"/>
                  <a:pt x="961" y="239"/>
                  <a:pt x="960" y="248"/>
                </a:cubicBezTo>
                <a:cubicBezTo>
                  <a:pt x="960" y="258"/>
                  <a:pt x="968" y="266"/>
                  <a:pt x="977" y="267"/>
                </a:cubicBezTo>
                <a:close/>
                <a:moveTo>
                  <a:pt x="1456" y="539"/>
                </a:moveTo>
                <a:cubicBezTo>
                  <a:pt x="1456" y="549"/>
                  <a:pt x="1464" y="557"/>
                  <a:pt x="1473" y="557"/>
                </a:cubicBezTo>
                <a:cubicBezTo>
                  <a:pt x="1483" y="557"/>
                  <a:pt x="1491" y="549"/>
                  <a:pt x="1491" y="539"/>
                </a:cubicBezTo>
                <a:cubicBezTo>
                  <a:pt x="1491" y="530"/>
                  <a:pt x="1483" y="522"/>
                  <a:pt x="1474" y="522"/>
                </a:cubicBezTo>
                <a:cubicBezTo>
                  <a:pt x="1464" y="522"/>
                  <a:pt x="1456" y="529"/>
                  <a:pt x="1456" y="539"/>
                </a:cubicBezTo>
                <a:close/>
                <a:moveTo>
                  <a:pt x="423" y="449"/>
                </a:moveTo>
                <a:cubicBezTo>
                  <a:pt x="423" y="459"/>
                  <a:pt x="431" y="467"/>
                  <a:pt x="441" y="466"/>
                </a:cubicBezTo>
                <a:cubicBezTo>
                  <a:pt x="450" y="466"/>
                  <a:pt x="458" y="458"/>
                  <a:pt x="458" y="449"/>
                </a:cubicBezTo>
                <a:cubicBezTo>
                  <a:pt x="458" y="439"/>
                  <a:pt x="450" y="431"/>
                  <a:pt x="440" y="431"/>
                </a:cubicBezTo>
                <a:cubicBezTo>
                  <a:pt x="431" y="431"/>
                  <a:pt x="423" y="439"/>
                  <a:pt x="423" y="449"/>
                </a:cubicBezTo>
                <a:close/>
                <a:moveTo>
                  <a:pt x="261" y="737"/>
                </a:moveTo>
                <a:cubicBezTo>
                  <a:pt x="262" y="747"/>
                  <a:pt x="270" y="754"/>
                  <a:pt x="279" y="754"/>
                </a:cubicBezTo>
                <a:cubicBezTo>
                  <a:pt x="289" y="754"/>
                  <a:pt x="296" y="746"/>
                  <a:pt x="296" y="736"/>
                </a:cubicBezTo>
                <a:cubicBezTo>
                  <a:pt x="296" y="726"/>
                  <a:pt x="288" y="719"/>
                  <a:pt x="279" y="719"/>
                </a:cubicBezTo>
                <a:cubicBezTo>
                  <a:pt x="269" y="719"/>
                  <a:pt x="261" y="727"/>
                  <a:pt x="261" y="737"/>
                </a:cubicBezTo>
                <a:close/>
                <a:moveTo>
                  <a:pt x="1461" y="1288"/>
                </a:moveTo>
                <a:cubicBezTo>
                  <a:pt x="1451" y="1288"/>
                  <a:pt x="1444" y="1296"/>
                  <a:pt x="1444" y="1306"/>
                </a:cubicBezTo>
                <a:cubicBezTo>
                  <a:pt x="1444" y="1315"/>
                  <a:pt x="1452" y="1323"/>
                  <a:pt x="1462" y="1323"/>
                </a:cubicBezTo>
                <a:cubicBezTo>
                  <a:pt x="1471" y="1323"/>
                  <a:pt x="1479" y="1315"/>
                  <a:pt x="1479" y="1305"/>
                </a:cubicBezTo>
                <a:cubicBezTo>
                  <a:pt x="1479" y="1296"/>
                  <a:pt x="1471" y="1288"/>
                  <a:pt x="1461" y="1288"/>
                </a:cubicBezTo>
                <a:close/>
                <a:moveTo>
                  <a:pt x="852" y="1579"/>
                </a:moveTo>
                <a:cubicBezTo>
                  <a:pt x="852" y="1570"/>
                  <a:pt x="845" y="1562"/>
                  <a:pt x="835" y="1562"/>
                </a:cubicBezTo>
                <a:cubicBezTo>
                  <a:pt x="825" y="1562"/>
                  <a:pt x="818" y="1569"/>
                  <a:pt x="817" y="1579"/>
                </a:cubicBezTo>
                <a:cubicBezTo>
                  <a:pt x="817" y="1589"/>
                  <a:pt x="825" y="1597"/>
                  <a:pt x="835" y="1597"/>
                </a:cubicBezTo>
                <a:cubicBezTo>
                  <a:pt x="844" y="1597"/>
                  <a:pt x="852" y="1589"/>
                  <a:pt x="852" y="1579"/>
                </a:cubicBezTo>
                <a:close/>
                <a:moveTo>
                  <a:pt x="769" y="259"/>
                </a:moveTo>
                <a:cubicBezTo>
                  <a:pt x="769" y="269"/>
                  <a:pt x="776" y="277"/>
                  <a:pt x="786" y="277"/>
                </a:cubicBezTo>
                <a:cubicBezTo>
                  <a:pt x="796" y="277"/>
                  <a:pt x="804" y="269"/>
                  <a:pt x="804" y="259"/>
                </a:cubicBezTo>
                <a:cubicBezTo>
                  <a:pt x="804" y="250"/>
                  <a:pt x="796" y="242"/>
                  <a:pt x="786" y="242"/>
                </a:cubicBezTo>
                <a:cubicBezTo>
                  <a:pt x="777" y="242"/>
                  <a:pt x="768" y="250"/>
                  <a:pt x="769" y="259"/>
                </a:cubicBezTo>
                <a:close/>
                <a:moveTo>
                  <a:pt x="1584" y="833"/>
                </a:moveTo>
                <a:cubicBezTo>
                  <a:pt x="1574" y="833"/>
                  <a:pt x="1566" y="841"/>
                  <a:pt x="1566" y="850"/>
                </a:cubicBezTo>
                <a:cubicBezTo>
                  <a:pt x="1566" y="860"/>
                  <a:pt x="1574" y="868"/>
                  <a:pt x="1584" y="868"/>
                </a:cubicBezTo>
                <a:cubicBezTo>
                  <a:pt x="1593" y="868"/>
                  <a:pt x="1601" y="860"/>
                  <a:pt x="1601" y="851"/>
                </a:cubicBezTo>
                <a:cubicBezTo>
                  <a:pt x="1601" y="841"/>
                  <a:pt x="1593" y="833"/>
                  <a:pt x="1584" y="833"/>
                </a:cubicBezTo>
                <a:close/>
                <a:moveTo>
                  <a:pt x="560" y="1473"/>
                </a:moveTo>
                <a:cubicBezTo>
                  <a:pt x="560" y="1463"/>
                  <a:pt x="552" y="1454"/>
                  <a:pt x="543" y="1454"/>
                </a:cubicBezTo>
                <a:cubicBezTo>
                  <a:pt x="533" y="1454"/>
                  <a:pt x="525" y="1462"/>
                  <a:pt x="525" y="1472"/>
                </a:cubicBezTo>
                <a:cubicBezTo>
                  <a:pt x="525" y="1481"/>
                  <a:pt x="532" y="1489"/>
                  <a:pt x="542" y="1489"/>
                </a:cubicBezTo>
                <a:cubicBezTo>
                  <a:pt x="551" y="1489"/>
                  <a:pt x="559" y="1482"/>
                  <a:pt x="560" y="1473"/>
                </a:cubicBezTo>
                <a:close/>
                <a:moveTo>
                  <a:pt x="512" y="374"/>
                </a:moveTo>
                <a:cubicBezTo>
                  <a:pt x="512" y="384"/>
                  <a:pt x="519" y="392"/>
                  <a:pt x="529" y="392"/>
                </a:cubicBezTo>
                <a:cubicBezTo>
                  <a:pt x="539" y="392"/>
                  <a:pt x="547" y="384"/>
                  <a:pt x="547" y="375"/>
                </a:cubicBezTo>
                <a:cubicBezTo>
                  <a:pt x="547" y="365"/>
                  <a:pt x="539" y="357"/>
                  <a:pt x="530" y="357"/>
                </a:cubicBezTo>
                <a:cubicBezTo>
                  <a:pt x="520" y="357"/>
                  <a:pt x="512" y="364"/>
                  <a:pt x="512" y="374"/>
                </a:cubicBezTo>
                <a:close/>
                <a:moveTo>
                  <a:pt x="1399" y="433"/>
                </a:moveTo>
                <a:cubicBezTo>
                  <a:pt x="1389" y="433"/>
                  <a:pt x="1382" y="441"/>
                  <a:pt x="1382" y="451"/>
                </a:cubicBezTo>
                <a:cubicBezTo>
                  <a:pt x="1382" y="460"/>
                  <a:pt x="1389" y="468"/>
                  <a:pt x="1399" y="468"/>
                </a:cubicBezTo>
                <a:cubicBezTo>
                  <a:pt x="1409" y="468"/>
                  <a:pt x="1417" y="460"/>
                  <a:pt x="1417" y="450"/>
                </a:cubicBezTo>
                <a:cubicBezTo>
                  <a:pt x="1416" y="440"/>
                  <a:pt x="1409" y="433"/>
                  <a:pt x="1399" y="433"/>
                </a:cubicBezTo>
                <a:close/>
                <a:moveTo>
                  <a:pt x="1542" y="1202"/>
                </a:moveTo>
                <a:cubicBezTo>
                  <a:pt x="1542" y="1192"/>
                  <a:pt x="1535" y="1184"/>
                  <a:pt x="1525" y="1184"/>
                </a:cubicBezTo>
                <a:cubicBezTo>
                  <a:pt x="1515" y="1184"/>
                  <a:pt x="1507" y="1192"/>
                  <a:pt x="1507" y="1201"/>
                </a:cubicBezTo>
                <a:cubicBezTo>
                  <a:pt x="1507" y="1211"/>
                  <a:pt x="1515" y="1219"/>
                  <a:pt x="1525" y="1219"/>
                </a:cubicBezTo>
                <a:cubicBezTo>
                  <a:pt x="1534" y="1219"/>
                  <a:pt x="1542" y="1211"/>
                  <a:pt x="1542" y="1202"/>
                </a:cubicBezTo>
                <a:close/>
                <a:moveTo>
                  <a:pt x="1441" y="481"/>
                </a:moveTo>
                <a:cubicBezTo>
                  <a:pt x="1442" y="471"/>
                  <a:pt x="1434" y="463"/>
                  <a:pt x="1424" y="463"/>
                </a:cubicBezTo>
                <a:cubicBezTo>
                  <a:pt x="1415" y="463"/>
                  <a:pt x="1406" y="471"/>
                  <a:pt x="1407" y="481"/>
                </a:cubicBezTo>
                <a:cubicBezTo>
                  <a:pt x="1407" y="490"/>
                  <a:pt x="1414" y="498"/>
                  <a:pt x="1424" y="498"/>
                </a:cubicBezTo>
                <a:cubicBezTo>
                  <a:pt x="1433" y="498"/>
                  <a:pt x="1441" y="490"/>
                  <a:pt x="1441" y="481"/>
                </a:cubicBezTo>
                <a:close/>
                <a:moveTo>
                  <a:pt x="347" y="560"/>
                </a:moveTo>
                <a:cubicBezTo>
                  <a:pt x="338" y="560"/>
                  <a:pt x="330" y="568"/>
                  <a:pt x="329" y="577"/>
                </a:cubicBezTo>
                <a:cubicBezTo>
                  <a:pt x="329" y="587"/>
                  <a:pt x="337" y="595"/>
                  <a:pt x="347" y="595"/>
                </a:cubicBezTo>
                <a:cubicBezTo>
                  <a:pt x="357" y="595"/>
                  <a:pt x="364" y="587"/>
                  <a:pt x="364" y="578"/>
                </a:cubicBezTo>
                <a:cubicBezTo>
                  <a:pt x="364" y="568"/>
                  <a:pt x="357" y="560"/>
                  <a:pt x="347" y="560"/>
                </a:cubicBezTo>
                <a:close/>
                <a:moveTo>
                  <a:pt x="1544" y="665"/>
                </a:moveTo>
                <a:cubicBezTo>
                  <a:pt x="1534" y="665"/>
                  <a:pt x="1526" y="673"/>
                  <a:pt x="1526" y="683"/>
                </a:cubicBezTo>
                <a:cubicBezTo>
                  <a:pt x="1526" y="692"/>
                  <a:pt x="1534" y="700"/>
                  <a:pt x="1543" y="700"/>
                </a:cubicBezTo>
                <a:cubicBezTo>
                  <a:pt x="1553" y="700"/>
                  <a:pt x="1561" y="693"/>
                  <a:pt x="1561" y="683"/>
                </a:cubicBezTo>
                <a:cubicBezTo>
                  <a:pt x="1561" y="673"/>
                  <a:pt x="1553" y="665"/>
                  <a:pt x="1544" y="665"/>
                </a:cubicBezTo>
                <a:close/>
                <a:moveTo>
                  <a:pt x="839" y="282"/>
                </a:moveTo>
                <a:cubicBezTo>
                  <a:pt x="849" y="282"/>
                  <a:pt x="857" y="275"/>
                  <a:pt x="857" y="265"/>
                </a:cubicBezTo>
                <a:cubicBezTo>
                  <a:pt x="857" y="255"/>
                  <a:pt x="850" y="247"/>
                  <a:pt x="840" y="247"/>
                </a:cubicBezTo>
                <a:cubicBezTo>
                  <a:pt x="831" y="247"/>
                  <a:pt x="823" y="255"/>
                  <a:pt x="822" y="264"/>
                </a:cubicBezTo>
                <a:cubicBezTo>
                  <a:pt x="822" y="274"/>
                  <a:pt x="830" y="282"/>
                  <a:pt x="839" y="282"/>
                </a:cubicBezTo>
                <a:close/>
                <a:moveTo>
                  <a:pt x="1111" y="1566"/>
                </a:moveTo>
                <a:cubicBezTo>
                  <a:pt x="1120" y="1566"/>
                  <a:pt x="1128" y="1559"/>
                  <a:pt x="1128" y="1549"/>
                </a:cubicBezTo>
                <a:cubicBezTo>
                  <a:pt x="1129" y="1539"/>
                  <a:pt x="1121" y="1532"/>
                  <a:pt x="1112" y="1531"/>
                </a:cubicBezTo>
                <a:cubicBezTo>
                  <a:pt x="1102" y="1531"/>
                  <a:pt x="1094" y="1539"/>
                  <a:pt x="1094" y="1548"/>
                </a:cubicBezTo>
                <a:cubicBezTo>
                  <a:pt x="1094" y="1558"/>
                  <a:pt x="1101" y="1566"/>
                  <a:pt x="1111" y="1566"/>
                </a:cubicBezTo>
                <a:close/>
                <a:moveTo>
                  <a:pt x="718" y="1540"/>
                </a:moveTo>
                <a:cubicBezTo>
                  <a:pt x="718" y="1531"/>
                  <a:pt x="710" y="1523"/>
                  <a:pt x="701" y="1523"/>
                </a:cubicBezTo>
                <a:cubicBezTo>
                  <a:pt x="691" y="1523"/>
                  <a:pt x="683" y="1530"/>
                  <a:pt x="683" y="1540"/>
                </a:cubicBezTo>
                <a:cubicBezTo>
                  <a:pt x="684" y="1550"/>
                  <a:pt x="691" y="1557"/>
                  <a:pt x="701" y="1557"/>
                </a:cubicBezTo>
                <a:cubicBezTo>
                  <a:pt x="710" y="1558"/>
                  <a:pt x="718" y="1550"/>
                  <a:pt x="718" y="1540"/>
                </a:cubicBezTo>
                <a:close/>
                <a:moveTo>
                  <a:pt x="1580" y="766"/>
                </a:moveTo>
                <a:cubicBezTo>
                  <a:pt x="1580" y="757"/>
                  <a:pt x="1573" y="749"/>
                  <a:pt x="1563" y="749"/>
                </a:cubicBezTo>
                <a:cubicBezTo>
                  <a:pt x="1554" y="748"/>
                  <a:pt x="1545" y="757"/>
                  <a:pt x="1546" y="766"/>
                </a:cubicBezTo>
                <a:cubicBezTo>
                  <a:pt x="1546" y="776"/>
                  <a:pt x="1553" y="783"/>
                  <a:pt x="1563" y="784"/>
                </a:cubicBezTo>
                <a:cubicBezTo>
                  <a:pt x="1573" y="784"/>
                  <a:pt x="1580" y="776"/>
                  <a:pt x="1580" y="766"/>
                </a:cubicBezTo>
                <a:close/>
                <a:moveTo>
                  <a:pt x="242" y="954"/>
                </a:moveTo>
                <a:cubicBezTo>
                  <a:pt x="242" y="964"/>
                  <a:pt x="250" y="971"/>
                  <a:pt x="259" y="971"/>
                </a:cubicBezTo>
                <a:cubicBezTo>
                  <a:pt x="269" y="971"/>
                  <a:pt x="276" y="963"/>
                  <a:pt x="276" y="954"/>
                </a:cubicBezTo>
                <a:cubicBezTo>
                  <a:pt x="276" y="944"/>
                  <a:pt x="269" y="937"/>
                  <a:pt x="259" y="936"/>
                </a:cubicBezTo>
                <a:cubicBezTo>
                  <a:pt x="249" y="936"/>
                  <a:pt x="241" y="944"/>
                  <a:pt x="242" y="954"/>
                </a:cubicBezTo>
                <a:close/>
                <a:moveTo>
                  <a:pt x="295" y="657"/>
                </a:moveTo>
                <a:cubicBezTo>
                  <a:pt x="296" y="667"/>
                  <a:pt x="303" y="674"/>
                  <a:pt x="313" y="674"/>
                </a:cubicBezTo>
                <a:cubicBezTo>
                  <a:pt x="323" y="674"/>
                  <a:pt x="330" y="667"/>
                  <a:pt x="330" y="657"/>
                </a:cubicBezTo>
                <a:cubicBezTo>
                  <a:pt x="330" y="647"/>
                  <a:pt x="323" y="640"/>
                  <a:pt x="313" y="640"/>
                </a:cubicBezTo>
                <a:cubicBezTo>
                  <a:pt x="303" y="639"/>
                  <a:pt x="295" y="648"/>
                  <a:pt x="295" y="657"/>
                </a:cubicBezTo>
                <a:close/>
                <a:moveTo>
                  <a:pt x="1432" y="1348"/>
                </a:moveTo>
                <a:cubicBezTo>
                  <a:pt x="1441" y="1347"/>
                  <a:pt x="1449" y="1340"/>
                  <a:pt x="1449" y="1330"/>
                </a:cubicBezTo>
                <a:cubicBezTo>
                  <a:pt x="1449" y="1320"/>
                  <a:pt x="1441" y="1313"/>
                  <a:pt x="1432" y="1313"/>
                </a:cubicBezTo>
                <a:cubicBezTo>
                  <a:pt x="1422" y="1313"/>
                  <a:pt x="1414" y="1321"/>
                  <a:pt x="1414" y="1330"/>
                </a:cubicBezTo>
                <a:cubicBezTo>
                  <a:pt x="1414" y="1340"/>
                  <a:pt x="1422" y="1348"/>
                  <a:pt x="1432" y="1348"/>
                </a:cubicBezTo>
                <a:close/>
                <a:moveTo>
                  <a:pt x="518" y="1459"/>
                </a:moveTo>
                <a:cubicBezTo>
                  <a:pt x="527" y="1459"/>
                  <a:pt x="535" y="1452"/>
                  <a:pt x="535" y="1442"/>
                </a:cubicBezTo>
                <a:cubicBezTo>
                  <a:pt x="535" y="1432"/>
                  <a:pt x="527" y="1425"/>
                  <a:pt x="518" y="1424"/>
                </a:cubicBezTo>
                <a:cubicBezTo>
                  <a:pt x="508" y="1424"/>
                  <a:pt x="500" y="1432"/>
                  <a:pt x="500" y="1442"/>
                </a:cubicBezTo>
                <a:cubicBezTo>
                  <a:pt x="500" y="1452"/>
                  <a:pt x="508" y="1459"/>
                  <a:pt x="518" y="1459"/>
                </a:cubicBezTo>
                <a:close/>
                <a:moveTo>
                  <a:pt x="247" y="899"/>
                </a:moveTo>
                <a:cubicBezTo>
                  <a:pt x="247" y="909"/>
                  <a:pt x="254" y="917"/>
                  <a:pt x="264" y="917"/>
                </a:cubicBezTo>
                <a:cubicBezTo>
                  <a:pt x="274" y="917"/>
                  <a:pt x="282" y="909"/>
                  <a:pt x="282" y="899"/>
                </a:cubicBezTo>
                <a:cubicBezTo>
                  <a:pt x="282" y="890"/>
                  <a:pt x="274" y="882"/>
                  <a:pt x="264" y="882"/>
                </a:cubicBezTo>
                <a:cubicBezTo>
                  <a:pt x="255" y="882"/>
                  <a:pt x="247" y="890"/>
                  <a:pt x="247" y="899"/>
                </a:cubicBezTo>
                <a:close/>
                <a:moveTo>
                  <a:pt x="672" y="322"/>
                </a:moveTo>
                <a:cubicBezTo>
                  <a:pt x="682" y="322"/>
                  <a:pt x="689" y="314"/>
                  <a:pt x="689" y="304"/>
                </a:cubicBezTo>
                <a:cubicBezTo>
                  <a:pt x="689" y="295"/>
                  <a:pt x="681" y="287"/>
                  <a:pt x="672" y="287"/>
                </a:cubicBezTo>
                <a:cubicBezTo>
                  <a:pt x="662" y="287"/>
                  <a:pt x="655" y="295"/>
                  <a:pt x="654" y="305"/>
                </a:cubicBezTo>
                <a:cubicBezTo>
                  <a:pt x="654" y="314"/>
                  <a:pt x="662" y="322"/>
                  <a:pt x="672" y="322"/>
                </a:cubicBezTo>
                <a:close/>
                <a:moveTo>
                  <a:pt x="344" y="1252"/>
                </a:moveTo>
                <a:cubicBezTo>
                  <a:pt x="354" y="1252"/>
                  <a:pt x="362" y="1244"/>
                  <a:pt x="362" y="1235"/>
                </a:cubicBezTo>
                <a:cubicBezTo>
                  <a:pt x="362" y="1225"/>
                  <a:pt x="354" y="1217"/>
                  <a:pt x="345" y="1217"/>
                </a:cubicBezTo>
                <a:cubicBezTo>
                  <a:pt x="335" y="1217"/>
                  <a:pt x="327" y="1225"/>
                  <a:pt x="327" y="1234"/>
                </a:cubicBezTo>
                <a:cubicBezTo>
                  <a:pt x="327" y="1244"/>
                  <a:pt x="334" y="1252"/>
                  <a:pt x="344" y="1252"/>
                </a:cubicBezTo>
                <a:close/>
                <a:moveTo>
                  <a:pt x="1288" y="357"/>
                </a:moveTo>
                <a:cubicBezTo>
                  <a:pt x="1288" y="348"/>
                  <a:pt x="1280" y="340"/>
                  <a:pt x="1271" y="339"/>
                </a:cubicBezTo>
                <a:cubicBezTo>
                  <a:pt x="1262" y="339"/>
                  <a:pt x="1254" y="346"/>
                  <a:pt x="1253" y="356"/>
                </a:cubicBezTo>
                <a:cubicBezTo>
                  <a:pt x="1253" y="366"/>
                  <a:pt x="1260" y="374"/>
                  <a:pt x="1270" y="374"/>
                </a:cubicBezTo>
                <a:cubicBezTo>
                  <a:pt x="1280" y="374"/>
                  <a:pt x="1288" y="367"/>
                  <a:pt x="1288" y="357"/>
                </a:cubicBezTo>
                <a:close/>
                <a:moveTo>
                  <a:pt x="274" y="807"/>
                </a:moveTo>
                <a:cubicBezTo>
                  <a:pt x="283" y="807"/>
                  <a:pt x="291" y="800"/>
                  <a:pt x="291" y="790"/>
                </a:cubicBezTo>
                <a:cubicBezTo>
                  <a:pt x="291" y="781"/>
                  <a:pt x="283" y="773"/>
                  <a:pt x="274" y="773"/>
                </a:cubicBezTo>
                <a:cubicBezTo>
                  <a:pt x="264" y="773"/>
                  <a:pt x="256" y="781"/>
                  <a:pt x="256" y="790"/>
                </a:cubicBezTo>
                <a:cubicBezTo>
                  <a:pt x="256" y="800"/>
                  <a:pt x="264" y="807"/>
                  <a:pt x="274" y="807"/>
                </a:cubicBezTo>
                <a:close/>
                <a:moveTo>
                  <a:pt x="1581" y="1068"/>
                </a:moveTo>
                <a:cubicBezTo>
                  <a:pt x="1581" y="1059"/>
                  <a:pt x="1574" y="1051"/>
                  <a:pt x="1564" y="1051"/>
                </a:cubicBezTo>
                <a:cubicBezTo>
                  <a:pt x="1554" y="1051"/>
                  <a:pt x="1546" y="1059"/>
                  <a:pt x="1546" y="1069"/>
                </a:cubicBezTo>
                <a:cubicBezTo>
                  <a:pt x="1547" y="1078"/>
                  <a:pt x="1554" y="1086"/>
                  <a:pt x="1564" y="1086"/>
                </a:cubicBezTo>
                <a:cubicBezTo>
                  <a:pt x="1574" y="1085"/>
                  <a:pt x="1581" y="1078"/>
                  <a:pt x="1581" y="1068"/>
                </a:cubicBezTo>
                <a:close/>
                <a:moveTo>
                  <a:pt x="1095" y="288"/>
                </a:moveTo>
                <a:cubicBezTo>
                  <a:pt x="1095" y="298"/>
                  <a:pt x="1102" y="306"/>
                  <a:pt x="1112" y="306"/>
                </a:cubicBezTo>
                <a:cubicBezTo>
                  <a:pt x="1121" y="306"/>
                  <a:pt x="1129" y="298"/>
                  <a:pt x="1129" y="289"/>
                </a:cubicBezTo>
                <a:cubicBezTo>
                  <a:pt x="1129" y="279"/>
                  <a:pt x="1121" y="271"/>
                  <a:pt x="1112" y="271"/>
                </a:cubicBezTo>
                <a:cubicBezTo>
                  <a:pt x="1102" y="271"/>
                  <a:pt x="1095" y="279"/>
                  <a:pt x="1095" y="288"/>
                </a:cubicBezTo>
                <a:close/>
                <a:moveTo>
                  <a:pt x="1045" y="1569"/>
                </a:moveTo>
                <a:cubicBezTo>
                  <a:pt x="1045" y="1559"/>
                  <a:pt x="1037" y="1552"/>
                  <a:pt x="1027" y="1552"/>
                </a:cubicBezTo>
                <a:cubicBezTo>
                  <a:pt x="1018" y="1552"/>
                  <a:pt x="1010" y="1559"/>
                  <a:pt x="1010" y="1569"/>
                </a:cubicBezTo>
                <a:cubicBezTo>
                  <a:pt x="1010" y="1579"/>
                  <a:pt x="1018" y="1587"/>
                  <a:pt x="1028" y="1586"/>
                </a:cubicBezTo>
                <a:cubicBezTo>
                  <a:pt x="1038" y="1586"/>
                  <a:pt x="1045" y="1578"/>
                  <a:pt x="1045" y="1569"/>
                </a:cubicBezTo>
                <a:close/>
                <a:moveTo>
                  <a:pt x="1586" y="1014"/>
                </a:moveTo>
                <a:cubicBezTo>
                  <a:pt x="1586" y="1004"/>
                  <a:pt x="1578" y="996"/>
                  <a:pt x="1569" y="996"/>
                </a:cubicBezTo>
                <a:cubicBezTo>
                  <a:pt x="1559" y="996"/>
                  <a:pt x="1552" y="1004"/>
                  <a:pt x="1552" y="1014"/>
                </a:cubicBezTo>
                <a:cubicBezTo>
                  <a:pt x="1552" y="1023"/>
                  <a:pt x="1559" y="1031"/>
                  <a:pt x="1569" y="1031"/>
                </a:cubicBezTo>
                <a:cubicBezTo>
                  <a:pt x="1579" y="1031"/>
                  <a:pt x="1586" y="1023"/>
                  <a:pt x="1586" y="1014"/>
                </a:cubicBezTo>
                <a:close/>
                <a:moveTo>
                  <a:pt x="622" y="1489"/>
                </a:moveTo>
                <a:cubicBezTo>
                  <a:pt x="612" y="1488"/>
                  <a:pt x="604" y="1496"/>
                  <a:pt x="604" y="1506"/>
                </a:cubicBezTo>
                <a:cubicBezTo>
                  <a:pt x="604" y="1516"/>
                  <a:pt x="612" y="1523"/>
                  <a:pt x="622" y="1523"/>
                </a:cubicBezTo>
                <a:cubicBezTo>
                  <a:pt x="631" y="1523"/>
                  <a:pt x="639" y="1515"/>
                  <a:pt x="639" y="1506"/>
                </a:cubicBezTo>
                <a:cubicBezTo>
                  <a:pt x="639" y="1496"/>
                  <a:pt x="631" y="1489"/>
                  <a:pt x="622" y="1489"/>
                </a:cubicBezTo>
                <a:close/>
                <a:moveTo>
                  <a:pt x="1596" y="905"/>
                </a:moveTo>
                <a:cubicBezTo>
                  <a:pt x="1596" y="895"/>
                  <a:pt x="1588" y="887"/>
                  <a:pt x="1579" y="887"/>
                </a:cubicBezTo>
                <a:cubicBezTo>
                  <a:pt x="1569" y="887"/>
                  <a:pt x="1561" y="895"/>
                  <a:pt x="1561" y="904"/>
                </a:cubicBezTo>
                <a:cubicBezTo>
                  <a:pt x="1561" y="914"/>
                  <a:pt x="1568" y="921"/>
                  <a:pt x="1578" y="922"/>
                </a:cubicBezTo>
                <a:cubicBezTo>
                  <a:pt x="1588" y="922"/>
                  <a:pt x="1595" y="914"/>
                  <a:pt x="1596" y="905"/>
                </a:cubicBezTo>
                <a:close/>
                <a:moveTo>
                  <a:pt x="1225" y="1522"/>
                </a:moveTo>
                <a:cubicBezTo>
                  <a:pt x="1234" y="1522"/>
                  <a:pt x="1242" y="1514"/>
                  <a:pt x="1242" y="1504"/>
                </a:cubicBezTo>
                <a:cubicBezTo>
                  <a:pt x="1242" y="1495"/>
                  <a:pt x="1234" y="1487"/>
                  <a:pt x="1225" y="1487"/>
                </a:cubicBezTo>
                <a:cubicBezTo>
                  <a:pt x="1215" y="1487"/>
                  <a:pt x="1207" y="1494"/>
                  <a:pt x="1207" y="1504"/>
                </a:cubicBezTo>
                <a:cubicBezTo>
                  <a:pt x="1207" y="1514"/>
                  <a:pt x="1215" y="1522"/>
                  <a:pt x="1225" y="1522"/>
                </a:cubicBezTo>
                <a:close/>
                <a:moveTo>
                  <a:pt x="1591" y="959"/>
                </a:moveTo>
                <a:cubicBezTo>
                  <a:pt x="1591" y="949"/>
                  <a:pt x="1583" y="942"/>
                  <a:pt x="1574" y="942"/>
                </a:cubicBezTo>
                <a:cubicBezTo>
                  <a:pt x="1564" y="942"/>
                  <a:pt x="1557" y="949"/>
                  <a:pt x="1557" y="959"/>
                </a:cubicBezTo>
                <a:cubicBezTo>
                  <a:pt x="1557" y="969"/>
                  <a:pt x="1564" y="976"/>
                  <a:pt x="1574" y="976"/>
                </a:cubicBezTo>
                <a:cubicBezTo>
                  <a:pt x="1584" y="976"/>
                  <a:pt x="1592" y="968"/>
                  <a:pt x="1591" y="959"/>
                </a:cubicBezTo>
                <a:close/>
                <a:moveTo>
                  <a:pt x="279" y="1055"/>
                </a:moveTo>
                <a:cubicBezTo>
                  <a:pt x="289" y="1055"/>
                  <a:pt x="297" y="1047"/>
                  <a:pt x="297" y="1038"/>
                </a:cubicBezTo>
                <a:cubicBezTo>
                  <a:pt x="297" y="1028"/>
                  <a:pt x="289" y="1020"/>
                  <a:pt x="280" y="1020"/>
                </a:cubicBezTo>
                <a:cubicBezTo>
                  <a:pt x="270" y="1020"/>
                  <a:pt x="263" y="1027"/>
                  <a:pt x="262" y="1037"/>
                </a:cubicBezTo>
                <a:cubicBezTo>
                  <a:pt x="262" y="1047"/>
                  <a:pt x="269" y="1055"/>
                  <a:pt x="279" y="1055"/>
                </a:cubicBezTo>
                <a:close/>
                <a:moveTo>
                  <a:pt x="493" y="1430"/>
                </a:moveTo>
                <a:cubicBezTo>
                  <a:pt x="502" y="1430"/>
                  <a:pt x="510" y="1422"/>
                  <a:pt x="510" y="1413"/>
                </a:cubicBezTo>
                <a:cubicBezTo>
                  <a:pt x="510" y="1403"/>
                  <a:pt x="502" y="1396"/>
                  <a:pt x="493" y="1396"/>
                </a:cubicBezTo>
                <a:cubicBezTo>
                  <a:pt x="483" y="1395"/>
                  <a:pt x="476" y="1403"/>
                  <a:pt x="476" y="1413"/>
                </a:cubicBezTo>
                <a:cubicBezTo>
                  <a:pt x="475" y="1423"/>
                  <a:pt x="483" y="1430"/>
                  <a:pt x="493" y="1430"/>
                </a:cubicBezTo>
                <a:close/>
                <a:moveTo>
                  <a:pt x="1519" y="636"/>
                </a:moveTo>
                <a:cubicBezTo>
                  <a:pt x="1509" y="636"/>
                  <a:pt x="1501" y="643"/>
                  <a:pt x="1501" y="653"/>
                </a:cubicBezTo>
                <a:cubicBezTo>
                  <a:pt x="1501" y="662"/>
                  <a:pt x="1509" y="670"/>
                  <a:pt x="1519" y="670"/>
                </a:cubicBezTo>
                <a:cubicBezTo>
                  <a:pt x="1528" y="670"/>
                  <a:pt x="1536" y="662"/>
                  <a:pt x="1536" y="653"/>
                </a:cubicBezTo>
                <a:cubicBezTo>
                  <a:pt x="1536" y="643"/>
                  <a:pt x="1528" y="636"/>
                  <a:pt x="1519" y="636"/>
                </a:cubicBezTo>
                <a:close/>
                <a:moveTo>
                  <a:pt x="1191" y="305"/>
                </a:moveTo>
                <a:cubicBezTo>
                  <a:pt x="1182" y="305"/>
                  <a:pt x="1174" y="313"/>
                  <a:pt x="1174" y="322"/>
                </a:cubicBezTo>
                <a:cubicBezTo>
                  <a:pt x="1174" y="332"/>
                  <a:pt x="1181" y="340"/>
                  <a:pt x="1191" y="340"/>
                </a:cubicBezTo>
                <a:cubicBezTo>
                  <a:pt x="1201" y="340"/>
                  <a:pt x="1208" y="332"/>
                  <a:pt x="1208" y="323"/>
                </a:cubicBezTo>
                <a:cubicBezTo>
                  <a:pt x="1208" y="313"/>
                  <a:pt x="1201" y="305"/>
                  <a:pt x="1191" y="305"/>
                </a:cubicBezTo>
                <a:close/>
                <a:moveTo>
                  <a:pt x="756" y="267"/>
                </a:moveTo>
                <a:cubicBezTo>
                  <a:pt x="747" y="267"/>
                  <a:pt x="739" y="274"/>
                  <a:pt x="739" y="284"/>
                </a:cubicBezTo>
                <a:cubicBezTo>
                  <a:pt x="739" y="293"/>
                  <a:pt x="747" y="301"/>
                  <a:pt x="756" y="302"/>
                </a:cubicBezTo>
                <a:cubicBezTo>
                  <a:pt x="766" y="302"/>
                  <a:pt x="773" y="294"/>
                  <a:pt x="773" y="284"/>
                </a:cubicBezTo>
                <a:cubicBezTo>
                  <a:pt x="774" y="275"/>
                  <a:pt x="766" y="267"/>
                  <a:pt x="756" y="267"/>
                </a:cubicBezTo>
                <a:close/>
                <a:moveTo>
                  <a:pt x="282" y="1121"/>
                </a:moveTo>
                <a:cubicBezTo>
                  <a:pt x="282" y="1131"/>
                  <a:pt x="289" y="1138"/>
                  <a:pt x="299" y="1138"/>
                </a:cubicBezTo>
                <a:cubicBezTo>
                  <a:pt x="309" y="1138"/>
                  <a:pt x="316" y="1131"/>
                  <a:pt x="316" y="1121"/>
                </a:cubicBezTo>
                <a:cubicBezTo>
                  <a:pt x="316" y="1112"/>
                  <a:pt x="309" y="1104"/>
                  <a:pt x="299" y="1104"/>
                </a:cubicBezTo>
                <a:cubicBezTo>
                  <a:pt x="290" y="1104"/>
                  <a:pt x="282" y="1112"/>
                  <a:pt x="282" y="1121"/>
                </a:cubicBezTo>
                <a:close/>
                <a:moveTo>
                  <a:pt x="269" y="862"/>
                </a:moveTo>
                <a:cubicBezTo>
                  <a:pt x="278" y="862"/>
                  <a:pt x="286" y="854"/>
                  <a:pt x="286" y="845"/>
                </a:cubicBezTo>
                <a:cubicBezTo>
                  <a:pt x="286" y="835"/>
                  <a:pt x="278" y="827"/>
                  <a:pt x="268" y="827"/>
                </a:cubicBezTo>
                <a:cubicBezTo>
                  <a:pt x="259" y="827"/>
                  <a:pt x="251" y="835"/>
                  <a:pt x="251" y="845"/>
                </a:cubicBezTo>
                <a:cubicBezTo>
                  <a:pt x="251" y="854"/>
                  <a:pt x="259" y="862"/>
                  <a:pt x="269" y="862"/>
                </a:cubicBezTo>
                <a:close/>
                <a:moveTo>
                  <a:pt x="360" y="553"/>
                </a:moveTo>
                <a:cubicBezTo>
                  <a:pt x="360" y="563"/>
                  <a:pt x="367" y="570"/>
                  <a:pt x="377" y="570"/>
                </a:cubicBezTo>
                <a:cubicBezTo>
                  <a:pt x="387" y="570"/>
                  <a:pt x="394" y="562"/>
                  <a:pt x="394" y="553"/>
                </a:cubicBezTo>
                <a:cubicBezTo>
                  <a:pt x="394" y="543"/>
                  <a:pt x="386" y="535"/>
                  <a:pt x="377" y="536"/>
                </a:cubicBezTo>
                <a:cubicBezTo>
                  <a:pt x="367" y="536"/>
                  <a:pt x="359" y="543"/>
                  <a:pt x="360" y="553"/>
                </a:cubicBezTo>
                <a:close/>
                <a:moveTo>
                  <a:pt x="1496" y="1243"/>
                </a:moveTo>
                <a:cubicBezTo>
                  <a:pt x="1505" y="1243"/>
                  <a:pt x="1513" y="1236"/>
                  <a:pt x="1513" y="1226"/>
                </a:cubicBezTo>
                <a:cubicBezTo>
                  <a:pt x="1513" y="1217"/>
                  <a:pt x="1505" y="1209"/>
                  <a:pt x="1496" y="1209"/>
                </a:cubicBezTo>
                <a:cubicBezTo>
                  <a:pt x="1486" y="1209"/>
                  <a:pt x="1478" y="1216"/>
                  <a:pt x="1478" y="1226"/>
                </a:cubicBezTo>
                <a:cubicBezTo>
                  <a:pt x="1478" y="1236"/>
                  <a:pt x="1486" y="1243"/>
                  <a:pt x="1496" y="1243"/>
                </a:cubicBezTo>
                <a:close/>
                <a:moveTo>
                  <a:pt x="1271" y="1480"/>
                </a:moveTo>
                <a:cubicBezTo>
                  <a:pt x="1272" y="1471"/>
                  <a:pt x="1265" y="1463"/>
                  <a:pt x="1255" y="1462"/>
                </a:cubicBezTo>
                <a:cubicBezTo>
                  <a:pt x="1246" y="1462"/>
                  <a:pt x="1237" y="1469"/>
                  <a:pt x="1237" y="1478"/>
                </a:cubicBezTo>
                <a:cubicBezTo>
                  <a:pt x="1236" y="1488"/>
                  <a:pt x="1244" y="1496"/>
                  <a:pt x="1253" y="1497"/>
                </a:cubicBezTo>
                <a:cubicBezTo>
                  <a:pt x="1263" y="1497"/>
                  <a:pt x="1271" y="1490"/>
                  <a:pt x="1271" y="1480"/>
                </a:cubicBezTo>
                <a:close/>
                <a:moveTo>
                  <a:pt x="369" y="1282"/>
                </a:moveTo>
                <a:cubicBezTo>
                  <a:pt x="379" y="1281"/>
                  <a:pt x="386" y="1274"/>
                  <a:pt x="386" y="1264"/>
                </a:cubicBezTo>
                <a:cubicBezTo>
                  <a:pt x="386" y="1255"/>
                  <a:pt x="378" y="1247"/>
                  <a:pt x="369" y="1247"/>
                </a:cubicBezTo>
                <a:cubicBezTo>
                  <a:pt x="359" y="1247"/>
                  <a:pt x="352" y="1255"/>
                  <a:pt x="352" y="1265"/>
                </a:cubicBezTo>
                <a:cubicBezTo>
                  <a:pt x="352" y="1274"/>
                  <a:pt x="360" y="1282"/>
                  <a:pt x="369" y="1282"/>
                </a:cubicBezTo>
                <a:close/>
                <a:moveTo>
                  <a:pt x="451" y="1383"/>
                </a:moveTo>
                <a:cubicBezTo>
                  <a:pt x="451" y="1392"/>
                  <a:pt x="458" y="1400"/>
                  <a:pt x="468" y="1400"/>
                </a:cubicBezTo>
                <a:cubicBezTo>
                  <a:pt x="477" y="1400"/>
                  <a:pt x="485" y="1393"/>
                  <a:pt x="485" y="1383"/>
                </a:cubicBezTo>
                <a:cubicBezTo>
                  <a:pt x="485" y="1373"/>
                  <a:pt x="478" y="1366"/>
                  <a:pt x="468" y="1366"/>
                </a:cubicBezTo>
                <a:cubicBezTo>
                  <a:pt x="458" y="1366"/>
                  <a:pt x="451" y="1373"/>
                  <a:pt x="451" y="1383"/>
                </a:cubicBezTo>
                <a:close/>
                <a:moveTo>
                  <a:pt x="394" y="1312"/>
                </a:moveTo>
                <a:cubicBezTo>
                  <a:pt x="403" y="1312"/>
                  <a:pt x="411" y="1304"/>
                  <a:pt x="411" y="1294"/>
                </a:cubicBezTo>
                <a:cubicBezTo>
                  <a:pt x="411" y="1285"/>
                  <a:pt x="403" y="1277"/>
                  <a:pt x="394" y="1277"/>
                </a:cubicBezTo>
                <a:cubicBezTo>
                  <a:pt x="384" y="1277"/>
                  <a:pt x="377" y="1285"/>
                  <a:pt x="377" y="1294"/>
                </a:cubicBezTo>
                <a:cubicBezTo>
                  <a:pt x="377" y="1304"/>
                  <a:pt x="384" y="1312"/>
                  <a:pt x="394" y="1312"/>
                </a:cubicBezTo>
                <a:close/>
                <a:moveTo>
                  <a:pt x="1285" y="1472"/>
                </a:moveTo>
                <a:cubicBezTo>
                  <a:pt x="1294" y="1472"/>
                  <a:pt x="1302" y="1464"/>
                  <a:pt x="1301" y="1454"/>
                </a:cubicBezTo>
                <a:cubicBezTo>
                  <a:pt x="1301" y="1445"/>
                  <a:pt x="1293" y="1437"/>
                  <a:pt x="1284" y="1438"/>
                </a:cubicBezTo>
                <a:cubicBezTo>
                  <a:pt x="1274" y="1438"/>
                  <a:pt x="1267" y="1445"/>
                  <a:pt x="1267" y="1455"/>
                </a:cubicBezTo>
                <a:cubicBezTo>
                  <a:pt x="1267" y="1465"/>
                  <a:pt x="1275" y="1472"/>
                  <a:pt x="1285" y="1472"/>
                </a:cubicBezTo>
                <a:close/>
                <a:moveTo>
                  <a:pt x="1402" y="1372"/>
                </a:moveTo>
                <a:cubicBezTo>
                  <a:pt x="1411" y="1372"/>
                  <a:pt x="1419" y="1364"/>
                  <a:pt x="1419" y="1355"/>
                </a:cubicBezTo>
                <a:cubicBezTo>
                  <a:pt x="1419" y="1345"/>
                  <a:pt x="1411" y="1338"/>
                  <a:pt x="1402" y="1338"/>
                </a:cubicBezTo>
                <a:cubicBezTo>
                  <a:pt x="1392" y="1337"/>
                  <a:pt x="1385" y="1345"/>
                  <a:pt x="1385" y="1355"/>
                </a:cubicBezTo>
                <a:cubicBezTo>
                  <a:pt x="1385" y="1365"/>
                  <a:pt x="1392" y="1372"/>
                  <a:pt x="1402" y="1372"/>
                </a:cubicBezTo>
                <a:close/>
                <a:moveTo>
                  <a:pt x="1278" y="386"/>
                </a:moveTo>
                <a:cubicBezTo>
                  <a:pt x="1278" y="396"/>
                  <a:pt x="1286" y="404"/>
                  <a:pt x="1295" y="404"/>
                </a:cubicBezTo>
                <a:cubicBezTo>
                  <a:pt x="1304" y="404"/>
                  <a:pt x="1312" y="396"/>
                  <a:pt x="1312" y="387"/>
                </a:cubicBezTo>
                <a:cubicBezTo>
                  <a:pt x="1312" y="377"/>
                  <a:pt x="1305" y="370"/>
                  <a:pt x="1295" y="369"/>
                </a:cubicBezTo>
                <a:cubicBezTo>
                  <a:pt x="1286" y="369"/>
                  <a:pt x="1278" y="377"/>
                  <a:pt x="1278" y="386"/>
                </a:cubicBezTo>
                <a:close/>
                <a:moveTo>
                  <a:pt x="990" y="1564"/>
                </a:moveTo>
                <a:cubicBezTo>
                  <a:pt x="990" y="1555"/>
                  <a:pt x="983" y="1547"/>
                  <a:pt x="973" y="1547"/>
                </a:cubicBezTo>
                <a:cubicBezTo>
                  <a:pt x="964" y="1547"/>
                  <a:pt x="956" y="1554"/>
                  <a:pt x="956" y="1564"/>
                </a:cubicBezTo>
                <a:cubicBezTo>
                  <a:pt x="955" y="1573"/>
                  <a:pt x="963" y="1581"/>
                  <a:pt x="972" y="1581"/>
                </a:cubicBezTo>
                <a:cubicBezTo>
                  <a:pt x="982" y="1581"/>
                  <a:pt x="990" y="1574"/>
                  <a:pt x="990" y="1564"/>
                </a:cubicBezTo>
                <a:close/>
                <a:moveTo>
                  <a:pt x="626" y="330"/>
                </a:moveTo>
                <a:cubicBezTo>
                  <a:pt x="626" y="339"/>
                  <a:pt x="633" y="347"/>
                  <a:pt x="643" y="346"/>
                </a:cubicBezTo>
                <a:cubicBezTo>
                  <a:pt x="653" y="346"/>
                  <a:pt x="660" y="339"/>
                  <a:pt x="660" y="329"/>
                </a:cubicBezTo>
                <a:cubicBezTo>
                  <a:pt x="660" y="320"/>
                  <a:pt x="652" y="312"/>
                  <a:pt x="643" y="312"/>
                </a:cubicBezTo>
                <a:cubicBezTo>
                  <a:pt x="633" y="312"/>
                  <a:pt x="626" y="320"/>
                  <a:pt x="626" y="330"/>
                </a:cubicBezTo>
                <a:close/>
                <a:moveTo>
                  <a:pt x="773" y="1545"/>
                </a:moveTo>
                <a:cubicBezTo>
                  <a:pt x="773" y="1536"/>
                  <a:pt x="765" y="1528"/>
                  <a:pt x="756" y="1528"/>
                </a:cubicBezTo>
                <a:cubicBezTo>
                  <a:pt x="746" y="1528"/>
                  <a:pt x="738" y="1535"/>
                  <a:pt x="738" y="1545"/>
                </a:cubicBezTo>
                <a:cubicBezTo>
                  <a:pt x="738" y="1555"/>
                  <a:pt x="746" y="1562"/>
                  <a:pt x="755" y="1562"/>
                </a:cubicBezTo>
                <a:cubicBezTo>
                  <a:pt x="765" y="1563"/>
                  <a:pt x="773" y="1555"/>
                  <a:pt x="773" y="1545"/>
                </a:cubicBezTo>
                <a:close/>
                <a:moveTo>
                  <a:pt x="1547" y="1147"/>
                </a:moveTo>
                <a:cubicBezTo>
                  <a:pt x="1547" y="1137"/>
                  <a:pt x="1539" y="1129"/>
                  <a:pt x="1530" y="1129"/>
                </a:cubicBezTo>
                <a:cubicBezTo>
                  <a:pt x="1520" y="1129"/>
                  <a:pt x="1513" y="1137"/>
                  <a:pt x="1513" y="1146"/>
                </a:cubicBezTo>
                <a:cubicBezTo>
                  <a:pt x="1512" y="1156"/>
                  <a:pt x="1520" y="1164"/>
                  <a:pt x="1530" y="1164"/>
                </a:cubicBezTo>
                <a:cubicBezTo>
                  <a:pt x="1539" y="1164"/>
                  <a:pt x="1547" y="1156"/>
                  <a:pt x="1547" y="1147"/>
                </a:cubicBezTo>
                <a:close/>
                <a:moveTo>
                  <a:pt x="1056" y="1561"/>
                </a:moveTo>
                <a:cubicBezTo>
                  <a:pt x="1066" y="1561"/>
                  <a:pt x="1074" y="1554"/>
                  <a:pt x="1073" y="1544"/>
                </a:cubicBezTo>
                <a:cubicBezTo>
                  <a:pt x="1073" y="1534"/>
                  <a:pt x="1065" y="1527"/>
                  <a:pt x="1056" y="1527"/>
                </a:cubicBezTo>
                <a:cubicBezTo>
                  <a:pt x="1047" y="1527"/>
                  <a:pt x="1039" y="1535"/>
                  <a:pt x="1039" y="1544"/>
                </a:cubicBezTo>
                <a:cubicBezTo>
                  <a:pt x="1039" y="1554"/>
                  <a:pt x="1047" y="1561"/>
                  <a:pt x="1056" y="1561"/>
                </a:cubicBezTo>
                <a:close/>
                <a:moveTo>
                  <a:pt x="324" y="1168"/>
                </a:moveTo>
                <a:cubicBezTo>
                  <a:pt x="333" y="1168"/>
                  <a:pt x="341" y="1160"/>
                  <a:pt x="341" y="1151"/>
                </a:cubicBezTo>
                <a:cubicBezTo>
                  <a:pt x="341" y="1141"/>
                  <a:pt x="333" y="1134"/>
                  <a:pt x="324" y="1134"/>
                </a:cubicBezTo>
                <a:cubicBezTo>
                  <a:pt x="314" y="1134"/>
                  <a:pt x="307" y="1141"/>
                  <a:pt x="307" y="1151"/>
                </a:cubicBezTo>
                <a:cubicBezTo>
                  <a:pt x="307" y="1161"/>
                  <a:pt x="315" y="1168"/>
                  <a:pt x="324" y="1168"/>
                </a:cubicBezTo>
                <a:close/>
                <a:moveTo>
                  <a:pt x="1303" y="416"/>
                </a:moveTo>
                <a:cubicBezTo>
                  <a:pt x="1303" y="426"/>
                  <a:pt x="1310" y="433"/>
                  <a:pt x="1320" y="433"/>
                </a:cubicBezTo>
                <a:cubicBezTo>
                  <a:pt x="1329" y="434"/>
                  <a:pt x="1337" y="426"/>
                  <a:pt x="1337" y="416"/>
                </a:cubicBezTo>
                <a:cubicBezTo>
                  <a:pt x="1337" y="407"/>
                  <a:pt x="1329" y="399"/>
                  <a:pt x="1320" y="399"/>
                </a:cubicBezTo>
                <a:cubicBezTo>
                  <a:pt x="1311" y="399"/>
                  <a:pt x="1303" y="407"/>
                  <a:pt x="1303" y="416"/>
                </a:cubicBezTo>
                <a:close/>
                <a:moveTo>
                  <a:pt x="1330" y="1430"/>
                </a:moveTo>
                <a:cubicBezTo>
                  <a:pt x="1330" y="1420"/>
                  <a:pt x="1322" y="1412"/>
                  <a:pt x="1313" y="1413"/>
                </a:cubicBezTo>
                <a:cubicBezTo>
                  <a:pt x="1304" y="1413"/>
                  <a:pt x="1296" y="1420"/>
                  <a:pt x="1296" y="1430"/>
                </a:cubicBezTo>
                <a:cubicBezTo>
                  <a:pt x="1296" y="1439"/>
                  <a:pt x="1303" y="1447"/>
                  <a:pt x="1313" y="1447"/>
                </a:cubicBezTo>
                <a:cubicBezTo>
                  <a:pt x="1323" y="1447"/>
                  <a:pt x="1330" y="1439"/>
                  <a:pt x="1330" y="1430"/>
                </a:cubicBezTo>
                <a:close/>
                <a:moveTo>
                  <a:pt x="1057" y="266"/>
                </a:moveTo>
                <a:cubicBezTo>
                  <a:pt x="1048" y="266"/>
                  <a:pt x="1040" y="274"/>
                  <a:pt x="1040" y="283"/>
                </a:cubicBezTo>
                <a:cubicBezTo>
                  <a:pt x="1040" y="293"/>
                  <a:pt x="1047" y="300"/>
                  <a:pt x="1057" y="300"/>
                </a:cubicBezTo>
                <a:cubicBezTo>
                  <a:pt x="1067" y="300"/>
                  <a:pt x="1075" y="293"/>
                  <a:pt x="1075" y="283"/>
                </a:cubicBezTo>
                <a:cubicBezTo>
                  <a:pt x="1075" y="274"/>
                  <a:pt x="1066" y="266"/>
                  <a:pt x="1057" y="266"/>
                </a:cubicBezTo>
                <a:close/>
                <a:moveTo>
                  <a:pt x="918" y="1577"/>
                </a:moveTo>
                <a:cubicBezTo>
                  <a:pt x="928" y="1577"/>
                  <a:pt x="935" y="1569"/>
                  <a:pt x="935" y="1559"/>
                </a:cubicBezTo>
                <a:cubicBezTo>
                  <a:pt x="935" y="1550"/>
                  <a:pt x="927" y="1542"/>
                  <a:pt x="918" y="1542"/>
                </a:cubicBezTo>
                <a:cubicBezTo>
                  <a:pt x="909" y="1543"/>
                  <a:pt x="901" y="1550"/>
                  <a:pt x="901" y="1559"/>
                </a:cubicBezTo>
                <a:cubicBezTo>
                  <a:pt x="901" y="1569"/>
                  <a:pt x="909" y="1577"/>
                  <a:pt x="918" y="1577"/>
                </a:cubicBezTo>
                <a:close/>
                <a:moveTo>
                  <a:pt x="267" y="983"/>
                </a:moveTo>
                <a:cubicBezTo>
                  <a:pt x="266" y="992"/>
                  <a:pt x="274" y="1000"/>
                  <a:pt x="284" y="1000"/>
                </a:cubicBezTo>
                <a:cubicBezTo>
                  <a:pt x="293" y="1000"/>
                  <a:pt x="301" y="993"/>
                  <a:pt x="301" y="983"/>
                </a:cubicBezTo>
                <a:cubicBezTo>
                  <a:pt x="301" y="973"/>
                  <a:pt x="293" y="966"/>
                  <a:pt x="284" y="966"/>
                </a:cubicBezTo>
                <a:cubicBezTo>
                  <a:pt x="275" y="965"/>
                  <a:pt x="267" y="973"/>
                  <a:pt x="267" y="983"/>
                </a:cubicBezTo>
                <a:close/>
                <a:moveTo>
                  <a:pt x="932" y="274"/>
                </a:moveTo>
                <a:cubicBezTo>
                  <a:pt x="932" y="283"/>
                  <a:pt x="940" y="291"/>
                  <a:pt x="949" y="291"/>
                </a:cubicBezTo>
                <a:cubicBezTo>
                  <a:pt x="959" y="291"/>
                  <a:pt x="966" y="283"/>
                  <a:pt x="966" y="274"/>
                </a:cubicBezTo>
                <a:cubicBezTo>
                  <a:pt x="966" y="264"/>
                  <a:pt x="958" y="257"/>
                  <a:pt x="948" y="257"/>
                </a:cubicBezTo>
                <a:cubicBezTo>
                  <a:pt x="939" y="257"/>
                  <a:pt x="932" y="265"/>
                  <a:pt x="932" y="274"/>
                </a:cubicBezTo>
                <a:close/>
                <a:moveTo>
                  <a:pt x="894" y="252"/>
                </a:moveTo>
                <a:cubicBezTo>
                  <a:pt x="885" y="252"/>
                  <a:pt x="877" y="259"/>
                  <a:pt x="877" y="269"/>
                </a:cubicBezTo>
                <a:cubicBezTo>
                  <a:pt x="877" y="278"/>
                  <a:pt x="885" y="286"/>
                  <a:pt x="895" y="286"/>
                </a:cubicBezTo>
                <a:cubicBezTo>
                  <a:pt x="904" y="286"/>
                  <a:pt x="911" y="278"/>
                  <a:pt x="911" y="269"/>
                </a:cubicBezTo>
                <a:cubicBezTo>
                  <a:pt x="912" y="259"/>
                  <a:pt x="904" y="252"/>
                  <a:pt x="894" y="252"/>
                </a:cubicBezTo>
                <a:close/>
                <a:moveTo>
                  <a:pt x="613" y="337"/>
                </a:moveTo>
                <a:cubicBezTo>
                  <a:pt x="603" y="337"/>
                  <a:pt x="596" y="345"/>
                  <a:pt x="596" y="354"/>
                </a:cubicBezTo>
                <a:cubicBezTo>
                  <a:pt x="596" y="364"/>
                  <a:pt x="604" y="372"/>
                  <a:pt x="613" y="371"/>
                </a:cubicBezTo>
                <a:cubicBezTo>
                  <a:pt x="623" y="371"/>
                  <a:pt x="630" y="364"/>
                  <a:pt x="630" y="354"/>
                </a:cubicBezTo>
                <a:cubicBezTo>
                  <a:pt x="630" y="345"/>
                  <a:pt x="623" y="337"/>
                  <a:pt x="613" y="337"/>
                </a:cubicBezTo>
                <a:close/>
                <a:moveTo>
                  <a:pt x="597" y="1493"/>
                </a:moveTo>
                <a:cubicBezTo>
                  <a:pt x="607" y="1493"/>
                  <a:pt x="614" y="1485"/>
                  <a:pt x="614" y="1476"/>
                </a:cubicBezTo>
                <a:cubicBezTo>
                  <a:pt x="614" y="1466"/>
                  <a:pt x="606" y="1459"/>
                  <a:pt x="597" y="1459"/>
                </a:cubicBezTo>
                <a:cubicBezTo>
                  <a:pt x="587" y="1459"/>
                  <a:pt x="580" y="1466"/>
                  <a:pt x="580" y="1476"/>
                </a:cubicBezTo>
                <a:cubicBezTo>
                  <a:pt x="580" y="1486"/>
                  <a:pt x="587" y="1493"/>
                  <a:pt x="597" y="1493"/>
                </a:cubicBezTo>
                <a:close/>
                <a:moveTo>
                  <a:pt x="810" y="1568"/>
                </a:moveTo>
                <a:cubicBezTo>
                  <a:pt x="819" y="1567"/>
                  <a:pt x="827" y="1560"/>
                  <a:pt x="827" y="1551"/>
                </a:cubicBezTo>
                <a:cubicBezTo>
                  <a:pt x="828" y="1541"/>
                  <a:pt x="820" y="1533"/>
                  <a:pt x="810" y="1533"/>
                </a:cubicBezTo>
                <a:cubicBezTo>
                  <a:pt x="800" y="1533"/>
                  <a:pt x="793" y="1540"/>
                  <a:pt x="793" y="1550"/>
                </a:cubicBezTo>
                <a:cubicBezTo>
                  <a:pt x="793" y="1560"/>
                  <a:pt x="801" y="1568"/>
                  <a:pt x="810" y="1568"/>
                </a:cubicBezTo>
                <a:close/>
                <a:moveTo>
                  <a:pt x="1535" y="1110"/>
                </a:moveTo>
                <a:cubicBezTo>
                  <a:pt x="1544" y="1110"/>
                  <a:pt x="1552" y="1102"/>
                  <a:pt x="1552" y="1092"/>
                </a:cubicBezTo>
                <a:cubicBezTo>
                  <a:pt x="1552" y="1083"/>
                  <a:pt x="1544" y="1076"/>
                  <a:pt x="1535" y="1076"/>
                </a:cubicBezTo>
                <a:cubicBezTo>
                  <a:pt x="1525" y="1076"/>
                  <a:pt x="1518" y="1083"/>
                  <a:pt x="1518" y="1093"/>
                </a:cubicBezTo>
                <a:cubicBezTo>
                  <a:pt x="1518" y="1103"/>
                  <a:pt x="1526" y="1110"/>
                  <a:pt x="1535" y="1110"/>
                </a:cubicBezTo>
                <a:close/>
                <a:moveTo>
                  <a:pt x="444" y="1370"/>
                </a:moveTo>
                <a:cubicBezTo>
                  <a:pt x="453" y="1370"/>
                  <a:pt x="461" y="1362"/>
                  <a:pt x="461" y="1353"/>
                </a:cubicBezTo>
                <a:cubicBezTo>
                  <a:pt x="460" y="1344"/>
                  <a:pt x="453" y="1336"/>
                  <a:pt x="443" y="1336"/>
                </a:cubicBezTo>
                <a:cubicBezTo>
                  <a:pt x="434" y="1336"/>
                  <a:pt x="426" y="1343"/>
                  <a:pt x="426" y="1353"/>
                </a:cubicBezTo>
                <a:cubicBezTo>
                  <a:pt x="426" y="1363"/>
                  <a:pt x="434" y="1370"/>
                  <a:pt x="444" y="1370"/>
                </a:cubicBezTo>
                <a:close/>
                <a:moveTo>
                  <a:pt x="693" y="1511"/>
                </a:moveTo>
                <a:cubicBezTo>
                  <a:pt x="693" y="1501"/>
                  <a:pt x="686" y="1494"/>
                  <a:pt x="676" y="1494"/>
                </a:cubicBezTo>
                <a:cubicBezTo>
                  <a:pt x="666" y="1494"/>
                  <a:pt x="659" y="1501"/>
                  <a:pt x="659" y="1511"/>
                </a:cubicBezTo>
                <a:cubicBezTo>
                  <a:pt x="659" y="1520"/>
                  <a:pt x="667" y="1528"/>
                  <a:pt x="676" y="1528"/>
                </a:cubicBezTo>
                <a:cubicBezTo>
                  <a:pt x="685" y="1528"/>
                  <a:pt x="693" y="1521"/>
                  <a:pt x="693" y="1511"/>
                </a:cubicBezTo>
                <a:close/>
                <a:moveTo>
                  <a:pt x="1140" y="1541"/>
                </a:moveTo>
                <a:cubicBezTo>
                  <a:pt x="1150" y="1541"/>
                  <a:pt x="1158" y="1534"/>
                  <a:pt x="1158" y="1524"/>
                </a:cubicBezTo>
                <a:cubicBezTo>
                  <a:pt x="1158" y="1515"/>
                  <a:pt x="1150" y="1507"/>
                  <a:pt x="1141" y="1507"/>
                </a:cubicBezTo>
                <a:cubicBezTo>
                  <a:pt x="1132" y="1507"/>
                  <a:pt x="1124" y="1514"/>
                  <a:pt x="1124" y="1523"/>
                </a:cubicBezTo>
                <a:cubicBezTo>
                  <a:pt x="1124" y="1533"/>
                  <a:pt x="1131" y="1541"/>
                  <a:pt x="1140" y="1541"/>
                </a:cubicBezTo>
                <a:close/>
                <a:moveTo>
                  <a:pt x="1343" y="1421"/>
                </a:moveTo>
                <a:cubicBezTo>
                  <a:pt x="1353" y="1421"/>
                  <a:pt x="1360" y="1414"/>
                  <a:pt x="1360" y="1404"/>
                </a:cubicBezTo>
                <a:cubicBezTo>
                  <a:pt x="1360" y="1394"/>
                  <a:pt x="1352" y="1387"/>
                  <a:pt x="1343" y="1387"/>
                </a:cubicBezTo>
                <a:cubicBezTo>
                  <a:pt x="1333" y="1387"/>
                  <a:pt x="1326" y="1395"/>
                  <a:pt x="1326" y="1404"/>
                </a:cubicBezTo>
                <a:cubicBezTo>
                  <a:pt x="1326" y="1414"/>
                  <a:pt x="1333" y="1421"/>
                  <a:pt x="1343" y="1421"/>
                </a:cubicBezTo>
                <a:close/>
                <a:moveTo>
                  <a:pt x="1003" y="262"/>
                </a:moveTo>
                <a:cubicBezTo>
                  <a:pt x="994" y="262"/>
                  <a:pt x="986" y="270"/>
                  <a:pt x="986" y="279"/>
                </a:cubicBezTo>
                <a:cubicBezTo>
                  <a:pt x="986" y="288"/>
                  <a:pt x="994" y="296"/>
                  <a:pt x="1003" y="296"/>
                </a:cubicBezTo>
                <a:cubicBezTo>
                  <a:pt x="1013" y="297"/>
                  <a:pt x="1021" y="289"/>
                  <a:pt x="1021" y="279"/>
                </a:cubicBezTo>
                <a:cubicBezTo>
                  <a:pt x="1021" y="269"/>
                  <a:pt x="1013" y="262"/>
                  <a:pt x="1003" y="262"/>
                </a:cubicBezTo>
                <a:close/>
                <a:moveTo>
                  <a:pt x="1494" y="606"/>
                </a:moveTo>
                <a:cubicBezTo>
                  <a:pt x="1485" y="605"/>
                  <a:pt x="1477" y="613"/>
                  <a:pt x="1477" y="623"/>
                </a:cubicBezTo>
                <a:cubicBezTo>
                  <a:pt x="1477" y="633"/>
                  <a:pt x="1484" y="640"/>
                  <a:pt x="1494" y="640"/>
                </a:cubicBezTo>
                <a:cubicBezTo>
                  <a:pt x="1504" y="640"/>
                  <a:pt x="1511" y="632"/>
                  <a:pt x="1511" y="623"/>
                </a:cubicBezTo>
                <a:cubicBezTo>
                  <a:pt x="1511" y="613"/>
                  <a:pt x="1503" y="606"/>
                  <a:pt x="1494" y="606"/>
                </a:cubicBezTo>
                <a:close/>
                <a:moveTo>
                  <a:pt x="1373" y="1397"/>
                </a:moveTo>
                <a:cubicBezTo>
                  <a:pt x="1382" y="1397"/>
                  <a:pt x="1390" y="1389"/>
                  <a:pt x="1390" y="1380"/>
                </a:cubicBezTo>
                <a:cubicBezTo>
                  <a:pt x="1390" y="1370"/>
                  <a:pt x="1383" y="1363"/>
                  <a:pt x="1373" y="1363"/>
                </a:cubicBezTo>
                <a:cubicBezTo>
                  <a:pt x="1364" y="1362"/>
                  <a:pt x="1356" y="1369"/>
                  <a:pt x="1356" y="1379"/>
                </a:cubicBezTo>
                <a:cubicBezTo>
                  <a:pt x="1356" y="1389"/>
                  <a:pt x="1363" y="1397"/>
                  <a:pt x="1373" y="1397"/>
                </a:cubicBezTo>
                <a:close/>
                <a:moveTo>
                  <a:pt x="1556" y="736"/>
                </a:moveTo>
                <a:cubicBezTo>
                  <a:pt x="1555" y="727"/>
                  <a:pt x="1548" y="719"/>
                  <a:pt x="1539" y="719"/>
                </a:cubicBezTo>
                <a:cubicBezTo>
                  <a:pt x="1529" y="719"/>
                  <a:pt x="1521" y="726"/>
                  <a:pt x="1521" y="736"/>
                </a:cubicBezTo>
                <a:cubicBezTo>
                  <a:pt x="1521" y="746"/>
                  <a:pt x="1529" y="754"/>
                  <a:pt x="1538" y="754"/>
                </a:cubicBezTo>
                <a:cubicBezTo>
                  <a:pt x="1548" y="754"/>
                  <a:pt x="1556" y="745"/>
                  <a:pt x="1556" y="736"/>
                </a:cubicBezTo>
                <a:close/>
                <a:moveTo>
                  <a:pt x="1466" y="1268"/>
                </a:moveTo>
                <a:cubicBezTo>
                  <a:pt x="1476" y="1268"/>
                  <a:pt x="1483" y="1260"/>
                  <a:pt x="1483" y="1250"/>
                </a:cubicBezTo>
                <a:cubicBezTo>
                  <a:pt x="1482" y="1241"/>
                  <a:pt x="1475" y="1234"/>
                  <a:pt x="1466" y="1234"/>
                </a:cubicBezTo>
                <a:cubicBezTo>
                  <a:pt x="1456" y="1234"/>
                  <a:pt x="1448" y="1242"/>
                  <a:pt x="1449" y="1251"/>
                </a:cubicBezTo>
                <a:cubicBezTo>
                  <a:pt x="1449" y="1260"/>
                  <a:pt x="1457" y="1268"/>
                  <a:pt x="1466" y="1268"/>
                </a:cubicBezTo>
                <a:close/>
                <a:moveTo>
                  <a:pt x="324" y="632"/>
                </a:moveTo>
                <a:cubicBezTo>
                  <a:pt x="324" y="641"/>
                  <a:pt x="332" y="649"/>
                  <a:pt x="341" y="650"/>
                </a:cubicBezTo>
                <a:cubicBezTo>
                  <a:pt x="351" y="650"/>
                  <a:pt x="359" y="642"/>
                  <a:pt x="359" y="632"/>
                </a:cubicBezTo>
                <a:cubicBezTo>
                  <a:pt x="359" y="622"/>
                  <a:pt x="351" y="615"/>
                  <a:pt x="342" y="615"/>
                </a:cubicBezTo>
                <a:cubicBezTo>
                  <a:pt x="332" y="615"/>
                  <a:pt x="325" y="623"/>
                  <a:pt x="324" y="632"/>
                </a:cubicBezTo>
                <a:close/>
                <a:moveTo>
                  <a:pt x="1559" y="804"/>
                </a:moveTo>
                <a:cubicBezTo>
                  <a:pt x="1550" y="803"/>
                  <a:pt x="1542" y="811"/>
                  <a:pt x="1542" y="820"/>
                </a:cubicBezTo>
                <a:cubicBezTo>
                  <a:pt x="1541" y="830"/>
                  <a:pt x="1549" y="838"/>
                  <a:pt x="1558" y="838"/>
                </a:cubicBezTo>
                <a:cubicBezTo>
                  <a:pt x="1568" y="838"/>
                  <a:pt x="1576" y="831"/>
                  <a:pt x="1576" y="821"/>
                </a:cubicBezTo>
                <a:cubicBezTo>
                  <a:pt x="1576" y="812"/>
                  <a:pt x="1568" y="804"/>
                  <a:pt x="1559" y="804"/>
                </a:cubicBezTo>
                <a:close/>
                <a:moveTo>
                  <a:pt x="406" y="511"/>
                </a:moveTo>
                <a:cubicBezTo>
                  <a:pt x="396" y="511"/>
                  <a:pt x="389" y="518"/>
                  <a:pt x="389" y="528"/>
                </a:cubicBezTo>
                <a:cubicBezTo>
                  <a:pt x="389" y="538"/>
                  <a:pt x="396" y="546"/>
                  <a:pt x="406" y="545"/>
                </a:cubicBezTo>
                <a:cubicBezTo>
                  <a:pt x="415" y="545"/>
                  <a:pt x="423" y="537"/>
                  <a:pt x="423" y="528"/>
                </a:cubicBezTo>
                <a:cubicBezTo>
                  <a:pt x="423" y="518"/>
                  <a:pt x="415" y="511"/>
                  <a:pt x="406" y="511"/>
                </a:cubicBezTo>
                <a:close/>
                <a:moveTo>
                  <a:pt x="436" y="1324"/>
                </a:moveTo>
                <a:cubicBezTo>
                  <a:pt x="436" y="1315"/>
                  <a:pt x="428" y="1307"/>
                  <a:pt x="418" y="1307"/>
                </a:cubicBezTo>
                <a:cubicBezTo>
                  <a:pt x="409" y="1307"/>
                  <a:pt x="401" y="1315"/>
                  <a:pt x="401" y="1324"/>
                </a:cubicBezTo>
                <a:cubicBezTo>
                  <a:pt x="401" y="1334"/>
                  <a:pt x="409" y="1341"/>
                  <a:pt x="418" y="1341"/>
                </a:cubicBezTo>
                <a:cubicBezTo>
                  <a:pt x="428" y="1341"/>
                  <a:pt x="436" y="1334"/>
                  <a:pt x="436" y="1324"/>
                </a:cubicBezTo>
                <a:close/>
                <a:moveTo>
                  <a:pt x="863" y="1572"/>
                </a:moveTo>
                <a:cubicBezTo>
                  <a:pt x="873" y="1572"/>
                  <a:pt x="881" y="1564"/>
                  <a:pt x="881" y="1554"/>
                </a:cubicBezTo>
                <a:cubicBezTo>
                  <a:pt x="881" y="1545"/>
                  <a:pt x="873" y="1537"/>
                  <a:pt x="863" y="1537"/>
                </a:cubicBezTo>
                <a:cubicBezTo>
                  <a:pt x="854" y="1537"/>
                  <a:pt x="847" y="1545"/>
                  <a:pt x="846" y="1554"/>
                </a:cubicBezTo>
                <a:cubicBezTo>
                  <a:pt x="846" y="1564"/>
                  <a:pt x="854" y="1571"/>
                  <a:pt x="863" y="1572"/>
                </a:cubicBezTo>
                <a:close/>
                <a:moveTo>
                  <a:pt x="290" y="711"/>
                </a:moveTo>
                <a:cubicBezTo>
                  <a:pt x="290" y="720"/>
                  <a:pt x="298" y="728"/>
                  <a:pt x="307" y="728"/>
                </a:cubicBezTo>
                <a:cubicBezTo>
                  <a:pt x="317" y="728"/>
                  <a:pt x="325" y="721"/>
                  <a:pt x="325" y="711"/>
                </a:cubicBezTo>
                <a:cubicBezTo>
                  <a:pt x="325" y="701"/>
                  <a:pt x="318" y="694"/>
                  <a:pt x="308" y="694"/>
                </a:cubicBezTo>
                <a:cubicBezTo>
                  <a:pt x="298" y="694"/>
                  <a:pt x="290" y="701"/>
                  <a:pt x="290" y="711"/>
                </a:cubicBezTo>
                <a:close/>
                <a:moveTo>
                  <a:pt x="726" y="292"/>
                </a:moveTo>
                <a:cubicBezTo>
                  <a:pt x="717" y="292"/>
                  <a:pt x="709" y="300"/>
                  <a:pt x="709" y="309"/>
                </a:cubicBezTo>
                <a:cubicBezTo>
                  <a:pt x="710" y="319"/>
                  <a:pt x="717" y="326"/>
                  <a:pt x="726" y="326"/>
                </a:cubicBezTo>
                <a:cubicBezTo>
                  <a:pt x="736" y="326"/>
                  <a:pt x="743" y="318"/>
                  <a:pt x="744" y="309"/>
                </a:cubicBezTo>
                <a:cubicBezTo>
                  <a:pt x="744" y="300"/>
                  <a:pt x="736" y="292"/>
                  <a:pt x="726" y="292"/>
                </a:cubicBezTo>
                <a:close/>
                <a:moveTo>
                  <a:pt x="583" y="362"/>
                </a:moveTo>
                <a:cubicBezTo>
                  <a:pt x="574" y="362"/>
                  <a:pt x="566" y="370"/>
                  <a:pt x="566" y="379"/>
                </a:cubicBezTo>
                <a:cubicBezTo>
                  <a:pt x="566" y="389"/>
                  <a:pt x="574" y="396"/>
                  <a:pt x="584" y="396"/>
                </a:cubicBezTo>
                <a:cubicBezTo>
                  <a:pt x="593" y="396"/>
                  <a:pt x="600" y="388"/>
                  <a:pt x="600" y="379"/>
                </a:cubicBezTo>
                <a:cubicBezTo>
                  <a:pt x="600" y="370"/>
                  <a:pt x="592" y="361"/>
                  <a:pt x="583" y="362"/>
                </a:cubicBezTo>
                <a:close/>
                <a:moveTo>
                  <a:pt x="1517" y="1174"/>
                </a:moveTo>
                <a:cubicBezTo>
                  <a:pt x="1517" y="1164"/>
                  <a:pt x="1510" y="1156"/>
                  <a:pt x="1501" y="1155"/>
                </a:cubicBezTo>
                <a:cubicBezTo>
                  <a:pt x="1492" y="1155"/>
                  <a:pt x="1483" y="1162"/>
                  <a:pt x="1483" y="1172"/>
                </a:cubicBezTo>
                <a:cubicBezTo>
                  <a:pt x="1482" y="1181"/>
                  <a:pt x="1490" y="1189"/>
                  <a:pt x="1499" y="1189"/>
                </a:cubicBezTo>
                <a:cubicBezTo>
                  <a:pt x="1508" y="1190"/>
                  <a:pt x="1516" y="1183"/>
                  <a:pt x="1517" y="1174"/>
                </a:cubicBezTo>
                <a:close/>
                <a:moveTo>
                  <a:pt x="418" y="504"/>
                </a:moveTo>
                <a:cubicBezTo>
                  <a:pt x="418" y="513"/>
                  <a:pt x="426" y="521"/>
                  <a:pt x="436" y="520"/>
                </a:cubicBezTo>
                <a:cubicBezTo>
                  <a:pt x="446" y="520"/>
                  <a:pt x="453" y="513"/>
                  <a:pt x="453" y="503"/>
                </a:cubicBezTo>
                <a:cubicBezTo>
                  <a:pt x="452" y="494"/>
                  <a:pt x="445" y="486"/>
                  <a:pt x="436" y="486"/>
                </a:cubicBezTo>
                <a:cubicBezTo>
                  <a:pt x="427" y="486"/>
                  <a:pt x="418" y="494"/>
                  <a:pt x="418" y="504"/>
                </a:cubicBezTo>
                <a:close/>
                <a:moveTo>
                  <a:pt x="794" y="289"/>
                </a:moveTo>
                <a:cubicBezTo>
                  <a:pt x="794" y="299"/>
                  <a:pt x="802" y="307"/>
                  <a:pt x="811" y="306"/>
                </a:cubicBezTo>
                <a:cubicBezTo>
                  <a:pt x="821" y="306"/>
                  <a:pt x="828" y="298"/>
                  <a:pt x="828" y="289"/>
                </a:cubicBezTo>
                <a:cubicBezTo>
                  <a:pt x="827" y="279"/>
                  <a:pt x="820" y="272"/>
                  <a:pt x="810" y="272"/>
                </a:cubicBezTo>
                <a:cubicBezTo>
                  <a:pt x="801" y="272"/>
                  <a:pt x="794" y="280"/>
                  <a:pt x="794" y="289"/>
                </a:cubicBezTo>
                <a:close/>
                <a:moveTo>
                  <a:pt x="304" y="783"/>
                </a:moveTo>
                <a:cubicBezTo>
                  <a:pt x="313" y="782"/>
                  <a:pt x="320" y="774"/>
                  <a:pt x="321" y="765"/>
                </a:cubicBezTo>
                <a:cubicBezTo>
                  <a:pt x="321" y="756"/>
                  <a:pt x="313" y="748"/>
                  <a:pt x="303" y="748"/>
                </a:cubicBezTo>
                <a:cubicBezTo>
                  <a:pt x="294" y="749"/>
                  <a:pt x="287" y="756"/>
                  <a:pt x="286" y="765"/>
                </a:cubicBezTo>
                <a:cubicBezTo>
                  <a:pt x="286" y="775"/>
                  <a:pt x="294" y="783"/>
                  <a:pt x="304" y="783"/>
                </a:cubicBezTo>
                <a:close/>
                <a:moveTo>
                  <a:pt x="1468" y="577"/>
                </a:moveTo>
                <a:cubicBezTo>
                  <a:pt x="1458" y="577"/>
                  <a:pt x="1451" y="585"/>
                  <a:pt x="1451" y="595"/>
                </a:cubicBezTo>
                <a:cubicBezTo>
                  <a:pt x="1452" y="604"/>
                  <a:pt x="1459" y="611"/>
                  <a:pt x="1469" y="611"/>
                </a:cubicBezTo>
                <a:cubicBezTo>
                  <a:pt x="1478" y="611"/>
                  <a:pt x="1485" y="603"/>
                  <a:pt x="1486" y="594"/>
                </a:cubicBezTo>
                <a:cubicBezTo>
                  <a:pt x="1486" y="585"/>
                  <a:pt x="1477" y="576"/>
                  <a:pt x="1468" y="577"/>
                </a:cubicBezTo>
                <a:close/>
                <a:moveTo>
                  <a:pt x="1345" y="428"/>
                </a:moveTo>
                <a:cubicBezTo>
                  <a:pt x="1336" y="428"/>
                  <a:pt x="1327" y="436"/>
                  <a:pt x="1328" y="446"/>
                </a:cubicBezTo>
                <a:cubicBezTo>
                  <a:pt x="1328" y="455"/>
                  <a:pt x="1335" y="462"/>
                  <a:pt x="1345" y="462"/>
                </a:cubicBezTo>
                <a:cubicBezTo>
                  <a:pt x="1354" y="462"/>
                  <a:pt x="1362" y="455"/>
                  <a:pt x="1362" y="445"/>
                </a:cubicBezTo>
                <a:cubicBezTo>
                  <a:pt x="1361" y="436"/>
                  <a:pt x="1354" y="428"/>
                  <a:pt x="1345" y="428"/>
                </a:cubicBezTo>
                <a:close/>
                <a:moveTo>
                  <a:pt x="1216" y="335"/>
                </a:moveTo>
                <a:cubicBezTo>
                  <a:pt x="1207" y="335"/>
                  <a:pt x="1199" y="342"/>
                  <a:pt x="1199" y="352"/>
                </a:cubicBezTo>
                <a:cubicBezTo>
                  <a:pt x="1199" y="362"/>
                  <a:pt x="1206" y="370"/>
                  <a:pt x="1216" y="370"/>
                </a:cubicBezTo>
                <a:cubicBezTo>
                  <a:pt x="1225" y="370"/>
                  <a:pt x="1233" y="362"/>
                  <a:pt x="1233" y="352"/>
                </a:cubicBezTo>
                <a:cubicBezTo>
                  <a:pt x="1233" y="343"/>
                  <a:pt x="1225" y="336"/>
                  <a:pt x="1216" y="335"/>
                </a:cubicBezTo>
                <a:close/>
                <a:moveTo>
                  <a:pt x="572" y="1464"/>
                </a:moveTo>
                <a:cubicBezTo>
                  <a:pt x="582" y="1464"/>
                  <a:pt x="589" y="1456"/>
                  <a:pt x="589" y="1447"/>
                </a:cubicBezTo>
                <a:cubicBezTo>
                  <a:pt x="589" y="1438"/>
                  <a:pt x="582" y="1430"/>
                  <a:pt x="572" y="1430"/>
                </a:cubicBezTo>
                <a:cubicBezTo>
                  <a:pt x="563" y="1430"/>
                  <a:pt x="555" y="1438"/>
                  <a:pt x="555" y="1447"/>
                </a:cubicBezTo>
                <a:cubicBezTo>
                  <a:pt x="555" y="1457"/>
                  <a:pt x="563" y="1464"/>
                  <a:pt x="572" y="1464"/>
                </a:cubicBezTo>
                <a:close/>
                <a:moveTo>
                  <a:pt x="304" y="1085"/>
                </a:moveTo>
                <a:cubicBezTo>
                  <a:pt x="313" y="1085"/>
                  <a:pt x="321" y="1077"/>
                  <a:pt x="321" y="1068"/>
                </a:cubicBezTo>
                <a:cubicBezTo>
                  <a:pt x="321" y="1058"/>
                  <a:pt x="315" y="1051"/>
                  <a:pt x="305" y="1050"/>
                </a:cubicBezTo>
                <a:cubicBezTo>
                  <a:pt x="295" y="1050"/>
                  <a:pt x="287" y="1057"/>
                  <a:pt x="287" y="1067"/>
                </a:cubicBezTo>
                <a:cubicBezTo>
                  <a:pt x="287" y="1076"/>
                  <a:pt x="295" y="1084"/>
                  <a:pt x="304" y="1085"/>
                </a:cubicBezTo>
                <a:close/>
                <a:moveTo>
                  <a:pt x="1187" y="1499"/>
                </a:moveTo>
                <a:cubicBezTo>
                  <a:pt x="1187" y="1490"/>
                  <a:pt x="1180" y="1482"/>
                  <a:pt x="1170" y="1482"/>
                </a:cubicBezTo>
                <a:cubicBezTo>
                  <a:pt x="1160" y="1482"/>
                  <a:pt x="1153" y="1489"/>
                  <a:pt x="1153" y="1499"/>
                </a:cubicBezTo>
                <a:cubicBezTo>
                  <a:pt x="1153" y="1508"/>
                  <a:pt x="1160" y="1516"/>
                  <a:pt x="1169" y="1516"/>
                </a:cubicBezTo>
                <a:cubicBezTo>
                  <a:pt x="1179" y="1516"/>
                  <a:pt x="1187" y="1508"/>
                  <a:pt x="1187" y="1499"/>
                </a:cubicBezTo>
                <a:close/>
                <a:moveTo>
                  <a:pt x="1119" y="318"/>
                </a:moveTo>
                <a:cubicBezTo>
                  <a:pt x="1119" y="327"/>
                  <a:pt x="1127" y="335"/>
                  <a:pt x="1137" y="335"/>
                </a:cubicBezTo>
                <a:cubicBezTo>
                  <a:pt x="1146" y="335"/>
                  <a:pt x="1153" y="328"/>
                  <a:pt x="1153" y="319"/>
                </a:cubicBezTo>
                <a:cubicBezTo>
                  <a:pt x="1154" y="309"/>
                  <a:pt x="1147" y="302"/>
                  <a:pt x="1137" y="301"/>
                </a:cubicBezTo>
                <a:cubicBezTo>
                  <a:pt x="1128" y="301"/>
                  <a:pt x="1120" y="308"/>
                  <a:pt x="1119" y="318"/>
                </a:cubicBezTo>
                <a:close/>
                <a:moveTo>
                  <a:pt x="1571" y="876"/>
                </a:moveTo>
                <a:cubicBezTo>
                  <a:pt x="1571" y="866"/>
                  <a:pt x="1563" y="858"/>
                  <a:pt x="1554" y="858"/>
                </a:cubicBezTo>
                <a:cubicBezTo>
                  <a:pt x="1544" y="858"/>
                  <a:pt x="1536" y="866"/>
                  <a:pt x="1537" y="876"/>
                </a:cubicBezTo>
                <a:cubicBezTo>
                  <a:pt x="1537" y="885"/>
                  <a:pt x="1544" y="892"/>
                  <a:pt x="1554" y="892"/>
                </a:cubicBezTo>
                <a:cubicBezTo>
                  <a:pt x="1563" y="892"/>
                  <a:pt x="1571" y="885"/>
                  <a:pt x="1571" y="876"/>
                </a:cubicBezTo>
                <a:close/>
                <a:moveTo>
                  <a:pt x="1556" y="1039"/>
                </a:moveTo>
                <a:cubicBezTo>
                  <a:pt x="1556" y="1029"/>
                  <a:pt x="1549" y="1021"/>
                  <a:pt x="1539" y="1021"/>
                </a:cubicBezTo>
                <a:cubicBezTo>
                  <a:pt x="1530" y="1022"/>
                  <a:pt x="1522" y="1029"/>
                  <a:pt x="1522" y="1038"/>
                </a:cubicBezTo>
                <a:cubicBezTo>
                  <a:pt x="1522" y="1047"/>
                  <a:pt x="1530" y="1056"/>
                  <a:pt x="1539" y="1055"/>
                </a:cubicBezTo>
                <a:cubicBezTo>
                  <a:pt x="1548" y="1055"/>
                  <a:pt x="1556" y="1048"/>
                  <a:pt x="1556" y="1039"/>
                </a:cubicBezTo>
                <a:close/>
                <a:moveTo>
                  <a:pt x="1419" y="517"/>
                </a:moveTo>
                <a:cubicBezTo>
                  <a:pt x="1410" y="517"/>
                  <a:pt x="1402" y="524"/>
                  <a:pt x="1402" y="533"/>
                </a:cubicBezTo>
                <a:cubicBezTo>
                  <a:pt x="1401" y="543"/>
                  <a:pt x="1409" y="551"/>
                  <a:pt x="1418" y="551"/>
                </a:cubicBezTo>
                <a:cubicBezTo>
                  <a:pt x="1428" y="551"/>
                  <a:pt x="1436" y="544"/>
                  <a:pt x="1436" y="534"/>
                </a:cubicBezTo>
                <a:cubicBezTo>
                  <a:pt x="1436" y="525"/>
                  <a:pt x="1428" y="517"/>
                  <a:pt x="1419" y="517"/>
                </a:cubicBezTo>
                <a:close/>
                <a:moveTo>
                  <a:pt x="555" y="387"/>
                </a:moveTo>
                <a:cubicBezTo>
                  <a:pt x="545" y="386"/>
                  <a:pt x="537" y="394"/>
                  <a:pt x="537" y="403"/>
                </a:cubicBezTo>
                <a:cubicBezTo>
                  <a:pt x="537" y="413"/>
                  <a:pt x="545" y="421"/>
                  <a:pt x="554" y="421"/>
                </a:cubicBezTo>
                <a:cubicBezTo>
                  <a:pt x="563" y="421"/>
                  <a:pt x="571" y="413"/>
                  <a:pt x="571" y="404"/>
                </a:cubicBezTo>
                <a:cubicBezTo>
                  <a:pt x="571" y="395"/>
                  <a:pt x="564" y="387"/>
                  <a:pt x="555" y="387"/>
                </a:cubicBezTo>
                <a:close/>
                <a:moveTo>
                  <a:pt x="276" y="875"/>
                </a:moveTo>
                <a:cubicBezTo>
                  <a:pt x="277" y="884"/>
                  <a:pt x="284" y="892"/>
                  <a:pt x="293" y="892"/>
                </a:cubicBezTo>
                <a:cubicBezTo>
                  <a:pt x="302" y="891"/>
                  <a:pt x="310" y="884"/>
                  <a:pt x="310" y="875"/>
                </a:cubicBezTo>
                <a:cubicBezTo>
                  <a:pt x="310" y="865"/>
                  <a:pt x="302" y="858"/>
                  <a:pt x="293" y="858"/>
                </a:cubicBezTo>
                <a:cubicBezTo>
                  <a:pt x="283" y="858"/>
                  <a:pt x="276" y="865"/>
                  <a:pt x="276" y="875"/>
                </a:cubicBezTo>
                <a:close/>
                <a:moveTo>
                  <a:pt x="1444" y="547"/>
                </a:moveTo>
                <a:cubicBezTo>
                  <a:pt x="1435" y="547"/>
                  <a:pt x="1427" y="554"/>
                  <a:pt x="1426" y="564"/>
                </a:cubicBezTo>
                <a:cubicBezTo>
                  <a:pt x="1426" y="572"/>
                  <a:pt x="1434" y="581"/>
                  <a:pt x="1443" y="581"/>
                </a:cubicBezTo>
                <a:cubicBezTo>
                  <a:pt x="1452" y="582"/>
                  <a:pt x="1460" y="574"/>
                  <a:pt x="1460" y="565"/>
                </a:cubicBezTo>
                <a:cubicBezTo>
                  <a:pt x="1461" y="555"/>
                  <a:pt x="1454" y="548"/>
                  <a:pt x="1444" y="547"/>
                </a:cubicBezTo>
                <a:close/>
                <a:moveTo>
                  <a:pt x="289" y="911"/>
                </a:moveTo>
                <a:cubicBezTo>
                  <a:pt x="280" y="911"/>
                  <a:pt x="272" y="919"/>
                  <a:pt x="272" y="928"/>
                </a:cubicBezTo>
                <a:cubicBezTo>
                  <a:pt x="272" y="937"/>
                  <a:pt x="279" y="945"/>
                  <a:pt x="289" y="945"/>
                </a:cubicBezTo>
                <a:cubicBezTo>
                  <a:pt x="299" y="945"/>
                  <a:pt x="306" y="938"/>
                  <a:pt x="306" y="928"/>
                </a:cubicBezTo>
                <a:cubicBezTo>
                  <a:pt x="306" y="919"/>
                  <a:pt x="298" y="911"/>
                  <a:pt x="289" y="911"/>
                </a:cubicBezTo>
                <a:close/>
                <a:moveTo>
                  <a:pt x="372" y="590"/>
                </a:moveTo>
                <a:cubicBezTo>
                  <a:pt x="362" y="590"/>
                  <a:pt x="355" y="598"/>
                  <a:pt x="355" y="607"/>
                </a:cubicBezTo>
                <a:cubicBezTo>
                  <a:pt x="355" y="617"/>
                  <a:pt x="362" y="624"/>
                  <a:pt x="372" y="624"/>
                </a:cubicBezTo>
                <a:cubicBezTo>
                  <a:pt x="381" y="624"/>
                  <a:pt x="389" y="617"/>
                  <a:pt x="389" y="608"/>
                </a:cubicBezTo>
                <a:cubicBezTo>
                  <a:pt x="389" y="599"/>
                  <a:pt x="381" y="590"/>
                  <a:pt x="372" y="590"/>
                </a:cubicBezTo>
                <a:close/>
                <a:moveTo>
                  <a:pt x="1566" y="929"/>
                </a:moveTo>
                <a:cubicBezTo>
                  <a:pt x="1566" y="920"/>
                  <a:pt x="1558" y="913"/>
                  <a:pt x="1549" y="912"/>
                </a:cubicBezTo>
                <a:cubicBezTo>
                  <a:pt x="1539" y="912"/>
                  <a:pt x="1532" y="919"/>
                  <a:pt x="1532" y="929"/>
                </a:cubicBezTo>
                <a:cubicBezTo>
                  <a:pt x="1531" y="938"/>
                  <a:pt x="1539" y="946"/>
                  <a:pt x="1549" y="946"/>
                </a:cubicBezTo>
                <a:cubicBezTo>
                  <a:pt x="1558" y="946"/>
                  <a:pt x="1565" y="938"/>
                  <a:pt x="1566" y="929"/>
                </a:cubicBezTo>
                <a:close/>
                <a:moveTo>
                  <a:pt x="1561" y="984"/>
                </a:moveTo>
                <a:cubicBezTo>
                  <a:pt x="1561" y="974"/>
                  <a:pt x="1554" y="967"/>
                  <a:pt x="1544" y="967"/>
                </a:cubicBezTo>
                <a:cubicBezTo>
                  <a:pt x="1535" y="967"/>
                  <a:pt x="1527" y="974"/>
                  <a:pt x="1527" y="983"/>
                </a:cubicBezTo>
                <a:cubicBezTo>
                  <a:pt x="1527" y="993"/>
                  <a:pt x="1535" y="1001"/>
                  <a:pt x="1544" y="1001"/>
                </a:cubicBezTo>
                <a:cubicBezTo>
                  <a:pt x="1553" y="1001"/>
                  <a:pt x="1561" y="993"/>
                  <a:pt x="1561" y="984"/>
                </a:cubicBezTo>
                <a:close/>
                <a:moveTo>
                  <a:pt x="281" y="820"/>
                </a:moveTo>
                <a:cubicBezTo>
                  <a:pt x="281" y="829"/>
                  <a:pt x="289" y="837"/>
                  <a:pt x="298" y="837"/>
                </a:cubicBezTo>
                <a:cubicBezTo>
                  <a:pt x="307" y="837"/>
                  <a:pt x="315" y="829"/>
                  <a:pt x="315" y="820"/>
                </a:cubicBezTo>
                <a:cubicBezTo>
                  <a:pt x="315" y="811"/>
                  <a:pt x="308" y="803"/>
                  <a:pt x="299" y="803"/>
                </a:cubicBezTo>
                <a:cubicBezTo>
                  <a:pt x="289" y="803"/>
                  <a:pt x="281" y="810"/>
                  <a:pt x="281" y="820"/>
                </a:cubicBezTo>
                <a:close/>
                <a:moveTo>
                  <a:pt x="1514" y="690"/>
                </a:moveTo>
                <a:cubicBezTo>
                  <a:pt x="1504" y="690"/>
                  <a:pt x="1496" y="698"/>
                  <a:pt x="1496" y="708"/>
                </a:cubicBezTo>
                <a:cubicBezTo>
                  <a:pt x="1497" y="717"/>
                  <a:pt x="1504" y="724"/>
                  <a:pt x="1513" y="724"/>
                </a:cubicBezTo>
                <a:cubicBezTo>
                  <a:pt x="1522" y="725"/>
                  <a:pt x="1530" y="717"/>
                  <a:pt x="1530" y="708"/>
                </a:cubicBezTo>
                <a:cubicBezTo>
                  <a:pt x="1531" y="698"/>
                  <a:pt x="1523" y="691"/>
                  <a:pt x="1514" y="690"/>
                </a:cubicBezTo>
                <a:close/>
                <a:moveTo>
                  <a:pt x="494" y="436"/>
                </a:moveTo>
                <a:cubicBezTo>
                  <a:pt x="485" y="436"/>
                  <a:pt x="477" y="444"/>
                  <a:pt x="478" y="454"/>
                </a:cubicBezTo>
                <a:cubicBezTo>
                  <a:pt x="478" y="463"/>
                  <a:pt x="485" y="470"/>
                  <a:pt x="494" y="470"/>
                </a:cubicBezTo>
                <a:cubicBezTo>
                  <a:pt x="504" y="470"/>
                  <a:pt x="512" y="462"/>
                  <a:pt x="512" y="453"/>
                </a:cubicBezTo>
                <a:cubicBezTo>
                  <a:pt x="511" y="444"/>
                  <a:pt x="504" y="436"/>
                  <a:pt x="494" y="436"/>
                </a:cubicBezTo>
                <a:close/>
                <a:moveTo>
                  <a:pt x="1370" y="458"/>
                </a:moveTo>
                <a:cubicBezTo>
                  <a:pt x="1360" y="458"/>
                  <a:pt x="1352" y="466"/>
                  <a:pt x="1353" y="476"/>
                </a:cubicBezTo>
                <a:cubicBezTo>
                  <a:pt x="1353" y="485"/>
                  <a:pt x="1360" y="492"/>
                  <a:pt x="1369" y="492"/>
                </a:cubicBezTo>
                <a:cubicBezTo>
                  <a:pt x="1378" y="492"/>
                  <a:pt x="1387" y="484"/>
                  <a:pt x="1387" y="475"/>
                </a:cubicBezTo>
                <a:cubicBezTo>
                  <a:pt x="1386" y="466"/>
                  <a:pt x="1379" y="458"/>
                  <a:pt x="1370" y="458"/>
                </a:cubicBezTo>
                <a:close/>
                <a:moveTo>
                  <a:pt x="1453" y="1276"/>
                </a:moveTo>
                <a:cubicBezTo>
                  <a:pt x="1453" y="1267"/>
                  <a:pt x="1446" y="1259"/>
                  <a:pt x="1437" y="1259"/>
                </a:cubicBezTo>
                <a:cubicBezTo>
                  <a:pt x="1427" y="1258"/>
                  <a:pt x="1419" y="1265"/>
                  <a:pt x="1419" y="1275"/>
                </a:cubicBezTo>
                <a:cubicBezTo>
                  <a:pt x="1419" y="1285"/>
                  <a:pt x="1426" y="1293"/>
                  <a:pt x="1436" y="1293"/>
                </a:cubicBezTo>
                <a:cubicBezTo>
                  <a:pt x="1445" y="1293"/>
                  <a:pt x="1453" y="1285"/>
                  <a:pt x="1453" y="1276"/>
                </a:cubicBezTo>
                <a:close/>
                <a:moveTo>
                  <a:pt x="466" y="461"/>
                </a:moveTo>
                <a:cubicBezTo>
                  <a:pt x="457" y="461"/>
                  <a:pt x="449" y="468"/>
                  <a:pt x="449" y="477"/>
                </a:cubicBezTo>
                <a:cubicBezTo>
                  <a:pt x="448" y="487"/>
                  <a:pt x="456" y="495"/>
                  <a:pt x="465" y="495"/>
                </a:cubicBezTo>
                <a:cubicBezTo>
                  <a:pt x="475" y="495"/>
                  <a:pt x="483" y="487"/>
                  <a:pt x="483" y="478"/>
                </a:cubicBezTo>
                <a:cubicBezTo>
                  <a:pt x="482" y="469"/>
                  <a:pt x="475" y="461"/>
                  <a:pt x="466" y="461"/>
                </a:cubicBezTo>
                <a:close/>
                <a:moveTo>
                  <a:pt x="730" y="1532"/>
                </a:moveTo>
                <a:cubicBezTo>
                  <a:pt x="740" y="1532"/>
                  <a:pt x="748" y="1525"/>
                  <a:pt x="748" y="1515"/>
                </a:cubicBezTo>
                <a:cubicBezTo>
                  <a:pt x="748" y="1506"/>
                  <a:pt x="740" y="1498"/>
                  <a:pt x="731" y="1498"/>
                </a:cubicBezTo>
                <a:cubicBezTo>
                  <a:pt x="722" y="1498"/>
                  <a:pt x="714" y="1506"/>
                  <a:pt x="714" y="1515"/>
                </a:cubicBezTo>
                <a:cubicBezTo>
                  <a:pt x="714" y="1524"/>
                  <a:pt x="721" y="1532"/>
                  <a:pt x="730" y="1532"/>
                </a:cubicBezTo>
                <a:close/>
                <a:moveTo>
                  <a:pt x="331" y="1181"/>
                </a:moveTo>
                <a:cubicBezTo>
                  <a:pt x="332" y="1190"/>
                  <a:pt x="339" y="1198"/>
                  <a:pt x="348" y="1198"/>
                </a:cubicBezTo>
                <a:cubicBezTo>
                  <a:pt x="358" y="1198"/>
                  <a:pt x="366" y="1190"/>
                  <a:pt x="365" y="1181"/>
                </a:cubicBezTo>
                <a:cubicBezTo>
                  <a:pt x="365" y="1171"/>
                  <a:pt x="358" y="1164"/>
                  <a:pt x="349" y="1164"/>
                </a:cubicBezTo>
                <a:cubicBezTo>
                  <a:pt x="340" y="1164"/>
                  <a:pt x="331" y="1172"/>
                  <a:pt x="331" y="1181"/>
                </a:cubicBezTo>
                <a:close/>
                <a:moveTo>
                  <a:pt x="524" y="411"/>
                </a:moveTo>
                <a:cubicBezTo>
                  <a:pt x="515" y="411"/>
                  <a:pt x="507" y="420"/>
                  <a:pt x="507" y="429"/>
                </a:cubicBezTo>
                <a:cubicBezTo>
                  <a:pt x="507" y="438"/>
                  <a:pt x="515" y="445"/>
                  <a:pt x="524" y="445"/>
                </a:cubicBezTo>
                <a:cubicBezTo>
                  <a:pt x="534" y="445"/>
                  <a:pt x="541" y="438"/>
                  <a:pt x="541" y="428"/>
                </a:cubicBezTo>
                <a:cubicBezTo>
                  <a:pt x="541" y="419"/>
                  <a:pt x="533" y="411"/>
                  <a:pt x="524" y="411"/>
                </a:cubicBezTo>
                <a:close/>
                <a:moveTo>
                  <a:pt x="1003" y="1556"/>
                </a:moveTo>
                <a:cubicBezTo>
                  <a:pt x="1012" y="1556"/>
                  <a:pt x="1020" y="1548"/>
                  <a:pt x="1020" y="1539"/>
                </a:cubicBezTo>
                <a:cubicBezTo>
                  <a:pt x="1020" y="1530"/>
                  <a:pt x="1012" y="1522"/>
                  <a:pt x="1003" y="1522"/>
                </a:cubicBezTo>
                <a:cubicBezTo>
                  <a:pt x="994" y="1522"/>
                  <a:pt x="986" y="1529"/>
                  <a:pt x="986" y="1539"/>
                </a:cubicBezTo>
                <a:cubicBezTo>
                  <a:pt x="986" y="1548"/>
                  <a:pt x="993" y="1556"/>
                  <a:pt x="1003" y="1556"/>
                </a:cubicBezTo>
                <a:close/>
                <a:moveTo>
                  <a:pt x="668" y="1482"/>
                </a:moveTo>
                <a:cubicBezTo>
                  <a:pt x="669" y="1472"/>
                  <a:pt x="661" y="1464"/>
                  <a:pt x="651" y="1464"/>
                </a:cubicBezTo>
                <a:cubicBezTo>
                  <a:pt x="642" y="1464"/>
                  <a:pt x="635" y="1472"/>
                  <a:pt x="635" y="1481"/>
                </a:cubicBezTo>
                <a:cubicBezTo>
                  <a:pt x="634" y="1490"/>
                  <a:pt x="642" y="1498"/>
                  <a:pt x="651" y="1498"/>
                </a:cubicBezTo>
                <a:cubicBezTo>
                  <a:pt x="660" y="1498"/>
                  <a:pt x="668" y="1491"/>
                  <a:pt x="668" y="1482"/>
                </a:cubicBezTo>
                <a:close/>
                <a:moveTo>
                  <a:pt x="1199" y="1491"/>
                </a:moveTo>
                <a:cubicBezTo>
                  <a:pt x="1209" y="1491"/>
                  <a:pt x="1216" y="1484"/>
                  <a:pt x="1217" y="1475"/>
                </a:cubicBezTo>
                <a:cubicBezTo>
                  <a:pt x="1217" y="1465"/>
                  <a:pt x="1209" y="1457"/>
                  <a:pt x="1200" y="1457"/>
                </a:cubicBezTo>
                <a:cubicBezTo>
                  <a:pt x="1191" y="1457"/>
                  <a:pt x="1183" y="1465"/>
                  <a:pt x="1183" y="1474"/>
                </a:cubicBezTo>
                <a:cubicBezTo>
                  <a:pt x="1183" y="1483"/>
                  <a:pt x="1190" y="1491"/>
                  <a:pt x="1199" y="1491"/>
                </a:cubicBezTo>
                <a:close/>
                <a:moveTo>
                  <a:pt x="547" y="1434"/>
                </a:moveTo>
                <a:cubicBezTo>
                  <a:pt x="556" y="1434"/>
                  <a:pt x="564" y="1427"/>
                  <a:pt x="564" y="1418"/>
                </a:cubicBezTo>
                <a:cubicBezTo>
                  <a:pt x="565" y="1408"/>
                  <a:pt x="557" y="1401"/>
                  <a:pt x="548" y="1400"/>
                </a:cubicBezTo>
                <a:cubicBezTo>
                  <a:pt x="538" y="1400"/>
                  <a:pt x="531" y="1407"/>
                  <a:pt x="530" y="1416"/>
                </a:cubicBezTo>
                <a:cubicBezTo>
                  <a:pt x="530" y="1426"/>
                  <a:pt x="538" y="1434"/>
                  <a:pt x="547" y="1434"/>
                </a:cubicBezTo>
                <a:close/>
                <a:moveTo>
                  <a:pt x="865" y="278"/>
                </a:moveTo>
                <a:cubicBezTo>
                  <a:pt x="855" y="278"/>
                  <a:pt x="847" y="285"/>
                  <a:pt x="848" y="295"/>
                </a:cubicBezTo>
                <a:cubicBezTo>
                  <a:pt x="848" y="304"/>
                  <a:pt x="856" y="312"/>
                  <a:pt x="865" y="311"/>
                </a:cubicBezTo>
                <a:cubicBezTo>
                  <a:pt x="874" y="311"/>
                  <a:pt x="882" y="303"/>
                  <a:pt x="882" y="294"/>
                </a:cubicBezTo>
                <a:cubicBezTo>
                  <a:pt x="881" y="285"/>
                  <a:pt x="874" y="278"/>
                  <a:pt x="865" y="278"/>
                </a:cubicBezTo>
                <a:close/>
                <a:moveTo>
                  <a:pt x="1551" y="791"/>
                </a:moveTo>
                <a:cubicBezTo>
                  <a:pt x="1551" y="781"/>
                  <a:pt x="1543" y="774"/>
                  <a:pt x="1534" y="774"/>
                </a:cubicBezTo>
                <a:cubicBezTo>
                  <a:pt x="1525" y="774"/>
                  <a:pt x="1517" y="782"/>
                  <a:pt x="1517" y="791"/>
                </a:cubicBezTo>
                <a:cubicBezTo>
                  <a:pt x="1517" y="800"/>
                  <a:pt x="1525" y="808"/>
                  <a:pt x="1534" y="808"/>
                </a:cubicBezTo>
                <a:cubicBezTo>
                  <a:pt x="1544" y="808"/>
                  <a:pt x="1551" y="800"/>
                  <a:pt x="1551" y="791"/>
                </a:cubicBezTo>
                <a:close/>
                <a:moveTo>
                  <a:pt x="338" y="669"/>
                </a:moveTo>
                <a:cubicBezTo>
                  <a:pt x="329" y="669"/>
                  <a:pt x="321" y="676"/>
                  <a:pt x="321" y="685"/>
                </a:cubicBezTo>
                <a:cubicBezTo>
                  <a:pt x="320" y="695"/>
                  <a:pt x="327" y="702"/>
                  <a:pt x="337" y="703"/>
                </a:cubicBezTo>
                <a:cubicBezTo>
                  <a:pt x="346" y="703"/>
                  <a:pt x="354" y="696"/>
                  <a:pt x="355" y="686"/>
                </a:cubicBezTo>
                <a:cubicBezTo>
                  <a:pt x="355" y="677"/>
                  <a:pt x="347" y="669"/>
                  <a:pt x="338" y="669"/>
                </a:cubicBezTo>
                <a:close/>
                <a:moveTo>
                  <a:pt x="1086" y="1537"/>
                </a:moveTo>
                <a:cubicBezTo>
                  <a:pt x="1095" y="1537"/>
                  <a:pt x="1103" y="1529"/>
                  <a:pt x="1103" y="1520"/>
                </a:cubicBezTo>
                <a:cubicBezTo>
                  <a:pt x="1104" y="1511"/>
                  <a:pt x="1096" y="1503"/>
                  <a:pt x="1087" y="1503"/>
                </a:cubicBezTo>
                <a:cubicBezTo>
                  <a:pt x="1077" y="1502"/>
                  <a:pt x="1070" y="1509"/>
                  <a:pt x="1069" y="1519"/>
                </a:cubicBezTo>
                <a:cubicBezTo>
                  <a:pt x="1069" y="1528"/>
                  <a:pt x="1077" y="1536"/>
                  <a:pt x="1086" y="1537"/>
                </a:cubicBezTo>
                <a:close/>
                <a:moveTo>
                  <a:pt x="1411" y="505"/>
                </a:moveTo>
                <a:cubicBezTo>
                  <a:pt x="1411" y="496"/>
                  <a:pt x="1404" y="488"/>
                  <a:pt x="1395" y="488"/>
                </a:cubicBezTo>
                <a:cubicBezTo>
                  <a:pt x="1385" y="488"/>
                  <a:pt x="1377" y="496"/>
                  <a:pt x="1377" y="505"/>
                </a:cubicBezTo>
                <a:cubicBezTo>
                  <a:pt x="1377" y="514"/>
                  <a:pt x="1385" y="522"/>
                  <a:pt x="1394" y="522"/>
                </a:cubicBezTo>
                <a:cubicBezTo>
                  <a:pt x="1404" y="522"/>
                  <a:pt x="1411" y="515"/>
                  <a:pt x="1411" y="505"/>
                </a:cubicBezTo>
                <a:close/>
                <a:moveTo>
                  <a:pt x="1082" y="296"/>
                </a:moveTo>
                <a:cubicBezTo>
                  <a:pt x="1073" y="296"/>
                  <a:pt x="1065" y="304"/>
                  <a:pt x="1065" y="313"/>
                </a:cubicBezTo>
                <a:cubicBezTo>
                  <a:pt x="1065" y="322"/>
                  <a:pt x="1073" y="330"/>
                  <a:pt x="1082" y="330"/>
                </a:cubicBezTo>
                <a:cubicBezTo>
                  <a:pt x="1091" y="330"/>
                  <a:pt x="1099" y="322"/>
                  <a:pt x="1099" y="313"/>
                </a:cubicBezTo>
                <a:cubicBezTo>
                  <a:pt x="1099" y="304"/>
                  <a:pt x="1092" y="296"/>
                  <a:pt x="1082" y="296"/>
                </a:cubicBezTo>
                <a:close/>
                <a:moveTo>
                  <a:pt x="681" y="334"/>
                </a:moveTo>
                <a:cubicBezTo>
                  <a:pt x="680" y="344"/>
                  <a:pt x="688" y="351"/>
                  <a:pt x="697" y="351"/>
                </a:cubicBezTo>
                <a:cubicBezTo>
                  <a:pt x="707" y="351"/>
                  <a:pt x="714" y="344"/>
                  <a:pt x="714" y="335"/>
                </a:cubicBezTo>
                <a:cubicBezTo>
                  <a:pt x="715" y="326"/>
                  <a:pt x="707" y="318"/>
                  <a:pt x="698" y="317"/>
                </a:cubicBezTo>
                <a:cubicBezTo>
                  <a:pt x="689" y="317"/>
                  <a:pt x="681" y="325"/>
                  <a:pt x="681" y="334"/>
                </a:cubicBezTo>
                <a:close/>
                <a:moveTo>
                  <a:pt x="374" y="1227"/>
                </a:moveTo>
                <a:cubicBezTo>
                  <a:pt x="383" y="1226"/>
                  <a:pt x="390" y="1219"/>
                  <a:pt x="390" y="1210"/>
                </a:cubicBezTo>
                <a:cubicBezTo>
                  <a:pt x="390" y="1201"/>
                  <a:pt x="382" y="1193"/>
                  <a:pt x="373" y="1193"/>
                </a:cubicBezTo>
                <a:cubicBezTo>
                  <a:pt x="364" y="1193"/>
                  <a:pt x="356" y="1201"/>
                  <a:pt x="357" y="1210"/>
                </a:cubicBezTo>
                <a:cubicBezTo>
                  <a:pt x="357" y="1220"/>
                  <a:pt x="364" y="1227"/>
                  <a:pt x="374" y="1227"/>
                </a:cubicBezTo>
                <a:close/>
                <a:moveTo>
                  <a:pt x="1241" y="365"/>
                </a:moveTo>
                <a:cubicBezTo>
                  <a:pt x="1232" y="364"/>
                  <a:pt x="1224" y="372"/>
                  <a:pt x="1224" y="382"/>
                </a:cubicBezTo>
                <a:cubicBezTo>
                  <a:pt x="1224" y="391"/>
                  <a:pt x="1232" y="398"/>
                  <a:pt x="1241" y="398"/>
                </a:cubicBezTo>
                <a:cubicBezTo>
                  <a:pt x="1250" y="399"/>
                  <a:pt x="1257" y="391"/>
                  <a:pt x="1257" y="382"/>
                </a:cubicBezTo>
                <a:cubicBezTo>
                  <a:pt x="1258" y="372"/>
                  <a:pt x="1250" y="365"/>
                  <a:pt x="1241" y="365"/>
                </a:cubicBezTo>
                <a:close/>
                <a:moveTo>
                  <a:pt x="1407" y="1318"/>
                </a:moveTo>
                <a:cubicBezTo>
                  <a:pt x="1416" y="1318"/>
                  <a:pt x="1424" y="1310"/>
                  <a:pt x="1424" y="1301"/>
                </a:cubicBezTo>
                <a:cubicBezTo>
                  <a:pt x="1424" y="1291"/>
                  <a:pt x="1416" y="1284"/>
                  <a:pt x="1407" y="1284"/>
                </a:cubicBezTo>
                <a:cubicBezTo>
                  <a:pt x="1397" y="1285"/>
                  <a:pt x="1390" y="1292"/>
                  <a:pt x="1390" y="1301"/>
                </a:cubicBezTo>
                <a:cubicBezTo>
                  <a:pt x="1390" y="1310"/>
                  <a:pt x="1398" y="1318"/>
                  <a:pt x="1407" y="1318"/>
                </a:cubicBezTo>
                <a:close/>
                <a:moveTo>
                  <a:pt x="781" y="297"/>
                </a:moveTo>
                <a:cubicBezTo>
                  <a:pt x="772" y="297"/>
                  <a:pt x="764" y="305"/>
                  <a:pt x="764" y="314"/>
                </a:cubicBezTo>
                <a:cubicBezTo>
                  <a:pt x="764" y="323"/>
                  <a:pt x="772" y="331"/>
                  <a:pt x="781" y="331"/>
                </a:cubicBezTo>
                <a:cubicBezTo>
                  <a:pt x="790" y="331"/>
                  <a:pt x="798" y="323"/>
                  <a:pt x="798" y="314"/>
                </a:cubicBezTo>
                <a:cubicBezTo>
                  <a:pt x="798" y="305"/>
                  <a:pt x="790" y="297"/>
                  <a:pt x="781" y="297"/>
                </a:cubicBezTo>
                <a:close/>
                <a:moveTo>
                  <a:pt x="309" y="1030"/>
                </a:moveTo>
                <a:cubicBezTo>
                  <a:pt x="318" y="1029"/>
                  <a:pt x="326" y="1022"/>
                  <a:pt x="325" y="1013"/>
                </a:cubicBezTo>
                <a:cubicBezTo>
                  <a:pt x="325" y="1004"/>
                  <a:pt x="318" y="996"/>
                  <a:pt x="309" y="996"/>
                </a:cubicBezTo>
                <a:cubicBezTo>
                  <a:pt x="299" y="996"/>
                  <a:pt x="292" y="1003"/>
                  <a:pt x="292" y="1012"/>
                </a:cubicBezTo>
                <a:cubicBezTo>
                  <a:pt x="292" y="1022"/>
                  <a:pt x="299" y="1030"/>
                  <a:pt x="309" y="1030"/>
                </a:cubicBezTo>
                <a:close/>
                <a:moveTo>
                  <a:pt x="894" y="1547"/>
                </a:moveTo>
                <a:cubicBezTo>
                  <a:pt x="903" y="1547"/>
                  <a:pt x="910" y="1539"/>
                  <a:pt x="910" y="1530"/>
                </a:cubicBezTo>
                <a:cubicBezTo>
                  <a:pt x="910" y="1521"/>
                  <a:pt x="903" y="1513"/>
                  <a:pt x="893" y="1513"/>
                </a:cubicBezTo>
                <a:cubicBezTo>
                  <a:pt x="884" y="1513"/>
                  <a:pt x="877" y="1521"/>
                  <a:pt x="877" y="1530"/>
                </a:cubicBezTo>
                <a:cubicBezTo>
                  <a:pt x="877" y="1539"/>
                  <a:pt x="885" y="1547"/>
                  <a:pt x="894" y="1547"/>
                </a:cubicBezTo>
                <a:close/>
                <a:moveTo>
                  <a:pt x="973" y="287"/>
                </a:moveTo>
                <a:cubicBezTo>
                  <a:pt x="964" y="287"/>
                  <a:pt x="957" y="295"/>
                  <a:pt x="957" y="304"/>
                </a:cubicBezTo>
                <a:cubicBezTo>
                  <a:pt x="957" y="313"/>
                  <a:pt x="965" y="321"/>
                  <a:pt x="974" y="321"/>
                </a:cubicBezTo>
                <a:cubicBezTo>
                  <a:pt x="983" y="320"/>
                  <a:pt x="991" y="313"/>
                  <a:pt x="991" y="304"/>
                </a:cubicBezTo>
                <a:cubicBezTo>
                  <a:pt x="990" y="294"/>
                  <a:pt x="983" y="287"/>
                  <a:pt x="973" y="287"/>
                </a:cubicBezTo>
                <a:close/>
                <a:moveTo>
                  <a:pt x="1525" y="762"/>
                </a:moveTo>
                <a:cubicBezTo>
                  <a:pt x="1525" y="753"/>
                  <a:pt x="1518" y="745"/>
                  <a:pt x="1508" y="745"/>
                </a:cubicBezTo>
                <a:cubicBezTo>
                  <a:pt x="1499" y="745"/>
                  <a:pt x="1492" y="753"/>
                  <a:pt x="1492" y="762"/>
                </a:cubicBezTo>
                <a:cubicBezTo>
                  <a:pt x="1492" y="771"/>
                  <a:pt x="1499" y="779"/>
                  <a:pt x="1508" y="779"/>
                </a:cubicBezTo>
                <a:cubicBezTo>
                  <a:pt x="1518" y="779"/>
                  <a:pt x="1525" y="771"/>
                  <a:pt x="1525" y="762"/>
                </a:cubicBezTo>
                <a:close/>
                <a:moveTo>
                  <a:pt x="1529" y="829"/>
                </a:moveTo>
                <a:cubicBezTo>
                  <a:pt x="1519" y="829"/>
                  <a:pt x="1512" y="837"/>
                  <a:pt x="1512" y="846"/>
                </a:cubicBezTo>
                <a:cubicBezTo>
                  <a:pt x="1512" y="855"/>
                  <a:pt x="1520" y="863"/>
                  <a:pt x="1529" y="862"/>
                </a:cubicBezTo>
                <a:cubicBezTo>
                  <a:pt x="1538" y="862"/>
                  <a:pt x="1546" y="854"/>
                  <a:pt x="1546" y="845"/>
                </a:cubicBezTo>
                <a:cubicBezTo>
                  <a:pt x="1545" y="836"/>
                  <a:pt x="1538" y="829"/>
                  <a:pt x="1529" y="829"/>
                </a:cubicBezTo>
                <a:close/>
                <a:moveTo>
                  <a:pt x="1522" y="1118"/>
                </a:moveTo>
                <a:cubicBezTo>
                  <a:pt x="1522" y="1108"/>
                  <a:pt x="1514" y="1101"/>
                  <a:pt x="1505" y="1101"/>
                </a:cubicBezTo>
                <a:cubicBezTo>
                  <a:pt x="1496" y="1101"/>
                  <a:pt x="1488" y="1108"/>
                  <a:pt x="1488" y="1117"/>
                </a:cubicBezTo>
                <a:cubicBezTo>
                  <a:pt x="1488" y="1127"/>
                  <a:pt x="1496" y="1135"/>
                  <a:pt x="1505" y="1134"/>
                </a:cubicBezTo>
                <a:cubicBezTo>
                  <a:pt x="1515" y="1134"/>
                  <a:pt x="1522" y="1127"/>
                  <a:pt x="1522" y="1118"/>
                </a:cubicBezTo>
                <a:close/>
                <a:moveTo>
                  <a:pt x="1510" y="1080"/>
                </a:moveTo>
                <a:cubicBezTo>
                  <a:pt x="1519" y="1080"/>
                  <a:pt x="1527" y="1073"/>
                  <a:pt x="1527" y="1063"/>
                </a:cubicBezTo>
                <a:cubicBezTo>
                  <a:pt x="1527" y="1054"/>
                  <a:pt x="1520" y="1047"/>
                  <a:pt x="1510" y="1046"/>
                </a:cubicBezTo>
                <a:cubicBezTo>
                  <a:pt x="1501" y="1046"/>
                  <a:pt x="1494" y="1054"/>
                  <a:pt x="1493" y="1063"/>
                </a:cubicBezTo>
                <a:cubicBezTo>
                  <a:pt x="1493" y="1072"/>
                  <a:pt x="1501" y="1080"/>
                  <a:pt x="1510" y="1080"/>
                </a:cubicBezTo>
                <a:close/>
                <a:moveTo>
                  <a:pt x="1048" y="1515"/>
                </a:moveTo>
                <a:cubicBezTo>
                  <a:pt x="1049" y="1505"/>
                  <a:pt x="1041" y="1498"/>
                  <a:pt x="1032" y="1498"/>
                </a:cubicBezTo>
                <a:cubicBezTo>
                  <a:pt x="1023" y="1498"/>
                  <a:pt x="1015" y="1505"/>
                  <a:pt x="1015" y="1514"/>
                </a:cubicBezTo>
                <a:cubicBezTo>
                  <a:pt x="1015" y="1523"/>
                  <a:pt x="1022" y="1531"/>
                  <a:pt x="1032" y="1531"/>
                </a:cubicBezTo>
                <a:cubicBezTo>
                  <a:pt x="1041" y="1531"/>
                  <a:pt x="1048" y="1524"/>
                  <a:pt x="1048" y="1515"/>
                </a:cubicBezTo>
                <a:close/>
                <a:moveTo>
                  <a:pt x="1229" y="1467"/>
                </a:moveTo>
                <a:cubicBezTo>
                  <a:pt x="1238" y="1467"/>
                  <a:pt x="1246" y="1459"/>
                  <a:pt x="1246" y="1450"/>
                </a:cubicBezTo>
                <a:cubicBezTo>
                  <a:pt x="1247" y="1441"/>
                  <a:pt x="1239" y="1433"/>
                  <a:pt x="1230" y="1433"/>
                </a:cubicBezTo>
                <a:cubicBezTo>
                  <a:pt x="1220" y="1433"/>
                  <a:pt x="1213" y="1440"/>
                  <a:pt x="1213" y="1449"/>
                </a:cubicBezTo>
                <a:cubicBezTo>
                  <a:pt x="1213" y="1459"/>
                  <a:pt x="1220" y="1466"/>
                  <a:pt x="1229" y="1467"/>
                </a:cubicBezTo>
                <a:close/>
                <a:moveTo>
                  <a:pt x="523" y="1404"/>
                </a:moveTo>
                <a:cubicBezTo>
                  <a:pt x="532" y="1404"/>
                  <a:pt x="539" y="1397"/>
                  <a:pt x="539" y="1387"/>
                </a:cubicBezTo>
                <a:cubicBezTo>
                  <a:pt x="539" y="1378"/>
                  <a:pt x="532" y="1370"/>
                  <a:pt x="523" y="1370"/>
                </a:cubicBezTo>
                <a:cubicBezTo>
                  <a:pt x="513" y="1370"/>
                  <a:pt x="506" y="1378"/>
                  <a:pt x="506" y="1387"/>
                </a:cubicBezTo>
                <a:cubicBezTo>
                  <a:pt x="506" y="1396"/>
                  <a:pt x="513" y="1404"/>
                  <a:pt x="523" y="1404"/>
                </a:cubicBezTo>
                <a:close/>
                <a:moveTo>
                  <a:pt x="402" y="565"/>
                </a:moveTo>
                <a:cubicBezTo>
                  <a:pt x="393" y="565"/>
                  <a:pt x="385" y="572"/>
                  <a:pt x="385" y="582"/>
                </a:cubicBezTo>
                <a:cubicBezTo>
                  <a:pt x="384" y="591"/>
                  <a:pt x="392" y="599"/>
                  <a:pt x="401" y="599"/>
                </a:cubicBezTo>
                <a:cubicBezTo>
                  <a:pt x="411" y="599"/>
                  <a:pt x="418" y="592"/>
                  <a:pt x="418" y="582"/>
                </a:cubicBezTo>
                <a:cubicBezTo>
                  <a:pt x="418" y="573"/>
                  <a:pt x="411" y="565"/>
                  <a:pt x="402" y="565"/>
                </a:cubicBezTo>
                <a:close/>
                <a:moveTo>
                  <a:pt x="351" y="661"/>
                </a:moveTo>
                <a:cubicBezTo>
                  <a:pt x="351" y="670"/>
                  <a:pt x="358" y="678"/>
                  <a:pt x="367" y="678"/>
                </a:cubicBezTo>
                <a:cubicBezTo>
                  <a:pt x="376" y="678"/>
                  <a:pt x="384" y="670"/>
                  <a:pt x="384" y="661"/>
                </a:cubicBezTo>
                <a:cubicBezTo>
                  <a:pt x="384" y="652"/>
                  <a:pt x="377" y="645"/>
                  <a:pt x="367" y="645"/>
                </a:cubicBezTo>
                <a:cubicBezTo>
                  <a:pt x="358" y="645"/>
                  <a:pt x="351" y="652"/>
                  <a:pt x="351" y="661"/>
                </a:cubicBezTo>
                <a:close/>
                <a:moveTo>
                  <a:pt x="1162" y="331"/>
                </a:moveTo>
                <a:cubicBezTo>
                  <a:pt x="1152" y="330"/>
                  <a:pt x="1145" y="338"/>
                  <a:pt x="1145" y="347"/>
                </a:cubicBezTo>
                <a:cubicBezTo>
                  <a:pt x="1144" y="356"/>
                  <a:pt x="1152" y="364"/>
                  <a:pt x="1161" y="364"/>
                </a:cubicBezTo>
                <a:cubicBezTo>
                  <a:pt x="1170" y="364"/>
                  <a:pt x="1178" y="357"/>
                  <a:pt x="1178" y="348"/>
                </a:cubicBezTo>
                <a:cubicBezTo>
                  <a:pt x="1178" y="339"/>
                  <a:pt x="1171" y="331"/>
                  <a:pt x="1162" y="331"/>
                </a:cubicBezTo>
                <a:close/>
                <a:moveTo>
                  <a:pt x="627" y="1468"/>
                </a:moveTo>
                <a:cubicBezTo>
                  <a:pt x="636" y="1468"/>
                  <a:pt x="643" y="1460"/>
                  <a:pt x="643" y="1451"/>
                </a:cubicBezTo>
                <a:cubicBezTo>
                  <a:pt x="643" y="1442"/>
                  <a:pt x="636" y="1434"/>
                  <a:pt x="626" y="1435"/>
                </a:cubicBezTo>
                <a:cubicBezTo>
                  <a:pt x="617" y="1435"/>
                  <a:pt x="610" y="1443"/>
                  <a:pt x="610" y="1452"/>
                </a:cubicBezTo>
                <a:cubicBezTo>
                  <a:pt x="610" y="1461"/>
                  <a:pt x="618" y="1468"/>
                  <a:pt x="627" y="1468"/>
                </a:cubicBezTo>
                <a:close/>
                <a:moveTo>
                  <a:pt x="1266" y="395"/>
                </a:moveTo>
                <a:cubicBezTo>
                  <a:pt x="1257" y="394"/>
                  <a:pt x="1249" y="402"/>
                  <a:pt x="1249" y="411"/>
                </a:cubicBezTo>
                <a:cubicBezTo>
                  <a:pt x="1248" y="420"/>
                  <a:pt x="1256" y="428"/>
                  <a:pt x="1265" y="428"/>
                </a:cubicBezTo>
                <a:cubicBezTo>
                  <a:pt x="1274" y="428"/>
                  <a:pt x="1282" y="421"/>
                  <a:pt x="1282" y="412"/>
                </a:cubicBezTo>
                <a:cubicBezTo>
                  <a:pt x="1282" y="403"/>
                  <a:pt x="1275" y="395"/>
                  <a:pt x="1266" y="395"/>
                </a:cubicBezTo>
                <a:close/>
                <a:moveTo>
                  <a:pt x="423" y="1286"/>
                </a:moveTo>
                <a:cubicBezTo>
                  <a:pt x="432" y="1287"/>
                  <a:pt x="440" y="1280"/>
                  <a:pt x="440" y="1271"/>
                </a:cubicBezTo>
                <a:cubicBezTo>
                  <a:pt x="441" y="1261"/>
                  <a:pt x="434" y="1253"/>
                  <a:pt x="425" y="1253"/>
                </a:cubicBezTo>
                <a:cubicBezTo>
                  <a:pt x="416" y="1252"/>
                  <a:pt x="408" y="1259"/>
                  <a:pt x="407" y="1269"/>
                </a:cubicBezTo>
                <a:cubicBezTo>
                  <a:pt x="406" y="1278"/>
                  <a:pt x="414" y="1286"/>
                  <a:pt x="423" y="1286"/>
                </a:cubicBezTo>
                <a:close/>
                <a:moveTo>
                  <a:pt x="1490" y="661"/>
                </a:moveTo>
                <a:cubicBezTo>
                  <a:pt x="1481" y="660"/>
                  <a:pt x="1472" y="667"/>
                  <a:pt x="1472" y="677"/>
                </a:cubicBezTo>
                <a:cubicBezTo>
                  <a:pt x="1472" y="686"/>
                  <a:pt x="1479" y="694"/>
                  <a:pt x="1488" y="694"/>
                </a:cubicBezTo>
                <a:cubicBezTo>
                  <a:pt x="1497" y="695"/>
                  <a:pt x="1505" y="688"/>
                  <a:pt x="1506" y="678"/>
                </a:cubicBezTo>
                <a:cubicBezTo>
                  <a:pt x="1506" y="669"/>
                  <a:pt x="1499" y="661"/>
                  <a:pt x="1490" y="661"/>
                </a:cubicBezTo>
                <a:close/>
                <a:moveTo>
                  <a:pt x="314" y="941"/>
                </a:moveTo>
                <a:cubicBezTo>
                  <a:pt x="305" y="941"/>
                  <a:pt x="297" y="949"/>
                  <a:pt x="297" y="958"/>
                </a:cubicBezTo>
                <a:cubicBezTo>
                  <a:pt x="297" y="967"/>
                  <a:pt x="304" y="975"/>
                  <a:pt x="313" y="975"/>
                </a:cubicBezTo>
                <a:cubicBezTo>
                  <a:pt x="323" y="975"/>
                  <a:pt x="330" y="968"/>
                  <a:pt x="330" y="958"/>
                </a:cubicBezTo>
                <a:cubicBezTo>
                  <a:pt x="331" y="949"/>
                  <a:pt x="323" y="942"/>
                  <a:pt x="314" y="941"/>
                </a:cubicBezTo>
                <a:close/>
                <a:moveTo>
                  <a:pt x="1471" y="1214"/>
                </a:moveTo>
                <a:cubicBezTo>
                  <a:pt x="1480" y="1214"/>
                  <a:pt x="1487" y="1207"/>
                  <a:pt x="1488" y="1197"/>
                </a:cubicBezTo>
                <a:cubicBezTo>
                  <a:pt x="1488" y="1188"/>
                  <a:pt x="1481" y="1180"/>
                  <a:pt x="1471" y="1180"/>
                </a:cubicBezTo>
                <a:cubicBezTo>
                  <a:pt x="1462" y="1180"/>
                  <a:pt x="1454" y="1188"/>
                  <a:pt x="1454" y="1197"/>
                </a:cubicBezTo>
                <a:cubicBezTo>
                  <a:pt x="1454" y="1206"/>
                  <a:pt x="1461" y="1214"/>
                  <a:pt x="1471" y="1214"/>
                </a:cubicBezTo>
                <a:close/>
                <a:moveTo>
                  <a:pt x="919" y="282"/>
                </a:moveTo>
                <a:cubicBezTo>
                  <a:pt x="910" y="282"/>
                  <a:pt x="902" y="290"/>
                  <a:pt x="902" y="299"/>
                </a:cubicBezTo>
                <a:cubicBezTo>
                  <a:pt x="903" y="308"/>
                  <a:pt x="910" y="316"/>
                  <a:pt x="919" y="315"/>
                </a:cubicBezTo>
                <a:cubicBezTo>
                  <a:pt x="929" y="315"/>
                  <a:pt x="936" y="307"/>
                  <a:pt x="936" y="298"/>
                </a:cubicBezTo>
                <a:cubicBezTo>
                  <a:pt x="936" y="289"/>
                  <a:pt x="928" y="281"/>
                  <a:pt x="919" y="282"/>
                </a:cubicBezTo>
                <a:close/>
                <a:moveTo>
                  <a:pt x="312" y="1096"/>
                </a:moveTo>
                <a:cubicBezTo>
                  <a:pt x="312" y="1105"/>
                  <a:pt x="320" y="1113"/>
                  <a:pt x="329" y="1113"/>
                </a:cubicBezTo>
                <a:cubicBezTo>
                  <a:pt x="338" y="1113"/>
                  <a:pt x="346" y="1106"/>
                  <a:pt x="346" y="1097"/>
                </a:cubicBezTo>
                <a:cubicBezTo>
                  <a:pt x="346" y="1087"/>
                  <a:pt x="338" y="1080"/>
                  <a:pt x="329" y="1080"/>
                </a:cubicBezTo>
                <a:cubicBezTo>
                  <a:pt x="320" y="1080"/>
                  <a:pt x="312" y="1087"/>
                  <a:pt x="312" y="1096"/>
                </a:cubicBezTo>
                <a:close/>
                <a:moveTo>
                  <a:pt x="785" y="1537"/>
                </a:moveTo>
                <a:cubicBezTo>
                  <a:pt x="794" y="1537"/>
                  <a:pt x="802" y="1530"/>
                  <a:pt x="802" y="1521"/>
                </a:cubicBezTo>
                <a:cubicBezTo>
                  <a:pt x="802" y="1512"/>
                  <a:pt x="795" y="1504"/>
                  <a:pt x="786" y="1503"/>
                </a:cubicBezTo>
                <a:cubicBezTo>
                  <a:pt x="777" y="1503"/>
                  <a:pt x="768" y="1511"/>
                  <a:pt x="768" y="1520"/>
                </a:cubicBezTo>
                <a:cubicBezTo>
                  <a:pt x="768" y="1530"/>
                  <a:pt x="776" y="1537"/>
                  <a:pt x="785" y="1537"/>
                </a:cubicBezTo>
                <a:close/>
                <a:moveTo>
                  <a:pt x="481" y="1358"/>
                </a:moveTo>
                <a:cubicBezTo>
                  <a:pt x="481" y="1368"/>
                  <a:pt x="488" y="1375"/>
                  <a:pt x="498" y="1375"/>
                </a:cubicBezTo>
                <a:cubicBezTo>
                  <a:pt x="507" y="1375"/>
                  <a:pt x="515" y="1367"/>
                  <a:pt x="515" y="1358"/>
                </a:cubicBezTo>
                <a:cubicBezTo>
                  <a:pt x="515" y="1349"/>
                  <a:pt x="507" y="1342"/>
                  <a:pt x="498" y="1341"/>
                </a:cubicBezTo>
                <a:cubicBezTo>
                  <a:pt x="489" y="1341"/>
                  <a:pt x="481" y="1349"/>
                  <a:pt x="481" y="1358"/>
                </a:cubicBezTo>
                <a:close/>
                <a:moveTo>
                  <a:pt x="1117" y="1511"/>
                </a:moveTo>
                <a:cubicBezTo>
                  <a:pt x="1126" y="1511"/>
                  <a:pt x="1133" y="1504"/>
                  <a:pt x="1133" y="1494"/>
                </a:cubicBezTo>
                <a:cubicBezTo>
                  <a:pt x="1133" y="1485"/>
                  <a:pt x="1125" y="1478"/>
                  <a:pt x="1116" y="1478"/>
                </a:cubicBezTo>
                <a:cubicBezTo>
                  <a:pt x="1107" y="1478"/>
                  <a:pt x="1099" y="1486"/>
                  <a:pt x="1099" y="1495"/>
                </a:cubicBezTo>
                <a:cubicBezTo>
                  <a:pt x="1100" y="1504"/>
                  <a:pt x="1107" y="1512"/>
                  <a:pt x="1117" y="1511"/>
                </a:cubicBezTo>
                <a:close/>
                <a:moveTo>
                  <a:pt x="473" y="1345"/>
                </a:moveTo>
                <a:cubicBezTo>
                  <a:pt x="482" y="1345"/>
                  <a:pt x="490" y="1337"/>
                  <a:pt x="490" y="1328"/>
                </a:cubicBezTo>
                <a:cubicBezTo>
                  <a:pt x="490" y="1319"/>
                  <a:pt x="482" y="1312"/>
                  <a:pt x="473" y="1312"/>
                </a:cubicBezTo>
                <a:cubicBezTo>
                  <a:pt x="464" y="1312"/>
                  <a:pt x="456" y="1319"/>
                  <a:pt x="456" y="1329"/>
                </a:cubicBezTo>
                <a:cubicBezTo>
                  <a:pt x="456" y="1338"/>
                  <a:pt x="464" y="1345"/>
                  <a:pt x="473" y="1345"/>
                </a:cubicBezTo>
                <a:close/>
                <a:moveTo>
                  <a:pt x="398" y="1257"/>
                </a:moveTo>
                <a:cubicBezTo>
                  <a:pt x="408" y="1257"/>
                  <a:pt x="415" y="1249"/>
                  <a:pt x="416" y="1240"/>
                </a:cubicBezTo>
                <a:cubicBezTo>
                  <a:pt x="416" y="1231"/>
                  <a:pt x="409" y="1223"/>
                  <a:pt x="399" y="1223"/>
                </a:cubicBezTo>
                <a:cubicBezTo>
                  <a:pt x="390" y="1223"/>
                  <a:pt x="382" y="1230"/>
                  <a:pt x="382" y="1239"/>
                </a:cubicBezTo>
                <a:cubicBezTo>
                  <a:pt x="382" y="1249"/>
                  <a:pt x="389" y="1256"/>
                  <a:pt x="398" y="1257"/>
                </a:cubicBezTo>
                <a:close/>
                <a:moveTo>
                  <a:pt x="1377" y="1343"/>
                </a:moveTo>
                <a:cubicBezTo>
                  <a:pt x="1387" y="1342"/>
                  <a:pt x="1394" y="1335"/>
                  <a:pt x="1394" y="1326"/>
                </a:cubicBezTo>
                <a:cubicBezTo>
                  <a:pt x="1394" y="1316"/>
                  <a:pt x="1386" y="1309"/>
                  <a:pt x="1377" y="1309"/>
                </a:cubicBezTo>
                <a:cubicBezTo>
                  <a:pt x="1368" y="1309"/>
                  <a:pt x="1360" y="1317"/>
                  <a:pt x="1360" y="1326"/>
                </a:cubicBezTo>
                <a:cubicBezTo>
                  <a:pt x="1360" y="1335"/>
                  <a:pt x="1368" y="1343"/>
                  <a:pt x="1377" y="1343"/>
                </a:cubicBezTo>
                <a:close/>
                <a:moveTo>
                  <a:pt x="1289" y="1417"/>
                </a:moveTo>
                <a:cubicBezTo>
                  <a:pt x="1298" y="1417"/>
                  <a:pt x="1305" y="1409"/>
                  <a:pt x="1305" y="1400"/>
                </a:cubicBezTo>
                <a:cubicBezTo>
                  <a:pt x="1305" y="1390"/>
                  <a:pt x="1297" y="1383"/>
                  <a:pt x="1288" y="1383"/>
                </a:cubicBezTo>
                <a:cubicBezTo>
                  <a:pt x="1279" y="1384"/>
                  <a:pt x="1271" y="1391"/>
                  <a:pt x="1272" y="1400"/>
                </a:cubicBezTo>
                <a:cubicBezTo>
                  <a:pt x="1272" y="1410"/>
                  <a:pt x="1280" y="1417"/>
                  <a:pt x="1289" y="1417"/>
                </a:cubicBezTo>
                <a:close/>
                <a:moveTo>
                  <a:pt x="668" y="343"/>
                </a:moveTo>
                <a:cubicBezTo>
                  <a:pt x="658" y="343"/>
                  <a:pt x="651" y="350"/>
                  <a:pt x="651" y="359"/>
                </a:cubicBezTo>
                <a:cubicBezTo>
                  <a:pt x="651" y="368"/>
                  <a:pt x="658" y="376"/>
                  <a:pt x="668" y="376"/>
                </a:cubicBezTo>
                <a:cubicBezTo>
                  <a:pt x="677" y="376"/>
                  <a:pt x="684" y="368"/>
                  <a:pt x="684" y="359"/>
                </a:cubicBezTo>
                <a:cubicBezTo>
                  <a:pt x="684" y="350"/>
                  <a:pt x="677" y="343"/>
                  <a:pt x="668" y="343"/>
                </a:cubicBezTo>
                <a:close/>
                <a:moveTo>
                  <a:pt x="316" y="740"/>
                </a:moveTo>
                <a:cubicBezTo>
                  <a:pt x="315" y="750"/>
                  <a:pt x="323" y="757"/>
                  <a:pt x="332" y="757"/>
                </a:cubicBezTo>
                <a:cubicBezTo>
                  <a:pt x="341" y="758"/>
                  <a:pt x="349" y="750"/>
                  <a:pt x="349" y="741"/>
                </a:cubicBezTo>
                <a:cubicBezTo>
                  <a:pt x="349" y="732"/>
                  <a:pt x="342" y="724"/>
                  <a:pt x="333" y="724"/>
                </a:cubicBezTo>
                <a:cubicBezTo>
                  <a:pt x="324" y="724"/>
                  <a:pt x="316" y="731"/>
                  <a:pt x="316" y="740"/>
                </a:cubicBezTo>
                <a:close/>
                <a:moveTo>
                  <a:pt x="1258" y="1442"/>
                </a:moveTo>
                <a:cubicBezTo>
                  <a:pt x="1268" y="1442"/>
                  <a:pt x="1275" y="1434"/>
                  <a:pt x="1275" y="1425"/>
                </a:cubicBezTo>
                <a:cubicBezTo>
                  <a:pt x="1275" y="1416"/>
                  <a:pt x="1268" y="1408"/>
                  <a:pt x="1259" y="1408"/>
                </a:cubicBezTo>
                <a:cubicBezTo>
                  <a:pt x="1250" y="1408"/>
                  <a:pt x="1242" y="1416"/>
                  <a:pt x="1242" y="1425"/>
                </a:cubicBezTo>
                <a:cubicBezTo>
                  <a:pt x="1242" y="1434"/>
                  <a:pt x="1249" y="1441"/>
                  <a:pt x="1258" y="1442"/>
                </a:cubicBezTo>
                <a:close/>
                <a:moveTo>
                  <a:pt x="1012" y="308"/>
                </a:moveTo>
                <a:cubicBezTo>
                  <a:pt x="1011" y="317"/>
                  <a:pt x="1019" y="325"/>
                  <a:pt x="1028" y="325"/>
                </a:cubicBezTo>
                <a:cubicBezTo>
                  <a:pt x="1037" y="325"/>
                  <a:pt x="1045" y="317"/>
                  <a:pt x="1045" y="308"/>
                </a:cubicBezTo>
                <a:cubicBezTo>
                  <a:pt x="1045" y="299"/>
                  <a:pt x="1038" y="291"/>
                  <a:pt x="1028" y="291"/>
                </a:cubicBezTo>
                <a:cubicBezTo>
                  <a:pt x="1019" y="291"/>
                  <a:pt x="1012" y="298"/>
                  <a:pt x="1012" y="308"/>
                </a:cubicBezTo>
                <a:close/>
                <a:moveTo>
                  <a:pt x="839" y="1541"/>
                </a:moveTo>
                <a:cubicBezTo>
                  <a:pt x="848" y="1541"/>
                  <a:pt x="856" y="1533"/>
                  <a:pt x="856" y="1524"/>
                </a:cubicBezTo>
                <a:cubicBezTo>
                  <a:pt x="856" y="1515"/>
                  <a:pt x="848" y="1508"/>
                  <a:pt x="839" y="1508"/>
                </a:cubicBezTo>
                <a:cubicBezTo>
                  <a:pt x="829" y="1508"/>
                  <a:pt x="822" y="1516"/>
                  <a:pt x="822" y="1525"/>
                </a:cubicBezTo>
                <a:cubicBezTo>
                  <a:pt x="822" y="1534"/>
                  <a:pt x="830" y="1542"/>
                  <a:pt x="839" y="1541"/>
                </a:cubicBezTo>
                <a:close/>
                <a:moveTo>
                  <a:pt x="706" y="1503"/>
                </a:moveTo>
                <a:cubicBezTo>
                  <a:pt x="715" y="1503"/>
                  <a:pt x="723" y="1495"/>
                  <a:pt x="723" y="1486"/>
                </a:cubicBezTo>
                <a:cubicBezTo>
                  <a:pt x="723" y="1477"/>
                  <a:pt x="715" y="1469"/>
                  <a:pt x="706" y="1469"/>
                </a:cubicBezTo>
                <a:cubicBezTo>
                  <a:pt x="697" y="1470"/>
                  <a:pt x="689" y="1477"/>
                  <a:pt x="689" y="1486"/>
                </a:cubicBezTo>
                <a:cubicBezTo>
                  <a:pt x="689" y="1496"/>
                  <a:pt x="697" y="1503"/>
                  <a:pt x="706" y="1503"/>
                </a:cubicBezTo>
                <a:close/>
                <a:moveTo>
                  <a:pt x="948" y="1552"/>
                </a:moveTo>
                <a:cubicBezTo>
                  <a:pt x="957" y="1552"/>
                  <a:pt x="965" y="1545"/>
                  <a:pt x="965" y="1536"/>
                </a:cubicBezTo>
                <a:cubicBezTo>
                  <a:pt x="965" y="1527"/>
                  <a:pt x="958" y="1519"/>
                  <a:pt x="949" y="1518"/>
                </a:cubicBezTo>
                <a:cubicBezTo>
                  <a:pt x="939" y="1518"/>
                  <a:pt x="931" y="1525"/>
                  <a:pt x="931" y="1535"/>
                </a:cubicBezTo>
                <a:cubicBezTo>
                  <a:pt x="931" y="1544"/>
                  <a:pt x="939" y="1552"/>
                  <a:pt x="948" y="1552"/>
                </a:cubicBezTo>
                <a:close/>
                <a:moveTo>
                  <a:pt x="1347" y="1367"/>
                </a:moveTo>
                <a:cubicBezTo>
                  <a:pt x="1357" y="1367"/>
                  <a:pt x="1364" y="1360"/>
                  <a:pt x="1364" y="1350"/>
                </a:cubicBezTo>
                <a:cubicBezTo>
                  <a:pt x="1364" y="1341"/>
                  <a:pt x="1356" y="1334"/>
                  <a:pt x="1347" y="1334"/>
                </a:cubicBezTo>
                <a:cubicBezTo>
                  <a:pt x="1338" y="1334"/>
                  <a:pt x="1330" y="1341"/>
                  <a:pt x="1331" y="1351"/>
                </a:cubicBezTo>
                <a:cubicBezTo>
                  <a:pt x="1331" y="1360"/>
                  <a:pt x="1338" y="1367"/>
                  <a:pt x="1347" y="1367"/>
                </a:cubicBezTo>
                <a:close/>
                <a:moveTo>
                  <a:pt x="1318" y="1392"/>
                </a:moveTo>
                <a:cubicBezTo>
                  <a:pt x="1327" y="1392"/>
                  <a:pt x="1335" y="1385"/>
                  <a:pt x="1335" y="1375"/>
                </a:cubicBezTo>
                <a:cubicBezTo>
                  <a:pt x="1335" y="1366"/>
                  <a:pt x="1327" y="1358"/>
                  <a:pt x="1318" y="1359"/>
                </a:cubicBezTo>
                <a:cubicBezTo>
                  <a:pt x="1309" y="1359"/>
                  <a:pt x="1302" y="1366"/>
                  <a:pt x="1302" y="1375"/>
                </a:cubicBezTo>
                <a:cubicBezTo>
                  <a:pt x="1301" y="1384"/>
                  <a:pt x="1309" y="1392"/>
                  <a:pt x="1318" y="1392"/>
                </a:cubicBezTo>
                <a:close/>
                <a:moveTo>
                  <a:pt x="430" y="541"/>
                </a:moveTo>
                <a:cubicBezTo>
                  <a:pt x="421" y="541"/>
                  <a:pt x="414" y="548"/>
                  <a:pt x="414" y="557"/>
                </a:cubicBezTo>
                <a:cubicBezTo>
                  <a:pt x="414" y="566"/>
                  <a:pt x="421" y="574"/>
                  <a:pt x="430" y="574"/>
                </a:cubicBezTo>
                <a:cubicBezTo>
                  <a:pt x="439" y="574"/>
                  <a:pt x="447" y="567"/>
                  <a:pt x="447" y="557"/>
                </a:cubicBezTo>
                <a:cubicBezTo>
                  <a:pt x="447" y="548"/>
                  <a:pt x="440" y="541"/>
                  <a:pt x="430" y="541"/>
                </a:cubicBezTo>
                <a:close/>
                <a:moveTo>
                  <a:pt x="1464" y="631"/>
                </a:moveTo>
                <a:cubicBezTo>
                  <a:pt x="1455" y="631"/>
                  <a:pt x="1447" y="639"/>
                  <a:pt x="1447" y="648"/>
                </a:cubicBezTo>
                <a:cubicBezTo>
                  <a:pt x="1447" y="657"/>
                  <a:pt x="1455" y="664"/>
                  <a:pt x="1464" y="664"/>
                </a:cubicBezTo>
                <a:cubicBezTo>
                  <a:pt x="1473" y="665"/>
                  <a:pt x="1481" y="657"/>
                  <a:pt x="1481" y="648"/>
                </a:cubicBezTo>
                <a:cubicBezTo>
                  <a:pt x="1481" y="639"/>
                  <a:pt x="1473" y="631"/>
                  <a:pt x="1464" y="631"/>
                </a:cubicBezTo>
                <a:close/>
                <a:moveTo>
                  <a:pt x="448" y="1315"/>
                </a:moveTo>
                <a:cubicBezTo>
                  <a:pt x="457" y="1315"/>
                  <a:pt x="465" y="1308"/>
                  <a:pt x="465" y="1299"/>
                </a:cubicBezTo>
                <a:cubicBezTo>
                  <a:pt x="465" y="1290"/>
                  <a:pt x="458" y="1282"/>
                  <a:pt x="448" y="1282"/>
                </a:cubicBezTo>
                <a:cubicBezTo>
                  <a:pt x="440" y="1282"/>
                  <a:pt x="432" y="1289"/>
                  <a:pt x="432" y="1298"/>
                </a:cubicBezTo>
                <a:cubicBezTo>
                  <a:pt x="431" y="1307"/>
                  <a:pt x="439" y="1315"/>
                  <a:pt x="448" y="1315"/>
                </a:cubicBezTo>
                <a:close/>
                <a:moveTo>
                  <a:pt x="1441" y="1238"/>
                </a:moveTo>
                <a:cubicBezTo>
                  <a:pt x="1450" y="1238"/>
                  <a:pt x="1458" y="1231"/>
                  <a:pt x="1458" y="1222"/>
                </a:cubicBezTo>
                <a:cubicBezTo>
                  <a:pt x="1458" y="1212"/>
                  <a:pt x="1450" y="1205"/>
                  <a:pt x="1441" y="1205"/>
                </a:cubicBezTo>
                <a:cubicBezTo>
                  <a:pt x="1432" y="1205"/>
                  <a:pt x="1425" y="1213"/>
                  <a:pt x="1424" y="1222"/>
                </a:cubicBezTo>
                <a:cubicBezTo>
                  <a:pt x="1424" y="1231"/>
                  <a:pt x="1432" y="1238"/>
                  <a:pt x="1441" y="1238"/>
                </a:cubicBezTo>
                <a:close/>
                <a:moveTo>
                  <a:pt x="1540" y="900"/>
                </a:moveTo>
                <a:cubicBezTo>
                  <a:pt x="1540" y="891"/>
                  <a:pt x="1533" y="884"/>
                  <a:pt x="1524" y="883"/>
                </a:cubicBezTo>
                <a:cubicBezTo>
                  <a:pt x="1515" y="883"/>
                  <a:pt x="1507" y="891"/>
                  <a:pt x="1507" y="900"/>
                </a:cubicBezTo>
                <a:cubicBezTo>
                  <a:pt x="1507" y="909"/>
                  <a:pt x="1514" y="917"/>
                  <a:pt x="1523" y="917"/>
                </a:cubicBezTo>
                <a:cubicBezTo>
                  <a:pt x="1533" y="917"/>
                  <a:pt x="1540" y="910"/>
                  <a:pt x="1540" y="900"/>
                </a:cubicBezTo>
                <a:close/>
                <a:moveTo>
                  <a:pt x="311" y="795"/>
                </a:moveTo>
                <a:cubicBezTo>
                  <a:pt x="311" y="804"/>
                  <a:pt x="319" y="812"/>
                  <a:pt x="328" y="812"/>
                </a:cubicBezTo>
                <a:cubicBezTo>
                  <a:pt x="337" y="812"/>
                  <a:pt x="345" y="804"/>
                  <a:pt x="345" y="795"/>
                </a:cubicBezTo>
                <a:cubicBezTo>
                  <a:pt x="345" y="786"/>
                  <a:pt x="337" y="778"/>
                  <a:pt x="328" y="779"/>
                </a:cubicBezTo>
                <a:cubicBezTo>
                  <a:pt x="319" y="779"/>
                  <a:pt x="312" y="786"/>
                  <a:pt x="311" y="795"/>
                </a:cubicBezTo>
                <a:close/>
                <a:moveTo>
                  <a:pt x="354" y="1143"/>
                </a:moveTo>
                <a:cubicBezTo>
                  <a:pt x="363" y="1143"/>
                  <a:pt x="371" y="1135"/>
                  <a:pt x="370" y="1126"/>
                </a:cubicBezTo>
                <a:cubicBezTo>
                  <a:pt x="370" y="1117"/>
                  <a:pt x="363" y="1110"/>
                  <a:pt x="354" y="1110"/>
                </a:cubicBezTo>
                <a:cubicBezTo>
                  <a:pt x="345" y="1110"/>
                  <a:pt x="337" y="1117"/>
                  <a:pt x="337" y="1126"/>
                </a:cubicBezTo>
                <a:cubicBezTo>
                  <a:pt x="337" y="1136"/>
                  <a:pt x="345" y="1143"/>
                  <a:pt x="354" y="1143"/>
                </a:cubicBezTo>
                <a:close/>
                <a:moveTo>
                  <a:pt x="751" y="322"/>
                </a:moveTo>
                <a:cubicBezTo>
                  <a:pt x="742" y="322"/>
                  <a:pt x="735" y="330"/>
                  <a:pt x="735" y="338"/>
                </a:cubicBezTo>
                <a:cubicBezTo>
                  <a:pt x="734" y="348"/>
                  <a:pt x="742" y="355"/>
                  <a:pt x="751" y="355"/>
                </a:cubicBezTo>
                <a:cubicBezTo>
                  <a:pt x="760" y="355"/>
                  <a:pt x="768" y="348"/>
                  <a:pt x="768" y="339"/>
                </a:cubicBezTo>
                <a:cubicBezTo>
                  <a:pt x="768" y="329"/>
                  <a:pt x="760" y="322"/>
                  <a:pt x="751" y="322"/>
                </a:cubicBezTo>
                <a:close/>
                <a:moveTo>
                  <a:pt x="333" y="1059"/>
                </a:moveTo>
                <a:cubicBezTo>
                  <a:pt x="342" y="1059"/>
                  <a:pt x="350" y="1052"/>
                  <a:pt x="350" y="1043"/>
                </a:cubicBezTo>
                <a:cubicBezTo>
                  <a:pt x="350" y="1034"/>
                  <a:pt x="342" y="1026"/>
                  <a:pt x="333" y="1026"/>
                </a:cubicBezTo>
                <a:cubicBezTo>
                  <a:pt x="324" y="1026"/>
                  <a:pt x="317" y="1033"/>
                  <a:pt x="317" y="1042"/>
                </a:cubicBezTo>
                <a:cubicBezTo>
                  <a:pt x="316" y="1051"/>
                  <a:pt x="324" y="1059"/>
                  <a:pt x="333" y="1059"/>
                </a:cubicBezTo>
                <a:close/>
                <a:moveTo>
                  <a:pt x="1536" y="955"/>
                </a:moveTo>
                <a:cubicBezTo>
                  <a:pt x="1536" y="946"/>
                  <a:pt x="1529" y="938"/>
                  <a:pt x="1520" y="938"/>
                </a:cubicBezTo>
                <a:cubicBezTo>
                  <a:pt x="1511" y="938"/>
                  <a:pt x="1503" y="945"/>
                  <a:pt x="1503" y="954"/>
                </a:cubicBezTo>
                <a:cubicBezTo>
                  <a:pt x="1503" y="964"/>
                  <a:pt x="1510" y="971"/>
                  <a:pt x="1519" y="971"/>
                </a:cubicBezTo>
                <a:cubicBezTo>
                  <a:pt x="1528" y="971"/>
                  <a:pt x="1536" y="964"/>
                  <a:pt x="1536" y="955"/>
                </a:cubicBezTo>
                <a:close/>
                <a:moveTo>
                  <a:pt x="1531" y="1009"/>
                </a:moveTo>
                <a:cubicBezTo>
                  <a:pt x="1531" y="1000"/>
                  <a:pt x="1524" y="992"/>
                  <a:pt x="1515" y="992"/>
                </a:cubicBezTo>
                <a:cubicBezTo>
                  <a:pt x="1506" y="992"/>
                  <a:pt x="1498" y="999"/>
                  <a:pt x="1498" y="1008"/>
                </a:cubicBezTo>
                <a:cubicBezTo>
                  <a:pt x="1497" y="1017"/>
                  <a:pt x="1505" y="1025"/>
                  <a:pt x="1514" y="1025"/>
                </a:cubicBezTo>
                <a:cubicBezTo>
                  <a:pt x="1523" y="1025"/>
                  <a:pt x="1531" y="1018"/>
                  <a:pt x="1531" y="1009"/>
                </a:cubicBezTo>
                <a:close/>
                <a:moveTo>
                  <a:pt x="306" y="849"/>
                </a:moveTo>
                <a:cubicBezTo>
                  <a:pt x="306" y="858"/>
                  <a:pt x="313" y="866"/>
                  <a:pt x="323" y="866"/>
                </a:cubicBezTo>
                <a:cubicBezTo>
                  <a:pt x="332" y="867"/>
                  <a:pt x="339" y="859"/>
                  <a:pt x="340" y="850"/>
                </a:cubicBezTo>
                <a:cubicBezTo>
                  <a:pt x="340" y="841"/>
                  <a:pt x="332" y="833"/>
                  <a:pt x="323" y="833"/>
                </a:cubicBezTo>
                <a:cubicBezTo>
                  <a:pt x="314" y="833"/>
                  <a:pt x="307" y="840"/>
                  <a:pt x="306" y="849"/>
                </a:cubicBezTo>
                <a:close/>
                <a:moveTo>
                  <a:pt x="1186" y="361"/>
                </a:moveTo>
                <a:cubicBezTo>
                  <a:pt x="1177" y="361"/>
                  <a:pt x="1169" y="368"/>
                  <a:pt x="1169" y="378"/>
                </a:cubicBezTo>
                <a:cubicBezTo>
                  <a:pt x="1170" y="386"/>
                  <a:pt x="1177" y="394"/>
                  <a:pt x="1186" y="394"/>
                </a:cubicBezTo>
                <a:cubicBezTo>
                  <a:pt x="1195" y="394"/>
                  <a:pt x="1203" y="386"/>
                  <a:pt x="1203" y="377"/>
                </a:cubicBezTo>
                <a:cubicBezTo>
                  <a:pt x="1203" y="368"/>
                  <a:pt x="1195" y="361"/>
                  <a:pt x="1186" y="361"/>
                </a:cubicBezTo>
                <a:close/>
                <a:moveTo>
                  <a:pt x="638" y="367"/>
                </a:moveTo>
                <a:cubicBezTo>
                  <a:pt x="629" y="367"/>
                  <a:pt x="621" y="374"/>
                  <a:pt x="621" y="383"/>
                </a:cubicBezTo>
                <a:cubicBezTo>
                  <a:pt x="621" y="393"/>
                  <a:pt x="628" y="400"/>
                  <a:pt x="637" y="401"/>
                </a:cubicBezTo>
                <a:cubicBezTo>
                  <a:pt x="646" y="401"/>
                  <a:pt x="654" y="394"/>
                  <a:pt x="654" y="384"/>
                </a:cubicBezTo>
                <a:cubicBezTo>
                  <a:pt x="654" y="375"/>
                  <a:pt x="647" y="367"/>
                  <a:pt x="638" y="367"/>
                </a:cubicBezTo>
                <a:close/>
                <a:moveTo>
                  <a:pt x="1290" y="425"/>
                </a:moveTo>
                <a:cubicBezTo>
                  <a:pt x="1281" y="424"/>
                  <a:pt x="1273" y="432"/>
                  <a:pt x="1274" y="441"/>
                </a:cubicBezTo>
                <a:cubicBezTo>
                  <a:pt x="1274" y="450"/>
                  <a:pt x="1281" y="457"/>
                  <a:pt x="1290" y="458"/>
                </a:cubicBezTo>
                <a:cubicBezTo>
                  <a:pt x="1299" y="458"/>
                  <a:pt x="1307" y="451"/>
                  <a:pt x="1307" y="441"/>
                </a:cubicBezTo>
                <a:cubicBezTo>
                  <a:pt x="1307" y="432"/>
                  <a:pt x="1299" y="425"/>
                  <a:pt x="1290" y="425"/>
                </a:cubicBezTo>
                <a:close/>
                <a:moveTo>
                  <a:pt x="302" y="903"/>
                </a:moveTo>
                <a:cubicBezTo>
                  <a:pt x="302" y="912"/>
                  <a:pt x="309" y="920"/>
                  <a:pt x="318" y="920"/>
                </a:cubicBezTo>
                <a:cubicBezTo>
                  <a:pt x="328" y="920"/>
                  <a:pt x="335" y="913"/>
                  <a:pt x="335" y="904"/>
                </a:cubicBezTo>
                <a:cubicBezTo>
                  <a:pt x="335" y="895"/>
                  <a:pt x="328" y="887"/>
                  <a:pt x="319" y="887"/>
                </a:cubicBezTo>
                <a:cubicBezTo>
                  <a:pt x="310" y="887"/>
                  <a:pt x="302" y="894"/>
                  <a:pt x="302" y="903"/>
                </a:cubicBezTo>
                <a:close/>
                <a:moveTo>
                  <a:pt x="836" y="303"/>
                </a:moveTo>
                <a:cubicBezTo>
                  <a:pt x="827" y="303"/>
                  <a:pt x="819" y="310"/>
                  <a:pt x="819" y="318"/>
                </a:cubicBezTo>
                <a:cubicBezTo>
                  <a:pt x="819" y="328"/>
                  <a:pt x="826" y="335"/>
                  <a:pt x="835" y="336"/>
                </a:cubicBezTo>
                <a:cubicBezTo>
                  <a:pt x="844" y="336"/>
                  <a:pt x="852" y="329"/>
                  <a:pt x="852" y="319"/>
                </a:cubicBezTo>
                <a:cubicBezTo>
                  <a:pt x="852" y="310"/>
                  <a:pt x="845" y="303"/>
                  <a:pt x="836" y="303"/>
                </a:cubicBezTo>
                <a:close/>
                <a:moveTo>
                  <a:pt x="1106" y="326"/>
                </a:moveTo>
                <a:cubicBezTo>
                  <a:pt x="1098" y="327"/>
                  <a:pt x="1090" y="334"/>
                  <a:pt x="1090" y="343"/>
                </a:cubicBezTo>
                <a:cubicBezTo>
                  <a:pt x="1090" y="352"/>
                  <a:pt x="1097" y="360"/>
                  <a:pt x="1107" y="360"/>
                </a:cubicBezTo>
                <a:cubicBezTo>
                  <a:pt x="1116" y="360"/>
                  <a:pt x="1123" y="352"/>
                  <a:pt x="1123" y="343"/>
                </a:cubicBezTo>
                <a:cubicBezTo>
                  <a:pt x="1123" y="334"/>
                  <a:pt x="1116" y="326"/>
                  <a:pt x="1106" y="326"/>
                </a:cubicBezTo>
                <a:close/>
                <a:moveTo>
                  <a:pt x="602" y="1439"/>
                </a:moveTo>
                <a:cubicBezTo>
                  <a:pt x="611" y="1439"/>
                  <a:pt x="618" y="1432"/>
                  <a:pt x="618" y="1423"/>
                </a:cubicBezTo>
                <a:cubicBezTo>
                  <a:pt x="619" y="1413"/>
                  <a:pt x="611" y="1406"/>
                  <a:pt x="602" y="1406"/>
                </a:cubicBezTo>
                <a:cubicBezTo>
                  <a:pt x="593" y="1406"/>
                  <a:pt x="585" y="1413"/>
                  <a:pt x="585" y="1423"/>
                </a:cubicBezTo>
                <a:cubicBezTo>
                  <a:pt x="585" y="1432"/>
                  <a:pt x="593" y="1439"/>
                  <a:pt x="602" y="1439"/>
                </a:cubicBezTo>
                <a:close/>
                <a:moveTo>
                  <a:pt x="444" y="532"/>
                </a:moveTo>
                <a:cubicBezTo>
                  <a:pt x="444" y="541"/>
                  <a:pt x="451" y="549"/>
                  <a:pt x="460" y="549"/>
                </a:cubicBezTo>
                <a:cubicBezTo>
                  <a:pt x="469" y="549"/>
                  <a:pt x="477" y="542"/>
                  <a:pt x="477" y="533"/>
                </a:cubicBezTo>
                <a:cubicBezTo>
                  <a:pt x="477" y="524"/>
                  <a:pt x="470" y="516"/>
                  <a:pt x="461" y="516"/>
                </a:cubicBezTo>
                <a:cubicBezTo>
                  <a:pt x="452" y="516"/>
                  <a:pt x="444" y="523"/>
                  <a:pt x="444" y="532"/>
                </a:cubicBezTo>
                <a:close/>
                <a:moveTo>
                  <a:pt x="1146" y="1487"/>
                </a:moveTo>
                <a:cubicBezTo>
                  <a:pt x="1155" y="1486"/>
                  <a:pt x="1162" y="1479"/>
                  <a:pt x="1162" y="1470"/>
                </a:cubicBezTo>
                <a:cubicBezTo>
                  <a:pt x="1162" y="1461"/>
                  <a:pt x="1154" y="1453"/>
                  <a:pt x="1145" y="1453"/>
                </a:cubicBezTo>
                <a:cubicBezTo>
                  <a:pt x="1136" y="1454"/>
                  <a:pt x="1129" y="1461"/>
                  <a:pt x="1129" y="1470"/>
                </a:cubicBezTo>
                <a:cubicBezTo>
                  <a:pt x="1129" y="1480"/>
                  <a:pt x="1136" y="1487"/>
                  <a:pt x="1146" y="1487"/>
                </a:cubicBezTo>
                <a:close/>
                <a:moveTo>
                  <a:pt x="608" y="392"/>
                </a:moveTo>
                <a:cubicBezTo>
                  <a:pt x="599" y="392"/>
                  <a:pt x="592" y="400"/>
                  <a:pt x="592" y="409"/>
                </a:cubicBezTo>
                <a:cubicBezTo>
                  <a:pt x="593" y="418"/>
                  <a:pt x="600" y="425"/>
                  <a:pt x="609" y="425"/>
                </a:cubicBezTo>
                <a:cubicBezTo>
                  <a:pt x="618" y="425"/>
                  <a:pt x="626" y="417"/>
                  <a:pt x="625" y="408"/>
                </a:cubicBezTo>
                <a:cubicBezTo>
                  <a:pt x="625" y="399"/>
                  <a:pt x="617" y="392"/>
                  <a:pt x="608" y="392"/>
                </a:cubicBezTo>
                <a:close/>
                <a:moveTo>
                  <a:pt x="1316" y="454"/>
                </a:moveTo>
                <a:cubicBezTo>
                  <a:pt x="1307" y="453"/>
                  <a:pt x="1299" y="460"/>
                  <a:pt x="1298" y="470"/>
                </a:cubicBezTo>
                <a:cubicBezTo>
                  <a:pt x="1298" y="479"/>
                  <a:pt x="1305" y="487"/>
                  <a:pt x="1315" y="487"/>
                </a:cubicBezTo>
                <a:cubicBezTo>
                  <a:pt x="1324" y="487"/>
                  <a:pt x="1331" y="480"/>
                  <a:pt x="1331" y="471"/>
                </a:cubicBezTo>
                <a:cubicBezTo>
                  <a:pt x="1332" y="462"/>
                  <a:pt x="1325" y="454"/>
                  <a:pt x="1316" y="454"/>
                </a:cubicBezTo>
                <a:close/>
                <a:moveTo>
                  <a:pt x="978" y="1527"/>
                </a:moveTo>
                <a:cubicBezTo>
                  <a:pt x="988" y="1526"/>
                  <a:pt x="995" y="1519"/>
                  <a:pt x="995" y="1509"/>
                </a:cubicBezTo>
                <a:cubicBezTo>
                  <a:pt x="994" y="1500"/>
                  <a:pt x="987" y="1494"/>
                  <a:pt x="978" y="1494"/>
                </a:cubicBezTo>
                <a:cubicBezTo>
                  <a:pt x="968" y="1494"/>
                  <a:pt x="961" y="1502"/>
                  <a:pt x="962" y="1511"/>
                </a:cubicBezTo>
                <a:cubicBezTo>
                  <a:pt x="962" y="1520"/>
                  <a:pt x="969" y="1527"/>
                  <a:pt x="978" y="1527"/>
                </a:cubicBezTo>
                <a:close/>
                <a:moveTo>
                  <a:pt x="1475" y="1159"/>
                </a:moveTo>
                <a:cubicBezTo>
                  <a:pt x="1484" y="1159"/>
                  <a:pt x="1491" y="1152"/>
                  <a:pt x="1492" y="1143"/>
                </a:cubicBezTo>
                <a:cubicBezTo>
                  <a:pt x="1492" y="1134"/>
                  <a:pt x="1485" y="1126"/>
                  <a:pt x="1476" y="1126"/>
                </a:cubicBezTo>
                <a:cubicBezTo>
                  <a:pt x="1467" y="1125"/>
                  <a:pt x="1459" y="1133"/>
                  <a:pt x="1459" y="1142"/>
                </a:cubicBezTo>
                <a:cubicBezTo>
                  <a:pt x="1458" y="1151"/>
                  <a:pt x="1466" y="1159"/>
                  <a:pt x="1475" y="1159"/>
                </a:cubicBezTo>
                <a:close/>
                <a:moveTo>
                  <a:pt x="1440" y="602"/>
                </a:moveTo>
                <a:cubicBezTo>
                  <a:pt x="1430" y="602"/>
                  <a:pt x="1423" y="609"/>
                  <a:pt x="1423" y="619"/>
                </a:cubicBezTo>
                <a:cubicBezTo>
                  <a:pt x="1423" y="628"/>
                  <a:pt x="1430" y="635"/>
                  <a:pt x="1440" y="635"/>
                </a:cubicBezTo>
                <a:cubicBezTo>
                  <a:pt x="1449" y="635"/>
                  <a:pt x="1456" y="628"/>
                  <a:pt x="1456" y="619"/>
                </a:cubicBezTo>
                <a:cubicBezTo>
                  <a:pt x="1456" y="610"/>
                  <a:pt x="1449" y="602"/>
                  <a:pt x="1440" y="602"/>
                </a:cubicBezTo>
                <a:close/>
                <a:moveTo>
                  <a:pt x="776" y="1491"/>
                </a:moveTo>
                <a:cubicBezTo>
                  <a:pt x="776" y="1482"/>
                  <a:pt x="769" y="1474"/>
                  <a:pt x="760" y="1474"/>
                </a:cubicBezTo>
                <a:cubicBezTo>
                  <a:pt x="751" y="1474"/>
                  <a:pt x="744" y="1481"/>
                  <a:pt x="743" y="1490"/>
                </a:cubicBezTo>
                <a:cubicBezTo>
                  <a:pt x="743" y="1499"/>
                  <a:pt x="750" y="1506"/>
                  <a:pt x="759" y="1507"/>
                </a:cubicBezTo>
                <a:cubicBezTo>
                  <a:pt x="768" y="1507"/>
                  <a:pt x="776" y="1500"/>
                  <a:pt x="776" y="1491"/>
                </a:cubicBezTo>
                <a:close/>
                <a:moveTo>
                  <a:pt x="1521" y="816"/>
                </a:moveTo>
                <a:cubicBezTo>
                  <a:pt x="1521" y="807"/>
                  <a:pt x="1514" y="799"/>
                  <a:pt x="1505" y="799"/>
                </a:cubicBezTo>
                <a:cubicBezTo>
                  <a:pt x="1495" y="799"/>
                  <a:pt x="1488" y="806"/>
                  <a:pt x="1488" y="816"/>
                </a:cubicBezTo>
                <a:cubicBezTo>
                  <a:pt x="1488" y="825"/>
                  <a:pt x="1495" y="832"/>
                  <a:pt x="1504" y="832"/>
                </a:cubicBezTo>
                <a:cubicBezTo>
                  <a:pt x="1513" y="832"/>
                  <a:pt x="1521" y="825"/>
                  <a:pt x="1521" y="816"/>
                </a:cubicBezTo>
                <a:close/>
                <a:moveTo>
                  <a:pt x="814" y="1512"/>
                </a:moveTo>
                <a:cubicBezTo>
                  <a:pt x="823" y="1512"/>
                  <a:pt x="831" y="1505"/>
                  <a:pt x="831" y="1496"/>
                </a:cubicBezTo>
                <a:cubicBezTo>
                  <a:pt x="831" y="1487"/>
                  <a:pt x="823" y="1479"/>
                  <a:pt x="814" y="1479"/>
                </a:cubicBezTo>
                <a:cubicBezTo>
                  <a:pt x="805" y="1479"/>
                  <a:pt x="798" y="1487"/>
                  <a:pt x="798" y="1496"/>
                </a:cubicBezTo>
                <a:cubicBezTo>
                  <a:pt x="798" y="1505"/>
                  <a:pt x="805" y="1512"/>
                  <a:pt x="814" y="1512"/>
                </a:cubicBezTo>
                <a:close/>
                <a:moveTo>
                  <a:pt x="549" y="442"/>
                </a:moveTo>
                <a:cubicBezTo>
                  <a:pt x="540" y="442"/>
                  <a:pt x="533" y="449"/>
                  <a:pt x="533" y="458"/>
                </a:cubicBezTo>
                <a:cubicBezTo>
                  <a:pt x="532" y="467"/>
                  <a:pt x="539" y="474"/>
                  <a:pt x="548" y="474"/>
                </a:cubicBezTo>
                <a:cubicBezTo>
                  <a:pt x="558" y="475"/>
                  <a:pt x="565" y="468"/>
                  <a:pt x="565" y="458"/>
                </a:cubicBezTo>
                <a:cubicBezTo>
                  <a:pt x="565" y="449"/>
                  <a:pt x="558" y="442"/>
                  <a:pt x="549" y="442"/>
                </a:cubicBezTo>
                <a:close/>
                <a:moveTo>
                  <a:pt x="1390" y="542"/>
                </a:moveTo>
                <a:cubicBezTo>
                  <a:pt x="1381" y="542"/>
                  <a:pt x="1373" y="550"/>
                  <a:pt x="1373" y="559"/>
                </a:cubicBezTo>
                <a:cubicBezTo>
                  <a:pt x="1373" y="568"/>
                  <a:pt x="1381" y="575"/>
                  <a:pt x="1389" y="575"/>
                </a:cubicBezTo>
                <a:cubicBezTo>
                  <a:pt x="1399" y="575"/>
                  <a:pt x="1406" y="569"/>
                  <a:pt x="1406" y="560"/>
                </a:cubicBezTo>
                <a:cubicBezTo>
                  <a:pt x="1407" y="550"/>
                  <a:pt x="1399" y="543"/>
                  <a:pt x="1390" y="542"/>
                </a:cubicBezTo>
                <a:close/>
                <a:moveTo>
                  <a:pt x="923" y="1522"/>
                </a:moveTo>
                <a:cubicBezTo>
                  <a:pt x="932" y="1522"/>
                  <a:pt x="940" y="1514"/>
                  <a:pt x="940" y="1505"/>
                </a:cubicBezTo>
                <a:cubicBezTo>
                  <a:pt x="940" y="1496"/>
                  <a:pt x="933" y="1489"/>
                  <a:pt x="924" y="1489"/>
                </a:cubicBezTo>
                <a:cubicBezTo>
                  <a:pt x="915" y="1488"/>
                  <a:pt x="907" y="1495"/>
                  <a:pt x="907" y="1504"/>
                </a:cubicBezTo>
                <a:cubicBezTo>
                  <a:pt x="907" y="1514"/>
                  <a:pt x="914" y="1521"/>
                  <a:pt x="923" y="1522"/>
                </a:cubicBezTo>
                <a:close/>
                <a:moveTo>
                  <a:pt x="363" y="699"/>
                </a:moveTo>
                <a:cubicBezTo>
                  <a:pt x="354" y="699"/>
                  <a:pt x="346" y="706"/>
                  <a:pt x="346" y="715"/>
                </a:cubicBezTo>
                <a:cubicBezTo>
                  <a:pt x="346" y="724"/>
                  <a:pt x="352" y="732"/>
                  <a:pt x="361" y="732"/>
                </a:cubicBezTo>
                <a:cubicBezTo>
                  <a:pt x="370" y="733"/>
                  <a:pt x="378" y="726"/>
                  <a:pt x="379" y="717"/>
                </a:cubicBezTo>
                <a:cubicBezTo>
                  <a:pt x="379" y="708"/>
                  <a:pt x="372" y="700"/>
                  <a:pt x="363" y="699"/>
                </a:cubicBezTo>
                <a:close/>
                <a:moveTo>
                  <a:pt x="1061" y="1506"/>
                </a:moveTo>
                <a:cubicBezTo>
                  <a:pt x="1070" y="1507"/>
                  <a:pt x="1078" y="1499"/>
                  <a:pt x="1078" y="1490"/>
                </a:cubicBezTo>
                <a:cubicBezTo>
                  <a:pt x="1078" y="1481"/>
                  <a:pt x="1071" y="1474"/>
                  <a:pt x="1062" y="1473"/>
                </a:cubicBezTo>
                <a:cubicBezTo>
                  <a:pt x="1053" y="1473"/>
                  <a:pt x="1045" y="1480"/>
                  <a:pt x="1045" y="1489"/>
                </a:cubicBezTo>
                <a:cubicBezTo>
                  <a:pt x="1045" y="1498"/>
                  <a:pt x="1052" y="1506"/>
                  <a:pt x="1061" y="1506"/>
                </a:cubicBezTo>
                <a:close/>
                <a:moveTo>
                  <a:pt x="1382" y="530"/>
                </a:moveTo>
                <a:cubicBezTo>
                  <a:pt x="1382" y="521"/>
                  <a:pt x="1374" y="513"/>
                  <a:pt x="1364" y="513"/>
                </a:cubicBezTo>
                <a:cubicBezTo>
                  <a:pt x="1356" y="514"/>
                  <a:pt x="1349" y="521"/>
                  <a:pt x="1349" y="530"/>
                </a:cubicBezTo>
                <a:cubicBezTo>
                  <a:pt x="1349" y="539"/>
                  <a:pt x="1356" y="546"/>
                  <a:pt x="1365" y="546"/>
                </a:cubicBezTo>
                <a:cubicBezTo>
                  <a:pt x="1374" y="546"/>
                  <a:pt x="1382" y="539"/>
                  <a:pt x="1382" y="530"/>
                </a:cubicBezTo>
                <a:close/>
                <a:moveTo>
                  <a:pt x="889" y="307"/>
                </a:moveTo>
                <a:cubicBezTo>
                  <a:pt x="880" y="307"/>
                  <a:pt x="873" y="315"/>
                  <a:pt x="873" y="324"/>
                </a:cubicBezTo>
                <a:cubicBezTo>
                  <a:pt x="873" y="333"/>
                  <a:pt x="880" y="340"/>
                  <a:pt x="889" y="340"/>
                </a:cubicBezTo>
                <a:cubicBezTo>
                  <a:pt x="898" y="340"/>
                  <a:pt x="906" y="333"/>
                  <a:pt x="906" y="324"/>
                </a:cubicBezTo>
                <a:cubicBezTo>
                  <a:pt x="906" y="314"/>
                  <a:pt x="898" y="307"/>
                  <a:pt x="889" y="307"/>
                </a:cubicBezTo>
                <a:close/>
                <a:moveTo>
                  <a:pt x="396" y="620"/>
                </a:moveTo>
                <a:cubicBezTo>
                  <a:pt x="387" y="620"/>
                  <a:pt x="380" y="628"/>
                  <a:pt x="380" y="637"/>
                </a:cubicBezTo>
                <a:cubicBezTo>
                  <a:pt x="380" y="646"/>
                  <a:pt x="388" y="653"/>
                  <a:pt x="397" y="653"/>
                </a:cubicBezTo>
                <a:cubicBezTo>
                  <a:pt x="406" y="653"/>
                  <a:pt x="413" y="645"/>
                  <a:pt x="413" y="636"/>
                </a:cubicBezTo>
                <a:cubicBezTo>
                  <a:pt x="413" y="627"/>
                  <a:pt x="405" y="620"/>
                  <a:pt x="396" y="620"/>
                </a:cubicBezTo>
                <a:close/>
                <a:moveTo>
                  <a:pt x="682" y="1473"/>
                </a:moveTo>
                <a:cubicBezTo>
                  <a:pt x="691" y="1472"/>
                  <a:pt x="698" y="1465"/>
                  <a:pt x="698" y="1456"/>
                </a:cubicBezTo>
                <a:cubicBezTo>
                  <a:pt x="698" y="1447"/>
                  <a:pt x="690" y="1440"/>
                  <a:pt x="681" y="1440"/>
                </a:cubicBezTo>
                <a:cubicBezTo>
                  <a:pt x="672" y="1440"/>
                  <a:pt x="665" y="1448"/>
                  <a:pt x="665" y="1457"/>
                </a:cubicBezTo>
                <a:cubicBezTo>
                  <a:pt x="665" y="1466"/>
                  <a:pt x="672" y="1473"/>
                  <a:pt x="682" y="1473"/>
                </a:cubicBezTo>
                <a:close/>
                <a:moveTo>
                  <a:pt x="362" y="1156"/>
                </a:moveTo>
                <a:cubicBezTo>
                  <a:pt x="362" y="1165"/>
                  <a:pt x="369" y="1172"/>
                  <a:pt x="378" y="1172"/>
                </a:cubicBezTo>
                <a:cubicBezTo>
                  <a:pt x="388" y="1172"/>
                  <a:pt x="395" y="1166"/>
                  <a:pt x="395" y="1156"/>
                </a:cubicBezTo>
                <a:cubicBezTo>
                  <a:pt x="395" y="1147"/>
                  <a:pt x="388" y="1139"/>
                  <a:pt x="378" y="1140"/>
                </a:cubicBezTo>
                <a:cubicBezTo>
                  <a:pt x="370" y="1140"/>
                  <a:pt x="362" y="1147"/>
                  <a:pt x="362" y="1156"/>
                </a:cubicBezTo>
                <a:close/>
                <a:moveTo>
                  <a:pt x="519" y="467"/>
                </a:moveTo>
                <a:cubicBezTo>
                  <a:pt x="510" y="467"/>
                  <a:pt x="502" y="474"/>
                  <a:pt x="503" y="484"/>
                </a:cubicBezTo>
                <a:cubicBezTo>
                  <a:pt x="503" y="493"/>
                  <a:pt x="511" y="500"/>
                  <a:pt x="519" y="499"/>
                </a:cubicBezTo>
                <a:cubicBezTo>
                  <a:pt x="529" y="499"/>
                  <a:pt x="536" y="491"/>
                  <a:pt x="536" y="482"/>
                </a:cubicBezTo>
                <a:cubicBezTo>
                  <a:pt x="535" y="473"/>
                  <a:pt x="528" y="467"/>
                  <a:pt x="519" y="467"/>
                </a:cubicBezTo>
                <a:close/>
                <a:moveTo>
                  <a:pt x="944" y="312"/>
                </a:moveTo>
                <a:cubicBezTo>
                  <a:pt x="935" y="312"/>
                  <a:pt x="928" y="319"/>
                  <a:pt x="928" y="328"/>
                </a:cubicBezTo>
                <a:cubicBezTo>
                  <a:pt x="927" y="337"/>
                  <a:pt x="934" y="345"/>
                  <a:pt x="943" y="345"/>
                </a:cubicBezTo>
                <a:cubicBezTo>
                  <a:pt x="953" y="345"/>
                  <a:pt x="960" y="338"/>
                  <a:pt x="960" y="328"/>
                </a:cubicBezTo>
                <a:cubicBezTo>
                  <a:pt x="960" y="320"/>
                  <a:pt x="953" y="312"/>
                  <a:pt x="944" y="312"/>
                </a:cubicBezTo>
                <a:close/>
                <a:moveTo>
                  <a:pt x="1483" y="716"/>
                </a:moveTo>
                <a:cubicBezTo>
                  <a:pt x="1475" y="716"/>
                  <a:pt x="1467" y="723"/>
                  <a:pt x="1467" y="732"/>
                </a:cubicBezTo>
                <a:cubicBezTo>
                  <a:pt x="1467" y="741"/>
                  <a:pt x="1475" y="749"/>
                  <a:pt x="1484" y="749"/>
                </a:cubicBezTo>
                <a:cubicBezTo>
                  <a:pt x="1493" y="749"/>
                  <a:pt x="1500" y="741"/>
                  <a:pt x="1500" y="731"/>
                </a:cubicBezTo>
                <a:cubicBezTo>
                  <a:pt x="1500" y="722"/>
                  <a:pt x="1493" y="716"/>
                  <a:pt x="1483" y="716"/>
                </a:cubicBezTo>
                <a:close/>
                <a:moveTo>
                  <a:pt x="1415" y="572"/>
                </a:moveTo>
                <a:cubicBezTo>
                  <a:pt x="1406" y="572"/>
                  <a:pt x="1398" y="579"/>
                  <a:pt x="1398" y="589"/>
                </a:cubicBezTo>
                <a:cubicBezTo>
                  <a:pt x="1398" y="598"/>
                  <a:pt x="1405" y="605"/>
                  <a:pt x="1414" y="605"/>
                </a:cubicBezTo>
                <a:cubicBezTo>
                  <a:pt x="1423" y="606"/>
                  <a:pt x="1431" y="598"/>
                  <a:pt x="1431" y="589"/>
                </a:cubicBezTo>
                <a:cubicBezTo>
                  <a:pt x="1431" y="580"/>
                  <a:pt x="1424" y="573"/>
                  <a:pt x="1415" y="572"/>
                </a:cubicBezTo>
                <a:close/>
                <a:moveTo>
                  <a:pt x="1053" y="322"/>
                </a:moveTo>
                <a:cubicBezTo>
                  <a:pt x="1044" y="321"/>
                  <a:pt x="1037" y="329"/>
                  <a:pt x="1037" y="338"/>
                </a:cubicBezTo>
                <a:cubicBezTo>
                  <a:pt x="1037" y="347"/>
                  <a:pt x="1044" y="354"/>
                  <a:pt x="1053" y="354"/>
                </a:cubicBezTo>
                <a:cubicBezTo>
                  <a:pt x="1062" y="355"/>
                  <a:pt x="1070" y="347"/>
                  <a:pt x="1070" y="338"/>
                </a:cubicBezTo>
                <a:cubicBezTo>
                  <a:pt x="1070" y="329"/>
                  <a:pt x="1062" y="322"/>
                  <a:pt x="1053" y="322"/>
                </a:cubicBezTo>
                <a:close/>
                <a:moveTo>
                  <a:pt x="490" y="491"/>
                </a:moveTo>
                <a:cubicBezTo>
                  <a:pt x="481" y="491"/>
                  <a:pt x="474" y="498"/>
                  <a:pt x="474" y="507"/>
                </a:cubicBezTo>
                <a:cubicBezTo>
                  <a:pt x="474" y="517"/>
                  <a:pt x="481" y="524"/>
                  <a:pt x="490" y="524"/>
                </a:cubicBezTo>
                <a:cubicBezTo>
                  <a:pt x="499" y="524"/>
                  <a:pt x="506" y="517"/>
                  <a:pt x="507" y="508"/>
                </a:cubicBezTo>
                <a:cubicBezTo>
                  <a:pt x="507" y="499"/>
                  <a:pt x="499" y="491"/>
                  <a:pt x="490" y="491"/>
                </a:cubicBezTo>
                <a:close/>
                <a:moveTo>
                  <a:pt x="1340" y="484"/>
                </a:moveTo>
                <a:cubicBezTo>
                  <a:pt x="1331" y="483"/>
                  <a:pt x="1323" y="490"/>
                  <a:pt x="1323" y="500"/>
                </a:cubicBezTo>
                <a:cubicBezTo>
                  <a:pt x="1323" y="509"/>
                  <a:pt x="1330" y="516"/>
                  <a:pt x="1339" y="517"/>
                </a:cubicBezTo>
                <a:cubicBezTo>
                  <a:pt x="1348" y="517"/>
                  <a:pt x="1356" y="510"/>
                  <a:pt x="1356" y="500"/>
                </a:cubicBezTo>
                <a:cubicBezTo>
                  <a:pt x="1356" y="492"/>
                  <a:pt x="1349" y="484"/>
                  <a:pt x="1340" y="484"/>
                </a:cubicBezTo>
                <a:close/>
                <a:moveTo>
                  <a:pt x="579" y="417"/>
                </a:moveTo>
                <a:cubicBezTo>
                  <a:pt x="570" y="417"/>
                  <a:pt x="563" y="424"/>
                  <a:pt x="563" y="433"/>
                </a:cubicBezTo>
                <a:cubicBezTo>
                  <a:pt x="562" y="443"/>
                  <a:pt x="570" y="450"/>
                  <a:pt x="579" y="450"/>
                </a:cubicBezTo>
                <a:cubicBezTo>
                  <a:pt x="588" y="450"/>
                  <a:pt x="595" y="443"/>
                  <a:pt x="595" y="434"/>
                </a:cubicBezTo>
                <a:cubicBezTo>
                  <a:pt x="596" y="425"/>
                  <a:pt x="588" y="417"/>
                  <a:pt x="579" y="417"/>
                </a:cubicBezTo>
                <a:close/>
                <a:moveTo>
                  <a:pt x="1428" y="1246"/>
                </a:moveTo>
                <a:cubicBezTo>
                  <a:pt x="1428" y="1237"/>
                  <a:pt x="1420" y="1230"/>
                  <a:pt x="1410" y="1230"/>
                </a:cubicBezTo>
                <a:cubicBezTo>
                  <a:pt x="1402" y="1230"/>
                  <a:pt x="1395" y="1238"/>
                  <a:pt x="1395" y="1247"/>
                </a:cubicBezTo>
                <a:cubicBezTo>
                  <a:pt x="1395" y="1256"/>
                  <a:pt x="1402" y="1263"/>
                  <a:pt x="1412" y="1263"/>
                </a:cubicBezTo>
                <a:cubicBezTo>
                  <a:pt x="1421" y="1262"/>
                  <a:pt x="1428" y="1255"/>
                  <a:pt x="1428" y="1246"/>
                </a:cubicBezTo>
                <a:close/>
                <a:moveTo>
                  <a:pt x="998" y="317"/>
                </a:moveTo>
                <a:cubicBezTo>
                  <a:pt x="989" y="317"/>
                  <a:pt x="982" y="324"/>
                  <a:pt x="982" y="333"/>
                </a:cubicBezTo>
                <a:cubicBezTo>
                  <a:pt x="982" y="342"/>
                  <a:pt x="990" y="349"/>
                  <a:pt x="999" y="349"/>
                </a:cubicBezTo>
                <a:cubicBezTo>
                  <a:pt x="1008" y="349"/>
                  <a:pt x="1015" y="342"/>
                  <a:pt x="1015" y="333"/>
                </a:cubicBezTo>
                <a:cubicBezTo>
                  <a:pt x="1015" y="323"/>
                  <a:pt x="1007" y="316"/>
                  <a:pt x="998" y="317"/>
                </a:cubicBezTo>
                <a:close/>
                <a:moveTo>
                  <a:pt x="1211" y="391"/>
                </a:moveTo>
                <a:cubicBezTo>
                  <a:pt x="1202" y="390"/>
                  <a:pt x="1194" y="398"/>
                  <a:pt x="1194" y="407"/>
                </a:cubicBezTo>
                <a:cubicBezTo>
                  <a:pt x="1194" y="416"/>
                  <a:pt x="1202" y="423"/>
                  <a:pt x="1211" y="423"/>
                </a:cubicBezTo>
                <a:cubicBezTo>
                  <a:pt x="1220" y="423"/>
                  <a:pt x="1227" y="417"/>
                  <a:pt x="1227" y="407"/>
                </a:cubicBezTo>
                <a:cubicBezTo>
                  <a:pt x="1227" y="398"/>
                  <a:pt x="1220" y="391"/>
                  <a:pt x="1211" y="391"/>
                </a:cubicBezTo>
                <a:close/>
                <a:moveTo>
                  <a:pt x="426" y="595"/>
                </a:moveTo>
                <a:cubicBezTo>
                  <a:pt x="417" y="595"/>
                  <a:pt x="410" y="603"/>
                  <a:pt x="410" y="612"/>
                </a:cubicBezTo>
                <a:cubicBezTo>
                  <a:pt x="410" y="621"/>
                  <a:pt x="417" y="628"/>
                  <a:pt x="426" y="628"/>
                </a:cubicBezTo>
                <a:cubicBezTo>
                  <a:pt x="435" y="628"/>
                  <a:pt x="442" y="621"/>
                  <a:pt x="442" y="612"/>
                </a:cubicBezTo>
                <a:cubicBezTo>
                  <a:pt x="443" y="603"/>
                  <a:pt x="435" y="595"/>
                  <a:pt x="426" y="595"/>
                </a:cubicBezTo>
                <a:close/>
                <a:moveTo>
                  <a:pt x="1383" y="1288"/>
                </a:moveTo>
                <a:cubicBezTo>
                  <a:pt x="1391" y="1287"/>
                  <a:pt x="1399" y="1280"/>
                  <a:pt x="1399" y="1271"/>
                </a:cubicBezTo>
                <a:cubicBezTo>
                  <a:pt x="1398" y="1262"/>
                  <a:pt x="1391" y="1255"/>
                  <a:pt x="1382" y="1255"/>
                </a:cubicBezTo>
                <a:cubicBezTo>
                  <a:pt x="1373" y="1255"/>
                  <a:pt x="1366" y="1262"/>
                  <a:pt x="1366" y="1271"/>
                </a:cubicBezTo>
                <a:cubicBezTo>
                  <a:pt x="1366" y="1280"/>
                  <a:pt x="1373" y="1288"/>
                  <a:pt x="1383" y="1288"/>
                </a:cubicBezTo>
                <a:close/>
                <a:moveTo>
                  <a:pt x="553" y="1379"/>
                </a:moveTo>
                <a:cubicBezTo>
                  <a:pt x="562" y="1379"/>
                  <a:pt x="569" y="1371"/>
                  <a:pt x="569" y="1362"/>
                </a:cubicBezTo>
                <a:cubicBezTo>
                  <a:pt x="568" y="1353"/>
                  <a:pt x="561" y="1346"/>
                  <a:pt x="552" y="1346"/>
                </a:cubicBezTo>
                <a:cubicBezTo>
                  <a:pt x="543" y="1346"/>
                  <a:pt x="536" y="1354"/>
                  <a:pt x="536" y="1363"/>
                </a:cubicBezTo>
                <a:cubicBezTo>
                  <a:pt x="536" y="1372"/>
                  <a:pt x="544" y="1379"/>
                  <a:pt x="553" y="1379"/>
                </a:cubicBezTo>
                <a:close/>
                <a:moveTo>
                  <a:pt x="1204" y="1436"/>
                </a:moveTo>
                <a:cubicBezTo>
                  <a:pt x="1213" y="1436"/>
                  <a:pt x="1221" y="1429"/>
                  <a:pt x="1221" y="1420"/>
                </a:cubicBezTo>
                <a:cubicBezTo>
                  <a:pt x="1221" y="1411"/>
                  <a:pt x="1214" y="1404"/>
                  <a:pt x="1205" y="1404"/>
                </a:cubicBezTo>
                <a:cubicBezTo>
                  <a:pt x="1196" y="1403"/>
                  <a:pt x="1189" y="1410"/>
                  <a:pt x="1189" y="1419"/>
                </a:cubicBezTo>
                <a:cubicBezTo>
                  <a:pt x="1189" y="1428"/>
                  <a:pt x="1196" y="1436"/>
                  <a:pt x="1204" y="1436"/>
                </a:cubicBezTo>
                <a:close/>
                <a:moveTo>
                  <a:pt x="721" y="347"/>
                </a:moveTo>
                <a:cubicBezTo>
                  <a:pt x="712" y="348"/>
                  <a:pt x="706" y="355"/>
                  <a:pt x="706" y="364"/>
                </a:cubicBezTo>
                <a:cubicBezTo>
                  <a:pt x="706" y="373"/>
                  <a:pt x="713" y="380"/>
                  <a:pt x="722" y="380"/>
                </a:cubicBezTo>
                <a:cubicBezTo>
                  <a:pt x="731" y="380"/>
                  <a:pt x="739" y="372"/>
                  <a:pt x="739" y="363"/>
                </a:cubicBezTo>
                <a:cubicBezTo>
                  <a:pt x="739" y="354"/>
                  <a:pt x="731" y="347"/>
                  <a:pt x="721" y="347"/>
                </a:cubicBezTo>
                <a:close/>
                <a:moveTo>
                  <a:pt x="577" y="1409"/>
                </a:moveTo>
                <a:cubicBezTo>
                  <a:pt x="586" y="1409"/>
                  <a:pt x="594" y="1401"/>
                  <a:pt x="594" y="1392"/>
                </a:cubicBezTo>
                <a:cubicBezTo>
                  <a:pt x="593" y="1383"/>
                  <a:pt x="586" y="1376"/>
                  <a:pt x="577" y="1376"/>
                </a:cubicBezTo>
                <a:cubicBezTo>
                  <a:pt x="568" y="1376"/>
                  <a:pt x="561" y="1383"/>
                  <a:pt x="561" y="1392"/>
                </a:cubicBezTo>
                <a:cubicBezTo>
                  <a:pt x="561" y="1401"/>
                  <a:pt x="568" y="1409"/>
                  <a:pt x="577" y="1409"/>
                </a:cubicBezTo>
                <a:close/>
                <a:moveTo>
                  <a:pt x="1132" y="356"/>
                </a:moveTo>
                <a:cubicBezTo>
                  <a:pt x="1123" y="356"/>
                  <a:pt x="1116" y="363"/>
                  <a:pt x="1116" y="372"/>
                </a:cubicBezTo>
                <a:cubicBezTo>
                  <a:pt x="1116" y="381"/>
                  <a:pt x="1124" y="389"/>
                  <a:pt x="1133" y="388"/>
                </a:cubicBezTo>
                <a:cubicBezTo>
                  <a:pt x="1142" y="388"/>
                  <a:pt x="1149" y="381"/>
                  <a:pt x="1149" y="372"/>
                </a:cubicBezTo>
                <a:cubicBezTo>
                  <a:pt x="1148" y="363"/>
                  <a:pt x="1142" y="356"/>
                  <a:pt x="1132" y="356"/>
                </a:cubicBezTo>
                <a:close/>
                <a:moveTo>
                  <a:pt x="1498" y="854"/>
                </a:moveTo>
                <a:cubicBezTo>
                  <a:pt x="1489" y="854"/>
                  <a:pt x="1482" y="862"/>
                  <a:pt x="1483" y="871"/>
                </a:cubicBezTo>
                <a:cubicBezTo>
                  <a:pt x="1483" y="880"/>
                  <a:pt x="1491" y="887"/>
                  <a:pt x="1499" y="887"/>
                </a:cubicBezTo>
                <a:cubicBezTo>
                  <a:pt x="1508" y="887"/>
                  <a:pt x="1515" y="879"/>
                  <a:pt x="1515" y="870"/>
                </a:cubicBezTo>
                <a:cubicBezTo>
                  <a:pt x="1515" y="861"/>
                  <a:pt x="1508" y="854"/>
                  <a:pt x="1498" y="854"/>
                </a:cubicBezTo>
                <a:close/>
                <a:moveTo>
                  <a:pt x="1496" y="1089"/>
                </a:moveTo>
                <a:cubicBezTo>
                  <a:pt x="1497" y="1080"/>
                  <a:pt x="1490" y="1072"/>
                  <a:pt x="1481" y="1071"/>
                </a:cubicBezTo>
                <a:cubicBezTo>
                  <a:pt x="1473" y="1071"/>
                  <a:pt x="1465" y="1078"/>
                  <a:pt x="1464" y="1087"/>
                </a:cubicBezTo>
                <a:cubicBezTo>
                  <a:pt x="1463" y="1095"/>
                  <a:pt x="1470" y="1103"/>
                  <a:pt x="1479" y="1104"/>
                </a:cubicBezTo>
                <a:cubicBezTo>
                  <a:pt x="1488" y="1105"/>
                  <a:pt x="1496" y="1098"/>
                  <a:pt x="1496" y="1089"/>
                </a:cubicBezTo>
                <a:close/>
                <a:moveTo>
                  <a:pt x="343" y="1071"/>
                </a:moveTo>
                <a:cubicBezTo>
                  <a:pt x="342" y="1080"/>
                  <a:pt x="349" y="1088"/>
                  <a:pt x="359" y="1088"/>
                </a:cubicBezTo>
                <a:cubicBezTo>
                  <a:pt x="367" y="1088"/>
                  <a:pt x="375" y="1081"/>
                  <a:pt x="375" y="1072"/>
                </a:cubicBezTo>
                <a:cubicBezTo>
                  <a:pt x="375" y="1063"/>
                  <a:pt x="368" y="1056"/>
                  <a:pt x="359" y="1055"/>
                </a:cubicBezTo>
                <a:cubicBezTo>
                  <a:pt x="350" y="1055"/>
                  <a:pt x="343" y="1062"/>
                  <a:pt x="343" y="1071"/>
                </a:cubicBezTo>
                <a:close/>
                <a:moveTo>
                  <a:pt x="806" y="327"/>
                </a:moveTo>
                <a:cubicBezTo>
                  <a:pt x="797" y="327"/>
                  <a:pt x="790" y="335"/>
                  <a:pt x="789" y="344"/>
                </a:cubicBezTo>
                <a:cubicBezTo>
                  <a:pt x="789" y="353"/>
                  <a:pt x="796" y="360"/>
                  <a:pt x="805" y="360"/>
                </a:cubicBezTo>
                <a:cubicBezTo>
                  <a:pt x="814" y="360"/>
                  <a:pt x="822" y="353"/>
                  <a:pt x="822" y="344"/>
                </a:cubicBezTo>
                <a:cubicBezTo>
                  <a:pt x="822" y="335"/>
                  <a:pt x="815" y="327"/>
                  <a:pt x="806" y="327"/>
                </a:cubicBezTo>
                <a:close/>
                <a:moveTo>
                  <a:pt x="1446" y="1184"/>
                </a:moveTo>
                <a:cubicBezTo>
                  <a:pt x="1455" y="1184"/>
                  <a:pt x="1462" y="1176"/>
                  <a:pt x="1462" y="1167"/>
                </a:cubicBezTo>
                <a:cubicBezTo>
                  <a:pt x="1462" y="1158"/>
                  <a:pt x="1456" y="1151"/>
                  <a:pt x="1447" y="1151"/>
                </a:cubicBezTo>
                <a:cubicBezTo>
                  <a:pt x="1437" y="1151"/>
                  <a:pt x="1430" y="1158"/>
                  <a:pt x="1430" y="1167"/>
                </a:cubicBezTo>
                <a:cubicBezTo>
                  <a:pt x="1430" y="1176"/>
                  <a:pt x="1437" y="1184"/>
                  <a:pt x="1446" y="1184"/>
                </a:cubicBezTo>
                <a:close/>
                <a:moveTo>
                  <a:pt x="338" y="1004"/>
                </a:moveTo>
                <a:cubicBezTo>
                  <a:pt x="347" y="1004"/>
                  <a:pt x="355" y="997"/>
                  <a:pt x="355" y="987"/>
                </a:cubicBezTo>
                <a:cubicBezTo>
                  <a:pt x="354" y="979"/>
                  <a:pt x="347" y="972"/>
                  <a:pt x="338" y="972"/>
                </a:cubicBezTo>
                <a:cubicBezTo>
                  <a:pt x="329" y="972"/>
                  <a:pt x="322" y="979"/>
                  <a:pt x="322" y="988"/>
                </a:cubicBezTo>
                <a:cubicBezTo>
                  <a:pt x="322" y="997"/>
                  <a:pt x="329" y="1004"/>
                  <a:pt x="338" y="1004"/>
                </a:cubicBezTo>
                <a:close/>
                <a:moveTo>
                  <a:pt x="869" y="1516"/>
                </a:moveTo>
                <a:cubicBezTo>
                  <a:pt x="878" y="1516"/>
                  <a:pt x="885" y="1508"/>
                  <a:pt x="885" y="1500"/>
                </a:cubicBezTo>
                <a:cubicBezTo>
                  <a:pt x="885" y="1491"/>
                  <a:pt x="878" y="1484"/>
                  <a:pt x="869" y="1484"/>
                </a:cubicBezTo>
                <a:cubicBezTo>
                  <a:pt x="859" y="1484"/>
                  <a:pt x="852" y="1491"/>
                  <a:pt x="853" y="1501"/>
                </a:cubicBezTo>
                <a:cubicBezTo>
                  <a:pt x="853" y="1510"/>
                  <a:pt x="860" y="1517"/>
                  <a:pt x="869" y="1516"/>
                </a:cubicBezTo>
                <a:close/>
                <a:moveTo>
                  <a:pt x="1459" y="686"/>
                </a:moveTo>
                <a:cubicBezTo>
                  <a:pt x="1451" y="685"/>
                  <a:pt x="1443" y="693"/>
                  <a:pt x="1443" y="701"/>
                </a:cubicBezTo>
                <a:cubicBezTo>
                  <a:pt x="1442" y="711"/>
                  <a:pt x="1449" y="718"/>
                  <a:pt x="1459" y="718"/>
                </a:cubicBezTo>
                <a:cubicBezTo>
                  <a:pt x="1468" y="718"/>
                  <a:pt x="1475" y="711"/>
                  <a:pt x="1475" y="702"/>
                </a:cubicBezTo>
                <a:cubicBezTo>
                  <a:pt x="1475" y="694"/>
                  <a:pt x="1468" y="686"/>
                  <a:pt x="1459" y="686"/>
                </a:cubicBezTo>
                <a:close/>
                <a:moveTo>
                  <a:pt x="1175" y="1461"/>
                </a:moveTo>
                <a:cubicBezTo>
                  <a:pt x="1184" y="1461"/>
                  <a:pt x="1191" y="1453"/>
                  <a:pt x="1191" y="1444"/>
                </a:cubicBezTo>
                <a:cubicBezTo>
                  <a:pt x="1191" y="1435"/>
                  <a:pt x="1184" y="1428"/>
                  <a:pt x="1175" y="1428"/>
                </a:cubicBezTo>
                <a:cubicBezTo>
                  <a:pt x="1166" y="1428"/>
                  <a:pt x="1158" y="1436"/>
                  <a:pt x="1159" y="1445"/>
                </a:cubicBezTo>
                <a:cubicBezTo>
                  <a:pt x="1159" y="1454"/>
                  <a:pt x="1166" y="1461"/>
                  <a:pt x="1175" y="1461"/>
                </a:cubicBezTo>
                <a:close/>
                <a:moveTo>
                  <a:pt x="341" y="771"/>
                </a:moveTo>
                <a:cubicBezTo>
                  <a:pt x="341" y="780"/>
                  <a:pt x="349" y="787"/>
                  <a:pt x="358" y="787"/>
                </a:cubicBezTo>
                <a:cubicBezTo>
                  <a:pt x="367" y="786"/>
                  <a:pt x="374" y="779"/>
                  <a:pt x="374" y="770"/>
                </a:cubicBezTo>
                <a:cubicBezTo>
                  <a:pt x="373" y="761"/>
                  <a:pt x="366" y="754"/>
                  <a:pt x="357" y="754"/>
                </a:cubicBezTo>
                <a:cubicBezTo>
                  <a:pt x="348" y="754"/>
                  <a:pt x="341" y="762"/>
                  <a:pt x="341" y="771"/>
                </a:cubicBezTo>
                <a:close/>
                <a:moveTo>
                  <a:pt x="404" y="1201"/>
                </a:moveTo>
                <a:cubicBezTo>
                  <a:pt x="413" y="1201"/>
                  <a:pt x="420" y="1194"/>
                  <a:pt x="420" y="1185"/>
                </a:cubicBezTo>
                <a:cubicBezTo>
                  <a:pt x="419" y="1176"/>
                  <a:pt x="412" y="1169"/>
                  <a:pt x="403" y="1169"/>
                </a:cubicBezTo>
                <a:cubicBezTo>
                  <a:pt x="394" y="1169"/>
                  <a:pt x="387" y="1176"/>
                  <a:pt x="387" y="1186"/>
                </a:cubicBezTo>
                <a:cubicBezTo>
                  <a:pt x="387" y="1195"/>
                  <a:pt x="394" y="1202"/>
                  <a:pt x="404" y="1201"/>
                </a:cubicBezTo>
                <a:close/>
                <a:moveTo>
                  <a:pt x="1485" y="1049"/>
                </a:moveTo>
                <a:cubicBezTo>
                  <a:pt x="1494" y="1049"/>
                  <a:pt x="1501" y="1042"/>
                  <a:pt x="1501" y="1033"/>
                </a:cubicBezTo>
                <a:cubicBezTo>
                  <a:pt x="1501" y="1024"/>
                  <a:pt x="1493" y="1017"/>
                  <a:pt x="1484" y="1017"/>
                </a:cubicBezTo>
                <a:cubicBezTo>
                  <a:pt x="1475" y="1017"/>
                  <a:pt x="1468" y="1024"/>
                  <a:pt x="1468" y="1033"/>
                </a:cubicBezTo>
                <a:cubicBezTo>
                  <a:pt x="1469" y="1043"/>
                  <a:pt x="1476" y="1049"/>
                  <a:pt x="1485" y="1049"/>
                </a:cubicBezTo>
                <a:close/>
                <a:moveTo>
                  <a:pt x="327" y="933"/>
                </a:moveTo>
                <a:cubicBezTo>
                  <a:pt x="327" y="942"/>
                  <a:pt x="335" y="950"/>
                  <a:pt x="343" y="950"/>
                </a:cubicBezTo>
                <a:cubicBezTo>
                  <a:pt x="352" y="950"/>
                  <a:pt x="360" y="942"/>
                  <a:pt x="360" y="933"/>
                </a:cubicBezTo>
                <a:cubicBezTo>
                  <a:pt x="360" y="925"/>
                  <a:pt x="353" y="917"/>
                  <a:pt x="344" y="917"/>
                </a:cubicBezTo>
                <a:cubicBezTo>
                  <a:pt x="334" y="917"/>
                  <a:pt x="327" y="924"/>
                  <a:pt x="327" y="933"/>
                </a:cubicBezTo>
                <a:close/>
                <a:moveTo>
                  <a:pt x="428" y="1231"/>
                </a:moveTo>
                <a:cubicBezTo>
                  <a:pt x="437" y="1231"/>
                  <a:pt x="444" y="1224"/>
                  <a:pt x="444" y="1215"/>
                </a:cubicBezTo>
                <a:cubicBezTo>
                  <a:pt x="444" y="1205"/>
                  <a:pt x="437" y="1199"/>
                  <a:pt x="428" y="1199"/>
                </a:cubicBezTo>
                <a:cubicBezTo>
                  <a:pt x="419" y="1199"/>
                  <a:pt x="411" y="1206"/>
                  <a:pt x="412" y="1215"/>
                </a:cubicBezTo>
                <a:cubicBezTo>
                  <a:pt x="412" y="1224"/>
                  <a:pt x="420" y="1232"/>
                  <a:pt x="428" y="1231"/>
                </a:cubicBezTo>
                <a:close/>
                <a:moveTo>
                  <a:pt x="735" y="1478"/>
                </a:moveTo>
                <a:cubicBezTo>
                  <a:pt x="744" y="1478"/>
                  <a:pt x="751" y="1471"/>
                  <a:pt x="751" y="1462"/>
                </a:cubicBezTo>
                <a:cubicBezTo>
                  <a:pt x="751" y="1453"/>
                  <a:pt x="744" y="1445"/>
                  <a:pt x="735" y="1445"/>
                </a:cubicBezTo>
                <a:cubicBezTo>
                  <a:pt x="726" y="1445"/>
                  <a:pt x="719" y="1452"/>
                  <a:pt x="719" y="1461"/>
                </a:cubicBezTo>
                <a:cubicBezTo>
                  <a:pt x="718" y="1470"/>
                  <a:pt x="726" y="1477"/>
                  <a:pt x="735" y="1478"/>
                </a:cubicBezTo>
                <a:close/>
                <a:moveTo>
                  <a:pt x="692" y="372"/>
                </a:moveTo>
                <a:cubicBezTo>
                  <a:pt x="684" y="372"/>
                  <a:pt x="676" y="380"/>
                  <a:pt x="676" y="388"/>
                </a:cubicBezTo>
                <a:cubicBezTo>
                  <a:pt x="676" y="397"/>
                  <a:pt x="683" y="404"/>
                  <a:pt x="692" y="404"/>
                </a:cubicBezTo>
                <a:cubicBezTo>
                  <a:pt x="701" y="404"/>
                  <a:pt x="708" y="397"/>
                  <a:pt x="708" y="388"/>
                </a:cubicBezTo>
                <a:cubicBezTo>
                  <a:pt x="708" y="379"/>
                  <a:pt x="701" y="372"/>
                  <a:pt x="692" y="372"/>
                </a:cubicBezTo>
                <a:close/>
                <a:moveTo>
                  <a:pt x="1496" y="787"/>
                </a:moveTo>
                <a:cubicBezTo>
                  <a:pt x="1496" y="778"/>
                  <a:pt x="1489" y="771"/>
                  <a:pt x="1480" y="771"/>
                </a:cubicBezTo>
                <a:cubicBezTo>
                  <a:pt x="1471" y="770"/>
                  <a:pt x="1463" y="777"/>
                  <a:pt x="1463" y="786"/>
                </a:cubicBezTo>
                <a:cubicBezTo>
                  <a:pt x="1463" y="795"/>
                  <a:pt x="1470" y="803"/>
                  <a:pt x="1479" y="803"/>
                </a:cubicBezTo>
                <a:cubicBezTo>
                  <a:pt x="1488" y="803"/>
                  <a:pt x="1496" y="796"/>
                  <a:pt x="1496" y="787"/>
                </a:cubicBezTo>
                <a:close/>
                <a:moveTo>
                  <a:pt x="1351" y="1312"/>
                </a:moveTo>
                <a:cubicBezTo>
                  <a:pt x="1360" y="1313"/>
                  <a:pt x="1368" y="1306"/>
                  <a:pt x="1368" y="1297"/>
                </a:cubicBezTo>
                <a:cubicBezTo>
                  <a:pt x="1369" y="1288"/>
                  <a:pt x="1362" y="1280"/>
                  <a:pt x="1353" y="1280"/>
                </a:cubicBezTo>
                <a:cubicBezTo>
                  <a:pt x="1345" y="1279"/>
                  <a:pt x="1337" y="1286"/>
                  <a:pt x="1336" y="1295"/>
                </a:cubicBezTo>
                <a:cubicBezTo>
                  <a:pt x="1335" y="1304"/>
                  <a:pt x="1342" y="1312"/>
                  <a:pt x="1351" y="1312"/>
                </a:cubicBezTo>
                <a:close/>
                <a:moveTo>
                  <a:pt x="1091" y="1481"/>
                </a:moveTo>
                <a:cubicBezTo>
                  <a:pt x="1100" y="1481"/>
                  <a:pt x="1107" y="1474"/>
                  <a:pt x="1107" y="1465"/>
                </a:cubicBezTo>
                <a:cubicBezTo>
                  <a:pt x="1108" y="1456"/>
                  <a:pt x="1101" y="1449"/>
                  <a:pt x="1092" y="1449"/>
                </a:cubicBezTo>
                <a:cubicBezTo>
                  <a:pt x="1083" y="1448"/>
                  <a:pt x="1075" y="1456"/>
                  <a:pt x="1075" y="1465"/>
                </a:cubicBezTo>
                <a:cubicBezTo>
                  <a:pt x="1075" y="1473"/>
                  <a:pt x="1082" y="1481"/>
                  <a:pt x="1091" y="1481"/>
                </a:cubicBezTo>
                <a:close/>
                <a:moveTo>
                  <a:pt x="1236" y="420"/>
                </a:moveTo>
                <a:cubicBezTo>
                  <a:pt x="1227" y="419"/>
                  <a:pt x="1220" y="427"/>
                  <a:pt x="1219" y="436"/>
                </a:cubicBezTo>
                <a:cubicBezTo>
                  <a:pt x="1219" y="445"/>
                  <a:pt x="1226" y="452"/>
                  <a:pt x="1235" y="452"/>
                </a:cubicBezTo>
                <a:cubicBezTo>
                  <a:pt x="1244" y="452"/>
                  <a:pt x="1252" y="445"/>
                  <a:pt x="1252" y="436"/>
                </a:cubicBezTo>
                <a:cubicBezTo>
                  <a:pt x="1252" y="428"/>
                  <a:pt x="1245" y="420"/>
                  <a:pt x="1236" y="420"/>
                </a:cubicBezTo>
                <a:close/>
                <a:moveTo>
                  <a:pt x="1234" y="1411"/>
                </a:moveTo>
                <a:cubicBezTo>
                  <a:pt x="1243" y="1411"/>
                  <a:pt x="1250" y="1403"/>
                  <a:pt x="1250" y="1395"/>
                </a:cubicBezTo>
                <a:cubicBezTo>
                  <a:pt x="1250" y="1386"/>
                  <a:pt x="1242" y="1378"/>
                  <a:pt x="1233" y="1379"/>
                </a:cubicBezTo>
                <a:cubicBezTo>
                  <a:pt x="1225" y="1379"/>
                  <a:pt x="1218" y="1386"/>
                  <a:pt x="1218" y="1395"/>
                </a:cubicBezTo>
                <a:cubicBezTo>
                  <a:pt x="1218" y="1404"/>
                  <a:pt x="1225" y="1411"/>
                  <a:pt x="1234" y="1411"/>
                </a:cubicBezTo>
                <a:close/>
                <a:moveTo>
                  <a:pt x="1506" y="980"/>
                </a:moveTo>
                <a:cubicBezTo>
                  <a:pt x="1506" y="971"/>
                  <a:pt x="1499" y="963"/>
                  <a:pt x="1490" y="963"/>
                </a:cubicBezTo>
                <a:cubicBezTo>
                  <a:pt x="1481" y="963"/>
                  <a:pt x="1474" y="970"/>
                  <a:pt x="1474" y="980"/>
                </a:cubicBezTo>
                <a:cubicBezTo>
                  <a:pt x="1474" y="989"/>
                  <a:pt x="1481" y="996"/>
                  <a:pt x="1490" y="996"/>
                </a:cubicBezTo>
                <a:cubicBezTo>
                  <a:pt x="1498" y="996"/>
                  <a:pt x="1506" y="988"/>
                  <a:pt x="1506" y="980"/>
                </a:cubicBezTo>
                <a:close/>
                <a:moveTo>
                  <a:pt x="453" y="1261"/>
                </a:moveTo>
                <a:cubicBezTo>
                  <a:pt x="462" y="1261"/>
                  <a:pt x="469" y="1253"/>
                  <a:pt x="469" y="1244"/>
                </a:cubicBezTo>
                <a:cubicBezTo>
                  <a:pt x="469" y="1236"/>
                  <a:pt x="461" y="1228"/>
                  <a:pt x="452" y="1228"/>
                </a:cubicBezTo>
                <a:cubicBezTo>
                  <a:pt x="443" y="1229"/>
                  <a:pt x="436" y="1236"/>
                  <a:pt x="437" y="1245"/>
                </a:cubicBezTo>
                <a:cubicBezTo>
                  <a:pt x="437" y="1254"/>
                  <a:pt x="444" y="1261"/>
                  <a:pt x="453" y="1261"/>
                </a:cubicBezTo>
                <a:close/>
                <a:moveTo>
                  <a:pt x="1511" y="925"/>
                </a:moveTo>
                <a:cubicBezTo>
                  <a:pt x="1511" y="916"/>
                  <a:pt x="1504" y="909"/>
                  <a:pt x="1494" y="909"/>
                </a:cubicBezTo>
                <a:cubicBezTo>
                  <a:pt x="1485" y="909"/>
                  <a:pt x="1479" y="916"/>
                  <a:pt x="1479" y="925"/>
                </a:cubicBezTo>
                <a:cubicBezTo>
                  <a:pt x="1479" y="934"/>
                  <a:pt x="1486" y="941"/>
                  <a:pt x="1495" y="941"/>
                </a:cubicBezTo>
                <a:cubicBezTo>
                  <a:pt x="1504" y="941"/>
                  <a:pt x="1511" y="933"/>
                  <a:pt x="1511" y="925"/>
                </a:cubicBezTo>
                <a:close/>
                <a:moveTo>
                  <a:pt x="656" y="1443"/>
                </a:moveTo>
                <a:cubicBezTo>
                  <a:pt x="665" y="1443"/>
                  <a:pt x="672" y="1436"/>
                  <a:pt x="673" y="1427"/>
                </a:cubicBezTo>
                <a:cubicBezTo>
                  <a:pt x="673" y="1418"/>
                  <a:pt x="666" y="1411"/>
                  <a:pt x="657" y="1410"/>
                </a:cubicBezTo>
                <a:cubicBezTo>
                  <a:pt x="648" y="1410"/>
                  <a:pt x="640" y="1417"/>
                  <a:pt x="640" y="1426"/>
                </a:cubicBezTo>
                <a:cubicBezTo>
                  <a:pt x="640" y="1435"/>
                  <a:pt x="647" y="1443"/>
                  <a:pt x="656" y="1443"/>
                </a:cubicBezTo>
                <a:close/>
                <a:moveTo>
                  <a:pt x="376" y="691"/>
                </a:moveTo>
                <a:cubicBezTo>
                  <a:pt x="376" y="700"/>
                  <a:pt x="384" y="708"/>
                  <a:pt x="392" y="707"/>
                </a:cubicBezTo>
                <a:cubicBezTo>
                  <a:pt x="401" y="707"/>
                  <a:pt x="408" y="700"/>
                  <a:pt x="408" y="691"/>
                </a:cubicBezTo>
                <a:cubicBezTo>
                  <a:pt x="408" y="682"/>
                  <a:pt x="401" y="675"/>
                  <a:pt x="392" y="675"/>
                </a:cubicBezTo>
                <a:cubicBezTo>
                  <a:pt x="383" y="675"/>
                  <a:pt x="376" y="683"/>
                  <a:pt x="376" y="691"/>
                </a:cubicBezTo>
                <a:close/>
                <a:moveTo>
                  <a:pt x="337" y="824"/>
                </a:moveTo>
                <a:cubicBezTo>
                  <a:pt x="336" y="833"/>
                  <a:pt x="343" y="841"/>
                  <a:pt x="352" y="841"/>
                </a:cubicBezTo>
                <a:cubicBezTo>
                  <a:pt x="361" y="842"/>
                  <a:pt x="368" y="835"/>
                  <a:pt x="369" y="826"/>
                </a:cubicBezTo>
                <a:cubicBezTo>
                  <a:pt x="369" y="817"/>
                  <a:pt x="363" y="809"/>
                  <a:pt x="354" y="809"/>
                </a:cubicBezTo>
                <a:cubicBezTo>
                  <a:pt x="345" y="808"/>
                  <a:pt x="337" y="815"/>
                  <a:pt x="337" y="824"/>
                </a:cubicBezTo>
                <a:close/>
                <a:moveTo>
                  <a:pt x="512" y="1334"/>
                </a:moveTo>
                <a:cubicBezTo>
                  <a:pt x="512" y="1343"/>
                  <a:pt x="519" y="1350"/>
                  <a:pt x="528" y="1350"/>
                </a:cubicBezTo>
                <a:cubicBezTo>
                  <a:pt x="537" y="1350"/>
                  <a:pt x="544" y="1342"/>
                  <a:pt x="544" y="1333"/>
                </a:cubicBezTo>
                <a:cubicBezTo>
                  <a:pt x="544" y="1325"/>
                  <a:pt x="536" y="1317"/>
                  <a:pt x="528" y="1317"/>
                </a:cubicBezTo>
                <a:cubicBezTo>
                  <a:pt x="519" y="1317"/>
                  <a:pt x="512" y="1325"/>
                  <a:pt x="512" y="1334"/>
                </a:cubicBezTo>
                <a:close/>
                <a:moveTo>
                  <a:pt x="331" y="879"/>
                </a:moveTo>
                <a:cubicBezTo>
                  <a:pt x="331" y="887"/>
                  <a:pt x="339" y="895"/>
                  <a:pt x="347" y="895"/>
                </a:cubicBezTo>
                <a:cubicBezTo>
                  <a:pt x="356" y="895"/>
                  <a:pt x="364" y="888"/>
                  <a:pt x="364" y="879"/>
                </a:cubicBezTo>
                <a:cubicBezTo>
                  <a:pt x="364" y="870"/>
                  <a:pt x="357" y="863"/>
                  <a:pt x="348" y="863"/>
                </a:cubicBezTo>
                <a:cubicBezTo>
                  <a:pt x="339" y="863"/>
                  <a:pt x="332" y="870"/>
                  <a:pt x="331" y="879"/>
                </a:cubicBezTo>
                <a:close/>
                <a:moveTo>
                  <a:pt x="1007" y="1501"/>
                </a:moveTo>
                <a:cubicBezTo>
                  <a:pt x="1016" y="1501"/>
                  <a:pt x="1023" y="1493"/>
                  <a:pt x="1023" y="1484"/>
                </a:cubicBezTo>
                <a:cubicBezTo>
                  <a:pt x="1023" y="1475"/>
                  <a:pt x="1016" y="1468"/>
                  <a:pt x="1007" y="1468"/>
                </a:cubicBezTo>
                <a:cubicBezTo>
                  <a:pt x="998" y="1469"/>
                  <a:pt x="991" y="1476"/>
                  <a:pt x="991" y="1485"/>
                </a:cubicBezTo>
                <a:cubicBezTo>
                  <a:pt x="991" y="1494"/>
                  <a:pt x="998" y="1501"/>
                  <a:pt x="1007" y="1501"/>
                </a:cubicBezTo>
                <a:close/>
                <a:moveTo>
                  <a:pt x="383" y="1118"/>
                </a:moveTo>
                <a:cubicBezTo>
                  <a:pt x="392" y="1118"/>
                  <a:pt x="399" y="1111"/>
                  <a:pt x="400" y="1102"/>
                </a:cubicBezTo>
                <a:cubicBezTo>
                  <a:pt x="400" y="1093"/>
                  <a:pt x="392" y="1085"/>
                  <a:pt x="384" y="1085"/>
                </a:cubicBezTo>
                <a:cubicBezTo>
                  <a:pt x="375" y="1085"/>
                  <a:pt x="367" y="1093"/>
                  <a:pt x="367" y="1102"/>
                </a:cubicBezTo>
                <a:cubicBezTo>
                  <a:pt x="367" y="1110"/>
                  <a:pt x="374" y="1117"/>
                  <a:pt x="383" y="1118"/>
                </a:cubicBezTo>
                <a:close/>
                <a:moveTo>
                  <a:pt x="1409" y="627"/>
                </a:moveTo>
                <a:cubicBezTo>
                  <a:pt x="1401" y="627"/>
                  <a:pt x="1394" y="634"/>
                  <a:pt x="1394" y="643"/>
                </a:cubicBezTo>
                <a:cubicBezTo>
                  <a:pt x="1393" y="652"/>
                  <a:pt x="1400" y="659"/>
                  <a:pt x="1409" y="659"/>
                </a:cubicBezTo>
                <a:cubicBezTo>
                  <a:pt x="1418" y="660"/>
                  <a:pt x="1426" y="652"/>
                  <a:pt x="1426" y="644"/>
                </a:cubicBezTo>
                <a:cubicBezTo>
                  <a:pt x="1426" y="635"/>
                  <a:pt x="1418" y="627"/>
                  <a:pt x="1409" y="627"/>
                </a:cubicBezTo>
                <a:close/>
                <a:moveTo>
                  <a:pt x="1157" y="386"/>
                </a:moveTo>
                <a:cubicBezTo>
                  <a:pt x="1148" y="386"/>
                  <a:pt x="1141" y="393"/>
                  <a:pt x="1141" y="402"/>
                </a:cubicBezTo>
                <a:cubicBezTo>
                  <a:pt x="1141" y="411"/>
                  <a:pt x="1148" y="418"/>
                  <a:pt x="1157" y="418"/>
                </a:cubicBezTo>
                <a:cubicBezTo>
                  <a:pt x="1166" y="418"/>
                  <a:pt x="1173" y="411"/>
                  <a:pt x="1173" y="402"/>
                </a:cubicBezTo>
                <a:cubicBezTo>
                  <a:pt x="1173" y="393"/>
                  <a:pt x="1165" y="385"/>
                  <a:pt x="1157" y="386"/>
                </a:cubicBezTo>
                <a:close/>
                <a:moveTo>
                  <a:pt x="1262" y="450"/>
                </a:moveTo>
                <a:cubicBezTo>
                  <a:pt x="1253" y="450"/>
                  <a:pt x="1245" y="456"/>
                  <a:pt x="1245" y="465"/>
                </a:cubicBezTo>
                <a:cubicBezTo>
                  <a:pt x="1245" y="474"/>
                  <a:pt x="1252" y="482"/>
                  <a:pt x="1261" y="482"/>
                </a:cubicBezTo>
                <a:cubicBezTo>
                  <a:pt x="1270" y="482"/>
                  <a:pt x="1277" y="475"/>
                  <a:pt x="1277" y="466"/>
                </a:cubicBezTo>
                <a:cubicBezTo>
                  <a:pt x="1277" y="457"/>
                  <a:pt x="1270" y="450"/>
                  <a:pt x="1262" y="450"/>
                </a:cubicBezTo>
                <a:close/>
                <a:moveTo>
                  <a:pt x="387" y="730"/>
                </a:moveTo>
                <a:cubicBezTo>
                  <a:pt x="378" y="730"/>
                  <a:pt x="371" y="737"/>
                  <a:pt x="371" y="745"/>
                </a:cubicBezTo>
                <a:cubicBezTo>
                  <a:pt x="371" y="754"/>
                  <a:pt x="378" y="762"/>
                  <a:pt x="387" y="762"/>
                </a:cubicBezTo>
                <a:cubicBezTo>
                  <a:pt x="396" y="762"/>
                  <a:pt x="403" y="755"/>
                  <a:pt x="403" y="746"/>
                </a:cubicBezTo>
                <a:cubicBezTo>
                  <a:pt x="403" y="737"/>
                  <a:pt x="396" y="730"/>
                  <a:pt x="387" y="730"/>
                </a:cubicBezTo>
                <a:close/>
                <a:moveTo>
                  <a:pt x="1434" y="657"/>
                </a:moveTo>
                <a:cubicBezTo>
                  <a:pt x="1426" y="657"/>
                  <a:pt x="1418" y="664"/>
                  <a:pt x="1418" y="673"/>
                </a:cubicBezTo>
                <a:cubicBezTo>
                  <a:pt x="1418" y="682"/>
                  <a:pt x="1425" y="689"/>
                  <a:pt x="1434" y="689"/>
                </a:cubicBezTo>
                <a:cubicBezTo>
                  <a:pt x="1443" y="689"/>
                  <a:pt x="1450" y="682"/>
                  <a:pt x="1450" y="673"/>
                </a:cubicBezTo>
                <a:cubicBezTo>
                  <a:pt x="1450" y="664"/>
                  <a:pt x="1443" y="657"/>
                  <a:pt x="1434" y="657"/>
                </a:cubicBezTo>
                <a:close/>
                <a:moveTo>
                  <a:pt x="898" y="1491"/>
                </a:moveTo>
                <a:cubicBezTo>
                  <a:pt x="908" y="1491"/>
                  <a:pt x="915" y="1484"/>
                  <a:pt x="915" y="1475"/>
                </a:cubicBezTo>
                <a:cubicBezTo>
                  <a:pt x="915" y="1466"/>
                  <a:pt x="907" y="1459"/>
                  <a:pt x="898" y="1459"/>
                </a:cubicBezTo>
                <a:cubicBezTo>
                  <a:pt x="890" y="1459"/>
                  <a:pt x="882" y="1467"/>
                  <a:pt x="883" y="1476"/>
                </a:cubicBezTo>
                <a:cubicBezTo>
                  <a:pt x="883" y="1484"/>
                  <a:pt x="890" y="1491"/>
                  <a:pt x="898" y="1491"/>
                </a:cubicBezTo>
                <a:close/>
                <a:moveTo>
                  <a:pt x="1120" y="1456"/>
                </a:moveTo>
                <a:cubicBezTo>
                  <a:pt x="1129" y="1457"/>
                  <a:pt x="1136" y="1449"/>
                  <a:pt x="1136" y="1440"/>
                </a:cubicBezTo>
                <a:cubicBezTo>
                  <a:pt x="1136" y="1432"/>
                  <a:pt x="1130" y="1425"/>
                  <a:pt x="1121" y="1424"/>
                </a:cubicBezTo>
                <a:cubicBezTo>
                  <a:pt x="1112" y="1424"/>
                  <a:pt x="1105" y="1431"/>
                  <a:pt x="1104" y="1440"/>
                </a:cubicBezTo>
                <a:cubicBezTo>
                  <a:pt x="1104" y="1448"/>
                  <a:pt x="1111" y="1456"/>
                  <a:pt x="1120" y="1456"/>
                </a:cubicBezTo>
                <a:close/>
                <a:moveTo>
                  <a:pt x="1023" y="346"/>
                </a:moveTo>
                <a:cubicBezTo>
                  <a:pt x="1014" y="346"/>
                  <a:pt x="1007" y="354"/>
                  <a:pt x="1007" y="363"/>
                </a:cubicBezTo>
                <a:cubicBezTo>
                  <a:pt x="1007" y="371"/>
                  <a:pt x="1014" y="378"/>
                  <a:pt x="1023" y="379"/>
                </a:cubicBezTo>
                <a:cubicBezTo>
                  <a:pt x="1032" y="379"/>
                  <a:pt x="1039" y="372"/>
                  <a:pt x="1039" y="363"/>
                </a:cubicBezTo>
                <a:cubicBezTo>
                  <a:pt x="1039" y="354"/>
                  <a:pt x="1032" y="346"/>
                  <a:pt x="1023" y="346"/>
                </a:cubicBezTo>
                <a:close/>
                <a:moveTo>
                  <a:pt x="477" y="1290"/>
                </a:moveTo>
                <a:cubicBezTo>
                  <a:pt x="487" y="1290"/>
                  <a:pt x="494" y="1283"/>
                  <a:pt x="493" y="1274"/>
                </a:cubicBezTo>
                <a:cubicBezTo>
                  <a:pt x="493" y="1265"/>
                  <a:pt x="486" y="1257"/>
                  <a:pt x="477" y="1258"/>
                </a:cubicBezTo>
                <a:cubicBezTo>
                  <a:pt x="469" y="1258"/>
                  <a:pt x="461" y="1265"/>
                  <a:pt x="461" y="1274"/>
                </a:cubicBezTo>
                <a:cubicBezTo>
                  <a:pt x="461" y="1282"/>
                  <a:pt x="468" y="1290"/>
                  <a:pt x="477" y="1290"/>
                </a:cubicBezTo>
                <a:close/>
                <a:moveTo>
                  <a:pt x="1490" y="840"/>
                </a:moveTo>
                <a:cubicBezTo>
                  <a:pt x="1490" y="832"/>
                  <a:pt x="1483" y="825"/>
                  <a:pt x="1475" y="824"/>
                </a:cubicBezTo>
                <a:cubicBezTo>
                  <a:pt x="1466" y="824"/>
                  <a:pt x="1459" y="831"/>
                  <a:pt x="1458" y="840"/>
                </a:cubicBezTo>
                <a:cubicBezTo>
                  <a:pt x="1458" y="849"/>
                  <a:pt x="1465" y="856"/>
                  <a:pt x="1474" y="856"/>
                </a:cubicBezTo>
                <a:cubicBezTo>
                  <a:pt x="1483" y="856"/>
                  <a:pt x="1490" y="849"/>
                  <a:pt x="1490" y="840"/>
                </a:cubicBezTo>
                <a:close/>
                <a:moveTo>
                  <a:pt x="1263" y="1387"/>
                </a:moveTo>
                <a:cubicBezTo>
                  <a:pt x="1272" y="1387"/>
                  <a:pt x="1280" y="1379"/>
                  <a:pt x="1280" y="1370"/>
                </a:cubicBezTo>
                <a:cubicBezTo>
                  <a:pt x="1280" y="1361"/>
                  <a:pt x="1273" y="1354"/>
                  <a:pt x="1263" y="1354"/>
                </a:cubicBezTo>
                <a:cubicBezTo>
                  <a:pt x="1254" y="1354"/>
                  <a:pt x="1247" y="1362"/>
                  <a:pt x="1247" y="1371"/>
                </a:cubicBezTo>
                <a:cubicBezTo>
                  <a:pt x="1248" y="1379"/>
                  <a:pt x="1255" y="1386"/>
                  <a:pt x="1263" y="1387"/>
                </a:cubicBezTo>
                <a:close/>
                <a:moveTo>
                  <a:pt x="789" y="1482"/>
                </a:moveTo>
                <a:cubicBezTo>
                  <a:pt x="798" y="1482"/>
                  <a:pt x="805" y="1475"/>
                  <a:pt x="805" y="1466"/>
                </a:cubicBezTo>
                <a:cubicBezTo>
                  <a:pt x="806" y="1457"/>
                  <a:pt x="798" y="1450"/>
                  <a:pt x="789" y="1450"/>
                </a:cubicBezTo>
                <a:cubicBezTo>
                  <a:pt x="780" y="1450"/>
                  <a:pt x="773" y="1457"/>
                  <a:pt x="773" y="1466"/>
                </a:cubicBezTo>
                <a:cubicBezTo>
                  <a:pt x="774" y="1475"/>
                  <a:pt x="781" y="1482"/>
                  <a:pt x="789" y="1482"/>
                </a:cubicBezTo>
                <a:close/>
                <a:moveTo>
                  <a:pt x="662" y="397"/>
                </a:moveTo>
                <a:cubicBezTo>
                  <a:pt x="654" y="397"/>
                  <a:pt x="647" y="404"/>
                  <a:pt x="646" y="412"/>
                </a:cubicBezTo>
                <a:cubicBezTo>
                  <a:pt x="646" y="421"/>
                  <a:pt x="653" y="429"/>
                  <a:pt x="662" y="429"/>
                </a:cubicBezTo>
                <a:cubicBezTo>
                  <a:pt x="671" y="429"/>
                  <a:pt x="679" y="422"/>
                  <a:pt x="679" y="413"/>
                </a:cubicBezTo>
                <a:cubicBezTo>
                  <a:pt x="679" y="404"/>
                  <a:pt x="671" y="397"/>
                  <a:pt x="662" y="397"/>
                </a:cubicBezTo>
                <a:close/>
                <a:moveTo>
                  <a:pt x="469" y="562"/>
                </a:moveTo>
                <a:cubicBezTo>
                  <a:pt x="469" y="571"/>
                  <a:pt x="476" y="578"/>
                  <a:pt x="485" y="578"/>
                </a:cubicBezTo>
                <a:cubicBezTo>
                  <a:pt x="494" y="578"/>
                  <a:pt x="501" y="571"/>
                  <a:pt x="501" y="562"/>
                </a:cubicBezTo>
                <a:cubicBezTo>
                  <a:pt x="501" y="554"/>
                  <a:pt x="494" y="546"/>
                  <a:pt x="485" y="546"/>
                </a:cubicBezTo>
                <a:cubicBezTo>
                  <a:pt x="477" y="546"/>
                  <a:pt x="469" y="553"/>
                  <a:pt x="469" y="562"/>
                </a:cubicBezTo>
                <a:close/>
                <a:moveTo>
                  <a:pt x="1323" y="1337"/>
                </a:moveTo>
                <a:cubicBezTo>
                  <a:pt x="1331" y="1337"/>
                  <a:pt x="1339" y="1329"/>
                  <a:pt x="1339" y="1321"/>
                </a:cubicBezTo>
                <a:cubicBezTo>
                  <a:pt x="1339" y="1312"/>
                  <a:pt x="1331" y="1305"/>
                  <a:pt x="1322" y="1305"/>
                </a:cubicBezTo>
                <a:cubicBezTo>
                  <a:pt x="1313" y="1305"/>
                  <a:pt x="1306" y="1312"/>
                  <a:pt x="1306" y="1321"/>
                </a:cubicBezTo>
                <a:cubicBezTo>
                  <a:pt x="1306" y="1330"/>
                  <a:pt x="1314" y="1337"/>
                  <a:pt x="1323" y="1337"/>
                </a:cubicBezTo>
                <a:close/>
                <a:moveTo>
                  <a:pt x="844" y="1487"/>
                </a:moveTo>
                <a:cubicBezTo>
                  <a:pt x="853" y="1487"/>
                  <a:pt x="860" y="1480"/>
                  <a:pt x="860" y="1471"/>
                </a:cubicBezTo>
                <a:cubicBezTo>
                  <a:pt x="860" y="1462"/>
                  <a:pt x="853" y="1455"/>
                  <a:pt x="844" y="1455"/>
                </a:cubicBezTo>
                <a:cubicBezTo>
                  <a:pt x="835" y="1455"/>
                  <a:pt x="828" y="1462"/>
                  <a:pt x="828" y="1470"/>
                </a:cubicBezTo>
                <a:cubicBezTo>
                  <a:pt x="828" y="1479"/>
                  <a:pt x="835" y="1487"/>
                  <a:pt x="844" y="1487"/>
                </a:cubicBezTo>
                <a:close/>
                <a:moveTo>
                  <a:pt x="1417" y="1208"/>
                </a:moveTo>
                <a:cubicBezTo>
                  <a:pt x="1426" y="1208"/>
                  <a:pt x="1433" y="1200"/>
                  <a:pt x="1433" y="1191"/>
                </a:cubicBezTo>
                <a:cubicBezTo>
                  <a:pt x="1432" y="1183"/>
                  <a:pt x="1425" y="1176"/>
                  <a:pt x="1416" y="1176"/>
                </a:cubicBezTo>
                <a:cubicBezTo>
                  <a:pt x="1408" y="1176"/>
                  <a:pt x="1400" y="1183"/>
                  <a:pt x="1400" y="1192"/>
                </a:cubicBezTo>
                <a:cubicBezTo>
                  <a:pt x="1400" y="1201"/>
                  <a:pt x="1407" y="1208"/>
                  <a:pt x="1417" y="1208"/>
                </a:cubicBezTo>
                <a:close/>
                <a:moveTo>
                  <a:pt x="952" y="1496"/>
                </a:moveTo>
                <a:cubicBezTo>
                  <a:pt x="961" y="1496"/>
                  <a:pt x="969" y="1489"/>
                  <a:pt x="969" y="1480"/>
                </a:cubicBezTo>
                <a:cubicBezTo>
                  <a:pt x="969" y="1471"/>
                  <a:pt x="961" y="1464"/>
                  <a:pt x="952" y="1464"/>
                </a:cubicBezTo>
                <a:cubicBezTo>
                  <a:pt x="944" y="1464"/>
                  <a:pt x="937" y="1471"/>
                  <a:pt x="936" y="1480"/>
                </a:cubicBezTo>
                <a:cubicBezTo>
                  <a:pt x="936" y="1489"/>
                  <a:pt x="943" y="1496"/>
                  <a:pt x="952" y="1496"/>
                </a:cubicBezTo>
                <a:close/>
                <a:moveTo>
                  <a:pt x="457" y="571"/>
                </a:moveTo>
                <a:cubicBezTo>
                  <a:pt x="448" y="571"/>
                  <a:pt x="440" y="577"/>
                  <a:pt x="440" y="586"/>
                </a:cubicBezTo>
                <a:cubicBezTo>
                  <a:pt x="440" y="596"/>
                  <a:pt x="447" y="603"/>
                  <a:pt x="456" y="603"/>
                </a:cubicBezTo>
                <a:cubicBezTo>
                  <a:pt x="464" y="604"/>
                  <a:pt x="472" y="596"/>
                  <a:pt x="472" y="587"/>
                </a:cubicBezTo>
                <a:cubicBezTo>
                  <a:pt x="472" y="579"/>
                  <a:pt x="465" y="571"/>
                  <a:pt x="457" y="571"/>
                </a:cubicBezTo>
                <a:close/>
                <a:moveTo>
                  <a:pt x="363" y="1033"/>
                </a:moveTo>
                <a:cubicBezTo>
                  <a:pt x="372" y="1033"/>
                  <a:pt x="379" y="1026"/>
                  <a:pt x="379" y="1018"/>
                </a:cubicBezTo>
                <a:cubicBezTo>
                  <a:pt x="379" y="1008"/>
                  <a:pt x="372" y="1001"/>
                  <a:pt x="363" y="1001"/>
                </a:cubicBezTo>
                <a:cubicBezTo>
                  <a:pt x="354" y="1001"/>
                  <a:pt x="347" y="1008"/>
                  <a:pt x="347" y="1017"/>
                </a:cubicBezTo>
                <a:cubicBezTo>
                  <a:pt x="347" y="1026"/>
                  <a:pt x="354" y="1033"/>
                  <a:pt x="363" y="1033"/>
                </a:cubicBezTo>
                <a:close/>
                <a:moveTo>
                  <a:pt x="1451" y="1129"/>
                </a:moveTo>
                <a:cubicBezTo>
                  <a:pt x="1459" y="1129"/>
                  <a:pt x="1466" y="1122"/>
                  <a:pt x="1467" y="1113"/>
                </a:cubicBezTo>
                <a:cubicBezTo>
                  <a:pt x="1467" y="1104"/>
                  <a:pt x="1460" y="1097"/>
                  <a:pt x="1451" y="1097"/>
                </a:cubicBezTo>
                <a:cubicBezTo>
                  <a:pt x="1442" y="1096"/>
                  <a:pt x="1434" y="1103"/>
                  <a:pt x="1434" y="1112"/>
                </a:cubicBezTo>
                <a:cubicBezTo>
                  <a:pt x="1434" y="1121"/>
                  <a:pt x="1442" y="1129"/>
                  <a:pt x="1451" y="1129"/>
                </a:cubicBezTo>
                <a:close/>
                <a:moveTo>
                  <a:pt x="502" y="1320"/>
                </a:moveTo>
                <a:cubicBezTo>
                  <a:pt x="511" y="1320"/>
                  <a:pt x="518" y="1312"/>
                  <a:pt x="518" y="1303"/>
                </a:cubicBezTo>
                <a:cubicBezTo>
                  <a:pt x="518" y="1295"/>
                  <a:pt x="511" y="1287"/>
                  <a:pt x="502" y="1288"/>
                </a:cubicBezTo>
                <a:cubicBezTo>
                  <a:pt x="493" y="1288"/>
                  <a:pt x="486" y="1295"/>
                  <a:pt x="486" y="1303"/>
                </a:cubicBezTo>
                <a:cubicBezTo>
                  <a:pt x="486" y="1313"/>
                  <a:pt x="493" y="1320"/>
                  <a:pt x="502" y="1320"/>
                </a:cubicBezTo>
                <a:close/>
                <a:moveTo>
                  <a:pt x="1078" y="351"/>
                </a:moveTo>
                <a:cubicBezTo>
                  <a:pt x="1069" y="351"/>
                  <a:pt x="1062" y="359"/>
                  <a:pt x="1061" y="368"/>
                </a:cubicBezTo>
                <a:cubicBezTo>
                  <a:pt x="1061" y="376"/>
                  <a:pt x="1069" y="384"/>
                  <a:pt x="1077" y="384"/>
                </a:cubicBezTo>
                <a:cubicBezTo>
                  <a:pt x="1087" y="384"/>
                  <a:pt x="1094" y="377"/>
                  <a:pt x="1094" y="368"/>
                </a:cubicBezTo>
                <a:cubicBezTo>
                  <a:pt x="1094" y="359"/>
                  <a:pt x="1087" y="352"/>
                  <a:pt x="1078" y="351"/>
                </a:cubicBezTo>
                <a:close/>
                <a:moveTo>
                  <a:pt x="631" y="1414"/>
                </a:moveTo>
                <a:cubicBezTo>
                  <a:pt x="640" y="1414"/>
                  <a:pt x="647" y="1406"/>
                  <a:pt x="647" y="1397"/>
                </a:cubicBezTo>
                <a:cubicBezTo>
                  <a:pt x="647" y="1388"/>
                  <a:pt x="640" y="1381"/>
                  <a:pt x="630" y="1382"/>
                </a:cubicBezTo>
                <a:cubicBezTo>
                  <a:pt x="622" y="1382"/>
                  <a:pt x="615" y="1389"/>
                  <a:pt x="615" y="1397"/>
                </a:cubicBezTo>
                <a:cubicBezTo>
                  <a:pt x="615" y="1406"/>
                  <a:pt x="622" y="1414"/>
                  <a:pt x="631" y="1414"/>
                </a:cubicBezTo>
                <a:close/>
                <a:moveTo>
                  <a:pt x="968" y="342"/>
                </a:moveTo>
                <a:cubicBezTo>
                  <a:pt x="959" y="343"/>
                  <a:pt x="952" y="350"/>
                  <a:pt x="952" y="359"/>
                </a:cubicBezTo>
                <a:cubicBezTo>
                  <a:pt x="953" y="367"/>
                  <a:pt x="960" y="374"/>
                  <a:pt x="968" y="375"/>
                </a:cubicBezTo>
                <a:cubicBezTo>
                  <a:pt x="977" y="375"/>
                  <a:pt x="984" y="367"/>
                  <a:pt x="985" y="358"/>
                </a:cubicBezTo>
                <a:cubicBezTo>
                  <a:pt x="985" y="349"/>
                  <a:pt x="977" y="342"/>
                  <a:pt x="968" y="342"/>
                </a:cubicBezTo>
                <a:close/>
                <a:moveTo>
                  <a:pt x="776" y="353"/>
                </a:moveTo>
                <a:cubicBezTo>
                  <a:pt x="767" y="353"/>
                  <a:pt x="759" y="360"/>
                  <a:pt x="760" y="369"/>
                </a:cubicBezTo>
                <a:cubicBezTo>
                  <a:pt x="760" y="377"/>
                  <a:pt x="767" y="385"/>
                  <a:pt x="776" y="385"/>
                </a:cubicBezTo>
                <a:cubicBezTo>
                  <a:pt x="784" y="385"/>
                  <a:pt x="792" y="378"/>
                  <a:pt x="792" y="369"/>
                </a:cubicBezTo>
                <a:cubicBezTo>
                  <a:pt x="792" y="360"/>
                  <a:pt x="785" y="353"/>
                  <a:pt x="776" y="353"/>
                </a:cubicBezTo>
                <a:close/>
                <a:moveTo>
                  <a:pt x="1294" y="1362"/>
                </a:moveTo>
                <a:cubicBezTo>
                  <a:pt x="1303" y="1361"/>
                  <a:pt x="1310" y="1354"/>
                  <a:pt x="1310" y="1345"/>
                </a:cubicBezTo>
                <a:cubicBezTo>
                  <a:pt x="1310" y="1336"/>
                  <a:pt x="1302" y="1329"/>
                  <a:pt x="1293" y="1329"/>
                </a:cubicBezTo>
                <a:cubicBezTo>
                  <a:pt x="1284" y="1330"/>
                  <a:pt x="1277" y="1337"/>
                  <a:pt x="1277" y="1346"/>
                </a:cubicBezTo>
                <a:cubicBezTo>
                  <a:pt x="1278" y="1355"/>
                  <a:pt x="1285" y="1362"/>
                  <a:pt x="1294" y="1362"/>
                </a:cubicBezTo>
                <a:close/>
                <a:moveTo>
                  <a:pt x="914" y="337"/>
                </a:moveTo>
                <a:cubicBezTo>
                  <a:pt x="905" y="338"/>
                  <a:pt x="899" y="345"/>
                  <a:pt x="899" y="354"/>
                </a:cubicBezTo>
                <a:cubicBezTo>
                  <a:pt x="899" y="363"/>
                  <a:pt x="906" y="369"/>
                  <a:pt x="915" y="369"/>
                </a:cubicBezTo>
                <a:cubicBezTo>
                  <a:pt x="924" y="369"/>
                  <a:pt x="931" y="362"/>
                  <a:pt x="931" y="353"/>
                </a:cubicBezTo>
                <a:cubicBezTo>
                  <a:pt x="931" y="344"/>
                  <a:pt x="923" y="337"/>
                  <a:pt x="914" y="337"/>
                </a:cubicBezTo>
                <a:close/>
                <a:moveTo>
                  <a:pt x="861" y="332"/>
                </a:moveTo>
                <a:cubicBezTo>
                  <a:pt x="852" y="332"/>
                  <a:pt x="844" y="339"/>
                  <a:pt x="844" y="348"/>
                </a:cubicBezTo>
                <a:cubicBezTo>
                  <a:pt x="844" y="357"/>
                  <a:pt x="851" y="364"/>
                  <a:pt x="860" y="364"/>
                </a:cubicBezTo>
                <a:cubicBezTo>
                  <a:pt x="869" y="365"/>
                  <a:pt x="876" y="357"/>
                  <a:pt x="877" y="349"/>
                </a:cubicBezTo>
                <a:cubicBezTo>
                  <a:pt x="877" y="340"/>
                  <a:pt x="870" y="332"/>
                  <a:pt x="861" y="332"/>
                </a:cubicBezTo>
                <a:close/>
                <a:moveTo>
                  <a:pt x="1286" y="480"/>
                </a:moveTo>
                <a:cubicBezTo>
                  <a:pt x="1277" y="480"/>
                  <a:pt x="1270" y="487"/>
                  <a:pt x="1270" y="496"/>
                </a:cubicBezTo>
                <a:cubicBezTo>
                  <a:pt x="1270" y="504"/>
                  <a:pt x="1277" y="512"/>
                  <a:pt x="1286" y="512"/>
                </a:cubicBezTo>
                <a:cubicBezTo>
                  <a:pt x="1295" y="512"/>
                  <a:pt x="1302" y="505"/>
                  <a:pt x="1302" y="496"/>
                </a:cubicBezTo>
                <a:cubicBezTo>
                  <a:pt x="1302" y="487"/>
                  <a:pt x="1294" y="480"/>
                  <a:pt x="1286" y="480"/>
                </a:cubicBezTo>
                <a:close/>
                <a:moveTo>
                  <a:pt x="1038" y="1476"/>
                </a:moveTo>
                <a:cubicBezTo>
                  <a:pt x="1046" y="1475"/>
                  <a:pt x="1053" y="1468"/>
                  <a:pt x="1053" y="1459"/>
                </a:cubicBezTo>
                <a:cubicBezTo>
                  <a:pt x="1053" y="1451"/>
                  <a:pt x="1045" y="1444"/>
                  <a:pt x="1037" y="1444"/>
                </a:cubicBezTo>
                <a:cubicBezTo>
                  <a:pt x="1028" y="1444"/>
                  <a:pt x="1021" y="1451"/>
                  <a:pt x="1021" y="1460"/>
                </a:cubicBezTo>
                <a:cubicBezTo>
                  <a:pt x="1021" y="1469"/>
                  <a:pt x="1029" y="1476"/>
                  <a:pt x="1038" y="1476"/>
                </a:cubicBezTo>
                <a:close/>
                <a:moveTo>
                  <a:pt x="1386" y="597"/>
                </a:moveTo>
                <a:cubicBezTo>
                  <a:pt x="1377" y="597"/>
                  <a:pt x="1369" y="604"/>
                  <a:pt x="1369" y="613"/>
                </a:cubicBezTo>
                <a:cubicBezTo>
                  <a:pt x="1368" y="622"/>
                  <a:pt x="1375" y="629"/>
                  <a:pt x="1384" y="629"/>
                </a:cubicBezTo>
                <a:cubicBezTo>
                  <a:pt x="1393" y="630"/>
                  <a:pt x="1400" y="623"/>
                  <a:pt x="1401" y="614"/>
                </a:cubicBezTo>
                <a:cubicBezTo>
                  <a:pt x="1401" y="605"/>
                  <a:pt x="1394" y="598"/>
                  <a:pt x="1386" y="597"/>
                </a:cubicBezTo>
                <a:close/>
                <a:moveTo>
                  <a:pt x="515" y="522"/>
                </a:moveTo>
                <a:cubicBezTo>
                  <a:pt x="506" y="522"/>
                  <a:pt x="499" y="529"/>
                  <a:pt x="499" y="538"/>
                </a:cubicBezTo>
                <a:cubicBezTo>
                  <a:pt x="499" y="546"/>
                  <a:pt x="506" y="554"/>
                  <a:pt x="515" y="554"/>
                </a:cubicBezTo>
                <a:cubicBezTo>
                  <a:pt x="524" y="554"/>
                  <a:pt x="531" y="546"/>
                  <a:pt x="531" y="537"/>
                </a:cubicBezTo>
                <a:cubicBezTo>
                  <a:pt x="531" y="529"/>
                  <a:pt x="524" y="522"/>
                  <a:pt x="515" y="522"/>
                </a:cubicBezTo>
                <a:close/>
                <a:moveTo>
                  <a:pt x="710" y="1448"/>
                </a:moveTo>
                <a:cubicBezTo>
                  <a:pt x="719" y="1448"/>
                  <a:pt x="726" y="1440"/>
                  <a:pt x="726" y="1432"/>
                </a:cubicBezTo>
                <a:cubicBezTo>
                  <a:pt x="726" y="1423"/>
                  <a:pt x="719" y="1416"/>
                  <a:pt x="711" y="1416"/>
                </a:cubicBezTo>
                <a:cubicBezTo>
                  <a:pt x="702" y="1416"/>
                  <a:pt x="695" y="1422"/>
                  <a:pt x="694" y="1431"/>
                </a:cubicBezTo>
                <a:cubicBezTo>
                  <a:pt x="694" y="1440"/>
                  <a:pt x="701" y="1447"/>
                  <a:pt x="710" y="1448"/>
                </a:cubicBezTo>
                <a:close/>
                <a:moveTo>
                  <a:pt x="1386" y="1233"/>
                </a:moveTo>
                <a:cubicBezTo>
                  <a:pt x="1395" y="1233"/>
                  <a:pt x="1403" y="1225"/>
                  <a:pt x="1402" y="1216"/>
                </a:cubicBezTo>
                <a:cubicBezTo>
                  <a:pt x="1402" y="1208"/>
                  <a:pt x="1395" y="1201"/>
                  <a:pt x="1386" y="1201"/>
                </a:cubicBezTo>
                <a:cubicBezTo>
                  <a:pt x="1377" y="1201"/>
                  <a:pt x="1370" y="1208"/>
                  <a:pt x="1370" y="1217"/>
                </a:cubicBezTo>
                <a:cubicBezTo>
                  <a:pt x="1371" y="1226"/>
                  <a:pt x="1378" y="1233"/>
                  <a:pt x="1386" y="1233"/>
                </a:cubicBezTo>
                <a:close/>
                <a:moveTo>
                  <a:pt x="1472" y="1058"/>
                </a:moveTo>
                <a:cubicBezTo>
                  <a:pt x="1472" y="1050"/>
                  <a:pt x="1464" y="1042"/>
                  <a:pt x="1456" y="1042"/>
                </a:cubicBezTo>
                <a:cubicBezTo>
                  <a:pt x="1447" y="1042"/>
                  <a:pt x="1440" y="1049"/>
                  <a:pt x="1440" y="1058"/>
                </a:cubicBezTo>
                <a:cubicBezTo>
                  <a:pt x="1439" y="1067"/>
                  <a:pt x="1447" y="1074"/>
                  <a:pt x="1456" y="1074"/>
                </a:cubicBezTo>
                <a:cubicBezTo>
                  <a:pt x="1464" y="1074"/>
                  <a:pt x="1471" y="1067"/>
                  <a:pt x="1472" y="1058"/>
                </a:cubicBezTo>
                <a:close/>
                <a:moveTo>
                  <a:pt x="633" y="423"/>
                </a:moveTo>
                <a:cubicBezTo>
                  <a:pt x="624" y="423"/>
                  <a:pt x="617" y="430"/>
                  <a:pt x="618" y="439"/>
                </a:cubicBezTo>
                <a:cubicBezTo>
                  <a:pt x="618" y="448"/>
                  <a:pt x="625" y="455"/>
                  <a:pt x="633" y="455"/>
                </a:cubicBezTo>
                <a:cubicBezTo>
                  <a:pt x="642" y="455"/>
                  <a:pt x="650" y="447"/>
                  <a:pt x="649" y="438"/>
                </a:cubicBezTo>
                <a:cubicBezTo>
                  <a:pt x="649" y="429"/>
                  <a:pt x="642" y="422"/>
                  <a:pt x="633" y="423"/>
                </a:cubicBezTo>
                <a:close/>
                <a:moveTo>
                  <a:pt x="603" y="447"/>
                </a:moveTo>
                <a:cubicBezTo>
                  <a:pt x="595" y="448"/>
                  <a:pt x="588" y="455"/>
                  <a:pt x="588" y="463"/>
                </a:cubicBezTo>
                <a:cubicBezTo>
                  <a:pt x="588" y="472"/>
                  <a:pt x="595" y="479"/>
                  <a:pt x="604" y="479"/>
                </a:cubicBezTo>
                <a:cubicBezTo>
                  <a:pt x="613" y="479"/>
                  <a:pt x="619" y="472"/>
                  <a:pt x="619" y="463"/>
                </a:cubicBezTo>
                <a:cubicBezTo>
                  <a:pt x="619" y="454"/>
                  <a:pt x="612" y="447"/>
                  <a:pt x="603" y="447"/>
                </a:cubicBezTo>
                <a:close/>
                <a:moveTo>
                  <a:pt x="392" y="1131"/>
                </a:moveTo>
                <a:cubicBezTo>
                  <a:pt x="392" y="1140"/>
                  <a:pt x="399" y="1147"/>
                  <a:pt x="408" y="1147"/>
                </a:cubicBezTo>
                <a:cubicBezTo>
                  <a:pt x="416" y="1148"/>
                  <a:pt x="424" y="1140"/>
                  <a:pt x="424" y="1132"/>
                </a:cubicBezTo>
                <a:cubicBezTo>
                  <a:pt x="425" y="1123"/>
                  <a:pt x="418" y="1116"/>
                  <a:pt x="409" y="1115"/>
                </a:cubicBezTo>
                <a:cubicBezTo>
                  <a:pt x="400" y="1115"/>
                  <a:pt x="393" y="1122"/>
                  <a:pt x="392" y="1131"/>
                </a:cubicBezTo>
                <a:close/>
                <a:moveTo>
                  <a:pt x="421" y="650"/>
                </a:moveTo>
                <a:cubicBezTo>
                  <a:pt x="412" y="650"/>
                  <a:pt x="405" y="658"/>
                  <a:pt x="405" y="666"/>
                </a:cubicBezTo>
                <a:cubicBezTo>
                  <a:pt x="405" y="675"/>
                  <a:pt x="412" y="682"/>
                  <a:pt x="421" y="682"/>
                </a:cubicBezTo>
                <a:cubicBezTo>
                  <a:pt x="430" y="682"/>
                  <a:pt x="437" y="675"/>
                  <a:pt x="437" y="666"/>
                </a:cubicBezTo>
                <a:cubicBezTo>
                  <a:pt x="437" y="657"/>
                  <a:pt x="430" y="650"/>
                  <a:pt x="421" y="650"/>
                </a:cubicBezTo>
                <a:close/>
                <a:moveTo>
                  <a:pt x="366" y="799"/>
                </a:moveTo>
                <a:cubicBezTo>
                  <a:pt x="366" y="808"/>
                  <a:pt x="373" y="815"/>
                  <a:pt x="382" y="815"/>
                </a:cubicBezTo>
                <a:cubicBezTo>
                  <a:pt x="390" y="815"/>
                  <a:pt x="397" y="809"/>
                  <a:pt x="398" y="800"/>
                </a:cubicBezTo>
                <a:cubicBezTo>
                  <a:pt x="398" y="791"/>
                  <a:pt x="391" y="784"/>
                  <a:pt x="382" y="783"/>
                </a:cubicBezTo>
                <a:cubicBezTo>
                  <a:pt x="373" y="783"/>
                  <a:pt x="366" y="791"/>
                  <a:pt x="366" y="799"/>
                </a:cubicBezTo>
                <a:close/>
                <a:moveTo>
                  <a:pt x="544" y="497"/>
                </a:moveTo>
                <a:cubicBezTo>
                  <a:pt x="536" y="497"/>
                  <a:pt x="529" y="505"/>
                  <a:pt x="529" y="513"/>
                </a:cubicBezTo>
                <a:cubicBezTo>
                  <a:pt x="529" y="522"/>
                  <a:pt x="536" y="529"/>
                  <a:pt x="545" y="529"/>
                </a:cubicBezTo>
                <a:cubicBezTo>
                  <a:pt x="554" y="529"/>
                  <a:pt x="561" y="522"/>
                  <a:pt x="561" y="513"/>
                </a:cubicBezTo>
                <a:cubicBezTo>
                  <a:pt x="561" y="504"/>
                  <a:pt x="553" y="497"/>
                  <a:pt x="544" y="497"/>
                </a:cubicBezTo>
                <a:close/>
                <a:moveTo>
                  <a:pt x="352" y="963"/>
                </a:moveTo>
                <a:cubicBezTo>
                  <a:pt x="352" y="972"/>
                  <a:pt x="360" y="979"/>
                  <a:pt x="369" y="979"/>
                </a:cubicBezTo>
                <a:cubicBezTo>
                  <a:pt x="378" y="979"/>
                  <a:pt x="384" y="972"/>
                  <a:pt x="384" y="963"/>
                </a:cubicBezTo>
                <a:cubicBezTo>
                  <a:pt x="384" y="954"/>
                  <a:pt x="376" y="947"/>
                  <a:pt x="368" y="947"/>
                </a:cubicBezTo>
                <a:cubicBezTo>
                  <a:pt x="359" y="947"/>
                  <a:pt x="352" y="955"/>
                  <a:pt x="352" y="963"/>
                </a:cubicBezTo>
                <a:close/>
                <a:moveTo>
                  <a:pt x="1311" y="509"/>
                </a:moveTo>
                <a:cubicBezTo>
                  <a:pt x="1302" y="508"/>
                  <a:pt x="1295" y="516"/>
                  <a:pt x="1295" y="525"/>
                </a:cubicBezTo>
                <a:cubicBezTo>
                  <a:pt x="1295" y="533"/>
                  <a:pt x="1301" y="540"/>
                  <a:pt x="1310" y="541"/>
                </a:cubicBezTo>
                <a:cubicBezTo>
                  <a:pt x="1319" y="541"/>
                  <a:pt x="1327" y="534"/>
                  <a:pt x="1327" y="525"/>
                </a:cubicBezTo>
                <a:cubicBezTo>
                  <a:pt x="1327" y="516"/>
                  <a:pt x="1319" y="509"/>
                  <a:pt x="1311" y="509"/>
                </a:cubicBezTo>
                <a:close/>
                <a:moveTo>
                  <a:pt x="1455" y="741"/>
                </a:moveTo>
                <a:cubicBezTo>
                  <a:pt x="1446" y="741"/>
                  <a:pt x="1438" y="749"/>
                  <a:pt x="1439" y="757"/>
                </a:cubicBezTo>
                <a:cubicBezTo>
                  <a:pt x="1439" y="766"/>
                  <a:pt x="1446" y="773"/>
                  <a:pt x="1455" y="773"/>
                </a:cubicBezTo>
                <a:cubicBezTo>
                  <a:pt x="1464" y="773"/>
                  <a:pt x="1471" y="765"/>
                  <a:pt x="1471" y="756"/>
                </a:cubicBezTo>
                <a:cubicBezTo>
                  <a:pt x="1470" y="748"/>
                  <a:pt x="1463" y="741"/>
                  <a:pt x="1455" y="741"/>
                </a:cubicBezTo>
                <a:close/>
                <a:moveTo>
                  <a:pt x="747" y="377"/>
                </a:moveTo>
                <a:cubicBezTo>
                  <a:pt x="738" y="378"/>
                  <a:pt x="731" y="385"/>
                  <a:pt x="731" y="393"/>
                </a:cubicBezTo>
                <a:cubicBezTo>
                  <a:pt x="731" y="402"/>
                  <a:pt x="738" y="410"/>
                  <a:pt x="747" y="409"/>
                </a:cubicBezTo>
                <a:cubicBezTo>
                  <a:pt x="756" y="409"/>
                  <a:pt x="763" y="402"/>
                  <a:pt x="763" y="393"/>
                </a:cubicBezTo>
                <a:cubicBezTo>
                  <a:pt x="762" y="384"/>
                  <a:pt x="755" y="377"/>
                  <a:pt x="747" y="377"/>
                </a:cubicBezTo>
                <a:close/>
                <a:moveTo>
                  <a:pt x="1182" y="416"/>
                </a:moveTo>
                <a:cubicBezTo>
                  <a:pt x="1173" y="416"/>
                  <a:pt x="1166" y="423"/>
                  <a:pt x="1166" y="432"/>
                </a:cubicBezTo>
                <a:cubicBezTo>
                  <a:pt x="1166" y="440"/>
                  <a:pt x="1173" y="447"/>
                  <a:pt x="1181" y="448"/>
                </a:cubicBezTo>
                <a:cubicBezTo>
                  <a:pt x="1190" y="448"/>
                  <a:pt x="1198" y="440"/>
                  <a:pt x="1198" y="431"/>
                </a:cubicBezTo>
                <a:cubicBezTo>
                  <a:pt x="1197" y="423"/>
                  <a:pt x="1190" y="416"/>
                  <a:pt x="1182" y="416"/>
                </a:cubicBezTo>
                <a:close/>
                <a:moveTo>
                  <a:pt x="1360" y="569"/>
                </a:moveTo>
                <a:cubicBezTo>
                  <a:pt x="1352" y="568"/>
                  <a:pt x="1344" y="576"/>
                  <a:pt x="1344" y="585"/>
                </a:cubicBezTo>
                <a:cubicBezTo>
                  <a:pt x="1344" y="593"/>
                  <a:pt x="1351" y="600"/>
                  <a:pt x="1360" y="600"/>
                </a:cubicBezTo>
                <a:cubicBezTo>
                  <a:pt x="1369" y="600"/>
                  <a:pt x="1376" y="593"/>
                  <a:pt x="1376" y="585"/>
                </a:cubicBezTo>
                <a:cubicBezTo>
                  <a:pt x="1376" y="576"/>
                  <a:pt x="1369" y="569"/>
                  <a:pt x="1360" y="569"/>
                </a:cubicBezTo>
                <a:close/>
                <a:moveTo>
                  <a:pt x="573" y="472"/>
                </a:moveTo>
                <a:cubicBezTo>
                  <a:pt x="565" y="472"/>
                  <a:pt x="558" y="479"/>
                  <a:pt x="558" y="488"/>
                </a:cubicBezTo>
                <a:cubicBezTo>
                  <a:pt x="558" y="497"/>
                  <a:pt x="565" y="504"/>
                  <a:pt x="574" y="504"/>
                </a:cubicBezTo>
                <a:cubicBezTo>
                  <a:pt x="582" y="504"/>
                  <a:pt x="590" y="496"/>
                  <a:pt x="590" y="488"/>
                </a:cubicBezTo>
                <a:cubicBezTo>
                  <a:pt x="589" y="479"/>
                  <a:pt x="582" y="472"/>
                  <a:pt x="573" y="472"/>
                </a:cubicBezTo>
                <a:close/>
                <a:moveTo>
                  <a:pt x="1103" y="381"/>
                </a:moveTo>
                <a:cubicBezTo>
                  <a:pt x="1094" y="381"/>
                  <a:pt x="1087" y="388"/>
                  <a:pt x="1087" y="396"/>
                </a:cubicBezTo>
                <a:cubicBezTo>
                  <a:pt x="1086" y="405"/>
                  <a:pt x="1093" y="413"/>
                  <a:pt x="1103" y="413"/>
                </a:cubicBezTo>
                <a:cubicBezTo>
                  <a:pt x="1111" y="413"/>
                  <a:pt x="1118" y="406"/>
                  <a:pt x="1118" y="397"/>
                </a:cubicBezTo>
                <a:cubicBezTo>
                  <a:pt x="1118" y="388"/>
                  <a:pt x="1111" y="381"/>
                  <a:pt x="1103" y="381"/>
                </a:cubicBezTo>
                <a:close/>
                <a:moveTo>
                  <a:pt x="1335" y="539"/>
                </a:moveTo>
                <a:cubicBezTo>
                  <a:pt x="1326" y="539"/>
                  <a:pt x="1319" y="546"/>
                  <a:pt x="1319" y="555"/>
                </a:cubicBezTo>
                <a:cubicBezTo>
                  <a:pt x="1319" y="563"/>
                  <a:pt x="1327" y="571"/>
                  <a:pt x="1336" y="571"/>
                </a:cubicBezTo>
                <a:cubicBezTo>
                  <a:pt x="1345" y="570"/>
                  <a:pt x="1351" y="563"/>
                  <a:pt x="1351" y="554"/>
                </a:cubicBezTo>
                <a:cubicBezTo>
                  <a:pt x="1351" y="546"/>
                  <a:pt x="1344" y="539"/>
                  <a:pt x="1335" y="539"/>
                </a:cubicBezTo>
                <a:close/>
                <a:moveTo>
                  <a:pt x="831" y="357"/>
                </a:moveTo>
                <a:cubicBezTo>
                  <a:pt x="822" y="357"/>
                  <a:pt x="815" y="364"/>
                  <a:pt x="814" y="373"/>
                </a:cubicBezTo>
                <a:cubicBezTo>
                  <a:pt x="814" y="381"/>
                  <a:pt x="821" y="388"/>
                  <a:pt x="830" y="389"/>
                </a:cubicBezTo>
                <a:cubicBezTo>
                  <a:pt x="839" y="389"/>
                  <a:pt x="846" y="382"/>
                  <a:pt x="846" y="373"/>
                </a:cubicBezTo>
                <a:cubicBezTo>
                  <a:pt x="846" y="364"/>
                  <a:pt x="839" y="357"/>
                  <a:pt x="831" y="357"/>
                </a:cubicBezTo>
                <a:close/>
                <a:moveTo>
                  <a:pt x="1151" y="1431"/>
                </a:moveTo>
                <a:cubicBezTo>
                  <a:pt x="1159" y="1431"/>
                  <a:pt x="1166" y="1424"/>
                  <a:pt x="1166" y="1415"/>
                </a:cubicBezTo>
                <a:cubicBezTo>
                  <a:pt x="1166" y="1407"/>
                  <a:pt x="1159" y="1399"/>
                  <a:pt x="1150" y="1400"/>
                </a:cubicBezTo>
                <a:cubicBezTo>
                  <a:pt x="1141" y="1400"/>
                  <a:pt x="1134" y="1407"/>
                  <a:pt x="1134" y="1416"/>
                </a:cubicBezTo>
                <a:cubicBezTo>
                  <a:pt x="1135" y="1425"/>
                  <a:pt x="1142" y="1432"/>
                  <a:pt x="1151" y="1431"/>
                </a:cubicBezTo>
                <a:close/>
                <a:moveTo>
                  <a:pt x="362" y="854"/>
                </a:moveTo>
                <a:cubicBezTo>
                  <a:pt x="362" y="863"/>
                  <a:pt x="369" y="870"/>
                  <a:pt x="378" y="870"/>
                </a:cubicBezTo>
                <a:cubicBezTo>
                  <a:pt x="386" y="870"/>
                  <a:pt x="393" y="863"/>
                  <a:pt x="393" y="854"/>
                </a:cubicBezTo>
                <a:cubicBezTo>
                  <a:pt x="393" y="846"/>
                  <a:pt x="386" y="838"/>
                  <a:pt x="378" y="838"/>
                </a:cubicBezTo>
                <a:cubicBezTo>
                  <a:pt x="369" y="838"/>
                  <a:pt x="362" y="845"/>
                  <a:pt x="362" y="854"/>
                </a:cubicBezTo>
                <a:close/>
                <a:moveTo>
                  <a:pt x="1422" y="1153"/>
                </a:moveTo>
                <a:cubicBezTo>
                  <a:pt x="1430" y="1153"/>
                  <a:pt x="1437" y="1146"/>
                  <a:pt x="1437" y="1137"/>
                </a:cubicBezTo>
                <a:cubicBezTo>
                  <a:pt x="1437" y="1129"/>
                  <a:pt x="1430" y="1122"/>
                  <a:pt x="1422" y="1121"/>
                </a:cubicBezTo>
                <a:cubicBezTo>
                  <a:pt x="1413" y="1121"/>
                  <a:pt x="1406" y="1128"/>
                  <a:pt x="1406" y="1137"/>
                </a:cubicBezTo>
                <a:cubicBezTo>
                  <a:pt x="1405" y="1146"/>
                  <a:pt x="1413" y="1153"/>
                  <a:pt x="1422" y="1153"/>
                </a:cubicBezTo>
                <a:close/>
                <a:moveTo>
                  <a:pt x="1357" y="1257"/>
                </a:moveTo>
                <a:cubicBezTo>
                  <a:pt x="1366" y="1257"/>
                  <a:pt x="1373" y="1250"/>
                  <a:pt x="1373" y="1241"/>
                </a:cubicBezTo>
                <a:cubicBezTo>
                  <a:pt x="1373" y="1233"/>
                  <a:pt x="1366" y="1226"/>
                  <a:pt x="1358" y="1226"/>
                </a:cubicBezTo>
                <a:cubicBezTo>
                  <a:pt x="1349" y="1226"/>
                  <a:pt x="1342" y="1233"/>
                  <a:pt x="1342" y="1241"/>
                </a:cubicBezTo>
                <a:cubicBezTo>
                  <a:pt x="1341" y="1250"/>
                  <a:pt x="1348" y="1257"/>
                  <a:pt x="1357" y="1257"/>
                </a:cubicBezTo>
                <a:close/>
                <a:moveTo>
                  <a:pt x="1460" y="1020"/>
                </a:moveTo>
                <a:cubicBezTo>
                  <a:pt x="1469" y="1020"/>
                  <a:pt x="1476" y="1013"/>
                  <a:pt x="1476" y="1004"/>
                </a:cubicBezTo>
                <a:cubicBezTo>
                  <a:pt x="1476" y="996"/>
                  <a:pt x="1469" y="989"/>
                  <a:pt x="1460" y="988"/>
                </a:cubicBezTo>
                <a:cubicBezTo>
                  <a:pt x="1451" y="988"/>
                  <a:pt x="1444" y="995"/>
                  <a:pt x="1444" y="1004"/>
                </a:cubicBezTo>
                <a:cubicBezTo>
                  <a:pt x="1444" y="1013"/>
                  <a:pt x="1451" y="1020"/>
                  <a:pt x="1460" y="1020"/>
                </a:cubicBezTo>
                <a:close/>
                <a:moveTo>
                  <a:pt x="1430" y="711"/>
                </a:moveTo>
                <a:cubicBezTo>
                  <a:pt x="1421" y="711"/>
                  <a:pt x="1414" y="719"/>
                  <a:pt x="1414" y="728"/>
                </a:cubicBezTo>
                <a:cubicBezTo>
                  <a:pt x="1415" y="736"/>
                  <a:pt x="1422" y="743"/>
                  <a:pt x="1430" y="743"/>
                </a:cubicBezTo>
                <a:cubicBezTo>
                  <a:pt x="1439" y="742"/>
                  <a:pt x="1446" y="735"/>
                  <a:pt x="1446" y="727"/>
                </a:cubicBezTo>
                <a:cubicBezTo>
                  <a:pt x="1446" y="718"/>
                  <a:pt x="1439" y="711"/>
                  <a:pt x="1430" y="711"/>
                </a:cubicBezTo>
                <a:close/>
                <a:moveTo>
                  <a:pt x="357" y="909"/>
                </a:moveTo>
                <a:cubicBezTo>
                  <a:pt x="357" y="918"/>
                  <a:pt x="364" y="925"/>
                  <a:pt x="373" y="924"/>
                </a:cubicBezTo>
                <a:cubicBezTo>
                  <a:pt x="382" y="924"/>
                  <a:pt x="389" y="917"/>
                  <a:pt x="388" y="908"/>
                </a:cubicBezTo>
                <a:cubicBezTo>
                  <a:pt x="388" y="900"/>
                  <a:pt x="381" y="893"/>
                  <a:pt x="372" y="893"/>
                </a:cubicBezTo>
                <a:cubicBezTo>
                  <a:pt x="364" y="893"/>
                  <a:pt x="357" y="900"/>
                  <a:pt x="357" y="909"/>
                </a:cubicBezTo>
                <a:close/>
                <a:moveTo>
                  <a:pt x="607" y="1383"/>
                </a:moveTo>
                <a:cubicBezTo>
                  <a:pt x="615" y="1383"/>
                  <a:pt x="622" y="1376"/>
                  <a:pt x="622" y="1367"/>
                </a:cubicBezTo>
                <a:cubicBezTo>
                  <a:pt x="622" y="1359"/>
                  <a:pt x="615" y="1352"/>
                  <a:pt x="606" y="1352"/>
                </a:cubicBezTo>
                <a:cubicBezTo>
                  <a:pt x="597" y="1352"/>
                  <a:pt x="590" y="1359"/>
                  <a:pt x="590" y="1368"/>
                </a:cubicBezTo>
                <a:cubicBezTo>
                  <a:pt x="591" y="1377"/>
                  <a:pt x="598" y="1384"/>
                  <a:pt x="607" y="1383"/>
                </a:cubicBezTo>
                <a:close/>
                <a:moveTo>
                  <a:pt x="1481" y="950"/>
                </a:moveTo>
                <a:cubicBezTo>
                  <a:pt x="1481" y="941"/>
                  <a:pt x="1474" y="934"/>
                  <a:pt x="1466" y="934"/>
                </a:cubicBezTo>
                <a:cubicBezTo>
                  <a:pt x="1457" y="933"/>
                  <a:pt x="1449" y="941"/>
                  <a:pt x="1449" y="950"/>
                </a:cubicBezTo>
                <a:cubicBezTo>
                  <a:pt x="1449" y="958"/>
                  <a:pt x="1456" y="965"/>
                  <a:pt x="1465" y="965"/>
                </a:cubicBezTo>
                <a:cubicBezTo>
                  <a:pt x="1473" y="965"/>
                  <a:pt x="1480" y="959"/>
                  <a:pt x="1481" y="950"/>
                </a:cubicBezTo>
                <a:close/>
                <a:moveTo>
                  <a:pt x="433" y="1176"/>
                </a:moveTo>
                <a:cubicBezTo>
                  <a:pt x="442" y="1176"/>
                  <a:pt x="449" y="1169"/>
                  <a:pt x="449" y="1160"/>
                </a:cubicBezTo>
                <a:cubicBezTo>
                  <a:pt x="449" y="1151"/>
                  <a:pt x="441" y="1144"/>
                  <a:pt x="432" y="1145"/>
                </a:cubicBezTo>
                <a:cubicBezTo>
                  <a:pt x="424" y="1145"/>
                  <a:pt x="417" y="1152"/>
                  <a:pt x="417" y="1161"/>
                </a:cubicBezTo>
                <a:cubicBezTo>
                  <a:pt x="417" y="1169"/>
                  <a:pt x="425" y="1176"/>
                  <a:pt x="433" y="1176"/>
                </a:cubicBezTo>
                <a:close/>
                <a:moveTo>
                  <a:pt x="451" y="626"/>
                </a:moveTo>
                <a:cubicBezTo>
                  <a:pt x="442" y="626"/>
                  <a:pt x="435" y="633"/>
                  <a:pt x="435" y="642"/>
                </a:cubicBezTo>
                <a:cubicBezTo>
                  <a:pt x="436" y="651"/>
                  <a:pt x="443" y="658"/>
                  <a:pt x="452" y="657"/>
                </a:cubicBezTo>
                <a:cubicBezTo>
                  <a:pt x="460" y="657"/>
                  <a:pt x="467" y="650"/>
                  <a:pt x="467" y="641"/>
                </a:cubicBezTo>
                <a:cubicBezTo>
                  <a:pt x="466" y="633"/>
                  <a:pt x="459" y="626"/>
                  <a:pt x="451" y="626"/>
                </a:cubicBezTo>
                <a:close/>
                <a:moveTo>
                  <a:pt x="1470" y="879"/>
                </a:moveTo>
                <a:cubicBezTo>
                  <a:pt x="1462" y="879"/>
                  <a:pt x="1454" y="886"/>
                  <a:pt x="1454" y="895"/>
                </a:cubicBezTo>
                <a:cubicBezTo>
                  <a:pt x="1454" y="904"/>
                  <a:pt x="1461" y="911"/>
                  <a:pt x="1470" y="911"/>
                </a:cubicBezTo>
                <a:cubicBezTo>
                  <a:pt x="1479" y="911"/>
                  <a:pt x="1486" y="904"/>
                  <a:pt x="1486" y="895"/>
                </a:cubicBezTo>
                <a:cubicBezTo>
                  <a:pt x="1486" y="886"/>
                  <a:pt x="1479" y="879"/>
                  <a:pt x="1470" y="879"/>
                </a:cubicBezTo>
                <a:close/>
                <a:moveTo>
                  <a:pt x="372" y="1047"/>
                </a:moveTo>
                <a:cubicBezTo>
                  <a:pt x="372" y="1056"/>
                  <a:pt x="379" y="1063"/>
                  <a:pt x="388" y="1063"/>
                </a:cubicBezTo>
                <a:cubicBezTo>
                  <a:pt x="397" y="1063"/>
                  <a:pt x="404" y="1056"/>
                  <a:pt x="404" y="1047"/>
                </a:cubicBezTo>
                <a:cubicBezTo>
                  <a:pt x="404" y="1038"/>
                  <a:pt x="397" y="1031"/>
                  <a:pt x="388" y="1031"/>
                </a:cubicBezTo>
                <a:cubicBezTo>
                  <a:pt x="379" y="1031"/>
                  <a:pt x="372" y="1038"/>
                  <a:pt x="372" y="1047"/>
                </a:cubicBezTo>
                <a:close/>
                <a:moveTo>
                  <a:pt x="401" y="720"/>
                </a:moveTo>
                <a:cubicBezTo>
                  <a:pt x="401" y="729"/>
                  <a:pt x="407" y="736"/>
                  <a:pt x="416" y="737"/>
                </a:cubicBezTo>
                <a:cubicBezTo>
                  <a:pt x="424" y="737"/>
                  <a:pt x="432" y="731"/>
                  <a:pt x="432" y="722"/>
                </a:cubicBezTo>
                <a:cubicBezTo>
                  <a:pt x="433" y="713"/>
                  <a:pt x="427" y="706"/>
                  <a:pt x="418" y="705"/>
                </a:cubicBezTo>
                <a:cubicBezTo>
                  <a:pt x="409" y="705"/>
                  <a:pt x="402" y="711"/>
                  <a:pt x="401" y="720"/>
                </a:cubicBezTo>
                <a:close/>
                <a:moveTo>
                  <a:pt x="1048" y="377"/>
                </a:moveTo>
                <a:cubicBezTo>
                  <a:pt x="1040" y="377"/>
                  <a:pt x="1032" y="384"/>
                  <a:pt x="1032" y="392"/>
                </a:cubicBezTo>
                <a:cubicBezTo>
                  <a:pt x="1032" y="401"/>
                  <a:pt x="1039" y="408"/>
                  <a:pt x="1048" y="408"/>
                </a:cubicBezTo>
                <a:cubicBezTo>
                  <a:pt x="1056" y="408"/>
                  <a:pt x="1063" y="402"/>
                  <a:pt x="1064" y="393"/>
                </a:cubicBezTo>
                <a:cubicBezTo>
                  <a:pt x="1064" y="384"/>
                  <a:pt x="1057" y="377"/>
                  <a:pt x="1048" y="377"/>
                </a:cubicBezTo>
                <a:close/>
                <a:moveTo>
                  <a:pt x="983" y="1471"/>
                </a:moveTo>
                <a:cubicBezTo>
                  <a:pt x="991" y="1471"/>
                  <a:pt x="998" y="1464"/>
                  <a:pt x="998" y="1455"/>
                </a:cubicBezTo>
                <a:cubicBezTo>
                  <a:pt x="998" y="1447"/>
                  <a:pt x="991" y="1440"/>
                  <a:pt x="982" y="1440"/>
                </a:cubicBezTo>
                <a:cubicBezTo>
                  <a:pt x="974" y="1440"/>
                  <a:pt x="967" y="1447"/>
                  <a:pt x="967" y="1455"/>
                </a:cubicBezTo>
                <a:cubicBezTo>
                  <a:pt x="966" y="1464"/>
                  <a:pt x="974" y="1472"/>
                  <a:pt x="983" y="1471"/>
                </a:cubicBezTo>
                <a:close/>
                <a:moveTo>
                  <a:pt x="581" y="1354"/>
                </a:moveTo>
                <a:cubicBezTo>
                  <a:pt x="590" y="1354"/>
                  <a:pt x="597" y="1347"/>
                  <a:pt x="597" y="1338"/>
                </a:cubicBezTo>
                <a:cubicBezTo>
                  <a:pt x="597" y="1329"/>
                  <a:pt x="590" y="1322"/>
                  <a:pt x="582" y="1322"/>
                </a:cubicBezTo>
                <a:cubicBezTo>
                  <a:pt x="573" y="1322"/>
                  <a:pt x="566" y="1329"/>
                  <a:pt x="566" y="1337"/>
                </a:cubicBezTo>
                <a:cubicBezTo>
                  <a:pt x="566" y="1346"/>
                  <a:pt x="572" y="1353"/>
                  <a:pt x="581" y="1354"/>
                </a:cubicBezTo>
                <a:close/>
                <a:moveTo>
                  <a:pt x="764" y="1452"/>
                </a:moveTo>
                <a:cubicBezTo>
                  <a:pt x="772" y="1452"/>
                  <a:pt x="780" y="1446"/>
                  <a:pt x="780" y="1437"/>
                </a:cubicBezTo>
                <a:cubicBezTo>
                  <a:pt x="781" y="1428"/>
                  <a:pt x="774" y="1421"/>
                  <a:pt x="765" y="1420"/>
                </a:cubicBezTo>
                <a:cubicBezTo>
                  <a:pt x="757" y="1420"/>
                  <a:pt x="749" y="1427"/>
                  <a:pt x="749" y="1435"/>
                </a:cubicBezTo>
                <a:cubicBezTo>
                  <a:pt x="749" y="1444"/>
                  <a:pt x="755" y="1451"/>
                  <a:pt x="764" y="1452"/>
                </a:cubicBezTo>
                <a:close/>
                <a:moveTo>
                  <a:pt x="685" y="1418"/>
                </a:moveTo>
                <a:cubicBezTo>
                  <a:pt x="694" y="1418"/>
                  <a:pt x="701" y="1411"/>
                  <a:pt x="701" y="1402"/>
                </a:cubicBezTo>
                <a:cubicBezTo>
                  <a:pt x="701" y="1393"/>
                  <a:pt x="694" y="1386"/>
                  <a:pt x="686" y="1386"/>
                </a:cubicBezTo>
                <a:cubicBezTo>
                  <a:pt x="677" y="1386"/>
                  <a:pt x="670" y="1393"/>
                  <a:pt x="670" y="1402"/>
                </a:cubicBezTo>
                <a:cubicBezTo>
                  <a:pt x="670" y="1410"/>
                  <a:pt x="677" y="1417"/>
                  <a:pt x="685" y="1418"/>
                </a:cubicBezTo>
                <a:close/>
                <a:moveTo>
                  <a:pt x="1180" y="1406"/>
                </a:moveTo>
                <a:cubicBezTo>
                  <a:pt x="1189" y="1406"/>
                  <a:pt x="1196" y="1399"/>
                  <a:pt x="1196" y="1391"/>
                </a:cubicBezTo>
                <a:cubicBezTo>
                  <a:pt x="1196" y="1382"/>
                  <a:pt x="1189" y="1375"/>
                  <a:pt x="1180" y="1375"/>
                </a:cubicBezTo>
                <a:cubicBezTo>
                  <a:pt x="1171" y="1375"/>
                  <a:pt x="1164" y="1382"/>
                  <a:pt x="1164" y="1391"/>
                </a:cubicBezTo>
                <a:cubicBezTo>
                  <a:pt x="1164" y="1400"/>
                  <a:pt x="1171" y="1406"/>
                  <a:pt x="1180" y="1406"/>
                </a:cubicBezTo>
                <a:close/>
                <a:moveTo>
                  <a:pt x="885" y="362"/>
                </a:moveTo>
                <a:cubicBezTo>
                  <a:pt x="877" y="362"/>
                  <a:pt x="869" y="369"/>
                  <a:pt x="869" y="378"/>
                </a:cubicBezTo>
                <a:cubicBezTo>
                  <a:pt x="869" y="386"/>
                  <a:pt x="876" y="394"/>
                  <a:pt x="885" y="394"/>
                </a:cubicBezTo>
                <a:cubicBezTo>
                  <a:pt x="893" y="394"/>
                  <a:pt x="901" y="387"/>
                  <a:pt x="901" y="378"/>
                </a:cubicBezTo>
                <a:cubicBezTo>
                  <a:pt x="901" y="370"/>
                  <a:pt x="894" y="363"/>
                  <a:pt x="885" y="362"/>
                </a:cubicBezTo>
                <a:close/>
                <a:moveTo>
                  <a:pt x="1066" y="1451"/>
                </a:moveTo>
                <a:cubicBezTo>
                  <a:pt x="1075" y="1451"/>
                  <a:pt x="1082" y="1444"/>
                  <a:pt x="1082" y="1435"/>
                </a:cubicBezTo>
                <a:cubicBezTo>
                  <a:pt x="1082" y="1427"/>
                  <a:pt x="1076" y="1419"/>
                  <a:pt x="1067" y="1419"/>
                </a:cubicBezTo>
                <a:cubicBezTo>
                  <a:pt x="1058" y="1419"/>
                  <a:pt x="1051" y="1426"/>
                  <a:pt x="1051" y="1435"/>
                </a:cubicBezTo>
                <a:cubicBezTo>
                  <a:pt x="1051" y="1443"/>
                  <a:pt x="1058" y="1451"/>
                  <a:pt x="1066" y="1451"/>
                </a:cubicBezTo>
                <a:close/>
                <a:moveTo>
                  <a:pt x="1465" y="812"/>
                </a:moveTo>
                <a:cubicBezTo>
                  <a:pt x="1466" y="803"/>
                  <a:pt x="1459" y="796"/>
                  <a:pt x="1450" y="796"/>
                </a:cubicBezTo>
                <a:cubicBezTo>
                  <a:pt x="1441" y="796"/>
                  <a:pt x="1434" y="802"/>
                  <a:pt x="1434" y="811"/>
                </a:cubicBezTo>
                <a:cubicBezTo>
                  <a:pt x="1434" y="820"/>
                  <a:pt x="1441" y="827"/>
                  <a:pt x="1449" y="827"/>
                </a:cubicBezTo>
                <a:cubicBezTo>
                  <a:pt x="1458" y="827"/>
                  <a:pt x="1465" y="820"/>
                  <a:pt x="1465" y="812"/>
                </a:cubicBezTo>
                <a:close/>
                <a:moveTo>
                  <a:pt x="1206" y="445"/>
                </a:moveTo>
                <a:cubicBezTo>
                  <a:pt x="1198" y="445"/>
                  <a:pt x="1191" y="452"/>
                  <a:pt x="1191" y="461"/>
                </a:cubicBezTo>
                <a:cubicBezTo>
                  <a:pt x="1191" y="469"/>
                  <a:pt x="1198" y="476"/>
                  <a:pt x="1207" y="476"/>
                </a:cubicBezTo>
                <a:cubicBezTo>
                  <a:pt x="1215" y="476"/>
                  <a:pt x="1222" y="469"/>
                  <a:pt x="1222" y="461"/>
                </a:cubicBezTo>
                <a:cubicBezTo>
                  <a:pt x="1222" y="452"/>
                  <a:pt x="1215" y="445"/>
                  <a:pt x="1206" y="445"/>
                </a:cubicBezTo>
                <a:close/>
                <a:moveTo>
                  <a:pt x="557" y="1324"/>
                </a:moveTo>
                <a:cubicBezTo>
                  <a:pt x="565" y="1324"/>
                  <a:pt x="572" y="1318"/>
                  <a:pt x="572" y="1309"/>
                </a:cubicBezTo>
                <a:cubicBezTo>
                  <a:pt x="572" y="1300"/>
                  <a:pt x="565" y="1293"/>
                  <a:pt x="557" y="1293"/>
                </a:cubicBezTo>
                <a:cubicBezTo>
                  <a:pt x="548" y="1293"/>
                  <a:pt x="541" y="1300"/>
                  <a:pt x="541" y="1309"/>
                </a:cubicBezTo>
                <a:cubicBezTo>
                  <a:pt x="541" y="1317"/>
                  <a:pt x="548" y="1324"/>
                  <a:pt x="557" y="1324"/>
                </a:cubicBezTo>
                <a:close/>
                <a:moveTo>
                  <a:pt x="1327" y="1282"/>
                </a:moveTo>
                <a:cubicBezTo>
                  <a:pt x="1336" y="1282"/>
                  <a:pt x="1343" y="1275"/>
                  <a:pt x="1343" y="1266"/>
                </a:cubicBezTo>
                <a:cubicBezTo>
                  <a:pt x="1343" y="1258"/>
                  <a:pt x="1336" y="1251"/>
                  <a:pt x="1328" y="1250"/>
                </a:cubicBezTo>
                <a:cubicBezTo>
                  <a:pt x="1319" y="1250"/>
                  <a:pt x="1312" y="1257"/>
                  <a:pt x="1312" y="1266"/>
                </a:cubicBezTo>
                <a:cubicBezTo>
                  <a:pt x="1312" y="1275"/>
                  <a:pt x="1319" y="1282"/>
                  <a:pt x="1327" y="1282"/>
                </a:cubicBezTo>
                <a:close/>
                <a:moveTo>
                  <a:pt x="458" y="1206"/>
                </a:moveTo>
                <a:cubicBezTo>
                  <a:pt x="467" y="1206"/>
                  <a:pt x="474" y="1199"/>
                  <a:pt x="473" y="1190"/>
                </a:cubicBezTo>
                <a:cubicBezTo>
                  <a:pt x="473" y="1181"/>
                  <a:pt x="466" y="1174"/>
                  <a:pt x="457" y="1175"/>
                </a:cubicBezTo>
                <a:cubicBezTo>
                  <a:pt x="449" y="1175"/>
                  <a:pt x="442" y="1182"/>
                  <a:pt x="442" y="1191"/>
                </a:cubicBezTo>
                <a:cubicBezTo>
                  <a:pt x="442" y="1199"/>
                  <a:pt x="450" y="1206"/>
                  <a:pt x="458" y="1206"/>
                </a:cubicBezTo>
                <a:close/>
                <a:moveTo>
                  <a:pt x="717" y="402"/>
                </a:moveTo>
                <a:cubicBezTo>
                  <a:pt x="708" y="402"/>
                  <a:pt x="701" y="409"/>
                  <a:pt x="701" y="418"/>
                </a:cubicBezTo>
                <a:cubicBezTo>
                  <a:pt x="701" y="427"/>
                  <a:pt x="708" y="434"/>
                  <a:pt x="717" y="434"/>
                </a:cubicBezTo>
                <a:cubicBezTo>
                  <a:pt x="726" y="434"/>
                  <a:pt x="733" y="427"/>
                  <a:pt x="733" y="418"/>
                </a:cubicBezTo>
                <a:cubicBezTo>
                  <a:pt x="733" y="409"/>
                  <a:pt x="726" y="402"/>
                  <a:pt x="717" y="402"/>
                </a:cubicBezTo>
                <a:close/>
                <a:moveTo>
                  <a:pt x="1209" y="1382"/>
                </a:moveTo>
                <a:cubicBezTo>
                  <a:pt x="1218" y="1381"/>
                  <a:pt x="1225" y="1374"/>
                  <a:pt x="1225" y="1366"/>
                </a:cubicBezTo>
                <a:cubicBezTo>
                  <a:pt x="1225" y="1357"/>
                  <a:pt x="1218" y="1350"/>
                  <a:pt x="1209" y="1350"/>
                </a:cubicBezTo>
                <a:cubicBezTo>
                  <a:pt x="1200" y="1351"/>
                  <a:pt x="1193" y="1357"/>
                  <a:pt x="1194" y="1366"/>
                </a:cubicBezTo>
                <a:cubicBezTo>
                  <a:pt x="1194" y="1375"/>
                  <a:pt x="1201" y="1382"/>
                  <a:pt x="1209" y="1382"/>
                </a:cubicBezTo>
                <a:close/>
                <a:moveTo>
                  <a:pt x="820" y="1457"/>
                </a:moveTo>
                <a:cubicBezTo>
                  <a:pt x="828" y="1456"/>
                  <a:pt x="835" y="1449"/>
                  <a:pt x="835" y="1441"/>
                </a:cubicBezTo>
                <a:cubicBezTo>
                  <a:pt x="835" y="1432"/>
                  <a:pt x="828" y="1425"/>
                  <a:pt x="819" y="1426"/>
                </a:cubicBezTo>
                <a:cubicBezTo>
                  <a:pt x="810" y="1426"/>
                  <a:pt x="803" y="1433"/>
                  <a:pt x="804" y="1441"/>
                </a:cubicBezTo>
                <a:cubicBezTo>
                  <a:pt x="804" y="1450"/>
                  <a:pt x="811" y="1457"/>
                  <a:pt x="820" y="1457"/>
                </a:cubicBezTo>
                <a:close/>
                <a:moveTo>
                  <a:pt x="928" y="1466"/>
                </a:moveTo>
                <a:cubicBezTo>
                  <a:pt x="937" y="1466"/>
                  <a:pt x="943" y="1459"/>
                  <a:pt x="943" y="1450"/>
                </a:cubicBezTo>
                <a:cubicBezTo>
                  <a:pt x="943" y="1442"/>
                  <a:pt x="936" y="1435"/>
                  <a:pt x="927" y="1435"/>
                </a:cubicBezTo>
                <a:cubicBezTo>
                  <a:pt x="919" y="1435"/>
                  <a:pt x="912" y="1442"/>
                  <a:pt x="912" y="1451"/>
                </a:cubicBezTo>
                <a:cubicBezTo>
                  <a:pt x="912" y="1459"/>
                  <a:pt x="919" y="1466"/>
                  <a:pt x="928" y="1466"/>
                </a:cubicBezTo>
                <a:close/>
                <a:moveTo>
                  <a:pt x="993" y="372"/>
                </a:moveTo>
                <a:cubicBezTo>
                  <a:pt x="984" y="372"/>
                  <a:pt x="977" y="379"/>
                  <a:pt x="978" y="388"/>
                </a:cubicBezTo>
                <a:cubicBezTo>
                  <a:pt x="978" y="396"/>
                  <a:pt x="985" y="403"/>
                  <a:pt x="994" y="403"/>
                </a:cubicBezTo>
                <a:cubicBezTo>
                  <a:pt x="1002" y="403"/>
                  <a:pt x="1009" y="396"/>
                  <a:pt x="1009" y="387"/>
                </a:cubicBezTo>
                <a:cubicBezTo>
                  <a:pt x="1009" y="378"/>
                  <a:pt x="1002" y="372"/>
                  <a:pt x="993" y="372"/>
                </a:cubicBezTo>
                <a:close/>
                <a:moveTo>
                  <a:pt x="393" y="1008"/>
                </a:moveTo>
                <a:cubicBezTo>
                  <a:pt x="402" y="1008"/>
                  <a:pt x="409" y="1001"/>
                  <a:pt x="408" y="992"/>
                </a:cubicBezTo>
                <a:cubicBezTo>
                  <a:pt x="408" y="983"/>
                  <a:pt x="401" y="976"/>
                  <a:pt x="392" y="977"/>
                </a:cubicBezTo>
                <a:cubicBezTo>
                  <a:pt x="384" y="977"/>
                  <a:pt x="377" y="984"/>
                  <a:pt x="377" y="992"/>
                </a:cubicBezTo>
                <a:cubicBezTo>
                  <a:pt x="377" y="1001"/>
                  <a:pt x="385" y="1008"/>
                  <a:pt x="393" y="1008"/>
                </a:cubicBezTo>
                <a:close/>
                <a:moveTo>
                  <a:pt x="532" y="1295"/>
                </a:moveTo>
                <a:cubicBezTo>
                  <a:pt x="541" y="1295"/>
                  <a:pt x="548" y="1287"/>
                  <a:pt x="548" y="1279"/>
                </a:cubicBezTo>
                <a:cubicBezTo>
                  <a:pt x="547" y="1270"/>
                  <a:pt x="540" y="1263"/>
                  <a:pt x="531" y="1263"/>
                </a:cubicBezTo>
                <a:cubicBezTo>
                  <a:pt x="523" y="1264"/>
                  <a:pt x="516" y="1270"/>
                  <a:pt x="516" y="1279"/>
                </a:cubicBezTo>
                <a:cubicBezTo>
                  <a:pt x="516" y="1288"/>
                  <a:pt x="523" y="1295"/>
                  <a:pt x="532" y="1295"/>
                </a:cubicBezTo>
                <a:close/>
                <a:moveTo>
                  <a:pt x="482" y="1236"/>
                </a:moveTo>
                <a:cubicBezTo>
                  <a:pt x="491" y="1236"/>
                  <a:pt x="498" y="1229"/>
                  <a:pt x="498" y="1220"/>
                </a:cubicBezTo>
                <a:cubicBezTo>
                  <a:pt x="498" y="1212"/>
                  <a:pt x="491" y="1204"/>
                  <a:pt x="483" y="1204"/>
                </a:cubicBezTo>
                <a:cubicBezTo>
                  <a:pt x="474" y="1204"/>
                  <a:pt x="467" y="1211"/>
                  <a:pt x="467" y="1220"/>
                </a:cubicBezTo>
                <a:cubicBezTo>
                  <a:pt x="467" y="1229"/>
                  <a:pt x="473" y="1235"/>
                  <a:pt x="482" y="1236"/>
                </a:cubicBezTo>
                <a:close/>
                <a:moveTo>
                  <a:pt x="412" y="1092"/>
                </a:moveTo>
                <a:cubicBezTo>
                  <a:pt x="421" y="1093"/>
                  <a:pt x="428" y="1086"/>
                  <a:pt x="428" y="1077"/>
                </a:cubicBezTo>
                <a:cubicBezTo>
                  <a:pt x="429" y="1069"/>
                  <a:pt x="422" y="1062"/>
                  <a:pt x="414" y="1061"/>
                </a:cubicBezTo>
                <a:cubicBezTo>
                  <a:pt x="405" y="1060"/>
                  <a:pt x="398" y="1067"/>
                  <a:pt x="397" y="1076"/>
                </a:cubicBezTo>
                <a:cubicBezTo>
                  <a:pt x="397" y="1085"/>
                  <a:pt x="403" y="1092"/>
                  <a:pt x="412" y="1092"/>
                </a:cubicBezTo>
                <a:close/>
                <a:moveTo>
                  <a:pt x="1127" y="411"/>
                </a:moveTo>
                <a:cubicBezTo>
                  <a:pt x="1119" y="411"/>
                  <a:pt x="1112" y="418"/>
                  <a:pt x="1112" y="427"/>
                </a:cubicBezTo>
                <a:cubicBezTo>
                  <a:pt x="1112" y="435"/>
                  <a:pt x="1118" y="442"/>
                  <a:pt x="1127" y="442"/>
                </a:cubicBezTo>
                <a:cubicBezTo>
                  <a:pt x="1135" y="442"/>
                  <a:pt x="1143" y="436"/>
                  <a:pt x="1143" y="427"/>
                </a:cubicBezTo>
                <a:cubicBezTo>
                  <a:pt x="1143" y="419"/>
                  <a:pt x="1136" y="411"/>
                  <a:pt x="1127" y="411"/>
                </a:cubicBezTo>
                <a:close/>
                <a:moveTo>
                  <a:pt x="481" y="601"/>
                </a:moveTo>
                <a:cubicBezTo>
                  <a:pt x="472" y="601"/>
                  <a:pt x="465" y="608"/>
                  <a:pt x="465" y="617"/>
                </a:cubicBezTo>
                <a:cubicBezTo>
                  <a:pt x="465" y="626"/>
                  <a:pt x="472" y="633"/>
                  <a:pt x="481" y="633"/>
                </a:cubicBezTo>
                <a:cubicBezTo>
                  <a:pt x="489" y="632"/>
                  <a:pt x="496" y="626"/>
                  <a:pt x="496" y="617"/>
                </a:cubicBezTo>
                <a:cubicBezTo>
                  <a:pt x="497" y="609"/>
                  <a:pt x="490" y="602"/>
                  <a:pt x="481" y="601"/>
                </a:cubicBezTo>
                <a:close/>
                <a:moveTo>
                  <a:pt x="1425" y="1099"/>
                </a:moveTo>
                <a:cubicBezTo>
                  <a:pt x="1434" y="1099"/>
                  <a:pt x="1441" y="1092"/>
                  <a:pt x="1441" y="1084"/>
                </a:cubicBezTo>
                <a:cubicBezTo>
                  <a:pt x="1441" y="1075"/>
                  <a:pt x="1434" y="1068"/>
                  <a:pt x="1426" y="1068"/>
                </a:cubicBezTo>
                <a:cubicBezTo>
                  <a:pt x="1417" y="1068"/>
                  <a:pt x="1410" y="1075"/>
                  <a:pt x="1410" y="1083"/>
                </a:cubicBezTo>
                <a:cubicBezTo>
                  <a:pt x="1410" y="1092"/>
                  <a:pt x="1417" y="1099"/>
                  <a:pt x="1425" y="1099"/>
                </a:cubicBezTo>
                <a:close/>
                <a:moveTo>
                  <a:pt x="1297" y="1307"/>
                </a:moveTo>
                <a:cubicBezTo>
                  <a:pt x="1306" y="1307"/>
                  <a:pt x="1313" y="1300"/>
                  <a:pt x="1313" y="1291"/>
                </a:cubicBezTo>
                <a:cubicBezTo>
                  <a:pt x="1314" y="1282"/>
                  <a:pt x="1307" y="1275"/>
                  <a:pt x="1298" y="1275"/>
                </a:cubicBezTo>
                <a:cubicBezTo>
                  <a:pt x="1289" y="1275"/>
                  <a:pt x="1283" y="1282"/>
                  <a:pt x="1282" y="1290"/>
                </a:cubicBezTo>
                <a:cubicBezTo>
                  <a:pt x="1282" y="1299"/>
                  <a:pt x="1289" y="1306"/>
                  <a:pt x="1297" y="1307"/>
                </a:cubicBezTo>
                <a:close/>
                <a:moveTo>
                  <a:pt x="1405" y="682"/>
                </a:moveTo>
                <a:cubicBezTo>
                  <a:pt x="1396" y="683"/>
                  <a:pt x="1389" y="690"/>
                  <a:pt x="1390" y="699"/>
                </a:cubicBezTo>
                <a:cubicBezTo>
                  <a:pt x="1390" y="707"/>
                  <a:pt x="1397" y="714"/>
                  <a:pt x="1406" y="713"/>
                </a:cubicBezTo>
                <a:cubicBezTo>
                  <a:pt x="1414" y="713"/>
                  <a:pt x="1421" y="706"/>
                  <a:pt x="1421" y="698"/>
                </a:cubicBezTo>
                <a:cubicBezTo>
                  <a:pt x="1421" y="689"/>
                  <a:pt x="1413" y="682"/>
                  <a:pt x="1405" y="682"/>
                </a:cubicBezTo>
                <a:close/>
                <a:moveTo>
                  <a:pt x="1238" y="1357"/>
                </a:moveTo>
                <a:cubicBezTo>
                  <a:pt x="1247" y="1357"/>
                  <a:pt x="1254" y="1350"/>
                  <a:pt x="1254" y="1342"/>
                </a:cubicBezTo>
                <a:cubicBezTo>
                  <a:pt x="1255" y="1333"/>
                  <a:pt x="1248" y="1326"/>
                  <a:pt x="1239" y="1326"/>
                </a:cubicBezTo>
                <a:cubicBezTo>
                  <a:pt x="1230" y="1326"/>
                  <a:pt x="1223" y="1333"/>
                  <a:pt x="1223" y="1341"/>
                </a:cubicBezTo>
                <a:cubicBezTo>
                  <a:pt x="1223" y="1350"/>
                  <a:pt x="1230" y="1356"/>
                  <a:pt x="1238" y="1357"/>
                </a:cubicBezTo>
                <a:close/>
                <a:moveTo>
                  <a:pt x="801" y="383"/>
                </a:moveTo>
                <a:cubicBezTo>
                  <a:pt x="792" y="383"/>
                  <a:pt x="785" y="390"/>
                  <a:pt x="785" y="398"/>
                </a:cubicBezTo>
                <a:cubicBezTo>
                  <a:pt x="785" y="407"/>
                  <a:pt x="792" y="414"/>
                  <a:pt x="801" y="414"/>
                </a:cubicBezTo>
                <a:cubicBezTo>
                  <a:pt x="809" y="414"/>
                  <a:pt x="816" y="407"/>
                  <a:pt x="816" y="398"/>
                </a:cubicBezTo>
                <a:cubicBezTo>
                  <a:pt x="816" y="390"/>
                  <a:pt x="809" y="383"/>
                  <a:pt x="801" y="383"/>
                </a:cubicBezTo>
                <a:close/>
                <a:moveTo>
                  <a:pt x="1392" y="1178"/>
                </a:moveTo>
                <a:cubicBezTo>
                  <a:pt x="1401" y="1177"/>
                  <a:pt x="1407" y="1170"/>
                  <a:pt x="1407" y="1162"/>
                </a:cubicBezTo>
                <a:cubicBezTo>
                  <a:pt x="1407" y="1153"/>
                  <a:pt x="1400" y="1146"/>
                  <a:pt x="1391" y="1146"/>
                </a:cubicBezTo>
                <a:cubicBezTo>
                  <a:pt x="1383" y="1147"/>
                  <a:pt x="1376" y="1154"/>
                  <a:pt x="1376" y="1163"/>
                </a:cubicBezTo>
                <a:cubicBezTo>
                  <a:pt x="1376" y="1172"/>
                  <a:pt x="1383" y="1178"/>
                  <a:pt x="1392" y="1178"/>
                </a:cubicBezTo>
                <a:close/>
                <a:moveTo>
                  <a:pt x="939" y="368"/>
                </a:moveTo>
                <a:cubicBezTo>
                  <a:pt x="931" y="368"/>
                  <a:pt x="924" y="374"/>
                  <a:pt x="924" y="383"/>
                </a:cubicBezTo>
                <a:cubicBezTo>
                  <a:pt x="924" y="391"/>
                  <a:pt x="931" y="399"/>
                  <a:pt x="939" y="399"/>
                </a:cubicBezTo>
                <a:cubicBezTo>
                  <a:pt x="948" y="399"/>
                  <a:pt x="955" y="392"/>
                  <a:pt x="955" y="383"/>
                </a:cubicBezTo>
                <a:cubicBezTo>
                  <a:pt x="955" y="375"/>
                  <a:pt x="948" y="368"/>
                  <a:pt x="939" y="368"/>
                </a:cubicBezTo>
                <a:close/>
                <a:moveTo>
                  <a:pt x="874" y="1462"/>
                </a:moveTo>
                <a:cubicBezTo>
                  <a:pt x="882" y="1462"/>
                  <a:pt x="889" y="1455"/>
                  <a:pt x="889" y="1446"/>
                </a:cubicBezTo>
                <a:cubicBezTo>
                  <a:pt x="889" y="1438"/>
                  <a:pt x="883" y="1431"/>
                  <a:pt x="874" y="1431"/>
                </a:cubicBezTo>
                <a:cubicBezTo>
                  <a:pt x="866" y="1430"/>
                  <a:pt x="858" y="1437"/>
                  <a:pt x="858" y="1446"/>
                </a:cubicBezTo>
                <a:cubicBezTo>
                  <a:pt x="858" y="1454"/>
                  <a:pt x="865" y="1462"/>
                  <a:pt x="874" y="1462"/>
                </a:cubicBezTo>
                <a:close/>
                <a:moveTo>
                  <a:pt x="1095" y="1426"/>
                </a:moveTo>
                <a:cubicBezTo>
                  <a:pt x="1104" y="1426"/>
                  <a:pt x="1111" y="1419"/>
                  <a:pt x="1111" y="1411"/>
                </a:cubicBezTo>
                <a:cubicBezTo>
                  <a:pt x="1111" y="1402"/>
                  <a:pt x="1105" y="1395"/>
                  <a:pt x="1096" y="1395"/>
                </a:cubicBezTo>
                <a:cubicBezTo>
                  <a:pt x="1087" y="1395"/>
                  <a:pt x="1080" y="1402"/>
                  <a:pt x="1080" y="1410"/>
                </a:cubicBezTo>
                <a:cubicBezTo>
                  <a:pt x="1080" y="1419"/>
                  <a:pt x="1087" y="1426"/>
                  <a:pt x="1095" y="1426"/>
                </a:cubicBezTo>
                <a:close/>
                <a:moveTo>
                  <a:pt x="1268" y="1331"/>
                </a:moveTo>
                <a:cubicBezTo>
                  <a:pt x="1277" y="1331"/>
                  <a:pt x="1284" y="1324"/>
                  <a:pt x="1284" y="1316"/>
                </a:cubicBezTo>
                <a:cubicBezTo>
                  <a:pt x="1284" y="1307"/>
                  <a:pt x="1277" y="1300"/>
                  <a:pt x="1269" y="1300"/>
                </a:cubicBezTo>
                <a:cubicBezTo>
                  <a:pt x="1260" y="1300"/>
                  <a:pt x="1253" y="1307"/>
                  <a:pt x="1253" y="1316"/>
                </a:cubicBezTo>
                <a:cubicBezTo>
                  <a:pt x="1253" y="1324"/>
                  <a:pt x="1260" y="1331"/>
                  <a:pt x="1268" y="1331"/>
                </a:cubicBezTo>
                <a:close/>
                <a:moveTo>
                  <a:pt x="412" y="759"/>
                </a:moveTo>
                <a:cubicBezTo>
                  <a:pt x="403" y="759"/>
                  <a:pt x="396" y="766"/>
                  <a:pt x="396" y="775"/>
                </a:cubicBezTo>
                <a:cubicBezTo>
                  <a:pt x="396" y="783"/>
                  <a:pt x="403" y="790"/>
                  <a:pt x="412" y="790"/>
                </a:cubicBezTo>
                <a:cubicBezTo>
                  <a:pt x="421" y="790"/>
                  <a:pt x="427" y="783"/>
                  <a:pt x="427" y="774"/>
                </a:cubicBezTo>
                <a:cubicBezTo>
                  <a:pt x="427" y="766"/>
                  <a:pt x="420" y="759"/>
                  <a:pt x="412" y="759"/>
                </a:cubicBezTo>
                <a:close/>
                <a:moveTo>
                  <a:pt x="507" y="1265"/>
                </a:moveTo>
                <a:cubicBezTo>
                  <a:pt x="516" y="1265"/>
                  <a:pt x="523" y="1258"/>
                  <a:pt x="523" y="1249"/>
                </a:cubicBezTo>
                <a:cubicBezTo>
                  <a:pt x="523" y="1240"/>
                  <a:pt x="516" y="1233"/>
                  <a:pt x="507" y="1233"/>
                </a:cubicBezTo>
                <a:cubicBezTo>
                  <a:pt x="499" y="1234"/>
                  <a:pt x="492" y="1240"/>
                  <a:pt x="492" y="1249"/>
                </a:cubicBezTo>
                <a:cubicBezTo>
                  <a:pt x="491" y="1257"/>
                  <a:pt x="498" y="1264"/>
                  <a:pt x="507" y="1265"/>
                </a:cubicBezTo>
                <a:close/>
                <a:moveTo>
                  <a:pt x="446" y="681"/>
                </a:moveTo>
                <a:cubicBezTo>
                  <a:pt x="437" y="681"/>
                  <a:pt x="430" y="688"/>
                  <a:pt x="430" y="697"/>
                </a:cubicBezTo>
                <a:cubicBezTo>
                  <a:pt x="431" y="705"/>
                  <a:pt x="438" y="712"/>
                  <a:pt x="446" y="712"/>
                </a:cubicBezTo>
                <a:cubicBezTo>
                  <a:pt x="455" y="711"/>
                  <a:pt x="461" y="705"/>
                  <a:pt x="461" y="696"/>
                </a:cubicBezTo>
                <a:cubicBezTo>
                  <a:pt x="461" y="687"/>
                  <a:pt x="454" y="680"/>
                  <a:pt x="446" y="681"/>
                </a:cubicBezTo>
                <a:close/>
                <a:moveTo>
                  <a:pt x="1446" y="1029"/>
                </a:moveTo>
                <a:cubicBezTo>
                  <a:pt x="1446" y="1020"/>
                  <a:pt x="1439" y="1013"/>
                  <a:pt x="1430" y="1013"/>
                </a:cubicBezTo>
                <a:cubicBezTo>
                  <a:pt x="1422" y="1014"/>
                  <a:pt x="1415" y="1021"/>
                  <a:pt x="1415" y="1030"/>
                </a:cubicBezTo>
                <a:cubicBezTo>
                  <a:pt x="1416" y="1038"/>
                  <a:pt x="1423" y="1045"/>
                  <a:pt x="1432" y="1044"/>
                </a:cubicBezTo>
                <a:cubicBezTo>
                  <a:pt x="1440" y="1044"/>
                  <a:pt x="1446" y="1037"/>
                  <a:pt x="1446" y="1029"/>
                </a:cubicBezTo>
                <a:close/>
                <a:moveTo>
                  <a:pt x="1460" y="866"/>
                </a:moveTo>
                <a:cubicBezTo>
                  <a:pt x="1460" y="858"/>
                  <a:pt x="1453" y="851"/>
                  <a:pt x="1444" y="851"/>
                </a:cubicBezTo>
                <a:cubicBezTo>
                  <a:pt x="1436" y="851"/>
                  <a:pt x="1429" y="857"/>
                  <a:pt x="1429" y="865"/>
                </a:cubicBezTo>
                <a:cubicBezTo>
                  <a:pt x="1429" y="874"/>
                  <a:pt x="1435" y="881"/>
                  <a:pt x="1444" y="882"/>
                </a:cubicBezTo>
                <a:cubicBezTo>
                  <a:pt x="1453" y="882"/>
                  <a:pt x="1460" y="875"/>
                  <a:pt x="1460" y="866"/>
                </a:cubicBezTo>
                <a:close/>
                <a:moveTo>
                  <a:pt x="740" y="1422"/>
                </a:moveTo>
                <a:cubicBezTo>
                  <a:pt x="748" y="1423"/>
                  <a:pt x="756" y="1416"/>
                  <a:pt x="756" y="1407"/>
                </a:cubicBezTo>
                <a:cubicBezTo>
                  <a:pt x="756" y="1399"/>
                  <a:pt x="749" y="1392"/>
                  <a:pt x="740" y="1392"/>
                </a:cubicBezTo>
                <a:cubicBezTo>
                  <a:pt x="731" y="1392"/>
                  <a:pt x="725" y="1398"/>
                  <a:pt x="725" y="1407"/>
                </a:cubicBezTo>
                <a:cubicBezTo>
                  <a:pt x="725" y="1416"/>
                  <a:pt x="731" y="1422"/>
                  <a:pt x="740" y="1422"/>
                </a:cubicBezTo>
                <a:close/>
                <a:moveTo>
                  <a:pt x="661" y="1388"/>
                </a:moveTo>
                <a:cubicBezTo>
                  <a:pt x="669" y="1388"/>
                  <a:pt x="676" y="1381"/>
                  <a:pt x="676" y="1373"/>
                </a:cubicBezTo>
                <a:cubicBezTo>
                  <a:pt x="676" y="1364"/>
                  <a:pt x="669" y="1357"/>
                  <a:pt x="660" y="1357"/>
                </a:cubicBezTo>
                <a:cubicBezTo>
                  <a:pt x="652" y="1358"/>
                  <a:pt x="645" y="1364"/>
                  <a:pt x="645" y="1372"/>
                </a:cubicBezTo>
                <a:cubicBezTo>
                  <a:pt x="645" y="1381"/>
                  <a:pt x="652" y="1388"/>
                  <a:pt x="661" y="1388"/>
                </a:cubicBezTo>
                <a:close/>
                <a:moveTo>
                  <a:pt x="1381" y="653"/>
                </a:moveTo>
                <a:cubicBezTo>
                  <a:pt x="1372" y="652"/>
                  <a:pt x="1365" y="659"/>
                  <a:pt x="1364" y="668"/>
                </a:cubicBezTo>
                <a:cubicBezTo>
                  <a:pt x="1364" y="676"/>
                  <a:pt x="1370" y="683"/>
                  <a:pt x="1379" y="684"/>
                </a:cubicBezTo>
                <a:cubicBezTo>
                  <a:pt x="1387" y="684"/>
                  <a:pt x="1395" y="677"/>
                  <a:pt x="1395" y="669"/>
                </a:cubicBezTo>
                <a:cubicBezTo>
                  <a:pt x="1395" y="660"/>
                  <a:pt x="1389" y="653"/>
                  <a:pt x="1381" y="653"/>
                </a:cubicBezTo>
                <a:close/>
                <a:moveTo>
                  <a:pt x="1012" y="1446"/>
                </a:moveTo>
                <a:cubicBezTo>
                  <a:pt x="1021" y="1446"/>
                  <a:pt x="1028" y="1439"/>
                  <a:pt x="1027" y="1431"/>
                </a:cubicBezTo>
                <a:cubicBezTo>
                  <a:pt x="1027" y="1422"/>
                  <a:pt x="1020" y="1415"/>
                  <a:pt x="1012" y="1415"/>
                </a:cubicBezTo>
                <a:cubicBezTo>
                  <a:pt x="1003" y="1416"/>
                  <a:pt x="997" y="1422"/>
                  <a:pt x="996" y="1431"/>
                </a:cubicBezTo>
                <a:cubicBezTo>
                  <a:pt x="996" y="1439"/>
                  <a:pt x="1004" y="1446"/>
                  <a:pt x="1012" y="1446"/>
                </a:cubicBezTo>
                <a:close/>
                <a:moveTo>
                  <a:pt x="1424" y="766"/>
                </a:moveTo>
                <a:cubicBezTo>
                  <a:pt x="1416" y="766"/>
                  <a:pt x="1409" y="773"/>
                  <a:pt x="1409" y="781"/>
                </a:cubicBezTo>
                <a:cubicBezTo>
                  <a:pt x="1409" y="790"/>
                  <a:pt x="1416" y="797"/>
                  <a:pt x="1425" y="797"/>
                </a:cubicBezTo>
                <a:cubicBezTo>
                  <a:pt x="1434" y="797"/>
                  <a:pt x="1440" y="790"/>
                  <a:pt x="1440" y="781"/>
                </a:cubicBezTo>
                <a:cubicBezTo>
                  <a:pt x="1440" y="773"/>
                  <a:pt x="1433" y="766"/>
                  <a:pt x="1424" y="766"/>
                </a:cubicBezTo>
                <a:close/>
                <a:moveTo>
                  <a:pt x="382" y="938"/>
                </a:moveTo>
                <a:cubicBezTo>
                  <a:pt x="382" y="947"/>
                  <a:pt x="388" y="954"/>
                  <a:pt x="397" y="954"/>
                </a:cubicBezTo>
                <a:cubicBezTo>
                  <a:pt x="406" y="954"/>
                  <a:pt x="413" y="947"/>
                  <a:pt x="413" y="939"/>
                </a:cubicBezTo>
                <a:cubicBezTo>
                  <a:pt x="413" y="930"/>
                  <a:pt x="406" y="923"/>
                  <a:pt x="397" y="923"/>
                </a:cubicBezTo>
                <a:cubicBezTo>
                  <a:pt x="389" y="923"/>
                  <a:pt x="382" y="930"/>
                  <a:pt x="382" y="938"/>
                </a:cubicBezTo>
                <a:close/>
                <a:moveTo>
                  <a:pt x="687" y="427"/>
                </a:moveTo>
                <a:cubicBezTo>
                  <a:pt x="678" y="428"/>
                  <a:pt x="672" y="434"/>
                  <a:pt x="672" y="443"/>
                </a:cubicBezTo>
                <a:cubicBezTo>
                  <a:pt x="672" y="451"/>
                  <a:pt x="679" y="458"/>
                  <a:pt x="687" y="458"/>
                </a:cubicBezTo>
                <a:cubicBezTo>
                  <a:pt x="696" y="458"/>
                  <a:pt x="703" y="451"/>
                  <a:pt x="703" y="443"/>
                </a:cubicBezTo>
                <a:cubicBezTo>
                  <a:pt x="703" y="434"/>
                  <a:pt x="696" y="427"/>
                  <a:pt x="687" y="427"/>
                </a:cubicBezTo>
                <a:close/>
                <a:moveTo>
                  <a:pt x="1231" y="475"/>
                </a:moveTo>
                <a:cubicBezTo>
                  <a:pt x="1222" y="475"/>
                  <a:pt x="1216" y="482"/>
                  <a:pt x="1216" y="491"/>
                </a:cubicBezTo>
                <a:cubicBezTo>
                  <a:pt x="1216" y="499"/>
                  <a:pt x="1223" y="506"/>
                  <a:pt x="1231" y="506"/>
                </a:cubicBezTo>
                <a:cubicBezTo>
                  <a:pt x="1240" y="506"/>
                  <a:pt x="1247" y="499"/>
                  <a:pt x="1247" y="490"/>
                </a:cubicBezTo>
                <a:cubicBezTo>
                  <a:pt x="1247" y="482"/>
                  <a:pt x="1239" y="475"/>
                  <a:pt x="1231" y="475"/>
                </a:cubicBezTo>
                <a:close/>
                <a:moveTo>
                  <a:pt x="494" y="592"/>
                </a:moveTo>
                <a:cubicBezTo>
                  <a:pt x="494" y="601"/>
                  <a:pt x="501" y="608"/>
                  <a:pt x="510" y="608"/>
                </a:cubicBezTo>
                <a:cubicBezTo>
                  <a:pt x="519" y="607"/>
                  <a:pt x="526" y="600"/>
                  <a:pt x="525" y="592"/>
                </a:cubicBezTo>
                <a:cubicBezTo>
                  <a:pt x="525" y="584"/>
                  <a:pt x="518" y="577"/>
                  <a:pt x="510" y="577"/>
                </a:cubicBezTo>
                <a:cubicBezTo>
                  <a:pt x="501" y="576"/>
                  <a:pt x="494" y="583"/>
                  <a:pt x="494" y="592"/>
                </a:cubicBezTo>
                <a:close/>
                <a:moveTo>
                  <a:pt x="437" y="1121"/>
                </a:moveTo>
                <a:cubicBezTo>
                  <a:pt x="446" y="1121"/>
                  <a:pt x="452" y="1115"/>
                  <a:pt x="453" y="1106"/>
                </a:cubicBezTo>
                <a:cubicBezTo>
                  <a:pt x="453" y="1097"/>
                  <a:pt x="446" y="1090"/>
                  <a:pt x="437" y="1090"/>
                </a:cubicBezTo>
                <a:cubicBezTo>
                  <a:pt x="429" y="1090"/>
                  <a:pt x="422" y="1097"/>
                  <a:pt x="422" y="1105"/>
                </a:cubicBezTo>
                <a:cubicBezTo>
                  <a:pt x="422" y="1114"/>
                  <a:pt x="429" y="1121"/>
                  <a:pt x="437" y="1121"/>
                </a:cubicBezTo>
                <a:close/>
                <a:moveTo>
                  <a:pt x="392" y="830"/>
                </a:moveTo>
                <a:cubicBezTo>
                  <a:pt x="392" y="838"/>
                  <a:pt x="399" y="845"/>
                  <a:pt x="408" y="845"/>
                </a:cubicBezTo>
                <a:cubicBezTo>
                  <a:pt x="416" y="844"/>
                  <a:pt x="423" y="837"/>
                  <a:pt x="423" y="829"/>
                </a:cubicBezTo>
                <a:cubicBezTo>
                  <a:pt x="423" y="821"/>
                  <a:pt x="415" y="813"/>
                  <a:pt x="407" y="814"/>
                </a:cubicBezTo>
                <a:cubicBezTo>
                  <a:pt x="398" y="814"/>
                  <a:pt x="392" y="821"/>
                  <a:pt x="392" y="830"/>
                </a:cubicBezTo>
                <a:close/>
                <a:moveTo>
                  <a:pt x="658" y="452"/>
                </a:moveTo>
                <a:cubicBezTo>
                  <a:pt x="649" y="452"/>
                  <a:pt x="643" y="459"/>
                  <a:pt x="643" y="468"/>
                </a:cubicBezTo>
                <a:cubicBezTo>
                  <a:pt x="643" y="477"/>
                  <a:pt x="650" y="483"/>
                  <a:pt x="659" y="483"/>
                </a:cubicBezTo>
                <a:cubicBezTo>
                  <a:pt x="667" y="483"/>
                  <a:pt x="674" y="476"/>
                  <a:pt x="674" y="467"/>
                </a:cubicBezTo>
                <a:cubicBezTo>
                  <a:pt x="674" y="459"/>
                  <a:pt x="666" y="452"/>
                  <a:pt x="658" y="452"/>
                </a:cubicBezTo>
                <a:close/>
                <a:moveTo>
                  <a:pt x="1440" y="904"/>
                </a:moveTo>
                <a:cubicBezTo>
                  <a:pt x="1432" y="904"/>
                  <a:pt x="1425" y="911"/>
                  <a:pt x="1425" y="919"/>
                </a:cubicBezTo>
                <a:cubicBezTo>
                  <a:pt x="1424" y="928"/>
                  <a:pt x="1432" y="935"/>
                  <a:pt x="1440" y="935"/>
                </a:cubicBezTo>
                <a:cubicBezTo>
                  <a:pt x="1449" y="935"/>
                  <a:pt x="1455" y="929"/>
                  <a:pt x="1455" y="920"/>
                </a:cubicBezTo>
                <a:cubicBezTo>
                  <a:pt x="1456" y="911"/>
                  <a:pt x="1449" y="904"/>
                  <a:pt x="1440" y="904"/>
                </a:cubicBezTo>
                <a:close/>
                <a:moveTo>
                  <a:pt x="1256" y="505"/>
                </a:moveTo>
                <a:cubicBezTo>
                  <a:pt x="1248" y="505"/>
                  <a:pt x="1241" y="512"/>
                  <a:pt x="1240" y="520"/>
                </a:cubicBezTo>
                <a:cubicBezTo>
                  <a:pt x="1240" y="529"/>
                  <a:pt x="1247" y="536"/>
                  <a:pt x="1256" y="536"/>
                </a:cubicBezTo>
                <a:cubicBezTo>
                  <a:pt x="1265" y="536"/>
                  <a:pt x="1271" y="529"/>
                  <a:pt x="1271" y="521"/>
                </a:cubicBezTo>
                <a:cubicBezTo>
                  <a:pt x="1271" y="512"/>
                  <a:pt x="1264" y="505"/>
                  <a:pt x="1256" y="505"/>
                </a:cubicBezTo>
                <a:close/>
                <a:moveTo>
                  <a:pt x="387" y="883"/>
                </a:moveTo>
                <a:cubicBezTo>
                  <a:pt x="387" y="892"/>
                  <a:pt x="393" y="899"/>
                  <a:pt x="402" y="899"/>
                </a:cubicBezTo>
                <a:cubicBezTo>
                  <a:pt x="410" y="899"/>
                  <a:pt x="417" y="893"/>
                  <a:pt x="418" y="885"/>
                </a:cubicBezTo>
                <a:cubicBezTo>
                  <a:pt x="418" y="876"/>
                  <a:pt x="411" y="869"/>
                  <a:pt x="403" y="868"/>
                </a:cubicBezTo>
                <a:cubicBezTo>
                  <a:pt x="394" y="868"/>
                  <a:pt x="387" y="875"/>
                  <a:pt x="387" y="883"/>
                </a:cubicBezTo>
                <a:close/>
                <a:moveTo>
                  <a:pt x="1435" y="990"/>
                </a:moveTo>
                <a:cubicBezTo>
                  <a:pt x="1443" y="990"/>
                  <a:pt x="1450" y="983"/>
                  <a:pt x="1450" y="975"/>
                </a:cubicBezTo>
                <a:cubicBezTo>
                  <a:pt x="1451" y="966"/>
                  <a:pt x="1444" y="959"/>
                  <a:pt x="1435" y="959"/>
                </a:cubicBezTo>
                <a:cubicBezTo>
                  <a:pt x="1427" y="959"/>
                  <a:pt x="1419" y="966"/>
                  <a:pt x="1420" y="975"/>
                </a:cubicBezTo>
                <a:cubicBezTo>
                  <a:pt x="1420" y="983"/>
                  <a:pt x="1426" y="989"/>
                  <a:pt x="1435" y="990"/>
                </a:cubicBezTo>
                <a:close/>
                <a:moveTo>
                  <a:pt x="1152" y="441"/>
                </a:moveTo>
                <a:cubicBezTo>
                  <a:pt x="1143" y="441"/>
                  <a:pt x="1136" y="448"/>
                  <a:pt x="1136" y="457"/>
                </a:cubicBezTo>
                <a:cubicBezTo>
                  <a:pt x="1136" y="465"/>
                  <a:pt x="1144" y="472"/>
                  <a:pt x="1152" y="472"/>
                </a:cubicBezTo>
                <a:cubicBezTo>
                  <a:pt x="1161" y="472"/>
                  <a:pt x="1168" y="464"/>
                  <a:pt x="1167" y="456"/>
                </a:cubicBezTo>
                <a:cubicBezTo>
                  <a:pt x="1167" y="447"/>
                  <a:pt x="1160" y="441"/>
                  <a:pt x="1152" y="441"/>
                </a:cubicBezTo>
                <a:close/>
                <a:moveTo>
                  <a:pt x="629" y="477"/>
                </a:moveTo>
                <a:cubicBezTo>
                  <a:pt x="620" y="477"/>
                  <a:pt x="613" y="484"/>
                  <a:pt x="613" y="492"/>
                </a:cubicBezTo>
                <a:cubicBezTo>
                  <a:pt x="613" y="501"/>
                  <a:pt x="620" y="508"/>
                  <a:pt x="628" y="508"/>
                </a:cubicBezTo>
                <a:cubicBezTo>
                  <a:pt x="636" y="508"/>
                  <a:pt x="644" y="501"/>
                  <a:pt x="644" y="492"/>
                </a:cubicBezTo>
                <a:cubicBezTo>
                  <a:pt x="644" y="484"/>
                  <a:pt x="637" y="477"/>
                  <a:pt x="629" y="477"/>
                </a:cubicBezTo>
                <a:close/>
                <a:moveTo>
                  <a:pt x="540" y="552"/>
                </a:moveTo>
                <a:cubicBezTo>
                  <a:pt x="531" y="552"/>
                  <a:pt x="524" y="559"/>
                  <a:pt x="524" y="567"/>
                </a:cubicBezTo>
                <a:cubicBezTo>
                  <a:pt x="524" y="576"/>
                  <a:pt x="531" y="583"/>
                  <a:pt x="540" y="583"/>
                </a:cubicBezTo>
                <a:cubicBezTo>
                  <a:pt x="548" y="583"/>
                  <a:pt x="555" y="576"/>
                  <a:pt x="555" y="568"/>
                </a:cubicBezTo>
                <a:cubicBezTo>
                  <a:pt x="555" y="559"/>
                  <a:pt x="549" y="552"/>
                  <a:pt x="540" y="552"/>
                </a:cubicBezTo>
                <a:close/>
                <a:moveTo>
                  <a:pt x="1355" y="623"/>
                </a:moveTo>
                <a:cubicBezTo>
                  <a:pt x="1347" y="623"/>
                  <a:pt x="1339" y="630"/>
                  <a:pt x="1339" y="638"/>
                </a:cubicBezTo>
                <a:cubicBezTo>
                  <a:pt x="1340" y="647"/>
                  <a:pt x="1347" y="654"/>
                  <a:pt x="1356" y="653"/>
                </a:cubicBezTo>
                <a:cubicBezTo>
                  <a:pt x="1364" y="653"/>
                  <a:pt x="1370" y="646"/>
                  <a:pt x="1370" y="638"/>
                </a:cubicBezTo>
                <a:cubicBezTo>
                  <a:pt x="1370" y="630"/>
                  <a:pt x="1363" y="623"/>
                  <a:pt x="1355" y="623"/>
                </a:cubicBezTo>
                <a:close/>
                <a:moveTo>
                  <a:pt x="772" y="408"/>
                </a:moveTo>
                <a:cubicBezTo>
                  <a:pt x="763" y="408"/>
                  <a:pt x="756" y="415"/>
                  <a:pt x="756" y="423"/>
                </a:cubicBezTo>
                <a:cubicBezTo>
                  <a:pt x="756" y="432"/>
                  <a:pt x="763" y="438"/>
                  <a:pt x="771" y="438"/>
                </a:cubicBezTo>
                <a:cubicBezTo>
                  <a:pt x="780" y="439"/>
                  <a:pt x="786" y="432"/>
                  <a:pt x="787" y="424"/>
                </a:cubicBezTo>
                <a:cubicBezTo>
                  <a:pt x="787" y="415"/>
                  <a:pt x="780" y="408"/>
                  <a:pt x="772" y="408"/>
                </a:cubicBezTo>
                <a:close/>
                <a:moveTo>
                  <a:pt x="1072" y="406"/>
                </a:moveTo>
                <a:cubicBezTo>
                  <a:pt x="1064" y="407"/>
                  <a:pt x="1057" y="414"/>
                  <a:pt x="1057" y="422"/>
                </a:cubicBezTo>
                <a:cubicBezTo>
                  <a:pt x="1058" y="431"/>
                  <a:pt x="1065" y="437"/>
                  <a:pt x="1073" y="437"/>
                </a:cubicBezTo>
                <a:cubicBezTo>
                  <a:pt x="1082" y="436"/>
                  <a:pt x="1088" y="429"/>
                  <a:pt x="1088" y="421"/>
                </a:cubicBezTo>
                <a:cubicBezTo>
                  <a:pt x="1088" y="413"/>
                  <a:pt x="1080" y="406"/>
                  <a:pt x="1072" y="406"/>
                </a:cubicBezTo>
                <a:close/>
                <a:moveTo>
                  <a:pt x="1362" y="1202"/>
                </a:moveTo>
                <a:cubicBezTo>
                  <a:pt x="1370" y="1202"/>
                  <a:pt x="1377" y="1195"/>
                  <a:pt x="1377" y="1187"/>
                </a:cubicBezTo>
                <a:cubicBezTo>
                  <a:pt x="1377" y="1178"/>
                  <a:pt x="1371" y="1172"/>
                  <a:pt x="1362" y="1172"/>
                </a:cubicBezTo>
                <a:cubicBezTo>
                  <a:pt x="1353" y="1171"/>
                  <a:pt x="1346" y="1178"/>
                  <a:pt x="1346" y="1187"/>
                </a:cubicBezTo>
                <a:cubicBezTo>
                  <a:pt x="1346" y="1195"/>
                  <a:pt x="1354" y="1203"/>
                  <a:pt x="1362" y="1202"/>
                </a:cubicBezTo>
                <a:close/>
                <a:moveTo>
                  <a:pt x="1280" y="534"/>
                </a:moveTo>
                <a:cubicBezTo>
                  <a:pt x="1272" y="534"/>
                  <a:pt x="1265" y="541"/>
                  <a:pt x="1265" y="550"/>
                </a:cubicBezTo>
                <a:cubicBezTo>
                  <a:pt x="1265" y="558"/>
                  <a:pt x="1272" y="565"/>
                  <a:pt x="1280" y="565"/>
                </a:cubicBezTo>
                <a:cubicBezTo>
                  <a:pt x="1289" y="565"/>
                  <a:pt x="1296" y="558"/>
                  <a:pt x="1296" y="549"/>
                </a:cubicBezTo>
                <a:cubicBezTo>
                  <a:pt x="1296" y="541"/>
                  <a:pt x="1289" y="534"/>
                  <a:pt x="1280" y="534"/>
                </a:cubicBezTo>
                <a:close/>
                <a:moveTo>
                  <a:pt x="855" y="387"/>
                </a:moveTo>
                <a:cubicBezTo>
                  <a:pt x="847" y="387"/>
                  <a:pt x="840" y="394"/>
                  <a:pt x="840" y="402"/>
                </a:cubicBezTo>
                <a:cubicBezTo>
                  <a:pt x="839" y="411"/>
                  <a:pt x="847" y="418"/>
                  <a:pt x="855" y="418"/>
                </a:cubicBezTo>
                <a:cubicBezTo>
                  <a:pt x="864" y="418"/>
                  <a:pt x="870" y="412"/>
                  <a:pt x="870" y="403"/>
                </a:cubicBezTo>
                <a:cubicBezTo>
                  <a:pt x="871" y="394"/>
                  <a:pt x="864" y="387"/>
                  <a:pt x="855" y="387"/>
                </a:cubicBezTo>
                <a:close/>
                <a:moveTo>
                  <a:pt x="1330" y="594"/>
                </a:moveTo>
                <a:cubicBezTo>
                  <a:pt x="1322" y="594"/>
                  <a:pt x="1315" y="601"/>
                  <a:pt x="1315" y="609"/>
                </a:cubicBezTo>
                <a:cubicBezTo>
                  <a:pt x="1315" y="618"/>
                  <a:pt x="1321" y="624"/>
                  <a:pt x="1330" y="624"/>
                </a:cubicBezTo>
                <a:cubicBezTo>
                  <a:pt x="1338" y="624"/>
                  <a:pt x="1345" y="618"/>
                  <a:pt x="1346" y="610"/>
                </a:cubicBezTo>
                <a:cubicBezTo>
                  <a:pt x="1346" y="601"/>
                  <a:pt x="1338" y="594"/>
                  <a:pt x="1330" y="594"/>
                </a:cubicBezTo>
                <a:close/>
                <a:moveTo>
                  <a:pt x="1435" y="836"/>
                </a:moveTo>
                <a:cubicBezTo>
                  <a:pt x="1435" y="828"/>
                  <a:pt x="1428" y="821"/>
                  <a:pt x="1419" y="821"/>
                </a:cubicBezTo>
                <a:cubicBezTo>
                  <a:pt x="1411" y="821"/>
                  <a:pt x="1404" y="828"/>
                  <a:pt x="1404" y="836"/>
                </a:cubicBezTo>
                <a:cubicBezTo>
                  <a:pt x="1404" y="845"/>
                  <a:pt x="1411" y="851"/>
                  <a:pt x="1420" y="851"/>
                </a:cubicBezTo>
                <a:cubicBezTo>
                  <a:pt x="1428" y="851"/>
                  <a:pt x="1435" y="845"/>
                  <a:pt x="1435" y="836"/>
                </a:cubicBezTo>
                <a:close/>
                <a:moveTo>
                  <a:pt x="1333" y="1228"/>
                </a:moveTo>
                <a:cubicBezTo>
                  <a:pt x="1341" y="1228"/>
                  <a:pt x="1348" y="1221"/>
                  <a:pt x="1348" y="1212"/>
                </a:cubicBezTo>
                <a:cubicBezTo>
                  <a:pt x="1348" y="1204"/>
                  <a:pt x="1341" y="1197"/>
                  <a:pt x="1333" y="1197"/>
                </a:cubicBezTo>
                <a:cubicBezTo>
                  <a:pt x="1325" y="1197"/>
                  <a:pt x="1318" y="1204"/>
                  <a:pt x="1317" y="1212"/>
                </a:cubicBezTo>
                <a:cubicBezTo>
                  <a:pt x="1317" y="1220"/>
                  <a:pt x="1325" y="1228"/>
                  <a:pt x="1333" y="1228"/>
                </a:cubicBezTo>
                <a:close/>
                <a:moveTo>
                  <a:pt x="910" y="392"/>
                </a:moveTo>
                <a:cubicBezTo>
                  <a:pt x="902" y="392"/>
                  <a:pt x="895" y="400"/>
                  <a:pt x="894" y="408"/>
                </a:cubicBezTo>
                <a:cubicBezTo>
                  <a:pt x="894" y="416"/>
                  <a:pt x="901" y="423"/>
                  <a:pt x="910" y="423"/>
                </a:cubicBezTo>
                <a:cubicBezTo>
                  <a:pt x="919" y="423"/>
                  <a:pt x="925" y="416"/>
                  <a:pt x="925" y="408"/>
                </a:cubicBezTo>
                <a:cubicBezTo>
                  <a:pt x="925" y="399"/>
                  <a:pt x="918" y="392"/>
                  <a:pt x="910" y="392"/>
                </a:cubicBezTo>
                <a:close/>
                <a:moveTo>
                  <a:pt x="570" y="527"/>
                </a:moveTo>
                <a:cubicBezTo>
                  <a:pt x="561" y="526"/>
                  <a:pt x="555" y="533"/>
                  <a:pt x="554" y="541"/>
                </a:cubicBezTo>
                <a:cubicBezTo>
                  <a:pt x="554" y="550"/>
                  <a:pt x="561" y="557"/>
                  <a:pt x="570" y="557"/>
                </a:cubicBezTo>
                <a:cubicBezTo>
                  <a:pt x="578" y="557"/>
                  <a:pt x="585" y="550"/>
                  <a:pt x="585" y="542"/>
                </a:cubicBezTo>
                <a:cubicBezTo>
                  <a:pt x="585" y="534"/>
                  <a:pt x="578" y="527"/>
                  <a:pt x="570" y="527"/>
                </a:cubicBezTo>
                <a:close/>
                <a:moveTo>
                  <a:pt x="476" y="655"/>
                </a:moveTo>
                <a:cubicBezTo>
                  <a:pt x="467" y="655"/>
                  <a:pt x="460" y="663"/>
                  <a:pt x="461" y="671"/>
                </a:cubicBezTo>
                <a:cubicBezTo>
                  <a:pt x="461" y="680"/>
                  <a:pt x="468" y="686"/>
                  <a:pt x="476" y="686"/>
                </a:cubicBezTo>
                <a:cubicBezTo>
                  <a:pt x="484" y="686"/>
                  <a:pt x="491" y="679"/>
                  <a:pt x="491" y="670"/>
                </a:cubicBezTo>
                <a:cubicBezTo>
                  <a:pt x="491" y="662"/>
                  <a:pt x="484" y="655"/>
                  <a:pt x="476" y="655"/>
                </a:cubicBezTo>
                <a:close/>
                <a:moveTo>
                  <a:pt x="795" y="1426"/>
                </a:moveTo>
                <a:cubicBezTo>
                  <a:pt x="803" y="1426"/>
                  <a:pt x="810" y="1420"/>
                  <a:pt x="810" y="1411"/>
                </a:cubicBezTo>
                <a:cubicBezTo>
                  <a:pt x="810" y="1403"/>
                  <a:pt x="803" y="1395"/>
                  <a:pt x="794" y="1396"/>
                </a:cubicBezTo>
                <a:cubicBezTo>
                  <a:pt x="786" y="1396"/>
                  <a:pt x="779" y="1403"/>
                  <a:pt x="779" y="1411"/>
                </a:cubicBezTo>
                <a:cubicBezTo>
                  <a:pt x="780" y="1420"/>
                  <a:pt x="786" y="1426"/>
                  <a:pt x="795" y="1426"/>
                </a:cubicBezTo>
                <a:close/>
                <a:moveTo>
                  <a:pt x="1125" y="1401"/>
                </a:moveTo>
                <a:cubicBezTo>
                  <a:pt x="1134" y="1401"/>
                  <a:pt x="1141" y="1394"/>
                  <a:pt x="1141" y="1386"/>
                </a:cubicBezTo>
                <a:cubicBezTo>
                  <a:pt x="1141" y="1378"/>
                  <a:pt x="1134" y="1370"/>
                  <a:pt x="1126" y="1370"/>
                </a:cubicBezTo>
                <a:cubicBezTo>
                  <a:pt x="1118" y="1370"/>
                  <a:pt x="1111" y="1377"/>
                  <a:pt x="1110" y="1385"/>
                </a:cubicBezTo>
                <a:cubicBezTo>
                  <a:pt x="1110" y="1394"/>
                  <a:pt x="1117" y="1401"/>
                  <a:pt x="1125" y="1401"/>
                </a:cubicBezTo>
                <a:close/>
                <a:moveTo>
                  <a:pt x="1306" y="564"/>
                </a:moveTo>
                <a:cubicBezTo>
                  <a:pt x="1297" y="564"/>
                  <a:pt x="1290" y="571"/>
                  <a:pt x="1290" y="579"/>
                </a:cubicBezTo>
                <a:cubicBezTo>
                  <a:pt x="1290" y="588"/>
                  <a:pt x="1297" y="595"/>
                  <a:pt x="1305" y="595"/>
                </a:cubicBezTo>
                <a:cubicBezTo>
                  <a:pt x="1313" y="595"/>
                  <a:pt x="1320" y="588"/>
                  <a:pt x="1321" y="580"/>
                </a:cubicBezTo>
                <a:cubicBezTo>
                  <a:pt x="1321" y="571"/>
                  <a:pt x="1315" y="564"/>
                  <a:pt x="1306" y="564"/>
                </a:cubicBezTo>
                <a:close/>
                <a:moveTo>
                  <a:pt x="958" y="1441"/>
                </a:moveTo>
                <a:cubicBezTo>
                  <a:pt x="966" y="1441"/>
                  <a:pt x="973" y="1434"/>
                  <a:pt x="973" y="1426"/>
                </a:cubicBezTo>
                <a:cubicBezTo>
                  <a:pt x="973" y="1417"/>
                  <a:pt x="966" y="1410"/>
                  <a:pt x="957" y="1411"/>
                </a:cubicBezTo>
                <a:cubicBezTo>
                  <a:pt x="948" y="1411"/>
                  <a:pt x="942" y="1418"/>
                  <a:pt x="942" y="1426"/>
                </a:cubicBezTo>
                <a:cubicBezTo>
                  <a:pt x="942" y="1434"/>
                  <a:pt x="950" y="1441"/>
                  <a:pt x="958" y="1441"/>
                </a:cubicBezTo>
                <a:close/>
                <a:moveTo>
                  <a:pt x="964" y="397"/>
                </a:moveTo>
                <a:cubicBezTo>
                  <a:pt x="956" y="397"/>
                  <a:pt x="949" y="404"/>
                  <a:pt x="949" y="412"/>
                </a:cubicBezTo>
                <a:cubicBezTo>
                  <a:pt x="949" y="420"/>
                  <a:pt x="956" y="427"/>
                  <a:pt x="964" y="427"/>
                </a:cubicBezTo>
                <a:cubicBezTo>
                  <a:pt x="973" y="428"/>
                  <a:pt x="980" y="420"/>
                  <a:pt x="979" y="412"/>
                </a:cubicBezTo>
                <a:cubicBezTo>
                  <a:pt x="979" y="403"/>
                  <a:pt x="973" y="397"/>
                  <a:pt x="964" y="397"/>
                </a:cubicBezTo>
                <a:close/>
                <a:moveTo>
                  <a:pt x="1395" y="1124"/>
                </a:moveTo>
                <a:cubicBezTo>
                  <a:pt x="1403" y="1124"/>
                  <a:pt x="1411" y="1118"/>
                  <a:pt x="1411" y="1109"/>
                </a:cubicBezTo>
                <a:cubicBezTo>
                  <a:pt x="1411" y="1101"/>
                  <a:pt x="1405" y="1094"/>
                  <a:pt x="1397" y="1093"/>
                </a:cubicBezTo>
                <a:cubicBezTo>
                  <a:pt x="1388" y="1093"/>
                  <a:pt x="1381" y="1099"/>
                  <a:pt x="1380" y="1108"/>
                </a:cubicBezTo>
                <a:cubicBezTo>
                  <a:pt x="1380" y="1116"/>
                  <a:pt x="1387" y="1123"/>
                  <a:pt x="1395" y="1124"/>
                </a:cubicBezTo>
                <a:close/>
                <a:moveTo>
                  <a:pt x="1018" y="402"/>
                </a:moveTo>
                <a:cubicBezTo>
                  <a:pt x="1010" y="402"/>
                  <a:pt x="1003" y="408"/>
                  <a:pt x="1003" y="417"/>
                </a:cubicBezTo>
                <a:cubicBezTo>
                  <a:pt x="1003" y="425"/>
                  <a:pt x="1010" y="433"/>
                  <a:pt x="1018" y="433"/>
                </a:cubicBezTo>
                <a:cubicBezTo>
                  <a:pt x="1026" y="433"/>
                  <a:pt x="1033" y="425"/>
                  <a:pt x="1033" y="417"/>
                </a:cubicBezTo>
                <a:cubicBezTo>
                  <a:pt x="1034" y="409"/>
                  <a:pt x="1027" y="402"/>
                  <a:pt x="1018" y="402"/>
                </a:cubicBezTo>
                <a:close/>
                <a:moveTo>
                  <a:pt x="462" y="1151"/>
                </a:moveTo>
                <a:cubicBezTo>
                  <a:pt x="470" y="1151"/>
                  <a:pt x="477" y="1144"/>
                  <a:pt x="477" y="1136"/>
                </a:cubicBezTo>
                <a:cubicBezTo>
                  <a:pt x="477" y="1128"/>
                  <a:pt x="471" y="1121"/>
                  <a:pt x="462" y="1120"/>
                </a:cubicBezTo>
                <a:cubicBezTo>
                  <a:pt x="454" y="1120"/>
                  <a:pt x="447" y="1127"/>
                  <a:pt x="447" y="1135"/>
                </a:cubicBezTo>
                <a:cubicBezTo>
                  <a:pt x="447" y="1144"/>
                  <a:pt x="454" y="1151"/>
                  <a:pt x="462" y="1151"/>
                </a:cubicBezTo>
                <a:close/>
                <a:moveTo>
                  <a:pt x="402" y="1023"/>
                </a:moveTo>
                <a:cubicBezTo>
                  <a:pt x="403" y="1031"/>
                  <a:pt x="409" y="1037"/>
                  <a:pt x="418" y="1037"/>
                </a:cubicBezTo>
                <a:cubicBezTo>
                  <a:pt x="426" y="1037"/>
                  <a:pt x="433" y="1030"/>
                  <a:pt x="433" y="1022"/>
                </a:cubicBezTo>
                <a:cubicBezTo>
                  <a:pt x="433" y="1014"/>
                  <a:pt x="426" y="1007"/>
                  <a:pt x="418" y="1007"/>
                </a:cubicBezTo>
                <a:cubicBezTo>
                  <a:pt x="409" y="1007"/>
                  <a:pt x="402" y="1014"/>
                  <a:pt x="402" y="1023"/>
                </a:cubicBezTo>
                <a:close/>
                <a:moveTo>
                  <a:pt x="1400" y="737"/>
                </a:moveTo>
                <a:cubicBezTo>
                  <a:pt x="1391" y="737"/>
                  <a:pt x="1385" y="743"/>
                  <a:pt x="1385" y="752"/>
                </a:cubicBezTo>
                <a:cubicBezTo>
                  <a:pt x="1385" y="760"/>
                  <a:pt x="1392" y="767"/>
                  <a:pt x="1400" y="767"/>
                </a:cubicBezTo>
                <a:cubicBezTo>
                  <a:pt x="1408" y="767"/>
                  <a:pt x="1416" y="760"/>
                  <a:pt x="1415" y="751"/>
                </a:cubicBezTo>
                <a:cubicBezTo>
                  <a:pt x="1415" y="743"/>
                  <a:pt x="1408" y="736"/>
                  <a:pt x="1400" y="737"/>
                </a:cubicBezTo>
                <a:close/>
                <a:moveTo>
                  <a:pt x="426" y="750"/>
                </a:moveTo>
                <a:cubicBezTo>
                  <a:pt x="426" y="758"/>
                  <a:pt x="433" y="766"/>
                  <a:pt x="442" y="765"/>
                </a:cubicBezTo>
                <a:cubicBezTo>
                  <a:pt x="450" y="765"/>
                  <a:pt x="457" y="758"/>
                  <a:pt x="457" y="750"/>
                </a:cubicBezTo>
                <a:cubicBezTo>
                  <a:pt x="457" y="742"/>
                  <a:pt x="450" y="735"/>
                  <a:pt x="442" y="735"/>
                </a:cubicBezTo>
                <a:cubicBezTo>
                  <a:pt x="433" y="735"/>
                  <a:pt x="427" y="741"/>
                  <a:pt x="426" y="750"/>
                </a:cubicBezTo>
                <a:close/>
                <a:moveTo>
                  <a:pt x="598" y="502"/>
                </a:moveTo>
                <a:cubicBezTo>
                  <a:pt x="590" y="502"/>
                  <a:pt x="583" y="508"/>
                  <a:pt x="583" y="517"/>
                </a:cubicBezTo>
                <a:cubicBezTo>
                  <a:pt x="583" y="525"/>
                  <a:pt x="590" y="532"/>
                  <a:pt x="598" y="532"/>
                </a:cubicBezTo>
                <a:cubicBezTo>
                  <a:pt x="607" y="532"/>
                  <a:pt x="614" y="525"/>
                  <a:pt x="614" y="517"/>
                </a:cubicBezTo>
                <a:cubicBezTo>
                  <a:pt x="614" y="509"/>
                  <a:pt x="607" y="502"/>
                  <a:pt x="598" y="502"/>
                </a:cubicBezTo>
                <a:close/>
                <a:moveTo>
                  <a:pt x="637" y="1358"/>
                </a:moveTo>
                <a:cubicBezTo>
                  <a:pt x="645" y="1358"/>
                  <a:pt x="652" y="1351"/>
                  <a:pt x="651" y="1342"/>
                </a:cubicBezTo>
                <a:cubicBezTo>
                  <a:pt x="651" y="1334"/>
                  <a:pt x="644" y="1327"/>
                  <a:pt x="636" y="1327"/>
                </a:cubicBezTo>
                <a:cubicBezTo>
                  <a:pt x="627" y="1328"/>
                  <a:pt x="621" y="1335"/>
                  <a:pt x="621" y="1343"/>
                </a:cubicBezTo>
                <a:cubicBezTo>
                  <a:pt x="621" y="1352"/>
                  <a:pt x="628" y="1358"/>
                  <a:pt x="637" y="1358"/>
                </a:cubicBezTo>
                <a:close/>
                <a:moveTo>
                  <a:pt x="611" y="1328"/>
                </a:moveTo>
                <a:cubicBezTo>
                  <a:pt x="619" y="1329"/>
                  <a:pt x="626" y="1322"/>
                  <a:pt x="626" y="1313"/>
                </a:cubicBezTo>
                <a:cubicBezTo>
                  <a:pt x="627" y="1305"/>
                  <a:pt x="620" y="1298"/>
                  <a:pt x="612" y="1298"/>
                </a:cubicBezTo>
                <a:cubicBezTo>
                  <a:pt x="603" y="1298"/>
                  <a:pt x="596" y="1304"/>
                  <a:pt x="596" y="1313"/>
                </a:cubicBezTo>
                <a:cubicBezTo>
                  <a:pt x="596" y="1321"/>
                  <a:pt x="603" y="1328"/>
                  <a:pt x="611" y="1328"/>
                </a:cubicBezTo>
                <a:close/>
                <a:moveTo>
                  <a:pt x="903" y="1437"/>
                </a:moveTo>
                <a:cubicBezTo>
                  <a:pt x="912" y="1436"/>
                  <a:pt x="918" y="1430"/>
                  <a:pt x="918" y="1421"/>
                </a:cubicBezTo>
                <a:cubicBezTo>
                  <a:pt x="918" y="1413"/>
                  <a:pt x="911" y="1406"/>
                  <a:pt x="903" y="1406"/>
                </a:cubicBezTo>
                <a:cubicBezTo>
                  <a:pt x="895" y="1406"/>
                  <a:pt x="887" y="1413"/>
                  <a:pt x="888" y="1422"/>
                </a:cubicBezTo>
                <a:cubicBezTo>
                  <a:pt x="888" y="1430"/>
                  <a:pt x="895" y="1437"/>
                  <a:pt x="903" y="1437"/>
                </a:cubicBezTo>
                <a:close/>
                <a:moveTo>
                  <a:pt x="1155" y="1376"/>
                </a:moveTo>
                <a:cubicBezTo>
                  <a:pt x="1163" y="1376"/>
                  <a:pt x="1170" y="1370"/>
                  <a:pt x="1170" y="1361"/>
                </a:cubicBezTo>
                <a:cubicBezTo>
                  <a:pt x="1171" y="1353"/>
                  <a:pt x="1164" y="1346"/>
                  <a:pt x="1156" y="1346"/>
                </a:cubicBezTo>
                <a:cubicBezTo>
                  <a:pt x="1147" y="1346"/>
                  <a:pt x="1140" y="1352"/>
                  <a:pt x="1140" y="1360"/>
                </a:cubicBezTo>
                <a:cubicBezTo>
                  <a:pt x="1140" y="1369"/>
                  <a:pt x="1147" y="1376"/>
                  <a:pt x="1155" y="1376"/>
                </a:cubicBezTo>
                <a:close/>
                <a:moveTo>
                  <a:pt x="715" y="1392"/>
                </a:moveTo>
                <a:cubicBezTo>
                  <a:pt x="724" y="1392"/>
                  <a:pt x="730" y="1385"/>
                  <a:pt x="730" y="1377"/>
                </a:cubicBezTo>
                <a:cubicBezTo>
                  <a:pt x="730" y="1368"/>
                  <a:pt x="723" y="1362"/>
                  <a:pt x="715" y="1362"/>
                </a:cubicBezTo>
                <a:cubicBezTo>
                  <a:pt x="707" y="1362"/>
                  <a:pt x="700" y="1369"/>
                  <a:pt x="700" y="1377"/>
                </a:cubicBezTo>
                <a:cubicBezTo>
                  <a:pt x="700" y="1386"/>
                  <a:pt x="707" y="1392"/>
                  <a:pt x="715" y="1392"/>
                </a:cubicBezTo>
                <a:close/>
                <a:moveTo>
                  <a:pt x="1041" y="1421"/>
                </a:moveTo>
                <a:cubicBezTo>
                  <a:pt x="1049" y="1421"/>
                  <a:pt x="1056" y="1415"/>
                  <a:pt x="1056" y="1406"/>
                </a:cubicBezTo>
                <a:cubicBezTo>
                  <a:pt x="1056" y="1398"/>
                  <a:pt x="1050" y="1391"/>
                  <a:pt x="1041" y="1391"/>
                </a:cubicBezTo>
                <a:cubicBezTo>
                  <a:pt x="1033" y="1391"/>
                  <a:pt x="1026" y="1398"/>
                  <a:pt x="1026" y="1406"/>
                </a:cubicBezTo>
                <a:cubicBezTo>
                  <a:pt x="1026" y="1414"/>
                  <a:pt x="1032" y="1421"/>
                  <a:pt x="1041" y="1421"/>
                </a:cubicBezTo>
                <a:close/>
                <a:moveTo>
                  <a:pt x="848" y="1431"/>
                </a:moveTo>
                <a:cubicBezTo>
                  <a:pt x="856" y="1432"/>
                  <a:pt x="863" y="1425"/>
                  <a:pt x="863" y="1417"/>
                </a:cubicBezTo>
                <a:cubicBezTo>
                  <a:pt x="864" y="1408"/>
                  <a:pt x="857" y="1401"/>
                  <a:pt x="849" y="1401"/>
                </a:cubicBezTo>
                <a:cubicBezTo>
                  <a:pt x="841" y="1401"/>
                  <a:pt x="833" y="1408"/>
                  <a:pt x="833" y="1416"/>
                </a:cubicBezTo>
                <a:cubicBezTo>
                  <a:pt x="833" y="1424"/>
                  <a:pt x="840" y="1431"/>
                  <a:pt x="848" y="1431"/>
                </a:cubicBezTo>
                <a:close/>
                <a:moveTo>
                  <a:pt x="437" y="790"/>
                </a:moveTo>
                <a:cubicBezTo>
                  <a:pt x="428" y="789"/>
                  <a:pt x="422" y="796"/>
                  <a:pt x="421" y="804"/>
                </a:cubicBezTo>
                <a:cubicBezTo>
                  <a:pt x="421" y="813"/>
                  <a:pt x="428" y="820"/>
                  <a:pt x="436" y="820"/>
                </a:cubicBezTo>
                <a:cubicBezTo>
                  <a:pt x="444" y="820"/>
                  <a:pt x="451" y="813"/>
                  <a:pt x="452" y="805"/>
                </a:cubicBezTo>
                <a:cubicBezTo>
                  <a:pt x="452" y="797"/>
                  <a:pt x="445" y="790"/>
                  <a:pt x="437" y="790"/>
                </a:cubicBezTo>
                <a:close/>
                <a:moveTo>
                  <a:pt x="587" y="1299"/>
                </a:moveTo>
                <a:cubicBezTo>
                  <a:pt x="595" y="1299"/>
                  <a:pt x="602" y="1292"/>
                  <a:pt x="602" y="1284"/>
                </a:cubicBezTo>
                <a:cubicBezTo>
                  <a:pt x="602" y="1276"/>
                  <a:pt x="595" y="1269"/>
                  <a:pt x="586" y="1269"/>
                </a:cubicBezTo>
                <a:cubicBezTo>
                  <a:pt x="578" y="1269"/>
                  <a:pt x="571" y="1276"/>
                  <a:pt x="572" y="1284"/>
                </a:cubicBezTo>
                <a:cubicBezTo>
                  <a:pt x="572" y="1293"/>
                  <a:pt x="578" y="1299"/>
                  <a:pt x="587" y="1299"/>
                </a:cubicBezTo>
                <a:close/>
                <a:moveTo>
                  <a:pt x="506" y="631"/>
                </a:moveTo>
                <a:cubicBezTo>
                  <a:pt x="497" y="631"/>
                  <a:pt x="490" y="638"/>
                  <a:pt x="490" y="646"/>
                </a:cubicBezTo>
                <a:cubicBezTo>
                  <a:pt x="490" y="654"/>
                  <a:pt x="497" y="661"/>
                  <a:pt x="505" y="661"/>
                </a:cubicBezTo>
                <a:cubicBezTo>
                  <a:pt x="514" y="661"/>
                  <a:pt x="521" y="654"/>
                  <a:pt x="521" y="646"/>
                </a:cubicBezTo>
                <a:cubicBezTo>
                  <a:pt x="521" y="638"/>
                  <a:pt x="514" y="631"/>
                  <a:pt x="506" y="631"/>
                </a:cubicBezTo>
                <a:close/>
                <a:moveTo>
                  <a:pt x="1401" y="1069"/>
                </a:moveTo>
                <a:cubicBezTo>
                  <a:pt x="1409" y="1069"/>
                  <a:pt x="1416" y="1062"/>
                  <a:pt x="1416" y="1053"/>
                </a:cubicBezTo>
                <a:cubicBezTo>
                  <a:pt x="1416" y="1045"/>
                  <a:pt x="1409" y="1039"/>
                  <a:pt x="1401" y="1039"/>
                </a:cubicBezTo>
                <a:cubicBezTo>
                  <a:pt x="1392" y="1039"/>
                  <a:pt x="1386" y="1046"/>
                  <a:pt x="1386" y="1054"/>
                </a:cubicBezTo>
                <a:cubicBezTo>
                  <a:pt x="1386" y="1062"/>
                  <a:pt x="1393" y="1069"/>
                  <a:pt x="1401" y="1069"/>
                </a:cubicBezTo>
                <a:close/>
                <a:moveTo>
                  <a:pt x="488" y="1181"/>
                </a:moveTo>
                <a:cubicBezTo>
                  <a:pt x="496" y="1180"/>
                  <a:pt x="503" y="1174"/>
                  <a:pt x="503" y="1165"/>
                </a:cubicBezTo>
                <a:cubicBezTo>
                  <a:pt x="503" y="1157"/>
                  <a:pt x="496" y="1150"/>
                  <a:pt x="487" y="1150"/>
                </a:cubicBezTo>
                <a:cubicBezTo>
                  <a:pt x="479" y="1150"/>
                  <a:pt x="472" y="1157"/>
                  <a:pt x="473" y="1166"/>
                </a:cubicBezTo>
                <a:cubicBezTo>
                  <a:pt x="473" y="1174"/>
                  <a:pt x="479" y="1181"/>
                  <a:pt x="488" y="1181"/>
                </a:cubicBezTo>
                <a:close/>
                <a:moveTo>
                  <a:pt x="1302" y="1252"/>
                </a:moveTo>
                <a:cubicBezTo>
                  <a:pt x="1310" y="1253"/>
                  <a:pt x="1317" y="1246"/>
                  <a:pt x="1318" y="1238"/>
                </a:cubicBezTo>
                <a:cubicBezTo>
                  <a:pt x="1319" y="1230"/>
                  <a:pt x="1312" y="1223"/>
                  <a:pt x="1304" y="1222"/>
                </a:cubicBezTo>
                <a:cubicBezTo>
                  <a:pt x="1296" y="1221"/>
                  <a:pt x="1288" y="1228"/>
                  <a:pt x="1288" y="1236"/>
                </a:cubicBezTo>
                <a:cubicBezTo>
                  <a:pt x="1287" y="1245"/>
                  <a:pt x="1294" y="1252"/>
                  <a:pt x="1302" y="1252"/>
                </a:cubicBezTo>
                <a:close/>
                <a:moveTo>
                  <a:pt x="1184" y="1351"/>
                </a:moveTo>
                <a:cubicBezTo>
                  <a:pt x="1193" y="1351"/>
                  <a:pt x="1199" y="1344"/>
                  <a:pt x="1199" y="1336"/>
                </a:cubicBezTo>
                <a:cubicBezTo>
                  <a:pt x="1199" y="1328"/>
                  <a:pt x="1193" y="1321"/>
                  <a:pt x="1184" y="1321"/>
                </a:cubicBezTo>
                <a:cubicBezTo>
                  <a:pt x="1176" y="1321"/>
                  <a:pt x="1169" y="1328"/>
                  <a:pt x="1169" y="1336"/>
                </a:cubicBezTo>
                <a:cubicBezTo>
                  <a:pt x="1169" y="1344"/>
                  <a:pt x="1176" y="1351"/>
                  <a:pt x="1184" y="1351"/>
                </a:cubicBezTo>
                <a:close/>
                <a:moveTo>
                  <a:pt x="1366" y="1148"/>
                </a:moveTo>
                <a:cubicBezTo>
                  <a:pt x="1375" y="1148"/>
                  <a:pt x="1382" y="1142"/>
                  <a:pt x="1382" y="1133"/>
                </a:cubicBezTo>
                <a:cubicBezTo>
                  <a:pt x="1382" y="1125"/>
                  <a:pt x="1375" y="1118"/>
                  <a:pt x="1367" y="1118"/>
                </a:cubicBezTo>
                <a:cubicBezTo>
                  <a:pt x="1359" y="1118"/>
                  <a:pt x="1352" y="1124"/>
                  <a:pt x="1352" y="1133"/>
                </a:cubicBezTo>
                <a:cubicBezTo>
                  <a:pt x="1351" y="1141"/>
                  <a:pt x="1358" y="1148"/>
                  <a:pt x="1366" y="1148"/>
                </a:cubicBezTo>
                <a:close/>
                <a:moveTo>
                  <a:pt x="742" y="433"/>
                </a:moveTo>
                <a:cubicBezTo>
                  <a:pt x="733" y="433"/>
                  <a:pt x="727" y="440"/>
                  <a:pt x="727" y="448"/>
                </a:cubicBezTo>
                <a:cubicBezTo>
                  <a:pt x="727" y="456"/>
                  <a:pt x="734" y="463"/>
                  <a:pt x="742" y="463"/>
                </a:cubicBezTo>
                <a:cubicBezTo>
                  <a:pt x="750" y="463"/>
                  <a:pt x="757" y="456"/>
                  <a:pt x="757" y="448"/>
                </a:cubicBezTo>
                <a:cubicBezTo>
                  <a:pt x="757" y="440"/>
                  <a:pt x="750" y="433"/>
                  <a:pt x="742" y="433"/>
                </a:cubicBezTo>
                <a:close/>
                <a:moveTo>
                  <a:pt x="422" y="983"/>
                </a:moveTo>
                <a:cubicBezTo>
                  <a:pt x="430" y="983"/>
                  <a:pt x="437" y="976"/>
                  <a:pt x="437" y="968"/>
                </a:cubicBezTo>
                <a:cubicBezTo>
                  <a:pt x="437" y="960"/>
                  <a:pt x="431" y="953"/>
                  <a:pt x="422" y="952"/>
                </a:cubicBezTo>
                <a:cubicBezTo>
                  <a:pt x="414" y="952"/>
                  <a:pt x="407" y="959"/>
                  <a:pt x="407" y="967"/>
                </a:cubicBezTo>
                <a:cubicBezTo>
                  <a:pt x="406" y="975"/>
                  <a:pt x="413" y="982"/>
                  <a:pt x="422" y="983"/>
                </a:cubicBezTo>
                <a:close/>
                <a:moveTo>
                  <a:pt x="443" y="1067"/>
                </a:moveTo>
                <a:cubicBezTo>
                  <a:pt x="451" y="1067"/>
                  <a:pt x="458" y="1060"/>
                  <a:pt x="457" y="1052"/>
                </a:cubicBezTo>
                <a:cubicBezTo>
                  <a:pt x="457" y="1043"/>
                  <a:pt x="450" y="1037"/>
                  <a:pt x="442" y="1037"/>
                </a:cubicBezTo>
                <a:cubicBezTo>
                  <a:pt x="434" y="1037"/>
                  <a:pt x="427" y="1044"/>
                  <a:pt x="427" y="1052"/>
                </a:cubicBezTo>
                <a:cubicBezTo>
                  <a:pt x="427" y="1061"/>
                  <a:pt x="435" y="1067"/>
                  <a:pt x="443" y="1067"/>
                </a:cubicBezTo>
                <a:close/>
                <a:moveTo>
                  <a:pt x="1177" y="470"/>
                </a:moveTo>
                <a:cubicBezTo>
                  <a:pt x="1168" y="470"/>
                  <a:pt x="1162" y="477"/>
                  <a:pt x="1162" y="486"/>
                </a:cubicBezTo>
                <a:cubicBezTo>
                  <a:pt x="1162" y="494"/>
                  <a:pt x="1168" y="501"/>
                  <a:pt x="1177" y="501"/>
                </a:cubicBezTo>
                <a:cubicBezTo>
                  <a:pt x="1185" y="501"/>
                  <a:pt x="1192" y="494"/>
                  <a:pt x="1192" y="485"/>
                </a:cubicBezTo>
                <a:cubicBezTo>
                  <a:pt x="1192" y="477"/>
                  <a:pt x="1185" y="470"/>
                  <a:pt x="1177" y="470"/>
                </a:cubicBezTo>
                <a:close/>
                <a:moveTo>
                  <a:pt x="1098" y="436"/>
                </a:moveTo>
                <a:cubicBezTo>
                  <a:pt x="1089" y="436"/>
                  <a:pt x="1082" y="443"/>
                  <a:pt x="1082" y="451"/>
                </a:cubicBezTo>
                <a:cubicBezTo>
                  <a:pt x="1082" y="459"/>
                  <a:pt x="1089" y="466"/>
                  <a:pt x="1097" y="467"/>
                </a:cubicBezTo>
                <a:cubicBezTo>
                  <a:pt x="1105" y="467"/>
                  <a:pt x="1112" y="460"/>
                  <a:pt x="1112" y="452"/>
                </a:cubicBezTo>
                <a:cubicBezTo>
                  <a:pt x="1113" y="443"/>
                  <a:pt x="1106" y="437"/>
                  <a:pt x="1098" y="436"/>
                </a:cubicBezTo>
                <a:close/>
                <a:moveTo>
                  <a:pt x="1431" y="892"/>
                </a:moveTo>
                <a:cubicBezTo>
                  <a:pt x="1431" y="884"/>
                  <a:pt x="1425" y="876"/>
                  <a:pt x="1416" y="876"/>
                </a:cubicBezTo>
                <a:cubicBezTo>
                  <a:pt x="1408" y="875"/>
                  <a:pt x="1401" y="882"/>
                  <a:pt x="1400" y="890"/>
                </a:cubicBezTo>
                <a:cubicBezTo>
                  <a:pt x="1400" y="898"/>
                  <a:pt x="1406" y="905"/>
                  <a:pt x="1415" y="906"/>
                </a:cubicBezTo>
                <a:cubicBezTo>
                  <a:pt x="1423" y="906"/>
                  <a:pt x="1430" y="900"/>
                  <a:pt x="1431" y="892"/>
                </a:cubicBezTo>
                <a:close/>
                <a:moveTo>
                  <a:pt x="1375" y="708"/>
                </a:moveTo>
                <a:cubicBezTo>
                  <a:pt x="1367" y="708"/>
                  <a:pt x="1360" y="715"/>
                  <a:pt x="1360" y="723"/>
                </a:cubicBezTo>
                <a:cubicBezTo>
                  <a:pt x="1360" y="731"/>
                  <a:pt x="1368" y="738"/>
                  <a:pt x="1376" y="738"/>
                </a:cubicBezTo>
                <a:cubicBezTo>
                  <a:pt x="1384" y="738"/>
                  <a:pt x="1391" y="731"/>
                  <a:pt x="1390" y="722"/>
                </a:cubicBezTo>
                <a:cubicBezTo>
                  <a:pt x="1390" y="714"/>
                  <a:pt x="1383" y="707"/>
                  <a:pt x="1375" y="708"/>
                </a:cubicBezTo>
                <a:close/>
                <a:moveTo>
                  <a:pt x="826" y="412"/>
                </a:moveTo>
                <a:cubicBezTo>
                  <a:pt x="818" y="413"/>
                  <a:pt x="811" y="419"/>
                  <a:pt x="811" y="428"/>
                </a:cubicBezTo>
                <a:cubicBezTo>
                  <a:pt x="811" y="436"/>
                  <a:pt x="818" y="443"/>
                  <a:pt x="826" y="443"/>
                </a:cubicBezTo>
                <a:cubicBezTo>
                  <a:pt x="834" y="443"/>
                  <a:pt x="841" y="436"/>
                  <a:pt x="841" y="427"/>
                </a:cubicBezTo>
                <a:cubicBezTo>
                  <a:pt x="841" y="419"/>
                  <a:pt x="834" y="412"/>
                  <a:pt x="826" y="412"/>
                </a:cubicBezTo>
                <a:close/>
                <a:moveTo>
                  <a:pt x="412" y="914"/>
                </a:moveTo>
                <a:cubicBezTo>
                  <a:pt x="412" y="922"/>
                  <a:pt x="419" y="929"/>
                  <a:pt x="427" y="929"/>
                </a:cubicBezTo>
                <a:cubicBezTo>
                  <a:pt x="435" y="929"/>
                  <a:pt x="442" y="922"/>
                  <a:pt x="442" y="914"/>
                </a:cubicBezTo>
                <a:cubicBezTo>
                  <a:pt x="442" y="906"/>
                  <a:pt x="436" y="899"/>
                  <a:pt x="427" y="899"/>
                </a:cubicBezTo>
                <a:cubicBezTo>
                  <a:pt x="419" y="899"/>
                  <a:pt x="412" y="906"/>
                  <a:pt x="412" y="914"/>
                </a:cubicBezTo>
                <a:close/>
                <a:moveTo>
                  <a:pt x="1395" y="791"/>
                </a:moveTo>
                <a:cubicBezTo>
                  <a:pt x="1386" y="791"/>
                  <a:pt x="1380" y="798"/>
                  <a:pt x="1380" y="807"/>
                </a:cubicBezTo>
                <a:cubicBezTo>
                  <a:pt x="1380" y="815"/>
                  <a:pt x="1387" y="821"/>
                  <a:pt x="1395" y="821"/>
                </a:cubicBezTo>
                <a:cubicBezTo>
                  <a:pt x="1403" y="821"/>
                  <a:pt x="1410" y="815"/>
                  <a:pt x="1410" y="806"/>
                </a:cubicBezTo>
                <a:cubicBezTo>
                  <a:pt x="1410" y="798"/>
                  <a:pt x="1403" y="791"/>
                  <a:pt x="1395" y="791"/>
                </a:cubicBezTo>
                <a:close/>
                <a:moveTo>
                  <a:pt x="1410" y="930"/>
                </a:moveTo>
                <a:cubicBezTo>
                  <a:pt x="1402" y="930"/>
                  <a:pt x="1395" y="937"/>
                  <a:pt x="1395" y="945"/>
                </a:cubicBezTo>
                <a:cubicBezTo>
                  <a:pt x="1396" y="953"/>
                  <a:pt x="1402" y="960"/>
                  <a:pt x="1410" y="960"/>
                </a:cubicBezTo>
                <a:cubicBezTo>
                  <a:pt x="1419" y="960"/>
                  <a:pt x="1426" y="952"/>
                  <a:pt x="1425" y="944"/>
                </a:cubicBezTo>
                <a:cubicBezTo>
                  <a:pt x="1425" y="936"/>
                  <a:pt x="1418" y="929"/>
                  <a:pt x="1410" y="930"/>
                </a:cubicBezTo>
                <a:close/>
                <a:moveTo>
                  <a:pt x="987" y="1416"/>
                </a:moveTo>
                <a:cubicBezTo>
                  <a:pt x="995" y="1416"/>
                  <a:pt x="1002" y="1410"/>
                  <a:pt x="1002" y="1401"/>
                </a:cubicBezTo>
                <a:cubicBezTo>
                  <a:pt x="1003" y="1393"/>
                  <a:pt x="996" y="1386"/>
                  <a:pt x="987" y="1386"/>
                </a:cubicBezTo>
                <a:cubicBezTo>
                  <a:pt x="980" y="1386"/>
                  <a:pt x="973" y="1392"/>
                  <a:pt x="972" y="1400"/>
                </a:cubicBezTo>
                <a:cubicBezTo>
                  <a:pt x="972" y="1408"/>
                  <a:pt x="978" y="1416"/>
                  <a:pt x="987" y="1416"/>
                </a:cubicBezTo>
                <a:close/>
                <a:moveTo>
                  <a:pt x="1244" y="1302"/>
                </a:moveTo>
                <a:cubicBezTo>
                  <a:pt x="1252" y="1302"/>
                  <a:pt x="1259" y="1295"/>
                  <a:pt x="1259" y="1287"/>
                </a:cubicBezTo>
                <a:cubicBezTo>
                  <a:pt x="1259" y="1278"/>
                  <a:pt x="1252" y="1272"/>
                  <a:pt x="1244" y="1272"/>
                </a:cubicBezTo>
                <a:cubicBezTo>
                  <a:pt x="1236" y="1272"/>
                  <a:pt x="1229" y="1279"/>
                  <a:pt x="1229" y="1287"/>
                </a:cubicBezTo>
                <a:cubicBezTo>
                  <a:pt x="1229" y="1295"/>
                  <a:pt x="1236" y="1301"/>
                  <a:pt x="1244" y="1302"/>
                </a:cubicBezTo>
                <a:close/>
                <a:moveTo>
                  <a:pt x="1421" y="999"/>
                </a:moveTo>
                <a:cubicBezTo>
                  <a:pt x="1421" y="991"/>
                  <a:pt x="1414" y="984"/>
                  <a:pt x="1406" y="984"/>
                </a:cubicBezTo>
                <a:cubicBezTo>
                  <a:pt x="1398" y="984"/>
                  <a:pt x="1391" y="991"/>
                  <a:pt x="1391" y="999"/>
                </a:cubicBezTo>
                <a:cubicBezTo>
                  <a:pt x="1391" y="1007"/>
                  <a:pt x="1398" y="1014"/>
                  <a:pt x="1406" y="1014"/>
                </a:cubicBezTo>
                <a:cubicBezTo>
                  <a:pt x="1414" y="1014"/>
                  <a:pt x="1421" y="1007"/>
                  <a:pt x="1421" y="999"/>
                </a:cubicBezTo>
                <a:close/>
                <a:moveTo>
                  <a:pt x="711" y="458"/>
                </a:moveTo>
                <a:cubicBezTo>
                  <a:pt x="703" y="458"/>
                  <a:pt x="697" y="465"/>
                  <a:pt x="697" y="473"/>
                </a:cubicBezTo>
                <a:cubicBezTo>
                  <a:pt x="697" y="481"/>
                  <a:pt x="704" y="488"/>
                  <a:pt x="712" y="488"/>
                </a:cubicBezTo>
                <a:cubicBezTo>
                  <a:pt x="720" y="488"/>
                  <a:pt x="727" y="481"/>
                  <a:pt x="727" y="472"/>
                </a:cubicBezTo>
                <a:cubicBezTo>
                  <a:pt x="727" y="464"/>
                  <a:pt x="720" y="457"/>
                  <a:pt x="711" y="458"/>
                </a:cubicBezTo>
                <a:close/>
                <a:moveTo>
                  <a:pt x="512" y="1209"/>
                </a:moveTo>
                <a:cubicBezTo>
                  <a:pt x="521" y="1209"/>
                  <a:pt x="527" y="1203"/>
                  <a:pt x="527" y="1194"/>
                </a:cubicBezTo>
                <a:cubicBezTo>
                  <a:pt x="527" y="1186"/>
                  <a:pt x="520" y="1179"/>
                  <a:pt x="512" y="1179"/>
                </a:cubicBezTo>
                <a:cubicBezTo>
                  <a:pt x="504" y="1180"/>
                  <a:pt x="497" y="1186"/>
                  <a:pt x="497" y="1194"/>
                </a:cubicBezTo>
                <a:cubicBezTo>
                  <a:pt x="497" y="1203"/>
                  <a:pt x="504" y="1209"/>
                  <a:pt x="512" y="1209"/>
                </a:cubicBezTo>
                <a:close/>
                <a:moveTo>
                  <a:pt x="691" y="1362"/>
                </a:moveTo>
                <a:cubicBezTo>
                  <a:pt x="699" y="1362"/>
                  <a:pt x="705" y="1355"/>
                  <a:pt x="706" y="1347"/>
                </a:cubicBezTo>
                <a:cubicBezTo>
                  <a:pt x="706" y="1339"/>
                  <a:pt x="699" y="1332"/>
                  <a:pt x="690" y="1332"/>
                </a:cubicBezTo>
                <a:cubicBezTo>
                  <a:pt x="682" y="1332"/>
                  <a:pt x="675" y="1339"/>
                  <a:pt x="676" y="1348"/>
                </a:cubicBezTo>
                <a:cubicBezTo>
                  <a:pt x="676" y="1356"/>
                  <a:pt x="683" y="1362"/>
                  <a:pt x="691" y="1362"/>
                </a:cubicBezTo>
                <a:close/>
                <a:moveTo>
                  <a:pt x="1273" y="1277"/>
                </a:moveTo>
                <a:cubicBezTo>
                  <a:pt x="1281" y="1277"/>
                  <a:pt x="1288" y="1270"/>
                  <a:pt x="1288" y="1262"/>
                </a:cubicBezTo>
                <a:cubicBezTo>
                  <a:pt x="1288" y="1253"/>
                  <a:pt x="1281" y="1247"/>
                  <a:pt x="1273" y="1247"/>
                </a:cubicBezTo>
                <a:cubicBezTo>
                  <a:pt x="1264" y="1247"/>
                  <a:pt x="1258" y="1254"/>
                  <a:pt x="1258" y="1262"/>
                </a:cubicBezTo>
                <a:cubicBezTo>
                  <a:pt x="1258" y="1270"/>
                  <a:pt x="1265" y="1277"/>
                  <a:pt x="1273" y="1277"/>
                </a:cubicBezTo>
                <a:close/>
                <a:moveTo>
                  <a:pt x="1201" y="500"/>
                </a:moveTo>
                <a:cubicBezTo>
                  <a:pt x="1193" y="501"/>
                  <a:pt x="1187" y="507"/>
                  <a:pt x="1186" y="515"/>
                </a:cubicBezTo>
                <a:cubicBezTo>
                  <a:pt x="1186" y="524"/>
                  <a:pt x="1193" y="530"/>
                  <a:pt x="1201" y="530"/>
                </a:cubicBezTo>
                <a:cubicBezTo>
                  <a:pt x="1210" y="530"/>
                  <a:pt x="1216" y="523"/>
                  <a:pt x="1216" y="515"/>
                </a:cubicBezTo>
                <a:cubicBezTo>
                  <a:pt x="1216" y="507"/>
                  <a:pt x="1209" y="500"/>
                  <a:pt x="1201" y="500"/>
                </a:cubicBezTo>
                <a:close/>
                <a:moveTo>
                  <a:pt x="1214" y="1326"/>
                </a:moveTo>
                <a:cubicBezTo>
                  <a:pt x="1222" y="1327"/>
                  <a:pt x="1229" y="1320"/>
                  <a:pt x="1229" y="1312"/>
                </a:cubicBezTo>
                <a:cubicBezTo>
                  <a:pt x="1229" y="1303"/>
                  <a:pt x="1222" y="1296"/>
                  <a:pt x="1214" y="1296"/>
                </a:cubicBezTo>
                <a:cubicBezTo>
                  <a:pt x="1206" y="1296"/>
                  <a:pt x="1200" y="1303"/>
                  <a:pt x="1199" y="1311"/>
                </a:cubicBezTo>
                <a:cubicBezTo>
                  <a:pt x="1199" y="1319"/>
                  <a:pt x="1205" y="1326"/>
                  <a:pt x="1214" y="1326"/>
                </a:cubicBezTo>
                <a:close/>
                <a:moveTo>
                  <a:pt x="562" y="1269"/>
                </a:moveTo>
                <a:cubicBezTo>
                  <a:pt x="570" y="1269"/>
                  <a:pt x="577" y="1262"/>
                  <a:pt x="577" y="1254"/>
                </a:cubicBezTo>
                <a:cubicBezTo>
                  <a:pt x="577" y="1246"/>
                  <a:pt x="570" y="1239"/>
                  <a:pt x="561" y="1239"/>
                </a:cubicBezTo>
                <a:cubicBezTo>
                  <a:pt x="553" y="1239"/>
                  <a:pt x="547" y="1246"/>
                  <a:pt x="547" y="1254"/>
                </a:cubicBezTo>
                <a:cubicBezTo>
                  <a:pt x="547" y="1262"/>
                  <a:pt x="554" y="1269"/>
                  <a:pt x="562" y="1269"/>
                </a:cubicBezTo>
                <a:close/>
                <a:moveTo>
                  <a:pt x="471" y="710"/>
                </a:moveTo>
                <a:cubicBezTo>
                  <a:pt x="462" y="710"/>
                  <a:pt x="456" y="717"/>
                  <a:pt x="456" y="725"/>
                </a:cubicBezTo>
                <a:cubicBezTo>
                  <a:pt x="456" y="734"/>
                  <a:pt x="463" y="740"/>
                  <a:pt x="471" y="740"/>
                </a:cubicBezTo>
                <a:cubicBezTo>
                  <a:pt x="479" y="740"/>
                  <a:pt x="486" y="733"/>
                  <a:pt x="485" y="725"/>
                </a:cubicBezTo>
                <a:cubicBezTo>
                  <a:pt x="485" y="717"/>
                  <a:pt x="479" y="710"/>
                  <a:pt x="471" y="710"/>
                </a:cubicBezTo>
                <a:close/>
                <a:moveTo>
                  <a:pt x="1071" y="1396"/>
                </a:moveTo>
                <a:cubicBezTo>
                  <a:pt x="1079" y="1396"/>
                  <a:pt x="1086" y="1389"/>
                  <a:pt x="1086" y="1381"/>
                </a:cubicBezTo>
                <a:cubicBezTo>
                  <a:pt x="1086" y="1373"/>
                  <a:pt x="1079" y="1366"/>
                  <a:pt x="1071" y="1366"/>
                </a:cubicBezTo>
                <a:cubicBezTo>
                  <a:pt x="1062" y="1366"/>
                  <a:pt x="1056" y="1373"/>
                  <a:pt x="1056" y="1382"/>
                </a:cubicBezTo>
                <a:cubicBezTo>
                  <a:pt x="1056" y="1390"/>
                  <a:pt x="1063" y="1397"/>
                  <a:pt x="1071" y="1396"/>
                </a:cubicBezTo>
                <a:close/>
                <a:moveTo>
                  <a:pt x="417" y="860"/>
                </a:moveTo>
                <a:cubicBezTo>
                  <a:pt x="417" y="868"/>
                  <a:pt x="424" y="874"/>
                  <a:pt x="432" y="874"/>
                </a:cubicBezTo>
                <a:cubicBezTo>
                  <a:pt x="440" y="874"/>
                  <a:pt x="447" y="867"/>
                  <a:pt x="447" y="859"/>
                </a:cubicBezTo>
                <a:cubicBezTo>
                  <a:pt x="447" y="851"/>
                  <a:pt x="440" y="844"/>
                  <a:pt x="432" y="844"/>
                </a:cubicBezTo>
                <a:cubicBezTo>
                  <a:pt x="424" y="844"/>
                  <a:pt x="417" y="851"/>
                  <a:pt x="417" y="860"/>
                </a:cubicBezTo>
                <a:close/>
                <a:moveTo>
                  <a:pt x="537" y="1239"/>
                </a:moveTo>
                <a:cubicBezTo>
                  <a:pt x="545" y="1239"/>
                  <a:pt x="552" y="1232"/>
                  <a:pt x="552" y="1224"/>
                </a:cubicBezTo>
                <a:cubicBezTo>
                  <a:pt x="552" y="1216"/>
                  <a:pt x="545" y="1209"/>
                  <a:pt x="537" y="1209"/>
                </a:cubicBezTo>
                <a:cubicBezTo>
                  <a:pt x="528" y="1210"/>
                  <a:pt x="522" y="1217"/>
                  <a:pt x="522" y="1225"/>
                </a:cubicBezTo>
                <a:cubicBezTo>
                  <a:pt x="522" y="1233"/>
                  <a:pt x="529" y="1239"/>
                  <a:pt x="537" y="1239"/>
                </a:cubicBezTo>
                <a:close/>
                <a:moveTo>
                  <a:pt x="770" y="1397"/>
                </a:moveTo>
                <a:cubicBezTo>
                  <a:pt x="778" y="1397"/>
                  <a:pt x="785" y="1391"/>
                  <a:pt x="785" y="1382"/>
                </a:cubicBezTo>
                <a:cubicBezTo>
                  <a:pt x="785" y="1374"/>
                  <a:pt x="778" y="1367"/>
                  <a:pt x="770" y="1367"/>
                </a:cubicBezTo>
                <a:cubicBezTo>
                  <a:pt x="762" y="1367"/>
                  <a:pt x="755" y="1374"/>
                  <a:pt x="755" y="1382"/>
                </a:cubicBezTo>
                <a:cubicBezTo>
                  <a:pt x="755" y="1390"/>
                  <a:pt x="761" y="1397"/>
                  <a:pt x="770" y="1397"/>
                </a:cubicBezTo>
                <a:close/>
                <a:moveTo>
                  <a:pt x="520" y="621"/>
                </a:moveTo>
                <a:cubicBezTo>
                  <a:pt x="520" y="629"/>
                  <a:pt x="526" y="636"/>
                  <a:pt x="534" y="636"/>
                </a:cubicBezTo>
                <a:cubicBezTo>
                  <a:pt x="542" y="636"/>
                  <a:pt x="549" y="629"/>
                  <a:pt x="549" y="621"/>
                </a:cubicBezTo>
                <a:cubicBezTo>
                  <a:pt x="549" y="613"/>
                  <a:pt x="543" y="607"/>
                  <a:pt x="535" y="606"/>
                </a:cubicBezTo>
                <a:cubicBezTo>
                  <a:pt x="527" y="606"/>
                  <a:pt x="520" y="613"/>
                  <a:pt x="520" y="621"/>
                </a:cubicBezTo>
                <a:close/>
                <a:moveTo>
                  <a:pt x="467" y="1096"/>
                </a:moveTo>
                <a:cubicBezTo>
                  <a:pt x="475" y="1096"/>
                  <a:pt x="482" y="1089"/>
                  <a:pt x="482" y="1081"/>
                </a:cubicBezTo>
                <a:cubicBezTo>
                  <a:pt x="482" y="1073"/>
                  <a:pt x="476" y="1066"/>
                  <a:pt x="467" y="1066"/>
                </a:cubicBezTo>
                <a:cubicBezTo>
                  <a:pt x="459" y="1066"/>
                  <a:pt x="452" y="1073"/>
                  <a:pt x="452" y="1081"/>
                </a:cubicBezTo>
                <a:cubicBezTo>
                  <a:pt x="452" y="1089"/>
                  <a:pt x="459" y="1096"/>
                  <a:pt x="467" y="1096"/>
                </a:cubicBezTo>
                <a:close/>
                <a:moveTo>
                  <a:pt x="1350" y="678"/>
                </a:moveTo>
                <a:cubicBezTo>
                  <a:pt x="1342" y="678"/>
                  <a:pt x="1336" y="685"/>
                  <a:pt x="1336" y="693"/>
                </a:cubicBezTo>
                <a:cubicBezTo>
                  <a:pt x="1336" y="701"/>
                  <a:pt x="1343" y="708"/>
                  <a:pt x="1351" y="708"/>
                </a:cubicBezTo>
                <a:cubicBezTo>
                  <a:pt x="1359" y="708"/>
                  <a:pt x="1366" y="701"/>
                  <a:pt x="1365" y="692"/>
                </a:cubicBezTo>
                <a:cubicBezTo>
                  <a:pt x="1365" y="684"/>
                  <a:pt x="1358" y="678"/>
                  <a:pt x="1350" y="678"/>
                </a:cubicBezTo>
                <a:close/>
                <a:moveTo>
                  <a:pt x="1044" y="432"/>
                </a:moveTo>
                <a:cubicBezTo>
                  <a:pt x="1035" y="432"/>
                  <a:pt x="1029" y="439"/>
                  <a:pt x="1029" y="447"/>
                </a:cubicBezTo>
                <a:cubicBezTo>
                  <a:pt x="1029" y="455"/>
                  <a:pt x="1035" y="462"/>
                  <a:pt x="1044" y="462"/>
                </a:cubicBezTo>
                <a:cubicBezTo>
                  <a:pt x="1052" y="462"/>
                  <a:pt x="1058" y="456"/>
                  <a:pt x="1058" y="447"/>
                </a:cubicBezTo>
                <a:cubicBezTo>
                  <a:pt x="1059" y="439"/>
                  <a:pt x="1052" y="432"/>
                  <a:pt x="1044" y="432"/>
                </a:cubicBezTo>
                <a:close/>
                <a:moveTo>
                  <a:pt x="879" y="418"/>
                </a:moveTo>
                <a:cubicBezTo>
                  <a:pt x="871" y="418"/>
                  <a:pt x="865" y="425"/>
                  <a:pt x="865" y="433"/>
                </a:cubicBezTo>
                <a:cubicBezTo>
                  <a:pt x="865" y="441"/>
                  <a:pt x="872" y="448"/>
                  <a:pt x="880" y="447"/>
                </a:cubicBezTo>
                <a:cubicBezTo>
                  <a:pt x="888" y="447"/>
                  <a:pt x="895" y="441"/>
                  <a:pt x="895" y="433"/>
                </a:cubicBezTo>
                <a:cubicBezTo>
                  <a:pt x="895" y="424"/>
                  <a:pt x="888" y="417"/>
                  <a:pt x="879" y="418"/>
                </a:cubicBezTo>
                <a:close/>
                <a:moveTo>
                  <a:pt x="990" y="427"/>
                </a:moveTo>
                <a:cubicBezTo>
                  <a:pt x="981" y="427"/>
                  <a:pt x="974" y="433"/>
                  <a:pt x="974" y="442"/>
                </a:cubicBezTo>
                <a:cubicBezTo>
                  <a:pt x="974" y="450"/>
                  <a:pt x="981" y="457"/>
                  <a:pt x="989" y="457"/>
                </a:cubicBezTo>
                <a:cubicBezTo>
                  <a:pt x="997" y="457"/>
                  <a:pt x="1004" y="450"/>
                  <a:pt x="1004" y="442"/>
                </a:cubicBezTo>
                <a:cubicBezTo>
                  <a:pt x="1004" y="434"/>
                  <a:pt x="998" y="428"/>
                  <a:pt x="990" y="427"/>
                </a:cubicBezTo>
                <a:close/>
                <a:moveTo>
                  <a:pt x="935" y="422"/>
                </a:moveTo>
                <a:cubicBezTo>
                  <a:pt x="926" y="422"/>
                  <a:pt x="919" y="429"/>
                  <a:pt x="920" y="437"/>
                </a:cubicBezTo>
                <a:cubicBezTo>
                  <a:pt x="920" y="445"/>
                  <a:pt x="926" y="452"/>
                  <a:pt x="934" y="452"/>
                </a:cubicBezTo>
                <a:cubicBezTo>
                  <a:pt x="943" y="452"/>
                  <a:pt x="949" y="445"/>
                  <a:pt x="949" y="437"/>
                </a:cubicBezTo>
                <a:cubicBezTo>
                  <a:pt x="949" y="428"/>
                  <a:pt x="943" y="422"/>
                  <a:pt x="935" y="422"/>
                </a:cubicBezTo>
                <a:close/>
                <a:moveTo>
                  <a:pt x="1122" y="467"/>
                </a:moveTo>
                <a:cubicBezTo>
                  <a:pt x="1114" y="467"/>
                  <a:pt x="1107" y="473"/>
                  <a:pt x="1107" y="481"/>
                </a:cubicBezTo>
                <a:cubicBezTo>
                  <a:pt x="1107" y="489"/>
                  <a:pt x="1114" y="496"/>
                  <a:pt x="1122" y="496"/>
                </a:cubicBezTo>
                <a:cubicBezTo>
                  <a:pt x="1130" y="496"/>
                  <a:pt x="1137" y="490"/>
                  <a:pt x="1137" y="481"/>
                </a:cubicBezTo>
                <a:cubicBezTo>
                  <a:pt x="1137" y="473"/>
                  <a:pt x="1130" y="466"/>
                  <a:pt x="1122" y="467"/>
                </a:cubicBezTo>
                <a:close/>
                <a:moveTo>
                  <a:pt x="433" y="998"/>
                </a:moveTo>
                <a:cubicBezTo>
                  <a:pt x="433" y="1006"/>
                  <a:pt x="440" y="1012"/>
                  <a:pt x="448" y="1012"/>
                </a:cubicBezTo>
                <a:cubicBezTo>
                  <a:pt x="456" y="1012"/>
                  <a:pt x="462" y="1006"/>
                  <a:pt x="462" y="998"/>
                </a:cubicBezTo>
                <a:cubicBezTo>
                  <a:pt x="462" y="989"/>
                  <a:pt x="456" y="982"/>
                  <a:pt x="447" y="983"/>
                </a:cubicBezTo>
                <a:cubicBezTo>
                  <a:pt x="439" y="983"/>
                  <a:pt x="432" y="990"/>
                  <a:pt x="433" y="998"/>
                </a:cubicBezTo>
                <a:close/>
                <a:moveTo>
                  <a:pt x="683" y="483"/>
                </a:moveTo>
                <a:cubicBezTo>
                  <a:pt x="674" y="483"/>
                  <a:pt x="668" y="490"/>
                  <a:pt x="668" y="498"/>
                </a:cubicBezTo>
                <a:cubicBezTo>
                  <a:pt x="669" y="506"/>
                  <a:pt x="675" y="512"/>
                  <a:pt x="683" y="512"/>
                </a:cubicBezTo>
                <a:cubicBezTo>
                  <a:pt x="691" y="512"/>
                  <a:pt x="698" y="506"/>
                  <a:pt x="698" y="498"/>
                </a:cubicBezTo>
                <a:cubicBezTo>
                  <a:pt x="698" y="489"/>
                  <a:pt x="691" y="482"/>
                  <a:pt x="683" y="483"/>
                </a:cubicBezTo>
                <a:close/>
                <a:moveTo>
                  <a:pt x="1226" y="530"/>
                </a:moveTo>
                <a:cubicBezTo>
                  <a:pt x="1218" y="531"/>
                  <a:pt x="1211" y="537"/>
                  <a:pt x="1211" y="545"/>
                </a:cubicBezTo>
                <a:cubicBezTo>
                  <a:pt x="1211" y="553"/>
                  <a:pt x="1218" y="560"/>
                  <a:pt x="1226" y="560"/>
                </a:cubicBezTo>
                <a:cubicBezTo>
                  <a:pt x="1234" y="560"/>
                  <a:pt x="1241" y="554"/>
                  <a:pt x="1241" y="545"/>
                </a:cubicBezTo>
                <a:cubicBezTo>
                  <a:pt x="1241" y="537"/>
                  <a:pt x="1234" y="530"/>
                  <a:pt x="1226" y="530"/>
                </a:cubicBezTo>
                <a:close/>
                <a:moveTo>
                  <a:pt x="1326" y="648"/>
                </a:moveTo>
                <a:cubicBezTo>
                  <a:pt x="1318" y="648"/>
                  <a:pt x="1311" y="655"/>
                  <a:pt x="1311" y="663"/>
                </a:cubicBezTo>
                <a:cubicBezTo>
                  <a:pt x="1311" y="671"/>
                  <a:pt x="1317" y="677"/>
                  <a:pt x="1325" y="678"/>
                </a:cubicBezTo>
                <a:cubicBezTo>
                  <a:pt x="1334" y="678"/>
                  <a:pt x="1341" y="672"/>
                  <a:pt x="1341" y="663"/>
                </a:cubicBezTo>
                <a:cubicBezTo>
                  <a:pt x="1341" y="655"/>
                  <a:pt x="1334" y="648"/>
                  <a:pt x="1326" y="648"/>
                </a:cubicBezTo>
                <a:close/>
                <a:moveTo>
                  <a:pt x="565" y="582"/>
                </a:moveTo>
                <a:cubicBezTo>
                  <a:pt x="557" y="581"/>
                  <a:pt x="550" y="588"/>
                  <a:pt x="550" y="596"/>
                </a:cubicBezTo>
                <a:cubicBezTo>
                  <a:pt x="549" y="605"/>
                  <a:pt x="556" y="611"/>
                  <a:pt x="565" y="611"/>
                </a:cubicBezTo>
                <a:cubicBezTo>
                  <a:pt x="573" y="611"/>
                  <a:pt x="579" y="605"/>
                  <a:pt x="579" y="596"/>
                </a:cubicBezTo>
                <a:cubicBezTo>
                  <a:pt x="579" y="588"/>
                  <a:pt x="573" y="582"/>
                  <a:pt x="565" y="582"/>
                </a:cubicBezTo>
                <a:close/>
                <a:moveTo>
                  <a:pt x="796" y="437"/>
                </a:moveTo>
                <a:cubicBezTo>
                  <a:pt x="788" y="438"/>
                  <a:pt x="782" y="444"/>
                  <a:pt x="781" y="452"/>
                </a:cubicBezTo>
                <a:cubicBezTo>
                  <a:pt x="781" y="460"/>
                  <a:pt x="788" y="467"/>
                  <a:pt x="796" y="467"/>
                </a:cubicBezTo>
                <a:cubicBezTo>
                  <a:pt x="805" y="467"/>
                  <a:pt x="811" y="461"/>
                  <a:pt x="811" y="452"/>
                </a:cubicBezTo>
                <a:cubicBezTo>
                  <a:pt x="811" y="444"/>
                  <a:pt x="805" y="437"/>
                  <a:pt x="796" y="437"/>
                </a:cubicBezTo>
                <a:close/>
                <a:moveTo>
                  <a:pt x="1371" y="1093"/>
                </a:moveTo>
                <a:cubicBezTo>
                  <a:pt x="1379" y="1094"/>
                  <a:pt x="1386" y="1087"/>
                  <a:pt x="1386" y="1078"/>
                </a:cubicBezTo>
                <a:cubicBezTo>
                  <a:pt x="1386" y="1070"/>
                  <a:pt x="1380" y="1064"/>
                  <a:pt x="1371" y="1064"/>
                </a:cubicBezTo>
                <a:cubicBezTo>
                  <a:pt x="1363" y="1064"/>
                  <a:pt x="1356" y="1070"/>
                  <a:pt x="1356" y="1079"/>
                </a:cubicBezTo>
                <a:cubicBezTo>
                  <a:pt x="1356" y="1086"/>
                  <a:pt x="1363" y="1093"/>
                  <a:pt x="1371" y="1093"/>
                </a:cubicBezTo>
                <a:close/>
                <a:moveTo>
                  <a:pt x="824" y="1401"/>
                </a:moveTo>
                <a:cubicBezTo>
                  <a:pt x="832" y="1401"/>
                  <a:pt x="838" y="1394"/>
                  <a:pt x="838" y="1386"/>
                </a:cubicBezTo>
                <a:cubicBezTo>
                  <a:pt x="838" y="1378"/>
                  <a:pt x="832" y="1372"/>
                  <a:pt x="824" y="1372"/>
                </a:cubicBezTo>
                <a:cubicBezTo>
                  <a:pt x="816" y="1371"/>
                  <a:pt x="809" y="1378"/>
                  <a:pt x="809" y="1386"/>
                </a:cubicBezTo>
                <a:cubicBezTo>
                  <a:pt x="809" y="1395"/>
                  <a:pt x="816" y="1401"/>
                  <a:pt x="824" y="1401"/>
                </a:cubicBezTo>
                <a:close/>
                <a:moveTo>
                  <a:pt x="933" y="1411"/>
                </a:moveTo>
                <a:cubicBezTo>
                  <a:pt x="941" y="1411"/>
                  <a:pt x="948" y="1404"/>
                  <a:pt x="947" y="1396"/>
                </a:cubicBezTo>
                <a:cubicBezTo>
                  <a:pt x="947" y="1387"/>
                  <a:pt x="941" y="1381"/>
                  <a:pt x="933" y="1381"/>
                </a:cubicBezTo>
                <a:cubicBezTo>
                  <a:pt x="924" y="1381"/>
                  <a:pt x="918" y="1388"/>
                  <a:pt x="918" y="1396"/>
                </a:cubicBezTo>
                <a:cubicBezTo>
                  <a:pt x="918" y="1404"/>
                  <a:pt x="925" y="1411"/>
                  <a:pt x="933" y="1411"/>
                </a:cubicBezTo>
                <a:close/>
                <a:moveTo>
                  <a:pt x="1337" y="1173"/>
                </a:moveTo>
                <a:cubicBezTo>
                  <a:pt x="1345" y="1173"/>
                  <a:pt x="1351" y="1167"/>
                  <a:pt x="1352" y="1159"/>
                </a:cubicBezTo>
                <a:cubicBezTo>
                  <a:pt x="1352" y="1150"/>
                  <a:pt x="1346" y="1143"/>
                  <a:pt x="1337" y="1143"/>
                </a:cubicBezTo>
                <a:cubicBezTo>
                  <a:pt x="1329" y="1143"/>
                  <a:pt x="1322" y="1150"/>
                  <a:pt x="1322" y="1158"/>
                </a:cubicBezTo>
                <a:cubicBezTo>
                  <a:pt x="1322" y="1166"/>
                  <a:pt x="1329" y="1172"/>
                  <a:pt x="1337" y="1173"/>
                </a:cubicBezTo>
                <a:close/>
                <a:moveTo>
                  <a:pt x="653" y="508"/>
                </a:moveTo>
                <a:cubicBezTo>
                  <a:pt x="645" y="508"/>
                  <a:pt x="638" y="514"/>
                  <a:pt x="638" y="522"/>
                </a:cubicBezTo>
                <a:cubicBezTo>
                  <a:pt x="638" y="530"/>
                  <a:pt x="645" y="537"/>
                  <a:pt x="653" y="537"/>
                </a:cubicBezTo>
                <a:cubicBezTo>
                  <a:pt x="661" y="537"/>
                  <a:pt x="668" y="530"/>
                  <a:pt x="668" y="522"/>
                </a:cubicBezTo>
                <a:cubicBezTo>
                  <a:pt x="668" y="514"/>
                  <a:pt x="661" y="508"/>
                  <a:pt x="653" y="508"/>
                </a:cubicBezTo>
                <a:close/>
                <a:moveTo>
                  <a:pt x="878" y="1406"/>
                </a:moveTo>
                <a:cubicBezTo>
                  <a:pt x="887" y="1406"/>
                  <a:pt x="893" y="1400"/>
                  <a:pt x="893" y="1392"/>
                </a:cubicBezTo>
                <a:cubicBezTo>
                  <a:pt x="893" y="1383"/>
                  <a:pt x="886" y="1377"/>
                  <a:pt x="878" y="1377"/>
                </a:cubicBezTo>
                <a:cubicBezTo>
                  <a:pt x="870" y="1377"/>
                  <a:pt x="863" y="1384"/>
                  <a:pt x="863" y="1392"/>
                </a:cubicBezTo>
                <a:cubicBezTo>
                  <a:pt x="864" y="1400"/>
                  <a:pt x="870" y="1406"/>
                  <a:pt x="878" y="1406"/>
                </a:cubicBezTo>
                <a:close/>
                <a:moveTo>
                  <a:pt x="1406" y="861"/>
                </a:moveTo>
                <a:cubicBezTo>
                  <a:pt x="1406" y="853"/>
                  <a:pt x="1399" y="846"/>
                  <a:pt x="1391" y="846"/>
                </a:cubicBezTo>
                <a:cubicBezTo>
                  <a:pt x="1383" y="846"/>
                  <a:pt x="1376" y="853"/>
                  <a:pt x="1376" y="861"/>
                </a:cubicBezTo>
                <a:cubicBezTo>
                  <a:pt x="1376" y="869"/>
                  <a:pt x="1382" y="876"/>
                  <a:pt x="1391" y="876"/>
                </a:cubicBezTo>
                <a:cubicBezTo>
                  <a:pt x="1399" y="876"/>
                  <a:pt x="1405" y="869"/>
                  <a:pt x="1406" y="861"/>
                </a:cubicBezTo>
                <a:close/>
                <a:moveTo>
                  <a:pt x="1101" y="1370"/>
                </a:moveTo>
                <a:cubicBezTo>
                  <a:pt x="1109" y="1370"/>
                  <a:pt x="1115" y="1364"/>
                  <a:pt x="1116" y="1356"/>
                </a:cubicBezTo>
                <a:cubicBezTo>
                  <a:pt x="1116" y="1348"/>
                  <a:pt x="1109" y="1341"/>
                  <a:pt x="1100" y="1341"/>
                </a:cubicBezTo>
                <a:cubicBezTo>
                  <a:pt x="1092" y="1341"/>
                  <a:pt x="1086" y="1348"/>
                  <a:pt x="1086" y="1356"/>
                </a:cubicBezTo>
                <a:cubicBezTo>
                  <a:pt x="1086" y="1364"/>
                  <a:pt x="1093" y="1370"/>
                  <a:pt x="1101" y="1370"/>
                </a:cubicBezTo>
                <a:close/>
                <a:moveTo>
                  <a:pt x="666" y="1333"/>
                </a:moveTo>
                <a:cubicBezTo>
                  <a:pt x="674" y="1333"/>
                  <a:pt x="680" y="1327"/>
                  <a:pt x="681" y="1319"/>
                </a:cubicBezTo>
                <a:cubicBezTo>
                  <a:pt x="681" y="1311"/>
                  <a:pt x="674" y="1304"/>
                  <a:pt x="666" y="1303"/>
                </a:cubicBezTo>
                <a:cubicBezTo>
                  <a:pt x="658" y="1303"/>
                  <a:pt x="652" y="1309"/>
                  <a:pt x="651" y="1317"/>
                </a:cubicBezTo>
                <a:cubicBezTo>
                  <a:pt x="651" y="1326"/>
                  <a:pt x="657" y="1333"/>
                  <a:pt x="666" y="1333"/>
                </a:cubicBezTo>
                <a:close/>
                <a:moveTo>
                  <a:pt x="452" y="780"/>
                </a:moveTo>
                <a:cubicBezTo>
                  <a:pt x="452" y="788"/>
                  <a:pt x="458" y="794"/>
                  <a:pt x="466" y="795"/>
                </a:cubicBezTo>
                <a:cubicBezTo>
                  <a:pt x="474" y="795"/>
                  <a:pt x="481" y="788"/>
                  <a:pt x="481" y="780"/>
                </a:cubicBezTo>
                <a:cubicBezTo>
                  <a:pt x="481" y="772"/>
                  <a:pt x="475" y="765"/>
                  <a:pt x="466" y="765"/>
                </a:cubicBezTo>
                <a:cubicBezTo>
                  <a:pt x="458" y="765"/>
                  <a:pt x="452" y="772"/>
                  <a:pt x="452" y="780"/>
                </a:cubicBezTo>
                <a:close/>
                <a:moveTo>
                  <a:pt x="1302" y="619"/>
                </a:moveTo>
                <a:cubicBezTo>
                  <a:pt x="1293" y="619"/>
                  <a:pt x="1286" y="626"/>
                  <a:pt x="1286" y="634"/>
                </a:cubicBezTo>
                <a:cubicBezTo>
                  <a:pt x="1287" y="642"/>
                  <a:pt x="1293" y="649"/>
                  <a:pt x="1301" y="649"/>
                </a:cubicBezTo>
                <a:cubicBezTo>
                  <a:pt x="1309" y="649"/>
                  <a:pt x="1316" y="642"/>
                  <a:pt x="1316" y="634"/>
                </a:cubicBezTo>
                <a:cubicBezTo>
                  <a:pt x="1316" y="626"/>
                  <a:pt x="1310" y="619"/>
                  <a:pt x="1302" y="619"/>
                </a:cubicBezTo>
                <a:close/>
                <a:moveTo>
                  <a:pt x="623" y="532"/>
                </a:moveTo>
                <a:cubicBezTo>
                  <a:pt x="615" y="532"/>
                  <a:pt x="609" y="539"/>
                  <a:pt x="609" y="547"/>
                </a:cubicBezTo>
                <a:cubicBezTo>
                  <a:pt x="608" y="555"/>
                  <a:pt x="615" y="561"/>
                  <a:pt x="623" y="562"/>
                </a:cubicBezTo>
                <a:cubicBezTo>
                  <a:pt x="631" y="562"/>
                  <a:pt x="638" y="556"/>
                  <a:pt x="638" y="548"/>
                </a:cubicBezTo>
                <a:cubicBezTo>
                  <a:pt x="638" y="539"/>
                  <a:pt x="632" y="532"/>
                  <a:pt x="623" y="532"/>
                </a:cubicBezTo>
                <a:close/>
                <a:moveTo>
                  <a:pt x="594" y="557"/>
                </a:moveTo>
                <a:cubicBezTo>
                  <a:pt x="586" y="557"/>
                  <a:pt x="580" y="563"/>
                  <a:pt x="580" y="571"/>
                </a:cubicBezTo>
                <a:cubicBezTo>
                  <a:pt x="579" y="580"/>
                  <a:pt x="586" y="587"/>
                  <a:pt x="595" y="586"/>
                </a:cubicBezTo>
                <a:cubicBezTo>
                  <a:pt x="602" y="586"/>
                  <a:pt x="609" y="580"/>
                  <a:pt x="609" y="572"/>
                </a:cubicBezTo>
                <a:cubicBezTo>
                  <a:pt x="609" y="564"/>
                  <a:pt x="602" y="557"/>
                  <a:pt x="594" y="557"/>
                </a:cubicBezTo>
                <a:close/>
                <a:moveTo>
                  <a:pt x="1251" y="559"/>
                </a:moveTo>
                <a:cubicBezTo>
                  <a:pt x="1243" y="559"/>
                  <a:pt x="1236" y="566"/>
                  <a:pt x="1236" y="575"/>
                </a:cubicBezTo>
                <a:cubicBezTo>
                  <a:pt x="1236" y="583"/>
                  <a:pt x="1243" y="589"/>
                  <a:pt x="1251" y="589"/>
                </a:cubicBezTo>
                <a:cubicBezTo>
                  <a:pt x="1259" y="589"/>
                  <a:pt x="1266" y="582"/>
                  <a:pt x="1266" y="574"/>
                </a:cubicBezTo>
                <a:cubicBezTo>
                  <a:pt x="1266" y="566"/>
                  <a:pt x="1259" y="560"/>
                  <a:pt x="1251" y="559"/>
                </a:cubicBezTo>
                <a:close/>
                <a:moveTo>
                  <a:pt x="1276" y="590"/>
                </a:moveTo>
                <a:cubicBezTo>
                  <a:pt x="1267" y="589"/>
                  <a:pt x="1261" y="596"/>
                  <a:pt x="1261" y="605"/>
                </a:cubicBezTo>
                <a:cubicBezTo>
                  <a:pt x="1261" y="612"/>
                  <a:pt x="1268" y="619"/>
                  <a:pt x="1276" y="619"/>
                </a:cubicBezTo>
                <a:cubicBezTo>
                  <a:pt x="1284" y="619"/>
                  <a:pt x="1290" y="612"/>
                  <a:pt x="1290" y="604"/>
                </a:cubicBezTo>
                <a:cubicBezTo>
                  <a:pt x="1290" y="596"/>
                  <a:pt x="1284" y="590"/>
                  <a:pt x="1276" y="590"/>
                </a:cubicBezTo>
                <a:close/>
                <a:moveTo>
                  <a:pt x="447" y="834"/>
                </a:moveTo>
                <a:cubicBezTo>
                  <a:pt x="447" y="842"/>
                  <a:pt x="453" y="849"/>
                  <a:pt x="461" y="849"/>
                </a:cubicBezTo>
                <a:cubicBezTo>
                  <a:pt x="469" y="849"/>
                  <a:pt x="476" y="843"/>
                  <a:pt x="476" y="835"/>
                </a:cubicBezTo>
                <a:cubicBezTo>
                  <a:pt x="476" y="827"/>
                  <a:pt x="470" y="820"/>
                  <a:pt x="462" y="820"/>
                </a:cubicBezTo>
                <a:cubicBezTo>
                  <a:pt x="453" y="820"/>
                  <a:pt x="447" y="826"/>
                  <a:pt x="447" y="834"/>
                </a:cubicBezTo>
                <a:close/>
                <a:moveTo>
                  <a:pt x="451" y="957"/>
                </a:moveTo>
                <a:cubicBezTo>
                  <a:pt x="460" y="957"/>
                  <a:pt x="466" y="951"/>
                  <a:pt x="466" y="943"/>
                </a:cubicBezTo>
                <a:cubicBezTo>
                  <a:pt x="466" y="935"/>
                  <a:pt x="460" y="928"/>
                  <a:pt x="452" y="928"/>
                </a:cubicBezTo>
                <a:cubicBezTo>
                  <a:pt x="444" y="928"/>
                  <a:pt x="437" y="934"/>
                  <a:pt x="437" y="942"/>
                </a:cubicBezTo>
                <a:cubicBezTo>
                  <a:pt x="437" y="950"/>
                  <a:pt x="443" y="957"/>
                  <a:pt x="451" y="957"/>
                </a:cubicBezTo>
                <a:close/>
                <a:moveTo>
                  <a:pt x="500" y="686"/>
                </a:moveTo>
                <a:cubicBezTo>
                  <a:pt x="492" y="686"/>
                  <a:pt x="486" y="692"/>
                  <a:pt x="486" y="700"/>
                </a:cubicBezTo>
                <a:cubicBezTo>
                  <a:pt x="486" y="709"/>
                  <a:pt x="492" y="715"/>
                  <a:pt x="500" y="715"/>
                </a:cubicBezTo>
                <a:cubicBezTo>
                  <a:pt x="509" y="715"/>
                  <a:pt x="515" y="708"/>
                  <a:pt x="515" y="700"/>
                </a:cubicBezTo>
                <a:cubicBezTo>
                  <a:pt x="515" y="692"/>
                  <a:pt x="508" y="686"/>
                  <a:pt x="500" y="686"/>
                </a:cubicBezTo>
                <a:close/>
                <a:moveTo>
                  <a:pt x="1376" y="1039"/>
                </a:moveTo>
                <a:cubicBezTo>
                  <a:pt x="1384" y="1039"/>
                  <a:pt x="1391" y="1032"/>
                  <a:pt x="1391" y="1024"/>
                </a:cubicBezTo>
                <a:cubicBezTo>
                  <a:pt x="1391" y="1016"/>
                  <a:pt x="1385" y="1010"/>
                  <a:pt x="1377" y="1009"/>
                </a:cubicBezTo>
                <a:cubicBezTo>
                  <a:pt x="1368" y="1009"/>
                  <a:pt x="1362" y="1016"/>
                  <a:pt x="1362" y="1024"/>
                </a:cubicBezTo>
                <a:cubicBezTo>
                  <a:pt x="1361" y="1031"/>
                  <a:pt x="1368" y="1038"/>
                  <a:pt x="1376" y="1039"/>
                </a:cubicBezTo>
                <a:close/>
                <a:moveTo>
                  <a:pt x="1371" y="762"/>
                </a:moveTo>
                <a:cubicBezTo>
                  <a:pt x="1363" y="762"/>
                  <a:pt x="1356" y="768"/>
                  <a:pt x="1356" y="776"/>
                </a:cubicBezTo>
                <a:cubicBezTo>
                  <a:pt x="1355" y="784"/>
                  <a:pt x="1362" y="791"/>
                  <a:pt x="1370" y="791"/>
                </a:cubicBezTo>
                <a:cubicBezTo>
                  <a:pt x="1378" y="791"/>
                  <a:pt x="1385" y="785"/>
                  <a:pt x="1385" y="777"/>
                </a:cubicBezTo>
                <a:cubicBezTo>
                  <a:pt x="1385" y="769"/>
                  <a:pt x="1379" y="762"/>
                  <a:pt x="1371" y="762"/>
                </a:cubicBezTo>
                <a:close/>
                <a:moveTo>
                  <a:pt x="1017" y="1391"/>
                </a:moveTo>
                <a:cubicBezTo>
                  <a:pt x="1025" y="1391"/>
                  <a:pt x="1031" y="1384"/>
                  <a:pt x="1031" y="1376"/>
                </a:cubicBezTo>
                <a:cubicBezTo>
                  <a:pt x="1031" y="1368"/>
                  <a:pt x="1024" y="1361"/>
                  <a:pt x="1016" y="1361"/>
                </a:cubicBezTo>
                <a:cubicBezTo>
                  <a:pt x="1008" y="1361"/>
                  <a:pt x="1002" y="1368"/>
                  <a:pt x="1002" y="1376"/>
                </a:cubicBezTo>
                <a:cubicBezTo>
                  <a:pt x="1001" y="1384"/>
                  <a:pt x="1008" y="1391"/>
                  <a:pt x="1017" y="1391"/>
                </a:cubicBezTo>
                <a:close/>
                <a:moveTo>
                  <a:pt x="745" y="1367"/>
                </a:moveTo>
                <a:cubicBezTo>
                  <a:pt x="753" y="1367"/>
                  <a:pt x="760" y="1361"/>
                  <a:pt x="760" y="1353"/>
                </a:cubicBezTo>
                <a:cubicBezTo>
                  <a:pt x="760" y="1344"/>
                  <a:pt x="754" y="1338"/>
                  <a:pt x="746" y="1338"/>
                </a:cubicBezTo>
                <a:cubicBezTo>
                  <a:pt x="737" y="1337"/>
                  <a:pt x="730" y="1344"/>
                  <a:pt x="730" y="1352"/>
                </a:cubicBezTo>
                <a:cubicBezTo>
                  <a:pt x="730" y="1360"/>
                  <a:pt x="737" y="1367"/>
                  <a:pt x="745" y="1367"/>
                </a:cubicBezTo>
                <a:close/>
                <a:moveTo>
                  <a:pt x="492" y="1126"/>
                </a:moveTo>
                <a:cubicBezTo>
                  <a:pt x="500" y="1126"/>
                  <a:pt x="506" y="1119"/>
                  <a:pt x="507" y="1111"/>
                </a:cubicBezTo>
                <a:cubicBezTo>
                  <a:pt x="507" y="1103"/>
                  <a:pt x="500" y="1097"/>
                  <a:pt x="492" y="1096"/>
                </a:cubicBezTo>
                <a:cubicBezTo>
                  <a:pt x="484" y="1096"/>
                  <a:pt x="478" y="1102"/>
                  <a:pt x="477" y="1110"/>
                </a:cubicBezTo>
                <a:cubicBezTo>
                  <a:pt x="477" y="1119"/>
                  <a:pt x="483" y="1126"/>
                  <a:pt x="492" y="1126"/>
                </a:cubicBezTo>
                <a:close/>
                <a:moveTo>
                  <a:pt x="1307" y="1197"/>
                </a:moveTo>
                <a:cubicBezTo>
                  <a:pt x="1315" y="1197"/>
                  <a:pt x="1322" y="1190"/>
                  <a:pt x="1322" y="1182"/>
                </a:cubicBezTo>
                <a:cubicBezTo>
                  <a:pt x="1322" y="1174"/>
                  <a:pt x="1315" y="1168"/>
                  <a:pt x="1307" y="1168"/>
                </a:cubicBezTo>
                <a:cubicBezTo>
                  <a:pt x="1299" y="1168"/>
                  <a:pt x="1293" y="1174"/>
                  <a:pt x="1293" y="1183"/>
                </a:cubicBezTo>
                <a:cubicBezTo>
                  <a:pt x="1293" y="1191"/>
                  <a:pt x="1299" y="1197"/>
                  <a:pt x="1307" y="1197"/>
                </a:cubicBezTo>
                <a:close/>
                <a:moveTo>
                  <a:pt x="457" y="874"/>
                </a:moveTo>
                <a:cubicBezTo>
                  <a:pt x="449" y="874"/>
                  <a:pt x="442" y="880"/>
                  <a:pt x="442" y="888"/>
                </a:cubicBezTo>
                <a:cubicBezTo>
                  <a:pt x="442" y="896"/>
                  <a:pt x="449" y="903"/>
                  <a:pt x="457" y="903"/>
                </a:cubicBezTo>
                <a:cubicBezTo>
                  <a:pt x="465" y="903"/>
                  <a:pt x="471" y="896"/>
                  <a:pt x="471" y="888"/>
                </a:cubicBezTo>
                <a:cubicBezTo>
                  <a:pt x="471" y="880"/>
                  <a:pt x="465" y="873"/>
                  <a:pt x="457" y="874"/>
                </a:cubicBezTo>
                <a:close/>
                <a:moveTo>
                  <a:pt x="1069" y="462"/>
                </a:moveTo>
                <a:cubicBezTo>
                  <a:pt x="1060" y="462"/>
                  <a:pt x="1054" y="468"/>
                  <a:pt x="1054" y="476"/>
                </a:cubicBezTo>
                <a:cubicBezTo>
                  <a:pt x="1054" y="484"/>
                  <a:pt x="1060" y="491"/>
                  <a:pt x="1068" y="491"/>
                </a:cubicBezTo>
                <a:cubicBezTo>
                  <a:pt x="1076" y="491"/>
                  <a:pt x="1083" y="484"/>
                  <a:pt x="1083" y="476"/>
                </a:cubicBezTo>
                <a:cubicBezTo>
                  <a:pt x="1083" y="469"/>
                  <a:pt x="1077" y="462"/>
                  <a:pt x="1069" y="462"/>
                </a:cubicBezTo>
                <a:close/>
                <a:moveTo>
                  <a:pt x="1130" y="1346"/>
                </a:moveTo>
                <a:cubicBezTo>
                  <a:pt x="1138" y="1345"/>
                  <a:pt x="1145" y="1338"/>
                  <a:pt x="1144" y="1331"/>
                </a:cubicBezTo>
                <a:cubicBezTo>
                  <a:pt x="1144" y="1323"/>
                  <a:pt x="1138" y="1316"/>
                  <a:pt x="1129" y="1317"/>
                </a:cubicBezTo>
                <a:cubicBezTo>
                  <a:pt x="1121" y="1317"/>
                  <a:pt x="1115" y="1323"/>
                  <a:pt x="1115" y="1331"/>
                </a:cubicBezTo>
                <a:cubicBezTo>
                  <a:pt x="1116" y="1339"/>
                  <a:pt x="1122" y="1346"/>
                  <a:pt x="1130" y="1346"/>
                </a:cubicBezTo>
                <a:close/>
                <a:moveTo>
                  <a:pt x="1396" y="969"/>
                </a:moveTo>
                <a:cubicBezTo>
                  <a:pt x="1396" y="961"/>
                  <a:pt x="1390" y="955"/>
                  <a:pt x="1381" y="955"/>
                </a:cubicBezTo>
                <a:cubicBezTo>
                  <a:pt x="1373" y="955"/>
                  <a:pt x="1367" y="961"/>
                  <a:pt x="1367" y="969"/>
                </a:cubicBezTo>
                <a:cubicBezTo>
                  <a:pt x="1367" y="977"/>
                  <a:pt x="1373" y="984"/>
                  <a:pt x="1381" y="984"/>
                </a:cubicBezTo>
                <a:cubicBezTo>
                  <a:pt x="1389" y="984"/>
                  <a:pt x="1396" y="977"/>
                  <a:pt x="1396" y="969"/>
                </a:cubicBezTo>
                <a:close/>
                <a:moveTo>
                  <a:pt x="766" y="462"/>
                </a:moveTo>
                <a:cubicBezTo>
                  <a:pt x="758" y="462"/>
                  <a:pt x="752" y="469"/>
                  <a:pt x="752" y="477"/>
                </a:cubicBezTo>
                <a:cubicBezTo>
                  <a:pt x="752" y="485"/>
                  <a:pt x="758" y="491"/>
                  <a:pt x="767" y="491"/>
                </a:cubicBezTo>
                <a:cubicBezTo>
                  <a:pt x="775" y="491"/>
                  <a:pt x="781" y="485"/>
                  <a:pt x="781" y="477"/>
                </a:cubicBezTo>
                <a:cubicBezTo>
                  <a:pt x="781" y="469"/>
                  <a:pt x="774" y="462"/>
                  <a:pt x="766" y="462"/>
                </a:cubicBezTo>
                <a:close/>
                <a:moveTo>
                  <a:pt x="641" y="1303"/>
                </a:moveTo>
                <a:cubicBezTo>
                  <a:pt x="649" y="1303"/>
                  <a:pt x="656" y="1296"/>
                  <a:pt x="656" y="1288"/>
                </a:cubicBezTo>
                <a:cubicBezTo>
                  <a:pt x="655" y="1280"/>
                  <a:pt x="649" y="1274"/>
                  <a:pt x="641" y="1274"/>
                </a:cubicBezTo>
                <a:cubicBezTo>
                  <a:pt x="633" y="1274"/>
                  <a:pt x="626" y="1281"/>
                  <a:pt x="626" y="1289"/>
                </a:cubicBezTo>
                <a:cubicBezTo>
                  <a:pt x="627" y="1297"/>
                  <a:pt x="634" y="1303"/>
                  <a:pt x="641" y="1303"/>
                </a:cubicBezTo>
                <a:close/>
                <a:moveTo>
                  <a:pt x="517" y="1155"/>
                </a:moveTo>
                <a:cubicBezTo>
                  <a:pt x="525" y="1155"/>
                  <a:pt x="531" y="1149"/>
                  <a:pt x="531" y="1141"/>
                </a:cubicBezTo>
                <a:cubicBezTo>
                  <a:pt x="531" y="1132"/>
                  <a:pt x="524" y="1126"/>
                  <a:pt x="516" y="1126"/>
                </a:cubicBezTo>
                <a:cubicBezTo>
                  <a:pt x="509" y="1126"/>
                  <a:pt x="502" y="1133"/>
                  <a:pt x="502" y="1141"/>
                </a:cubicBezTo>
                <a:cubicBezTo>
                  <a:pt x="502" y="1149"/>
                  <a:pt x="509" y="1155"/>
                  <a:pt x="517" y="1155"/>
                </a:cubicBezTo>
                <a:close/>
                <a:moveTo>
                  <a:pt x="851" y="443"/>
                </a:moveTo>
                <a:cubicBezTo>
                  <a:pt x="843" y="443"/>
                  <a:pt x="836" y="449"/>
                  <a:pt x="836" y="457"/>
                </a:cubicBezTo>
                <a:cubicBezTo>
                  <a:pt x="836" y="465"/>
                  <a:pt x="843" y="472"/>
                  <a:pt x="851" y="472"/>
                </a:cubicBezTo>
                <a:cubicBezTo>
                  <a:pt x="859" y="472"/>
                  <a:pt x="865" y="466"/>
                  <a:pt x="865" y="458"/>
                </a:cubicBezTo>
                <a:cubicBezTo>
                  <a:pt x="865" y="449"/>
                  <a:pt x="859" y="443"/>
                  <a:pt x="851" y="443"/>
                </a:cubicBezTo>
                <a:close/>
                <a:moveTo>
                  <a:pt x="472" y="1042"/>
                </a:moveTo>
                <a:cubicBezTo>
                  <a:pt x="480" y="1042"/>
                  <a:pt x="487" y="1035"/>
                  <a:pt x="487" y="1027"/>
                </a:cubicBezTo>
                <a:cubicBezTo>
                  <a:pt x="487" y="1019"/>
                  <a:pt x="481" y="1013"/>
                  <a:pt x="472" y="1013"/>
                </a:cubicBezTo>
                <a:cubicBezTo>
                  <a:pt x="464" y="1013"/>
                  <a:pt x="458" y="1019"/>
                  <a:pt x="458" y="1027"/>
                </a:cubicBezTo>
                <a:cubicBezTo>
                  <a:pt x="458" y="1035"/>
                  <a:pt x="464" y="1042"/>
                  <a:pt x="472" y="1042"/>
                </a:cubicBezTo>
                <a:close/>
                <a:moveTo>
                  <a:pt x="1400" y="916"/>
                </a:moveTo>
                <a:cubicBezTo>
                  <a:pt x="1400" y="908"/>
                  <a:pt x="1394" y="901"/>
                  <a:pt x="1386" y="901"/>
                </a:cubicBezTo>
                <a:cubicBezTo>
                  <a:pt x="1378" y="901"/>
                  <a:pt x="1371" y="907"/>
                  <a:pt x="1371" y="915"/>
                </a:cubicBezTo>
                <a:cubicBezTo>
                  <a:pt x="1371" y="924"/>
                  <a:pt x="1377" y="930"/>
                  <a:pt x="1386" y="930"/>
                </a:cubicBezTo>
                <a:cubicBezTo>
                  <a:pt x="1394" y="930"/>
                  <a:pt x="1400" y="924"/>
                  <a:pt x="1400" y="916"/>
                </a:cubicBezTo>
                <a:close/>
                <a:moveTo>
                  <a:pt x="1147" y="496"/>
                </a:moveTo>
                <a:cubicBezTo>
                  <a:pt x="1138" y="496"/>
                  <a:pt x="1132" y="502"/>
                  <a:pt x="1132" y="510"/>
                </a:cubicBezTo>
                <a:cubicBezTo>
                  <a:pt x="1132" y="519"/>
                  <a:pt x="1139" y="525"/>
                  <a:pt x="1147" y="525"/>
                </a:cubicBezTo>
                <a:cubicBezTo>
                  <a:pt x="1155" y="525"/>
                  <a:pt x="1162" y="518"/>
                  <a:pt x="1161" y="510"/>
                </a:cubicBezTo>
                <a:cubicBezTo>
                  <a:pt x="1161" y="502"/>
                  <a:pt x="1155" y="496"/>
                  <a:pt x="1147" y="496"/>
                </a:cubicBezTo>
                <a:close/>
                <a:moveTo>
                  <a:pt x="799" y="1372"/>
                </a:moveTo>
                <a:cubicBezTo>
                  <a:pt x="807" y="1372"/>
                  <a:pt x="814" y="1365"/>
                  <a:pt x="813" y="1357"/>
                </a:cubicBezTo>
                <a:cubicBezTo>
                  <a:pt x="813" y="1350"/>
                  <a:pt x="806" y="1343"/>
                  <a:pt x="799" y="1343"/>
                </a:cubicBezTo>
                <a:cubicBezTo>
                  <a:pt x="791" y="1343"/>
                  <a:pt x="784" y="1350"/>
                  <a:pt x="785" y="1358"/>
                </a:cubicBezTo>
                <a:cubicBezTo>
                  <a:pt x="785" y="1366"/>
                  <a:pt x="791" y="1372"/>
                  <a:pt x="799" y="1372"/>
                </a:cubicBezTo>
                <a:close/>
                <a:moveTo>
                  <a:pt x="1356" y="1103"/>
                </a:moveTo>
                <a:cubicBezTo>
                  <a:pt x="1356" y="1095"/>
                  <a:pt x="1349" y="1088"/>
                  <a:pt x="1342" y="1089"/>
                </a:cubicBezTo>
                <a:cubicBezTo>
                  <a:pt x="1334" y="1089"/>
                  <a:pt x="1328" y="1096"/>
                  <a:pt x="1327" y="1103"/>
                </a:cubicBezTo>
                <a:cubicBezTo>
                  <a:pt x="1327" y="1111"/>
                  <a:pt x="1334" y="1118"/>
                  <a:pt x="1342" y="1118"/>
                </a:cubicBezTo>
                <a:cubicBezTo>
                  <a:pt x="1351" y="1117"/>
                  <a:pt x="1357" y="1111"/>
                  <a:pt x="1356" y="1103"/>
                </a:cubicBezTo>
                <a:close/>
                <a:moveTo>
                  <a:pt x="1159" y="1321"/>
                </a:moveTo>
                <a:cubicBezTo>
                  <a:pt x="1167" y="1321"/>
                  <a:pt x="1174" y="1315"/>
                  <a:pt x="1174" y="1307"/>
                </a:cubicBezTo>
                <a:cubicBezTo>
                  <a:pt x="1174" y="1299"/>
                  <a:pt x="1168" y="1292"/>
                  <a:pt x="1160" y="1292"/>
                </a:cubicBezTo>
                <a:cubicBezTo>
                  <a:pt x="1152" y="1291"/>
                  <a:pt x="1145" y="1298"/>
                  <a:pt x="1145" y="1306"/>
                </a:cubicBezTo>
                <a:cubicBezTo>
                  <a:pt x="1145" y="1314"/>
                  <a:pt x="1151" y="1320"/>
                  <a:pt x="1159" y="1321"/>
                </a:cubicBezTo>
                <a:close/>
                <a:moveTo>
                  <a:pt x="530" y="661"/>
                </a:moveTo>
                <a:cubicBezTo>
                  <a:pt x="522" y="661"/>
                  <a:pt x="516" y="667"/>
                  <a:pt x="516" y="675"/>
                </a:cubicBezTo>
                <a:cubicBezTo>
                  <a:pt x="515" y="683"/>
                  <a:pt x="522" y="690"/>
                  <a:pt x="530" y="690"/>
                </a:cubicBezTo>
                <a:cubicBezTo>
                  <a:pt x="538" y="691"/>
                  <a:pt x="545" y="684"/>
                  <a:pt x="545" y="676"/>
                </a:cubicBezTo>
                <a:cubicBezTo>
                  <a:pt x="545" y="668"/>
                  <a:pt x="538" y="661"/>
                  <a:pt x="530" y="661"/>
                </a:cubicBezTo>
                <a:close/>
                <a:moveTo>
                  <a:pt x="631" y="1258"/>
                </a:moveTo>
                <a:cubicBezTo>
                  <a:pt x="631" y="1250"/>
                  <a:pt x="624" y="1244"/>
                  <a:pt x="616" y="1244"/>
                </a:cubicBezTo>
                <a:cubicBezTo>
                  <a:pt x="608" y="1244"/>
                  <a:pt x="602" y="1251"/>
                  <a:pt x="602" y="1259"/>
                </a:cubicBezTo>
                <a:cubicBezTo>
                  <a:pt x="602" y="1267"/>
                  <a:pt x="608" y="1273"/>
                  <a:pt x="616" y="1273"/>
                </a:cubicBezTo>
                <a:cubicBezTo>
                  <a:pt x="624" y="1273"/>
                  <a:pt x="631" y="1266"/>
                  <a:pt x="631" y="1258"/>
                </a:cubicBezTo>
                <a:close/>
                <a:moveTo>
                  <a:pt x="962" y="1385"/>
                </a:moveTo>
                <a:cubicBezTo>
                  <a:pt x="970" y="1386"/>
                  <a:pt x="977" y="1380"/>
                  <a:pt x="977" y="1372"/>
                </a:cubicBezTo>
                <a:cubicBezTo>
                  <a:pt x="978" y="1364"/>
                  <a:pt x="971" y="1357"/>
                  <a:pt x="963" y="1357"/>
                </a:cubicBezTo>
                <a:cubicBezTo>
                  <a:pt x="956" y="1356"/>
                  <a:pt x="949" y="1362"/>
                  <a:pt x="948" y="1370"/>
                </a:cubicBezTo>
                <a:cubicBezTo>
                  <a:pt x="948" y="1378"/>
                  <a:pt x="953" y="1385"/>
                  <a:pt x="962" y="1385"/>
                </a:cubicBezTo>
                <a:close/>
                <a:moveTo>
                  <a:pt x="904" y="447"/>
                </a:moveTo>
                <a:cubicBezTo>
                  <a:pt x="897" y="447"/>
                  <a:pt x="890" y="454"/>
                  <a:pt x="890" y="462"/>
                </a:cubicBezTo>
                <a:cubicBezTo>
                  <a:pt x="890" y="470"/>
                  <a:pt x="896" y="476"/>
                  <a:pt x="904" y="476"/>
                </a:cubicBezTo>
                <a:cubicBezTo>
                  <a:pt x="912" y="476"/>
                  <a:pt x="919" y="470"/>
                  <a:pt x="919" y="462"/>
                </a:cubicBezTo>
                <a:cubicBezTo>
                  <a:pt x="919" y="454"/>
                  <a:pt x="912" y="447"/>
                  <a:pt x="904" y="447"/>
                </a:cubicBezTo>
                <a:close/>
                <a:moveTo>
                  <a:pt x="1014" y="457"/>
                </a:moveTo>
                <a:cubicBezTo>
                  <a:pt x="1007" y="457"/>
                  <a:pt x="1000" y="463"/>
                  <a:pt x="999" y="471"/>
                </a:cubicBezTo>
                <a:cubicBezTo>
                  <a:pt x="999" y="479"/>
                  <a:pt x="1005" y="486"/>
                  <a:pt x="1013" y="486"/>
                </a:cubicBezTo>
                <a:cubicBezTo>
                  <a:pt x="1021" y="487"/>
                  <a:pt x="1028" y="480"/>
                  <a:pt x="1028" y="472"/>
                </a:cubicBezTo>
                <a:cubicBezTo>
                  <a:pt x="1029" y="465"/>
                  <a:pt x="1022" y="458"/>
                  <a:pt x="1014" y="457"/>
                </a:cubicBezTo>
                <a:close/>
                <a:moveTo>
                  <a:pt x="1248" y="1247"/>
                </a:moveTo>
                <a:cubicBezTo>
                  <a:pt x="1256" y="1246"/>
                  <a:pt x="1262" y="1240"/>
                  <a:pt x="1263" y="1232"/>
                </a:cubicBezTo>
                <a:cubicBezTo>
                  <a:pt x="1263" y="1224"/>
                  <a:pt x="1257" y="1218"/>
                  <a:pt x="1248" y="1218"/>
                </a:cubicBezTo>
                <a:cubicBezTo>
                  <a:pt x="1240" y="1218"/>
                  <a:pt x="1234" y="1224"/>
                  <a:pt x="1234" y="1232"/>
                </a:cubicBezTo>
                <a:cubicBezTo>
                  <a:pt x="1234" y="1240"/>
                  <a:pt x="1241" y="1247"/>
                  <a:pt x="1248" y="1247"/>
                </a:cubicBezTo>
                <a:close/>
                <a:moveTo>
                  <a:pt x="591" y="1244"/>
                </a:moveTo>
                <a:cubicBezTo>
                  <a:pt x="599" y="1244"/>
                  <a:pt x="606" y="1237"/>
                  <a:pt x="605" y="1229"/>
                </a:cubicBezTo>
                <a:cubicBezTo>
                  <a:pt x="605" y="1222"/>
                  <a:pt x="599" y="1215"/>
                  <a:pt x="591" y="1215"/>
                </a:cubicBezTo>
                <a:cubicBezTo>
                  <a:pt x="583" y="1215"/>
                  <a:pt x="577" y="1221"/>
                  <a:pt x="576" y="1229"/>
                </a:cubicBezTo>
                <a:cubicBezTo>
                  <a:pt x="576" y="1238"/>
                  <a:pt x="583" y="1244"/>
                  <a:pt x="591" y="1244"/>
                </a:cubicBezTo>
                <a:close/>
                <a:moveTo>
                  <a:pt x="1366" y="817"/>
                </a:moveTo>
                <a:cubicBezTo>
                  <a:pt x="1358" y="817"/>
                  <a:pt x="1352" y="823"/>
                  <a:pt x="1351" y="831"/>
                </a:cubicBezTo>
                <a:cubicBezTo>
                  <a:pt x="1351" y="838"/>
                  <a:pt x="1358" y="845"/>
                  <a:pt x="1366" y="846"/>
                </a:cubicBezTo>
                <a:cubicBezTo>
                  <a:pt x="1374" y="846"/>
                  <a:pt x="1380" y="839"/>
                  <a:pt x="1380" y="831"/>
                </a:cubicBezTo>
                <a:cubicBezTo>
                  <a:pt x="1380" y="823"/>
                  <a:pt x="1374" y="817"/>
                  <a:pt x="1366" y="817"/>
                </a:cubicBezTo>
                <a:close/>
                <a:moveTo>
                  <a:pt x="1278" y="1222"/>
                </a:moveTo>
                <a:cubicBezTo>
                  <a:pt x="1286" y="1222"/>
                  <a:pt x="1293" y="1215"/>
                  <a:pt x="1293" y="1207"/>
                </a:cubicBezTo>
                <a:cubicBezTo>
                  <a:pt x="1293" y="1199"/>
                  <a:pt x="1286" y="1193"/>
                  <a:pt x="1278" y="1193"/>
                </a:cubicBezTo>
                <a:cubicBezTo>
                  <a:pt x="1270" y="1193"/>
                  <a:pt x="1264" y="1199"/>
                  <a:pt x="1264" y="1208"/>
                </a:cubicBezTo>
                <a:cubicBezTo>
                  <a:pt x="1264" y="1216"/>
                  <a:pt x="1270" y="1222"/>
                  <a:pt x="1278" y="1222"/>
                </a:cubicBezTo>
                <a:close/>
                <a:moveTo>
                  <a:pt x="1346" y="733"/>
                </a:moveTo>
                <a:cubicBezTo>
                  <a:pt x="1338" y="733"/>
                  <a:pt x="1331" y="739"/>
                  <a:pt x="1331" y="747"/>
                </a:cubicBezTo>
                <a:cubicBezTo>
                  <a:pt x="1331" y="755"/>
                  <a:pt x="1338" y="762"/>
                  <a:pt x="1346" y="762"/>
                </a:cubicBezTo>
                <a:cubicBezTo>
                  <a:pt x="1353" y="762"/>
                  <a:pt x="1360" y="756"/>
                  <a:pt x="1360" y="748"/>
                </a:cubicBezTo>
                <a:cubicBezTo>
                  <a:pt x="1360" y="740"/>
                  <a:pt x="1354" y="733"/>
                  <a:pt x="1346" y="733"/>
                </a:cubicBezTo>
                <a:close/>
                <a:moveTo>
                  <a:pt x="541" y="1184"/>
                </a:moveTo>
                <a:cubicBezTo>
                  <a:pt x="549" y="1184"/>
                  <a:pt x="556" y="1178"/>
                  <a:pt x="556" y="1170"/>
                </a:cubicBezTo>
                <a:cubicBezTo>
                  <a:pt x="556" y="1163"/>
                  <a:pt x="550" y="1155"/>
                  <a:pt x="542" y="1155"/>
                </a:cubicBezTo>
                <a:cubicBezTo>
                  <a:pt x="534" y="1155"/>
                  <a:pt x="527" y="1162"/>
                  <a:pt x="527" y="1170"/>
                </a:cubicBezTo>
                <a:cubicBezTo>
                  <a:pt x="527" y="1178"/>
                  <a:pt x="533" y="1184"/>
                  <a:pt x="541" y="1184"/>
                </a:cubicBezTo>
                <a:close/>
                <a:moveTo>
                  <a:pt x="482" y="756"/>
                </a:moveTo>
                <a:cubicBezTo>
                  <a:pt x="482" y="763"/>
                  <a:pt x="488" y="769"/>
                  <a:pt x="496" y="769"/>
                </a:cubicBezTo>
                <a:cubicBezTo>
                  <a:pt x="504" y="770"/>
                  <a:pt x="510" y="763"/>
                  <a:pt x="510" y="755"/>
                </a:cubicBezTo>
                <a:cubicBezTo>
                  <a:pt x="510" y="747"/>
                  <a:pt x="504" y="740"/>
                  <a:pt x="496" y="741"/>
                </a:cubicBezTo>
                <a:cubicBezTo>
                  <a:pt x="488" y="741"/>
                  <a:pt x="481" y="748"/>
                  <a:pt x="482" y="756"/>
                </a:cubicBezTo>
                <a:close/>
                <a:moveTo>
                  <a:pt x="1189" y="1296"/>
                </a:moveTo>
                <a:cubicBezTo>
                  <a:pt x="1197" y="1296"/>
                  <a:pt x="1204" y="1289"/>
                  <a:pt x="1204" y="1282"/>
                </a:cubicBezTo>
                <a:cubicBezTo>
                  <a:pt x="1204" y="1274"/>
                  <a:pt x="1197" y="1267"/>
                  <a:pt x="1189" y="1267"/>
                </a:cubicBezTo>
                <a:cubicBezTo>
                  <a:pt x="1181" y="1267"/>
                  <a:pt x="1175" y="1273"/>
                  <a:pt x="1175" y="1281"/>
                </a:cubicBezTo>
                <a:cubicBezTo>
                  <a:pt x="1175" y="1289"/>
                  <a:pt x="1181" y="1296"/>
                  <a:pt x="1189" y="1296"/>
                </a:cubicBezTo>
                <a:close/>
                <a:moveTo>
                  <a:pt x="738" y="487"/>
                </a:moveTo>
                <a:cubicBezTo>
                  <a:pt x="730" y="487"/>
                  <a:pt x="723" y="493"/>
                  <a:pt x="723" y="501"/>
                </a:cubicBezTo>
                <a:cubicBezTo>
                  <a:pt x="723" y="509"/>
                  <a:pt x="729" y="516"/>
                  <a:pt x="737" y="516"/>
                </a:cubicBezTo>
                <a:cubicBezTo>
                  <a:pt x="745" y="517"/>
                  <a:pt x="752" y="510"/>
                  <a:pt x="752" y="502"/>
                </a:cubicBezTo>
                <a:cubicBezTo>
                  <a:pt x="752" y="494"/>
                  <a:pt x="746" y="488"/>
                  <a:pt x="738" y="487"/>
                </a:cubicBezTo>
                <a:close/>
                <a:moveTo>
                  <a:pt x="960" y="452"/>
                </a:moveTo>
                <a:cubicBezTo>
                  <a:pt x="952" y="452"/>
                  <a:pt x="945" y="459"/>
                  <a:pt x="945" y="467"/>
                </a:cubicBezTo>
                <a:cubicBezTo>
                  <a:pt x="945" y="475"/>
                  <a:pt x="951" y="481"/>
                  <a:pt x="959" y="481"/>
                </a:cubicBezTo>
                <a:cubicBezTo>
                  <a:pt x="967" y="481"/>
                  <a:pt x="974" y="475"/>
                  <a:pt x="974" y="467"/>
                </a:cubicBezTo>
                <a:cubicBezTo>
                  <a:pt x="974" y="459"/>
                  <a:pt x="967" y="452"/>
                  <a:pt x="960" y="452"/>
                </a:cubicBezTo>
                <a:close/>
                <a:moveTo>
                  <a:pt x="1217" y="1271"/>
                </a:moveTo>
                <a:cubicBezTo>
                  <a:pt x="1225" y="1272"/>
                  <a:pt x="1232" y="1266"/>
                  <a:pt x="1233" y="1258"/>
                </a:cubicBezTo>
                <a:cubicBezTo>
                  <a:pt x="1234" y="1250"/>
                  <a:pt x="1227" y="1243"/>
                  <a:pt x="1219" y="1242"/>
                </a:cubicBezTo>
                <a:cubicBezTo>
                  <a:pt x="1211" y="1242"/>
                  <a:pt x="1205" y="1248"/>
                  <a:pt x="1204" y="1256"/>
                </a:cubicBezTo>
                <a:cubicBezTo>
                  <a:pt x="1204" y="1264"/>
                  <a:pt x="1209" y="1270"/>
                  <a:pt x="1217" y="1271"/>
                </a:cubicBezTo>
                <a:close/>
                <a:moveTo>
                  <a:pt x="1045" y="1366"/>
                </a:moveTo>
                <a:cubicBezTo>
                  <a:pt x="1053" y="1366"/>
                  <a:pt x="1060" y="1360"/>
                  <a:pt x="1061" y="1352"/>
                </a:cubicBezTo>
                <a:cubicBezTo>
                  <a:pt x="1061" y="1344"/>
                  <a:pt x="1055" y="1338"/>
                  <a:pt x="1047" y="1337"/>
                </a:cubicBezTo>
                <a:cubicBezTo>
                  <a:pt x="1039" y="1337"/>
                  <a:pt x="1032" y="1343"/>
                  <a:pt x="1032" y="1351"/>
                </a:cubicBezTo>
                <a:cubicBezTo>
                  <a:pt x="1032" y="1359"/>
                  <a:pt x="1038" y="1366"/>
                  <a:pt x="1045" y="1366"/>
                </a:cubicBezTo>
                <a:close/>
                <a:moveTo>
                  <a:pt x="853" y="1376"/>
                </a:moveTo>
                <a:cubicBezTo>
                  <a:pt x="861" y="1376"/>
                  <a:pt x="868" y="1369"/>
                  <a:pt x="868" y="1362"/>
                </a:cubicBezTo>
                <a:cubicBezTo>
                  <a:pt x="868" y="1354"/>
                  <a:pt x="862" y="1348"/>
                  <a:pt x="854" y="1347"/>
                </a:cubicBezTo>
                <a:cubicBezTo>
                  <a:pt x="846" y="1347"/>
                  <a:pt x="840" y="1353"/>
                  <a:pt x="839" y="1361"/>
                </a:cubicBezTo>
                <a:cubicBezTo>
                  <a:pt x="839" y="1369"/>
                  <a:pt x="845" y="1376"/>
                  <a:pt x="853" y="1376"/>
                </a:cubicBezTo>
                <a:close/>
                <a:moveTo>
                  <a:pt x="1172" y="554"/>
                </a:moveTo>
                <a:cubicBezTo>
                  <a:pt x="1180" y="555"/>
                  <a:pt x="1187" y="548"/>
                  <a:pt x="1187" y="540"/>
                </a:cubicBezTo>
                <a:cubicBezTo>
                  <a:pt x="1187" y="532"/>
                  <a:pt x="1180" y="525"/>
                  <a:pt x="1172" y="526"/>
                </a:cubicBezTo>
                <a:cubicBezTo>
                  <a:pt x="1164" y="526"/>
                  <a:pt x="1158" y="532"/>
                  <a:pt x="1158" y="540"/>
                </a:cubicBezTo>
                <a:cubicBezTo>
                  <a:pt x="1158" y="548"/>
                  <a:pt x="1164" y="554"/>
                  <a:pt x="1172" y="554"/>
                </a:cubicBezTo>
                <a:close/>
                <a:moveTo>
                  <a:pt x="566" y="1214"/>
                </a:moveTo>
                <a:cubicBezTo>
                  <a:pt x="574" y="1214"/>
                  <a:pt x="581" y="1207"/>
                  <a:pt x="580" y="1199"/>
                </a:cubicBezTo>
                <a:cubicBezTo>
                  <a:pt x="580" y="1191"/>
                  <a:pt x="574" y="1185"/>
                  <a:pt x="566" y="1185"/>
                </a:cubicBezTo>
                <a:cubicBezTo>
                  <a:pt x="558" y="1185"/>
                  <a:pt x="552" y="1192"/>
                  <a:pt x="552" y="1199"/>
                </a:cubicBezTo>
                <a:cubicBezTo>
                  <a:pt x="551" y="1207"/>
                  <a:pt x="558" y="1214"/>
                  <a:pt x="566" y="1214"/>
                </a:cubicBezTo>
                <a:close/>
                <a:moveTo>
                  <a:pt x="720" y="1337"/>
                </a:moveTo>
                <a:cubicBezTo>
                  <a:pt x="727" y="1337"/>
                  <a:pt x="734" y="1330"/>
                  <a:pt x="734" y="1322"/>
                </a:cubicBezTo>
                <a:cubicBezTo>
                  <a:pt x="734" y="1314"/>
                  <a:pt x="728" y="1308"/>
                  <a:pt x="720" y="1308"/>
                </a:cubicBezTo>
                <a:cubicBezTo>
                  <a:pt x="711" y="1308"/>
                  <a:pt x="705" y="1315"/>
                  <a:pt x="705" y="1323"/>
                </a:cubicBezTo>
                <a:cubicBezTo>
                  <a:pt x="705" y="1330"/>
                  <a:pt x="712" y="1337"/>
                  <a:pt x="720" y="1337"/>
                </a:cubicBezTo>
                <a:close/>
                <a:moveTo>
                  <a:pt x="908" y="1381"/>
                </a:moveTo>
                <a:cubicBezTo>
                  <a:pt x="915" y="1382"/>
                  <a:pt x="922" y="1375"/>
                  <a:pt x="923" y="1367"/>
                </a:cubicBezTo>
                <a:cubicBezTo>
                  <a:pt x="923" y="1359"/>
                  <a:pt x="916" y="1353"/>
                  <a:pt x="909" y="1353"/>
                </a:cubicBezTo>
                <a:cubicBezTo>
                  <a:pt x="900" y="1352"/>
                  <a:pt x="894" y="1359"/>
                  <a:pt x="894" y="1367"/>
                </a:cubicBezTo>
                <a:cubicBezTo>
                  <a:pt x="894" y="1375"/>
                  <a:pt x="900" y="1381"/>
                  <a:pt x="908" y="1381"/>
                </a:cubicBezTo>
                <a:close/>
                <a:moveTo>
                  <a:pt x="1327" y="1128"/>
                </a:moveTo>
                <a:cubicBezTo>
                  <a:pt x="1327" y="1120"/>
                  <a:pt x="1320" y="1114"/>
                  <a:pt x="1312" y="1114"/>
                </a:cubicBezTo>
                <a:cubicBezTo>
                  <a:pt x="1304" y="1114"/>
                  <a:pt x="1298" y="1120"/>
                  <a:pt x="1298" y="1128"/>
                </a:cubicBezTo>
                <a:cubicBezTo>
                  <a:pt x="1298" y="1136"/>
                  <a:pt x="1305" y="1143"/>
                  <a:pt x="1313" y="1142"/>
                </a:cubicBezTo>
                <a:cubicBezTo>
                  <a:pt x="1320" y="1142"/>
                  <a:pt x="1327" y="1135"/>
                  <a:pt x="1327" y="1128"/>
                </a:cubicBezTo>
                <a:close/>
                <a:moveTo>
                  <a:pt x="1347" y="1063"/>
                </a:moveTo>
                <a:cubicBezTo>
                  <a:pt x="1354" y="1063"/>
                  <a:pt x="1361" y="1056"/>
                  <a:pt x="1361" y="1049"/>
                </a:cubicBezTo>
                <a:cubicBezTo>
                  <a:pt x="1361" y="1041"/>
                  <a:pt x="1354" y="1034"/>
                  <a:pt x="1346" y="1034"/>
                </a:cubicBezTo>
                <a:cubicBezTo>
                  <a:pt x="1338" y="1034"/>
                  <a:pt x="1332" y="1041"/>
                  <a:pt x="1332" y="1049"/>
                </a:cubicBezTo>
                <a:cubicBezTo>
                  <a:pt x="1332" y="1057"/>
                  <a:pt x="1339" y="1063"/>
                  <a:pt x="1347" y="1063"/>
                </a:cubicBezTo>
                <a:close/>
                <a:moveTo>
                  <a:pt x="1307" y="718"/>
                </a:moveTo>
                <a:cubicBezTo>
                  <a:pt x="1307" y="726"/>
                  <a:pt x="1313" y="732"/>
                  <a:pt x="1321" y="732"/>
                </a:cubicBezTo>
                <a:cubicBezTo>
                  <a:pt x="1329" y="732"/>
                  <a:pt x="1335" y="725"/>
                  <a:pt x="1335" y="717"/>
                </a:cubicBezTo>
                <a:cubicBezTo>
                  <a:pt x="1335" y="710"/>
                  <a:pt x="1328" y="703"/>
                  <a:pt x="1320" y="703"/>
                </a:cubicBezTo>
                <a:cubicBezTo>
                  <a:pt x="1313" y="703"/>
                  <a:pt x="1307" y="710"/>
                  <a:pt x="1307" y="718"/>
                </a:cubicBezTo>
                <a:close/>
                <a:moveTo>
                  <a:pt x="477" y="987"/>
                </a:moveTo>
                <a:cubicBezTo>
                  <a:pt x="484" y="987"/>
                  <a:pt x="491" y="980"/>
                  <a:pt x="491" y="973"/>
                </a:cubicBezTo>
                <a:cubicBezTo>
                  <a:pt x="491" y="965"/>
                  <a:pt x="484" y="958"/>
                  <a:pt x="476" y="958"/>
                </a:cubicBezTo>
                <a:cubicBezTo>
                  <a:pt x="469" y="958"/>
                  <a:pt x="462" y="965"/>
                  <a:pt x="462" y="972"/>
                </a:cubicBezTo>
                <a:cubicBezTo>
                  <a:pt x="462" y="980"/>
                  <a:pt x="469" y="987"/>
                  <a:pt x="477" y="987"/>
                </a:cubicBezTo>
                <a:close/>
                <a:moveTo>
                  <a:pt x="496" y="1071"/>
                </a:moveTo>
                <a:cubicBezTo>
                  <a:pt x="504" y="1071"/>
                  <a:pt x="511" y="1064"/>
                  <a:pt x="511" y="1057"/>
                </a:cubicBezTo>
                <a:cubicBezTo>
                  <a:pt x="512" y="1049"/>
                  <a:pt x="505" y="1042"/>
                  <a:pt x="498" y="1042"/>
                </a:cubicBezTo>
                <a:cubicBezTo>
                  <a:pt x="489" y="1042"/>
                  <a:pt x="483" y="1048"/>
                  <a:pt x="483" y="1056"/>
                </a:cubicBezTo>
                <a:cubicBezTo>
                  <a:pt x="483" y="1064"/>
                  <a:pt x="489" y="1070"/>
                  <a:pt x="496" y="1071"/>
                </a:cubicBezTo>
                <a:close/>
                <a:moveTo>
                  <a:pt x="559" y="637"/>
                </a:moveTo>
                <a:cubicBezTo>
                  <a:pt x="552" y="637"/>
                  <a:pt x="545" y="643"/>
                  <a:pt x="545" y="651"/>
                </a:cubicBezTo>
                <a:cubicBezTo>
                  <a:pt x="545" y="659"/>
                  <a:pt x="551" y="665"/>
                  <a:pt x="559" y="665"/>
                </a:cubicBezTo>
                <a:cubicBezTo>
                  <a:pt x="567" y="665"/>
                  <a:pt x="573" y="659"/>
                  <a:pt x="573" y="651"/>
                </a:cubicBezTo>
                <a:cubicBezTo>
                  <a:pt x="574" y="643"/>
                  <a:pt x="567" y="636"/>
                  <a:pt x="559" y="637"/>
                </a:cubicBezTo>
                <a:close/>
                <a:moveTo>
                  <a:pt x="1090" y="1326"/>
                </a:moveTo>
                <a:cubicBezTo>
                  <a:pt x="1090" y="1318"/>
                  <a:pt x="1083" y="1312"/>
                  <a:pt x="1076" y="1312"/>
                </a:cubicBezTo>
                <a:cubicBezTo>
                  <a:pt x="1068" y="1313"/>
                  <a:pt x="1062" y="1319"/>
                  <a:pt x="1062" y="1327"/>
                </a:cubicBezTo>
                <a:cubicBezTo>
                  <a:pt x="1062" y="1335"/>
                  <a:pt x="1069" y="1341"/>
                  <a:pt x="1077" y="1341"/>
                </a:cubicBezTo>
                <a:cubicBezTo>
                  <a:pt x="1085" y="1340"/>
                  <a:pt x="1090" y="1334"/>
                  <a:pt x="1090" y="1326"/>
                </a:cubicBezTo>
                <a:close/>
                <a:moveTo>
                  <a:pt x="821" y="468"/>
                </a:moveTo>
                <a:cubicBezTo>
                  <a:pt x="814" y="468"/>
                  <a:pt x="807" y="474"/>
                  <a:pt x="807" y="482"/>
                </a:cubicBezTo>
                <a:cubicBezTo>
                  <a:pt x="807" y="489"/>
                  <a:pt x="813" y="496"/>
                  <a:pt x="820" y="496"/>
                </a:cubicBezTo>
                <a:cubicBezTo>
                  <a:pt x="828" y="497"/>
                  <a:pt x="835" y="490"/>
                  <a:pt x="835" y="482"/>
                </a:cubicBezTo>
                <a:cubicBezTo>
                  <a:pt x="835" y="475"/>
                  <a:pt x="829" y="468"/>
                  <a:pt x="821" y="468"/>
                </a:cubicBezTo>
                <a:close/>
                <a:moveTo>
                  <a:pt x="1347" y="885"/>
                </a:moveTo>
                <a:cubicBezTo>
                  <a:pt x="1346" y="893"/>
                  <a:pt x="1353" y="900"/>
                  <a:pt x="1361" y="900"/>
                </a:cubicBezTo>
                <a:cubicBezTo>
                  <a:pt x="1369" y="900"/>
                  <a:pt x="1375" y="894"/>
                  <a:pt x="1375" y="886"/>
                </a:cubicBezTo>
                <a:cubicBezTo>
                  <a:pt x="1375" y="878"/>
                  <a:pt x="1369" y="872"/>
                  <a:pt x="1361" y="871"/>
                </a:cubicBezTo>
                <a:cubicBezTo>
                  <a:pt x="1353" y="871"/>
                  <a:pt x="1347" y="877"/>
                  <a:pt x="1347" y="885"/>
                </a:cubicBezTo>
                <a:close/>
                <a:moveTo>
                  <a:pt x="1198" y="556"/>
                </a:moveTo>
                <a:cubicBezTo>
                  <a:pt x="1189" y="556"/>
                  <a:pt x="1183" y="562"/>
                  <a:pt x="1183" y="570"/>
                </a:cubicBezTo>
                <a:cubicBezTo>
                  <a:pt x="1183" y="578"/>
                  <a:pt x="1190" y="584"/>
                  <a:pt x="1197" y="584"/>
                </a:cubicBezTo>
                <a:cubicBezTo>
                  <a:pt x="1205" y="584"/>
                  <a:pt x="1211" y="578"/>
                  <a:pt x="1211" y="570"/>
                </a:cubicBezTo>
                <a:cubicBezTo>
                  <a:pt x="1211" y="562"/>
                  <a:pt x="1205" y="556"/>
                  <a:pt x="1198" y="556"/>
                </a:cubicBezTo>
                <a:close/>
                <a:moveTo>
                  <a:pt x="1093" y="492"/>
                </a:moveTo>
                <a:cubicBezTo>
                  <a:pt x="1086" y="492"/>
                  <a:pt x="1079" y="498"/>
                  <a:pt x="1079" y="506"/>
                </a:cubicBezTo>
                <a:cubicBezTo>
                  <a:pt x="1079" y="513"/>
                  <a:pt x="1085" y="520"/>
                  <a:pt x="1093" y="520"/>
                </a:cubicBezTo>
                <a:cubicBezTo>
                  <a:pt x="1101" y="520"/>
                  <a:pt x="1107" y="514"/>
                  <a:pt x="1107" y="506"/>
                </a:cubicBezTo>
                <a:cubicBezTo>
                  <a:pt x="1107" y="498"/>
                  <a:pt x="1101" y="492"/>
                  <a:pt x="1093" y="492"/>
                </a:cubicBezTo>
                <a:close/>
                <a:moveTo>
                  <a:pt x="491" y="795"/>
                </a:moveTo>
                <a:cubicBezTo>
                  <a:pt x="483" y="795"/>
                  <a:pt x="476" y="802"/>
                  <a:pt x="477" y="810"/>
                </a:cubicBezTo>
                <a:cubicBezTo>
                  <a:pt x="477" y="818"/>
                  <a:pt x="483" y="824"/>
                  <a:pt x="491" y="824"/>
                </a:cubicBezTo>
                <a:cubicBezTo>
                  <a:pt x="499" y="824"/>
                  <a:pt x="505" y="818"/>
                  <a:pt x="505" y="810"/>
                </a:cubicBezTo>
                <a:cubicBezTo>
                  <a:pt x="505" y="802"/>
                  <a:pt x="499" y="796"/>
                  <a:pt x="491" y="795"/>
                </a:cubicBezTo>
                <a:close/>
                <a:moveTo>
                  <a:pt x="695" y="1308"/>
                </a:moveTo>
                <a:cubicBezTo>
                  <a:pt x="702" y="1308"/>
                  <a:pt x="709" y="1301"/>
                  <a:pt x="709" y="1294"/>
                </a:cubicBezTo>
                <a:cubicBezTo>
                  <a:pt x="709" y="1286"/>
                  <a:pt x="703" y="1280"/>
                  <a:pt x="695" y="1279"/>
                </a:cubicBezTo>
                <a:cubicBezTo>
                  <a:pt x="688" y="1279"/>
                  <a:pt x="681" y="1285"/>
                  <a:pt x="681" y="1293"/>
                </a:cubicBezTo>
                <a:cubicBezTo>
                  <a:pt x="680" y="1301"/>
                  <a:pt x="687" y="1308"/>
                  <a:pt x="695" y="1308"/>
                </a:cubicBezTo>
                <a:close/>
                <a:moveTo>
                  <a:pt x="664" y="553"/>
                </a:moveTo>
                <a:cubicBezTo>
                  <a:pt x="664" y="561"/>
                  <a:pt x="671" y="566"/>
                  <a:pt x="678" y="566"/>
                </a:cubicBezTo>
                <a:cubicBezTo>
                  <a:pt x="686" y="566"/>
                  <a:pt x="692" y="559"/>
                  <a:pt x="692" y="552"/>
                </a:cubicBezTo>
                <a:cubicBezTo>
                  <a:pt x="692" y="544"/>
                  <a:pt x="685" y="538"/>
                  <a:pt x="678" y="538"/>
                </a:cubicBezTo>
                <a:cubicBezTo>
                  <a:pt x="670" y="538"/>
                  <a:pt x="663" y="545"/>
                  <a:pt x="664" y="553"/>
                </a:cubicBezTo>
                <a:close/>
                <a:moveTo>
                  <a:pt x="575" y="626"/>
                </a:moveTo>
                <a:cubicBezTo>
                  <a:pt x="575" y="634"/>
                  <a:pt x="581" y="641"/>
                  <a:pt x="589" y="641"/>
                </a:cubicBezTo>
                <a:cubicBezTo>
                  <a:pt x="597" y="641"/>
                  <a:pt x="603" y="634"/>
                  <a:pt x="603" y="626"/>
                </a:cubicBezTo>
                <a:cubicBezTo>
                  <a:pt x="603" y="619"/>
                  <a:pt x="597" y="612"/>
                  <a:pt x="590" y="612"/>
                </a:cubicBezTo>
                <a:cubicBezTo>
                  <a:pt x="582" y="612"/>
                  <a:pt x="575" y="618"/>
                  <a:pt x="575" y="626"/>
                </a:cubicBezTo>
                <a:close/>
                <a:moveTo>
                  <a:pt x="467" y="918"/>
                </a:moveTo>
                <a:cubicBezTo>
                  <a:pt x="467" y="926"/>
                  <a:pt x="474" y="932"/>
                  <a:pt x="481" y="932"/>
                </a:cubicBezTo>
                <a:cubicBezTo>
                  <a:pt x="489" y="932"/>
                  <a:pt x="496" y="926"/>
                  <a:pt x="496" y="918"/>
                </a:cubicBezTo>
                <a:cubicBezTo>
                  <a:pt x="496" y="910"/>
                  <a:pt x="489" y="904"/>
                  <a:pt x="481" y="904"/>
                </a:cubicBezTo>
                <a:cubicBezTo>
                  <a:pt x="474" y="904"/>
                  <a:pt x="467" y="910"/>
                  <a:pt x="467" y="918"/>
                </a:cubicBezTo>
                <a:close/>
                <a:moveTo>
                  <a:pt x="1351" y="1009"/>
                </a:moveTo>
                <a:cubicBezTo>
                  <a:pt x="1359" y="1009"/>
                  <a:pt x="1366" y="1003"/>
                  <a:pt x="1366" y="995"/>
                </a:cubicBezTo>
                <a:cubicBezTo>
                  <a:pt x="1366" y="988"/>
                  <a:pt x="1360" y="981"/>
                  <a:pt x="1352" y="981"/>
                </a:cubicBezTo>
                <a:cubicBezTo>
                  <a:pt x="1344" y="980"/>
                  <a:pt x="1338" y="986"/>
                  <a:pt x="1337" y="994"/>
                </a:cubicBezTo>
                <a:cubicBezTo>
                  <a:pt x="1337" y="1002"/>
                  <a:pt x="1343" y="1009"/>
                  <a:pt x="1351" y="1009"/>
                </a:cubicBezTo>
                <a:close/>
                <a:moveTo>
                  <a:pt x="708" y="513"/>
                </a:moveTo>
                <a:cubicBezTo>
                  <a:pt x="700" y="513"/>
                  <a:pt x="693" y="520"/>
                  <a:pt x="693" y="527"/>
                </a:cubicBezTo>
                <a:cubicBezTo>
                  <a:pt x="693" y="535"/>
                  <a:pt x="700" y="541"/>
                  <a:pt x="707" y="542"/>
                </a:cubicBezTo>
                <a:cubicBezTo>
                  <a:pt x="715" y="542"/>
                  <a:pt x="722" y="535"/>
                  <a:pt x="722" y="527"/>
                </a:cubicBezTo>
                <a:cubicBezTo>
                  <a:pt x="722" y="519"/>
                  <a:pt x="715" y="513"/>
                  <a:pt x="708" y="513"/>
                </a:cubicBezTo>
                <a:close/>
                <a:moveTo>
                  <a:pt x="472" y="863"/>
                </a:moveTo>
                <a:cubicBezTo>
                  <a:pt x="472" y="871"/>
                  <a:pt x="478" y="878"/>
                  <a:pt x="486" y="878"/>
                </a:cubicBezTo>
                <a:cubicBezTo>
                  <a:pt x="494" y="877"/>
                  <a:pt x="500" y="871"/>
                  <a:pt x="500" y="863"/>
                </a:cubicBezTo>
                <a:cubicBezTo>
                  <a:pt x="500" y="855"/>
                  <a:pt x="494" y="849"/>
                  <a:pt x="486" y="849"/>
                </a:cubicBezTo>
                <a:cubicBezTo>
                  <a:pt x="478" y="849"/>
                  <a:pt x="472" y="856"/>
                  <a:pt x="472" y="863"/>
                </a:cubicBezTo>
                <a:close/>
                <a:moveTo>
                  <a:pt x="1222" y="585"/>
                </a:moveTo>
                <a:cubicBezTo>
                  <a:pt x="1214" y="585"/>
                  <a:pt x="1207" y="591"/>
                  <a:pt x="1208" y="600"/>
                </a:cubicBezTo>
                <a:cubicBezTo>
                  <a:pt x="1208" y="607"/>
                  <a:pt x="1215" y="613"/>
                  <a:pt x="1222" y="613"/>
                </a:cubicBezTo>
                <a:cubicBezTo>
                  <a:pt x="1230" y="613"/>
                  <a:pt x="1236" y="606"/>
                  <a:pt x="1236" y="599"/>
                </a:cubicBezTo>
                <a:cubicBezTo>
                  <a:pt x="1236" y="591"/>
                  <a:pt x="1230" y="585"/>
                  <a:pt x="1222" y="585"/>
                </a:cubicBezTo>
                <a:close/>
                <a:moveTo>
                  <a:pt x="1297" y="674"/>
                </a:moveTo>
                <a:cubicBezTo>
                  <a:pt x="1288" y="673"/>
                  <a:pt x="1282" y="680"/>
                  <a:pt x="1282" y="688"/>
                </a:cubicBezTo>
                <a:cubicBezTo>
                  <a:pt x="1282" y="695"/>
                  <a:pt x="1288" y="702"/>
                  <a:pt x="1296" y="702"/>
                </a:cubicBezTo>
                <a:cubicBezTo>
                  <a:pt x="1304" y="702"/>
                  <a:pt x="1310" y="696"/>
                  <a:pt x="1310" y="688"/>
                </a:cubicBezTo>
                <a:cubicBezTo>
                  <a:pt x="1310" y="680"/>
                  <a:pt x="1304" y="674"/>
                  <a:pt x="1297" y="674"/>
                </a:cubicBezTo>
                <a:close/>
                <a:moveTo>
                  <a:pt x="619" y="587"/>
                </a:moveTo>
                <a:cubicBezTo>
                  <a:pt x="611" y="587"/>
                  <a:pt x="605" y="594"/>
                  <a:pt x="605" y="602"/>
                </a:cubicBezTo>
                <a:cubicBezTo>
                  <a:pt x="605" y="609"/>
                  <a:pt x="611" y="616"/>
                  <a:pt x="619" y="616"/>
                </a:cubicBezTo>
                <a:cubicBezTo>
                  <a:pt x="627" y="616"/>
                  <a:pt x="633" y="609"/>
                  <a:pt x="633" y="601"/>
                </a:cubicBezTo>
                <a:cubicBezTo>
                  <a:pt x="633" y="594"/>
                  <a:pt x="627" y="587"/>
                  <a:pt x="619" y="587"/>
                </a:cubicBezTo>
                <a:close/>
                <a:moveTo>
                  <a:pt x="511" y="730"/>
                </a:moveTo>
                <a:cubicBezTo>
                  <a:pt x="511" y="738"/>
                  <a:pt x="517" y="744"/>
                  <a:pt x="525" y="745"/>
                </a:cubicBezTo>
                <a:cubicBezTo>
                  <a:pt x="533" y="745"/>
                  <a:pt x="539" y="738"/>
                  <a:pt x="539" y="731"/>
                </a:cubicBezTo>
                <a:cubicBezTo>
                  <a:pt x="539" y="723"/>
                  <a:pt x="533" y="716"/>
                  <a:pt x="525" y="716"/>
                </a:cubicBezTo>
                <a:cubicBezTo>
                  <a:pt x="518" y="716"/>
                  <a:pt x="511" y="722"/>
                  <a:pt x="511" y="730"/>
                </a:cubicBezTo>
                <a:close/>
                <a:moveTo>
                  <a:pt x="1246" y="615"/>
                </a:moveTo>
                <a:cubicBezTo>
                  <a:pt x="1239" y="615"/>
                  <a:pt x="1232" y="621"/>
                  <a:pt x="1232" y="629"/>
                </a:cubicBezTo>
                <a:cubicBezTo>
                  <a:pt x="1233" y="637"/>
                  <a:pt x="1239" y="643"/>
                  <a:pt x="1247" y="643"/>
                </a:cubicBezTo>
                <a:cubicBezTo>
                  <a:pt x="1255" y="643"/>
                  <a:pt x="1261" y="636"/>
                  <a:pt x="1261" y="629"/>
                </a:cubicBezTo>
                <a:cubicBezTo>
                  <a:pt x="1261" y="621"/>
                  <a:pt x="1254" y="615"/>
                  <a:pt x="1246" y="615"/>
                </a:cubicBezTo>
                <a:close/>
                <a:moveTo>
                  <a:pt x="774" y="1342"/>
                </a:moveTo>
                <a:cubicBezTo>
                  <a:pt x="782" y="1342"/>
                  <a:pt x="788" y="1335"/>
                  <a:pt x="788" y="1327"/>
                </a:cubicBezTo>
                <a:cubicBezTo>
                  <a:pt x="788" y="1320"/>
                  <a:pt x="782" y="1313"/>
                  <a:pt x="774" y="1313"/>
                </a:cubicBezTo>
                <a:cubicBezTo>
                  <a:pt x="766" y="1314"/>
                  <a:pt x="760" y="1320"/>
                  <a:pt x="760" y="1328"/>
                </a:cubicBezTo>
                <a:cubicBezTo>
                  <a:pt x="760" y="1335"/>
                  <a:pt x="767" y="1342"/>
                  <a:pt x="774" y="1342"/>
                </a:cubicBezTo>
                <a:close/>
                <a:moveTo>
                  <a:pt x="649" y="591"/>
                </a:moveTo>
                <a:cubicBezTo>
                  <a:pt x="657" y="591"/>
                  <a:pt x="663" y="584"/>
                  <a:pt x="663" y="576"/>
                </a:cubicBezTo>
                <a:cubicBezTo>
                  <a:pt x="663" y="569"/>
                  <a:pt x="656" y="563"/>
                  <a:pt x="648" y="563"/>
                </a:cubicBezTo>
                <a:cubicBezTo>
                  <a:pt x="641" y="563"/>
                  <a:pt x="635" y="569"/>
                  <a:pt x="635" y="577"/>
                </a:cubicBezTo>
                <a:cubicBezTo>
                  <a:pt x="635" y="585"/>
                  <a:pt x="641" y="591"/>
                  <a:pt x="649" y="591"/>
                </a:cubicBezTo>
                <a:close/>
                <a:moveTo>
                  <a:pt x="1341" y="816"/>
                </a:moveTo>
                <a:cubicBezTo>
                  <a:pt x="1349" y="816"/>
                  <a:pt x="1355" y="810"/>
                  <a:pt x="1355" y="802"/>
                </a:cubicBezTo>
                <a:cubicBezTo>
                  <a:pt x="1355" y="794"/>
                  <a:pt x="1349" y="788"/>
                  <a:pt x="1341" y="788"/>
                </a:cubicBezTo>
                <a:cubicBezTo>
                  <a:pt x="1334" y="788"/>
                  <a:pt x="1327" y="794"/>
                  <a:pt x="1327" y="802"/>
                </a:cubicBezTo>
                <a:cubicBezTo>
                  <a:pt x="1327" y="810"/>
                  <a:pt x="1333" y="816"/>
                  <a:pt x="1341" y="816"/>
                </a:cubicBezTo>
                <a:close/>
                <a:moveTo>
                  <a:pt x="991" y="1360"/>
                </a:moveTo>
                <a:cubicBezTo>
                  <a:pt x="999" y="1361"/>
                  <a:pt x="1006" y="1354"/>
                  <a:pt x="1006" y="1346"/>
                </a:cubicBezTo>
                <a:cubicBezTo>
                  <a:pt x="1006" y="1339"/>
                  <a:pt x="999" y="1332"/>
                  <a:pt x="992" y="1332"/>
                </a:cubicBezTo>
                <a:cubicBezTo>
                  <a:pt x="984" y="1332"/>
                  <a:pt x="978" y="1338"/>
                  <a:pt x="978" y="1346"/>
                </a:cubicBezTo>
                <a:cubicBezTo>
                  <a:pt x="977" y="1354"/>
                  <a:pt x="984" y="1360"/>
                  <a:pt x="991" y="1360"/>
                </a:cubicBezTo>
                <a:close/>
                <a:moveTo>
                  <a:pt x="521" y="1100"/>
                </a:moveTo>
                <a:cubicBezTo>
                  <a:pt x="529" y="1100"/>
                  <a:pt x="536" y="1094"/>
                  <a:pt x="536" y="1086"/>
                </a:cubicBezTo>
                <a:cubicBezTo>
                  <a:pt x="536" y="1079"/>
                  <a:pt x="530" y="1072"/>
                  <a:pt x="522" y="1072"/>
                </a:cubicBezTo>
                <a:cubicBezTo>
                  <a:pt x="514" y="1072"/>
                  <a:pt x="508" y="1078"/>
                  <a:pt x="508" y="1086"/>
                </a:cubicBezTo>
                <a:cubicBezTo>
                  <a:pt x="507" y="1094"/>
                  <a:pt x="514" y="1100"/>
                  <a:pt x="521" y="1100"/>
                </a:cubicBezTo>
                <a:close/>
                <a:moveTo>
                  <a:pt x="1356" y="954"/>
                </a:moveTo>
                <a:cubicBezTo>
                  <a:pt x="1363" y="954"/>
                  <a:pt x="1370" y="948"/>
                  <a:pt x="1370" y="940"/>
                </a:cubicBezTo>
                <a:cubicBezTo>
                  <a:pt x="1370" y="933"/>
                  <a:pt x="1364" y="926"/>
                  <a:pt x="1356" y="926"/>
                </a:cubicBezTo>
                <a:cubicBezTo>
                  <a:pt x="1348" y="926"/>
                  <a:pt x="1342" y="932"/>
                  <a:pt x="1342" y="940"/>
                </a:cubicBezTo>
                <a:cubicBezTo>
                  <a:pt x="1342" y="948"/>
                  <a:pt x="1348" y="954"/>
                  <a:pt x="1356" y="954"/>
                </a:cubicBezTo>
                <a:close/>
                <a:moveTo>
                  <a:pt x="1271" y="645"/>
                </a:moveTo>
                <a:cubicBezTo>
                  <a:pt x="1264" y="645"/>
                  <a:pt x="1257" y="651"/>
                  <a:pt x="1257" y="659"/>
                </a:cubicBezTo>
                <a:cubicBezTo>
                  <a:pt x="1257" y="666"/>
                  <a:pt x="1264" y="673"/>
                  <a:pt x="1271" y="673"/>
                </a:cubicBezTo>
                <a:cubicBezTo>
                  <a:pt x="1279" y="673"/>
                  <a:pt x="1285" y="666"/>
                  <a:pt x="1285" y="659"/>
                </a:cubicBezTo>
                <a:cubicBezTo>
                  <a:pt x="1286" y="651"/>
                  <a:pt x="1279" y="645"/>
                  <a:pt x="1271" y="645"/>
                </a:cubicBezTo>
                <a:close/>
                <a:moveTo>
                  <a:pt x="1025" y="501"/>
                </a:moveTo>
                <a:cubicBezTo>
                  <a:pt x="1025" y="509"/>
                  <a:pt x="1031" y="515"/>
                  <a:pt x="1039" y="515"/>
                </a:cubicBezTo>
                <a:cubicBezTo>
                  <a:pt x="1047" y="515"/>
                  <a:pt x="1053" y="508"/>
                  <a:pt x="1053" y="500"/>
                </a:cubicBezTo>
                <a:cubicBezTo>
                  <a:pt x="1052" y="493"/>
                  <a:pt x="1046" y="487"/>
                  <a:pt x="1038" y="487"/>
                </a:cubicBezTo>
                <a:cubicBezTo>
                  <a:pt x="1030" y="487"/>
                  <a:pt x="1024" y="493"/>
                  <a:pt x="1025" y="501"/>
                </a:cubicBezTo>
                <a:close/>
                <a:moveTo>
                  <a:pt x="1282" y="1167"/>
                </a:moveTo>
                <a:cubicBezTo>
                  <a:pt x="1290" y="1167"/>
                  <a:pt x="1296" y="1161"/>
                  <a:pt x="1296" y="1153"/>
                </a:cubicBezTo>
                <a:cubicBezTo>
                  <a:pt x="1297" y="1145"/>
                  <a:pt x="1290" y="1139"/>
                  <a:pt x="1283" y="1139"/>
                </a:cubicBezTo>
                <a:cubicBezTo>
                  <a:pt x="1275" y="1139"/>
                  <a:pt x="1268" y="1145"/>
                  <a:pt x="1268" y="1153"/>
                </a:cubicBezTo>
                <a:cubicBezTo>
                  <a:pt x="1268" y="1160"/>
                  <a:pt x="1275" y="1167"/>
                  <a:pt x="1282" y="1167"/>
                </a:cubicBezTo>
                <a:close/>
                <a:moveTo>
                  <a:pt x="791" y="493"/>
                </a:moveTo>
                <a:cubicBezTo>
                  <a:pt x="784" y="493"/>
                  <a:pt x="777" y="499"/>
                  <a:pt x="777" y="507"/>
                </a:cubicBezTo>
                <a:cubicBezTo>
                  <a:pt x="777" y="514"/>
                  <a:pt x="783" y="521"/>
                  <a:pt x="791" y="521"/>
                </a:cubicBezTo>
                <a:cubicBezTo>
                  <a:pt x="799" y="521"/>
                  <a:pt x="805" y="515"/>
                  <a:pt x="805" y="507"/>
                </a:cubicBezTo>
                <a:cubicBezTo>
                  <a:pt x="805" y="499"/>
                  <a:pt x="799" y="493"/>
                  <a:pt x="791" y="493"/>
                </a:cubicBezTo>
                <a:close/>
                <a:moveTo>
                  <a:pt x="876" y="473"/>
                </a:moveTo>
                <a:cubicBezTo>
                  <a:pt x="868" y="473"/>
                  <a:pt x="862" y="479"/>
                  <a:pt x="862" y="487"/>
                </a:cubicBezTo>
                <a:cubicBezTo>
                  <a:pt x="862" y="495"/>
                  <a:pt x="868" y="501"/>
                  <a:pt x="876" y="501"/>
                </a:cubicBezTo>
                <a:cubicBezTo>
                  <a:pt x="883" y="501"/>
                  <a:pt x="890" y="495"/>
                  <a:pt x="890" y="487"/>
                </a:cubicBezTo>
                <a:cubicBezTo>
                  <a:pt x="890" y="479"/>
                  <a:pt x="883" y="473"/>
                  <a:pt x="876" y="473"/>
                </a:cubicBezTo>
                <a:close/>
                <a:moveTo>
                  <a:pt x="670" y="1278"/>
                </a:moveTo>
                <a:cubicBezTo>
                  <a:pt x="678" y="1278"/>
                  <a:pt x="684" y="1271"/>
                  <a:pt x="684" y="1264"/>
                </a:cubicBezTo>
                <a:cubicBezTo>
                  <a:pt x="684" y="1256"/>
                  <a:pt x="678" y="1250"/>
                  <a:pt x="670" y="1250"/>
                </a:cubicBezTo>
                <a:cubicBezTo>
                  <a:pt x="662" y="1250"/>
                  <a:pt x="656" y="1256"/>
                  <a:pt x="656" y="1263"/>
                </a:cubicBezTo>
                <a:cubicBezTo>
                  <a:pt x="656" y="1271"/>
                  <a:pt x="662" y="1277"/>
                  <a:pt x="670" y="1278"/>
                </a:cubicBezTo>
                <a:close/>
                <a:moveTo>
                  <a:pt x="1118" y="522"/>
                </a:moveTo>
                <a:cubicBezTo>
                  <a:pt x="1110" y="522"/>
                  <a:pt x="1104" y="529"/>
                  <a:pt x="1104" y="536"/>
                </a:cubicBezTo>
                <a:cubicBezTo>
                  <a:pt x="1104" y="544"/>
                  <a:pt x="1110" y="550"/>
                  <a:pt x="1118" y="550"/>
                </a:cubicBezTo>
                <a:cubicBezTo>
                  <a:pt x="1126" y="550"/>
                  <a:pt x="1132" y="544"/>
                  <a:pt x="1132" y="536"/>
                </a:cubicBezTo>
                <a:cubicBezTo>
                  <a:pt x="1132" y="528"/>
                  <a:pt x="1125" y="522"/>
                  <a:pt x="1118" y="522"/>
                </a:cubicBezTo>
                <a:close/>
                <a:moveTo>
                  <a:pt x="1105" y="1316"/>
                </a:moveTo>
                <a:cubicBezTo>
                  <a:pt x="1113" y="1316"/>
                  <a:pt x="1119" y="1309"/>
                  <a:pt x="1119" y="1302"/>
                </a:cubicBezTo>
                <a:cubicBezTo>
                  <a:pt x="1119" y="1294"/>
                  <a:pt x="1112" y="1288"/>
                  <a:pt x="1104" y="1288"/>
                </a:cubicBezTo>
                <a:cubicBezTo>
                  <a:pt x="1097" y="1288"/>
                  <a:pt x="1091" y="1295"/>
                  <a:pt x="1091" y="1303"/>
                </a:cubicBezTo>
                <a:cubicBezTo>
                  <a:pt x="1092" y="1310"/>
                  <a:pt x="1098" y="1316"/>
                  <a:pt x="1105" y="1316"/>
                </a:cubicBezTo>
                <a:close/>
                <a:moveTo>
                  <a:pt x="1317" y="1087"/>
                </a:moveTo>
                <a:cubicBezTo>
                  <a:pt x="1325" y="1087"/>
                  <a:pt x="1331" y="1081"/>
                  <a:pt x="1331" y="1073"/>
                </a:cubicBezTo>
                <a:cubicBezTo>
                  <a:pt x="1331" y="1065"/>
                  <a:pt x="1325" y="1059"/>
                  <a:pt x="1317" y="1059"/>
                </a:cubicBezTo>
                <a:cubicBezTo>
                  <a:pt x="1309" y="1060"/>
                  <a:pt x="1303" y="1066"/>
                  <a:pt x="1303" y="1074"/>
                </a:cubicBezTo>
                <a:cubicBezTo>
                  <a:pt x="1304" y="1081"/>
                  <a:pt x="1310" y="1087"/>
                  <a:pt x="1317" y="1087"/>
                </a:cubicBezTo>
                <a:close/>
                <a:moveTo>
                  <a:pt x="952" y="1342"/>
                </a:moveTo>
                <a:cubicBezTo>
                  <a:pt x="952" y="1334"/>
                  <a:pt x="945" y="1328"/>
                  <a:pt x="937" y="1328"/>
                </a:cubicBezTo>
                <a:cubicBezTo>
                  <a:pt x="930" y="1328"/>
                  <a:pt x="924" y="1334"/>
                  <a:pt x="924" y="1342"/>
                </a:cubicBezTo>
                <a:cubicBezTo>
                  <a:pt x="924" y="1350"/>
                  <a:pt x="930" y="1356"/>
                  <a:pt x="938" y="1356"/>
                </a:cubicBezTo>
                <a:cubicBezTo>
                  <a:pt x="946" y="1356"/>
                  <a:pt x="952" y="1349"/>
                  <a:pt x="952" y="1342"/>
                </a:cubicBezTo>
                <a:close/>
                <a:moveTo>
                  <a:pt x="843" y="1333"/>
                </a:moveTo>
                <a:cubicBezTo>
                  <a:pt x="843" y="1325"/>
                  <a:pt x="836" y="1318"/>
                  <a:pt x="828" y="1319"/>
                </a:cubicBezTo>
                <a:cubicBezTo>
                  <a:pt x="821" y="1319"/>
                  <a:pt x="815" y="1325"/>
                  <a:pt x="815" y="1333"/>
                </a:cubicBezTo>
                <a:cubicBezTo>
                  <a:pt x="815" y="1341"/>
                  <a:pt x="821" y="1347"/>
                  <a:pt x="829" y="1347"/>
                </a:cubicBezTo>
                <a:cubicBezTo>
                  <a:pt x="837" y="1347"/>
                  <a:pt x="843" y="1340"/>
                  <a:pt x="843" y="1333"/>
                </a:cubicBezTo>
                <a:close/>
                <a:moveTo>
                  <a:pt x="501" y="1017"/>
                </a:moveTo>
                <a:cubicBezTo>
                  <a:pt x="509" y="1017"/>
                  <a:pt x="515" y="1010"/>
                  <a:pt x="515" y="1002"/>
                </a:cubicBezTo>
                <a:cubicBezTo>
                  <a:pt x="515" y="995"/>
                  <a:pt x="509" y="988"/>
                  <a:pt x="501" y="989"/>
                </a:cubicBezTo>
                <a:cubicBezTo>
                  <a:pt x="493" y="989"/>
                  <a:pt x="488" y="995"/>
                  <a:pt x="487" y="1002"/>
                </a:cubicBezTo>
                <a:cubicBezTo>
                  <a:pt x="487" y="1010"/>
                  <a:pt x="493" y="1016"/>
                  <a:pt x="501" y="1017"/>
                </a:cubicBezTo>
                <a:close/>
                <a:moveTo>
                  <a:pt x="555" y="720"/>
                </a:moveTo>
                <a:cubicBezTo>
                  <a:pt x="563" y="720"/>
                  <a:pt x="569" y="713"/>
                  <a:pt x="569" y="705"/>
                </a:cubicBezTo>
                <a:cubicBezTo>
                  <a:pt x="569" y="697"/>
                  <a:pt x="562" y="692"/>
                  <a:pt x="554" y="692"/>
                </a:cubicBezTo>
                <a:cubicBezTo>
                  <a:pt x="547" y="692"/>
                  <a:pt x="541" y="698"/>
                  <a:pt x="541" y="706"/>
                </a:cubicBezTo>
                <a:cubicBezTo>
                  <a:pt x="541" y="713"/>
                  <a:pt x="547" y="720"/>
                  <a:pt x="555" y="720"/>
                </a:cubicBezTo>
                <a:close/>
                <a:moveTo>
                  <a:pt x="546" y="1130"/>
                </a:moveTo>
                <a:cubicBezTo>
                  <a:pt x="554" y="1130"/>
                  <a:pt x="560" y="1124"/>
                  <a:pt x="560" y="1116"/>
                </a:cubicBezTo>
                <a:cubicBezTo>
                  <a:pt x="560" y="1108"/>
                  <a:pt x="554" y="1102"/>
                  <a:pt x="546" y="1102"/>
                </a:cubicBezTo>
                <a:cubicBezTo>
                  <a:pt x="539" y="1102"/>
                  <a:pt x="532" y="1109"/>
                  <a:pt x="532" y="1116"/>
                </a:cubicBezTo>
                <a:cubicBezTo>
                  <a:pt x="533" y="1124"/>
                  <a:pt x="539" y="1130"/>
                  <a:pt x="546" y="1130"/>
                </a:cubicBezTo>
                <a:close/>
                <a:moveTo>
                  <a:pt x="897" y="1338"/>
                </a:moveTo>
                <a:cubicBezTo>
                  <a:pt x="898" y="1330"/>
                  <a:pt x="892" y="1323"/>
                  <a:pt x="884" y="1323"/>
                </a:cubicBezTo>
                <a:cubicBezTo>
                  <a:pt x="876" y="1323"/>
                  <a:pt x="870" y="1329"/>
                  <a:pt x="869" y="1337"/>
                </a:cubicBezTo>
                <a:cubicBezTo>
                  <a:pt x="869" y="1345"/>
                  <a:pt x="876" y="1351"/>
                  <a:pt x="883" y="1351"/>
                </a:cubicBezTo>
                <a:cubicBezTo>
                  <a:pt x="891" y="1351"/>
                  <a:pt x="897" y="1345"/>
                  <a:pt x="897" y="1338"/>
                </a:cubicBezTo>
                <a:close/>
                <a:moveTo>
                  <a:pt x="1267" y="1178"/>
                </a:moveTo>
                <a:cubicBezTo>
                  <a:pt x="1268" y="1170"/>
                  <a:pt x="1261" y="1164"/>
                  <a:pt x="1254" y="1163"/>
                </a:cubicBezTo>
                <a:cubicBezTo>
                  <a:pt x="1246" y="1163"/>
                  <a:pt x="1240" y="1169"/>
                  <a:pt x="1240" y="1177"/>
                </a:cubicBezTo>
                <a:cubicBezTo>
                  <a:pt x="1239" y="1184"/>
                  <a:pt x="1245" y="1191"/>
                  <a:pt x="1253" y="1191"/>
                </a:cubicBezTo>
                <a:cubicBezTo>
                  <a:pt x="1261" y="1192"/>
                  <a:pt x="1267" y="1186"/>
                  <a:pt x="1267" y="1178"/>
                </a:cubicBezTo>
                <a:close/>
                <a:moveTo>
                  <a:pt x="970" y="497"/>
                </a:moveTo>
                <a:cubicBezTo>
                  <a:pt x="970" y="505"/>
                  <a:pt x="976" y="510"/>
                  <a:pt x="984" y="510"/>
                </a:cubicBezTo>
                <a:cubicBezTo>
                  <a:pt x="992" y="510"/>
                  <a:pt x="998" y="504"/>
                  <a:pt x="998" y="496"/>
                </a:cubicBezTo>
                <a:cubicBezTo>
                  <a:pt x="998" y="489"/>
                  <a:pt x="991" y="482"/>
                  <a:pt x="984" y="483"/>
                </a:cubicBezTo>
                <a:cubicBezTo>
                  <a:pt x="976" y="483"/>
                  <a:pt x="970" y="489"/>
                  <a:pt x="970" y="497"/>
                </a:cubicBezTo>
                <a:close/>
                <a:moveTo>
                  <a:pt x="929" y="478"/>
                </a:moveTo>
                <a:cubicBezTo>
                  <a:pt x="922" y="478"/>
                  <a:pt x="916" y="484"/>
                  <a:pt x="916" y="491"/>
                </a:cubicBezTo>
                <a:cubicBezTo>
                  <a:pt x="915" y="499"/>
                  <a:pt x="921" y="505"/>
                  <a:pt x="929" y="505"/>
                </a:cubicBezTo>
                <a:cubicBezTo>
                  <a:pt x="937" y="505"/>
                  <a:pt x="943" y="499"/>
                  <a:pt x="943" y="491"/>
                </a:cubicBezTo>
                <a:cubicBezTo>
                  <a:pt x="943" y="484"/>
                  <a:pt x="937" y="477"/>
                  <a:pt x="929" y="478"/>
                </a:cubicBezTo>
                <a:close/>
                <a:moveTo>
                  <a:pt x="521" y="771"/>
                </a:moveTo>
                <a:cubicBezTo>
                  <a:pt x="513" y="771"/>
                  <a:pt x="507" y="778"/>
                  <a:pt x="507" y="785"/>
                </a:cubicBezTo>
                <a:cubicBezTo>
                  <a:pt x="507" y="793"/>
                  <a:pt x="514" y="799"/>
                  <a:pt x="522" y="799"/>
                </a:cubicBezTo>
                <a:cubicBezTo>
                  <a:pt x="529" y="798"/>
                  <a:pt x="535" y="792"/>
                  <a:pt x="535" y="785"/>
                </a:cubicBezTo>
                <a:cubicBezTo>
                  <a:pt x="534" y="777"/>
                  <a:pt x="528" y="771"/>
                  <a:pt x="521" y="771"/>
                </a:cubicBezTo>
                <a:close/>
                <a:moveTo>
                  <a:pt x="645" y="1220"/>
                </a:moveTo>
                <a:cubicBezTo>
                  <a:pt x="638" y="1220"/>
                  <a:pt x="631" y="1227"/>
                  <a:pt x="631" y="1234"/>
                </a:cubicBezTo>
                <a:cubicBezTo>
                  <a:pt x="632" y="1242"/>
                  <a:pt x="638" y="1247"/>
                  <a:pt x="645" y="1247"/>
                </a:cubicBezTo>
                <a:cubicBezTo>
                  <a:pt x="653" y="1247"/>
                  <a:pt x="659" y="1242"/>
                  <a:pt x="659" y="1234"/>
                </a:cubicBezTo>
                <a:cubicBezTo>
                  <a:pt x="659" y="1226"/>
                  <a:pt x="653" y="1220"/>
                  <a:pt x="645" y="1220"/>
                </a:cubicBezTo>
                <a:close/>
                <a:moveTo>
                  <a:pt x="1336" y="842"/>
                </a:moveTo>
                <a:cubicBezTo>
                  <a:pt x="1328" y="842"/>
                  <a:pt x="1322" y="848"/>
                  <a:pt x="1322" y="855"/>
                </a:cubicBezTo>
                <a:cubicBezTo>
                  <a:pt x="1322" y="863"/>
                  <a:pt x="1329" y="870"/>
                  <a:pt x="1336" y="870"/>
                </a:cubicBezTo>
                <a:cubicBezTo>
                  <a:pt x="1344" y="870"/>
                  <a:pt x="1350" y="863"/>
                  <a:pt x="1350" y="855"/>
                </a:cubicBezTo>
                <a:cubicBezTo>
                  <a:pt x="1350" y="848"/>
                  <a:pt x="1344" y="842"/>
                  <a:pt x="1336" y="842"/>
                </a:cubicBezTo>
                <a:close/>
                <a:moveTo>
                  <a:pt x="571" y="1159"/>
                </a:moveTo>
                <a:cubicBezTo>
                  <a:pt x="579" y="1159"/>
                  <a:pt x="585" y="1153"/>
                  <a:pt x="585" y="1145"/>
                </a:cubicBezTo>
                <a:cubicBezTo>
                  <a:pt x="585" y="1138"/>
                  <a:pt x="579" y="1131"/>
                  <a:pt x="571" y="1131"/>
                </a:cubicBezTo>
                <a:cubicBezTo>
                  <a:pt x="563" y="1131"/>
                  <a:pt x="557" y="1137"/>
                  <a:pt x="557" y="1145"/>
                </a:cubicBezTo>
                <a:cubicBezTo>
                  <a:pt x="558" y="1153"/>
                  <a:pt x="564" y="1159"/>
                  <a:pt x="571" y="1159"/>
                </a:cubicBezTo>
                <a:close/>
                <a:moveTo>
                  <a:pt x="1136" y="1264"/>
                </a:moveTo>
                <a:cubicBezTo>
                  <a:pt x="1128" y="1263"/>
                  <a:pt x="1122" y="1268"/>
                  <a:pt x="1121" y="1276"/>
                </a:cubicBezTo>
                <a:cubicBezTo>
                  <a:pt x="1120" y="1284"/>
                  <a:pt x="1127" y="1291"/>
                  <a:pt x="1134" y="1291"/>
                </a:cubicBezTo>
                <a:cubicBezTo>
                  <a:pt x="1142" y="1291"/>
                  <a:pt x="1148" y="1286"/>
                  <a:pt x="1149" y="1278"/>
                </a:cubicBezTo>
                <a:cubicBezTo>
                  <a:pt x="1149" y="1271"/>
                  <a:pt x="1144" y="1264"/>
                  <a:pt x="1136" y="1264"/>
                </a:cubicBezTo>
                <a:close/>
                <a:moveTo>
                  <a:pt x="1035" y="1322"/>
                </a:moveTo>
                <a:cubicBezTo>
                  <a:pt x="1035" y="1314"/>
                  <a:pt x="1029" y="1308"/>
                  <a:pt x="1022" y="1308"/>
                </a:cubicBezTo>
                <a:cubicBezTo>
                  <a:pt x="1014" y="1308"/>
                  <a:pt x="1008" y="1313"/>
                  <a:pt x="1008" y="1321"/>
                </a:cubicBezTo>
                <a:cubicBezTo>
                  <a:pt x="1007" y="1329"/>
                  <a:pt x="1013" y="1335"/>
                  <a:pt x="1021" y="1336"/>
                </a:cubicBezTo>
                <a:cubicBezTo>
                  <a:pt x="1029" y="1336"/>
                  <a:pt x="1035" y="1329"/>
                  <a:pt x="1035" y="1322"/>
                </a:cubicBezTo>
                <a:close/>
                <a:moveTo>
                  <a:pt x="1316" y="758"/>
                </a:moveTo>
                <a:cubicBezTo>
                  <a:pt x="1308" y="759"/>
                  <a:pt x="1302" y="764"/>
                  <a:pt x="1302" y="772"/>
                </a:cubicBezTo>
                <a:cubicBezTo>
                  <a:pt x="1302" y="780"/>
                  <a:pt x="1308" y="786"/>
                  <a:pt x="1316" y="786"/>
                </a:cubicBezTo>
                <a:cubicBezTo>
                  <a:pt x="1324" y="786"/>
                  <a:pt x="1330" y="780"/>
                  <a:pt x="1329" y="772"/>
                </a:cubicBezTo>
                <a:cubicBezTo>
                  <a:pt x="1329" y="764"/>
                  <a:pt x="1323" y="758"/>
                  <a:pt x="1316" y="758"/>
                </a:cubicBezTo>
                <a:close/>
                <a:moveTo>
                  <a:pt x="749" y="1284"/>
                </a:moveTo>
                <a:cubicBezTo>
                  <a:pt x="742" y="1284"/>
                  <a:pt x="736" y="1290"/>
                  <a:pt x="736" y="1298"/>
                </a:cubicBezTo>
                <a:cubicBezTo>
                  <a:pt x="735" y="1305"/>
                  <a:pt x="742" y="1312"/>
                  <a:pt x="750" y="1312"/>
                </a:cubicBezTo>
                <a:cubicBezTo>
                  <a:pt x="757" y="1311"/>
                  <a:pt x="763" y="1305"/>
                  <a:pt x="763" y="1297"/>
                </a:cubicBezTo>
                <a:cubicBezTo>
                  <a:pt x="763" y="1289"/>
                  <a:pt x="757" y="1284"/>
                  <a:pt x="749" y="1284"/>
                </a:cubicBezTo>
                <a:close/>
                <a:moveTo>
                  <a:pt x="502" y="838"/>
                </a:moveTo>
                <a:cubicBezTo>
                  <a:pt x="502" y="846"/>
                  <a:pt x="508" y="853"/>
                  <a:pt x="516" y="853"/>
                </a:cubicBezTo>
                <a:cubicBezTo>
                  <a:pt x="523" y="853"/>
                  <a:pt x="529" y="847"/>
                  <a:pt x="529" y="839"/>
                </a:cubicBezTo>
                <a:cubicBezTo>
                  <a:pt x="529" y="831"/>
                  <a:pt x="524" y="826"/>
                  <a:pt x="517" y="825"/>
                </a:cubicBezTo>
                <a:cubicBezTo>
                  <a:pt x="509" y="825"/>
                  <a:pt x="502" y="831"/>
                  <a:pt x="502" y="838"/>
                </a:cubicBezTo>
                <a:close/>
                <a:moveTo>
                  <a:pt x="493" y="947"/>
                </a:moveTo>
                <a:cubicBezTo>
                  <a:pt x="493" y="955"/>
                  <a:pt x="499" y="962"/>
                  <a:pt x="506" y="962"/>
                </a:cubicBezTo>
                <a:cubicBezTo>
                  <a:pt x="514" y="962"/>
                  <a:pt x="520" y="956"/>
                  <a:pt x="520" y="948"/>
                </a:cubicBezTo>
                <a:cubicBezTo>
                  <a:pt x="520" y="941"/>
                  <a:pt x="514" y="934"/>
                  <a:pt x="506" y="934"/>
                </a:cubicBezTo>
                <a:cubicBezTo>
                  <a:pt x="499" y="934"/>
                  <a:pt x="493" y="940"/>
                  <a:pt x="493" y="947"/>
                </a:cubicBezTo>
                <a:close/>
                <a:moveTo>
                  <a:pt x="1332" y="897"/>
                </a:moveTo>
                <a:cubicBezTo>
                  <a:pt x="1324" y="896"/>
                  <a:pt x="1317" y="902"/>
                  <a:pt x="1317" y="910"/>
                </a:cubicBezTo>
                <a:cubicBezTo>
                  <a:pt x="1317" y="917"/>
                  <a:pt x="1323" y="924"/>
                  <a:pt x="1331" y="924"/>
                </a:cubicBezTo>
                <a:cubicBezTo>
                  <a:pt x="1338" y="924"/>
                  <a:pt x="1344" y="918"/>
                  <a:pt x="1345" y="911"/>
                </a:cubicBezTo>
                <a:cubicBezTo>
                  <a:pt x="1345" y="903"/>
                  <a:pt x="1339" y="897"/>
                  <a:pt x="1332" y="897"/>
                </a:cubicBezTo>
                <a:close/>
                <a:moveTo>
                  <a:pt x="1322" y="1006"/>
                </a:moveTo>
                <a:cubicBezTo>
                  <a:pt x="1314" y="1006"/>
                  <a:pt x="1308" y="1011"/>
                  <a:pt x="1308" y="1019"/>
                </a:cubicBezTo>
                <a:cubicBezTo>
                  <a:pt x="1308" y="1027"/>
                  <a:pt x="1313" y="1033"/>
                  <a:pt x="1321" y="1033"/>
                </a:cubicBezTo>
                <a:cubicBezTo>
                  <a:pt x="1328" y="1034"/>
                  <a:pt x="1335" y="1028"/>
                  <a:pt x="1335" y="1020"/>
                </a:cubicBezTo>
                <a:cubicBezTo>
                  <a:pt x="1336" y="1013"/>
                  <a:pt x="1330" y="1006"/>
                  <a:pt x="1322" y="1006"/>
                </a:cubicBezTo>
                <a:close/>
                <a:moveTo>
                  <a:pt x="1301" y="1098"/>
                </a:moveTo>
                <a:cubicBezTo>
                  <a:pt x="1301" y="1091"/>
                  <a:pt x="1296" y="1085"/>
                  <a:pt x="1288" y="1085"/>
                </a:cubicBezTo>
                <a:cubicBezTo>
                  <a:pt x="1280" y="1084"/>
                  <a:pt x="1274" y="1090"/>
                  <a:pt x="1274" y="1098"/>
                </a:cubicBezTo>
                <a:cubicBezTo>
                  <a:pt x="1274" y="1105"/>
                  <a:pt x="1280" y="1112"/>
                  <a:pt x="1287" y="1112"/>
                </a:cubicBezTo>
                <a:cubicBezTo>
                  <a:pt x="1294" y="1112"/>
                  <a:pt x="1301" y="1106"/>
                  <a:pt x="1301" y="1098"/>
                </a:cubicBezTo>
                <a:close/>
                <a:moveTo>
                  <a:pt x="1291" y="728"/>
                </a:moveTo>
                <a:cubicBezTo>
                  <a:pt x="1283" y="728"/>
                  <a:pt x="1277" y="735"/>
                  <a:pt x="1277" y="743"/>
                </a:cubicBezTo>
                <a:cubicBezTo>
                  <a:pt x="1277" y="750"/>
                  <a:pt x="1284" y="756"/>
                  <a:pt x="1292" y="756"/>
                </a:cubicBezTo>
                <a:cubicBezTo>
                  <a:pt x="1299" y="756"/>
                  <a:pt x="1305" y="749"/>
                  <a:pt x="1305" y="742"/>
                </a:cubicBezTo>
                <a:cubicBezTo>
                  <a:pt x="1305" y="735"/>
                  <a:pt x="1298" y="729"/>
                  <a:pt x="1291" y="728"/>
                </a:cubicBezTo>
                <a:close/>
                <a:moveTo>
                  <a:pt x="1223" y="1216"/>
                </a:moveTo>
                <a:cubicBezTo>
                  <a:pt x="1230" y="1217"/>
                  <a:pt x="1237" y="1210"/>
                  <a:pt x="1237" y="1203"/>
                </a:cubicBezTo>
                <a:cubicBezTo>
                  <a:pt x="1237" y="1195"/>
                  <a:pt x="1232" y="1189"/>
                  <a:pt x="1224" y="1189"/>
                </a:cubicBezTo>
                <a:cubicBezTo>
                  <a:pt x="1216" y="1188"/>
                  <a:pt x="1210" y="1194"/>
                  <a:pt x="1210" y="1202"/>
                </a:cubicBezTo>
                <a:cubicBezTo>
                  <a:pt x="1209" y="1209"/>
                  <a:pt x="1215" y="1216"/>
                  <a:pt x="1223" y="1216"/>
                </a:cubicBezTo>
                <a:close/>
                <a:moveTo>
                  <a:pt x="620" y="1218"/>
                </a:moveTo>
                <a:cubicBezTo>
                  <a:pt x="628" y="1219"/>
                  <a:pt x="634" y="1212"/>
                  <a:pt x="634" y="1205"/>
                </a:cubicBezTo>
                <a:cubicBezTo>
                  <a:pt x="635" y="1197"/>
                  <a:pt x="628" y="1191"/>
                  <a:pt x="621" y="1191"/>
                </a:cubicBezTo>
                <a:cubicBezTo>
                  <a:pt x="613" y="1191"/>
                  <a:pt x="607" y="1197"/>
                  <a:pt x="607" y="1205"/>
                </a:cubicBezTo>
                <a:cubicBezTo>
                  <a:pt x="607" y="1212"/>
                  <a:pt x="613" y="1218"/>
                  <a:pt x="620" y="1218"/>
                </a:cubicBezTo>
                <a:close/>
                <a:moveTo>
                  <a:pt x="846" y="526"/>
                </a:moveTo>
                <a:cubicBezTo>
                  <a:pt x="853" y="526"/>
                  <a:pt x="859" y="520"/>
                  <a:pt x="860" y="512"/>
                </a:cubicBezTo>
                <a:cubicBezTo>
                  <a:pt x="860" y="505"/>
                  <a:pt x="853" y="498"/>
                  <a:pt x="846" y="498"/>
                </a:cubicBezTo>
                <a:cubicBezTo>
                  <a:pt x="839" y="498"/>
                  <a:pt x="832" y="504"/>
                  <a:pt x="832" y="511"/>
                </a:cubicBezTo>
                <a:cubicBezTo>
                  <a:pt x="832" y="519"/>
                  <a:pt x="838" y="525"/>
                  <a:pt x="846" y="526"/>
                </a:cubicBezTo>
                <a:close/>
                <a:moveTo>
                  <a:pt x="1142" y="578"/>
                </a:moveTo>
                <a:cubicBezTo>
                  <a:pt x="1150" y="579"/>
                  <a:pt x="1156" y="572"/>
                  <a:pt x="1156" y="565"/>
                </a:cubicBezTo>
                <a:cubicBezTo>
                  <a:pt x="1156" y="557"/>
                  <a:pt x="1150" y="551"/>
                  <a:pt x="1143" y="551"/>
                </a:cubicBezTo>
                <a:cubicBezTo>
                  <a:pt x="1135" y="551"/>
                  <a:pt x="1129" y="557"/>
                  <a:pt x="1129" y="565"/>
                </a:cubicBezTo>
                <a:cubicBezTo>
                  <a:pt x="1129" y="573"/>
                  <a:pt x="1135" y="578"/>
                  <a:pt x="1142" y="578"/>
                </a:cubicBezTo>
                <a:close/>
                <a:moveTo>
                  <a:pt x="1326" y="979"/>
                </a:moveTo>
                <a:cubicBezTo>
                  <a:pt x="1334" y="979"/>
                  <a:pt x="1340" y="973"/>
                  <a:pt x="1341" y="965"/>
                </a:cubicBezTo>
                <a:cubicBezTo>
                  <a:pt x="1341" y="958"/>
                  <a:pt x="1335" y="952"/>
                  <a:pt x="1327" y="951"/>
                </a:cubicBezTo>
                <a:cubicBezTo>
                  <a:pt x="1319" y="951"/>
                  <a:pt x="1313" y="957"/>
                  <a:pt x="1313" y="965"/>
                </a:cubicBezTo>
                <a:cubicBezTo>
                  <a:pt x="1313" y="972"/>
                  <a:pt x="1319" y="978"/>
                  <a:pt x="1326" y="979"/>
                </a:cubicBezTo>
                <a:close/>
                <a:moveTo>
                  <a:pt x="1195" y="1213"/>
                </a:moveTo>
                <a:cubicBezTo>
                  <a:pt x="1187" y="1213"/>
                  <a:pt x="1180" y="1219"/>
                  <a:pt x="1180" y="1226"/>
                </a:cubicBezTo>
                <a:cubicBezTo>
                  <a:pt x="1180" y="1234"/>
                  <a:pt x="1185" y="1240"/>
                  <a:pt x="1193" y="1241"/>
                </a:cubicBezTo>
                <a:cubicBezTo>
                  <a:pt x="1201" y="1241"/>
                  <a:pt x="1207" y="1235"/>
                  <a:pt x="1208" y="1227"/>
                </a:cubicBezTo>
                <a:cubicBezTo>
                  <a:pt x="1208" y="1220"/>
                  <a:pt x="1202" y="1214"/>
                  <a:pt x="1195" y="1213"/>
                </a:cubicBezTo>
                <a:close/>
                <a:moveTo>
                  <a:pt x="762" y="518"/>
                </a:moveTo>
                <a:cubicBezTo>
                  <a:pt x="755" y="518"/>
                  <a:pt x="749" y="524"/>
                  <a:pt x="749" y="531"/>
                </a:cubicBezTo>
                <a:cubicBezTo>
                  <a:pt x="748" y="539"/>
                  <a:pt x="754" y="545"/>
                  <a:pt x="762" y="545"/>
                </a:cubicBezTo>
                <a:cubicBezTo>
                  <a:pt x="769" y="545"/>
                  <a:pt x="776" y="539"/>
                  <a:pt x="776" y="532"/>
                </a:cubicBezTo>
                <a:cubicBezTo>
                  <a:pt x="776" y="524"/>
                  <a:pt x="770" y="518"/>
                  <a:pt x="762" y="518"/>
                </a:cubicBezTo>
                <a:close/>
                <a:moveTo>
                  <a:pt x="526" y="1045"/>
                </a:moveTo>
                <a:cubicBezTo>
                  <a:pt x="534" y="1045"/>
                  <a:pt x="540" y="1039"/>
                  <a:pt x="540" y="1031"/>
                </a:cubicBezTo>
                <a:cubicBezTo>
                  <a:pt x="539" y="1024"/>
                  <a:pt x="534" y="1018"/>
                  <a:pt x="526" y="1018"/>
                </a:cubicBezTo>
                <a:cubicBezTo>
                  <a:pt x="518" y="1018"/>
                  <a:pt x="512" y="1024"/>
                  <a:pt x="512" y="1032"/>
                </a:cubicBezTo>
                <a:cubicBezTo>
                  <a:pt x="512" y="1039"/>
                  <a:pt x="519" y="1045"/>
                  <a:pt x="526" y="1045"/>
                </a:cubicBezTo>
                <a:close/>
                <a:moveTo>
                  <a:pt x="524" y="893"/>
                </a:moveTo>
                <a:cubicBezTo>
                  <a:pt x="524" y="885"/>
                  <a:pt x="518" y="880"/>
                  <a:pt x="510" y="880"/>
                </a:cubicBezTo>
                <a:cubicBezTo>
                  <a:pt x="503" y="880"/>
                  <a:pt x="497" y="886"/>
                  <a:pt x="497" y="893"/>
                </a:cubicBezTo>
                <a:cubicBezTo>
                  <a:pt x="497" y="901"/>
                  <a:pt x="504" y="907"/>
                  <a:pt x="511" y="907"/>
                </a:cubicBezTo>
                <a:cubicBezTo>
                  <a:pt x="519" y="907"/>
                  <a:pt x="525" y="900"/>
                  <a:pt x="524" y="893"/>
                </a:cubicBezTo>
                <a:close/>
                <a:moveTo>
                  <a:pt x="585" y="667"/>
                </a:moveTo>
                <a:cubicBezTo>
                  <a:pt x="578" y="667"/>
                  <a:pt x="571" y="673"/>
                  <a:pt x="571" y="681"/>
                </a:cubicBezTo>
                <a:cubicBezTo>
                  <a:pt x="571" y="688"/>
                  <a:pt x="577" y="694"/>
                  <a:pt x="584" y="694"/>
                </a:cubicBezTo>
                <a:cubicBezTo>
                  <a:pt x="592" y="695"/>
                  <a:pt x="598" y="689"/>
                  <a:pt x="599" y="681"/>
                </a:cubicBezTo>
                <a:cubicBezTo>
                  <a:pt x="599" y="674"/>
                  <a:pt x="593" y="667"/>
                  <a:pt x="585" y="667"/>
                </a:cubicBezTo>
                <a:close/>
                <a:moveTo>
                  <a:pt x="1179" y="1252"/>
                </a:moveTo>
                <a:cubicBezTo>
                  <a:pt x="1178" y="1245"/>
                  <a:pt x="1172" y="1239"/>
                  <a:pt x="1165" y="1239"/>
                </a:cubicBezTo>
                <a:cubicBezTo>
                  <a:pt x="1157" y="1238"/>
                  <a:pt x="1151" y="1245"/>
                  <a:pt x="1151" y="1253"/>
                </a:cubicBezTo>
                <a:cubicBezTo>
                  <a:pt x="1151" y="1261"/>
                  <a:pt x="1157" y="1266"/>
                  <a:pt x="1165" y="1266"/>
                </a:cubicBezTo>
                <a:cubicBezTo>
                  <a:pt x="1173" y="1266"/>
                  <a:pt x="1179" y="1260"/>
                  <a:pt x="1179" y="1252"/>
                </a:cubicBezTo>
                <a:close/>
                <a:moveTo>
                  <a:pt x="1064" y="517"/>
                </a:moveTo>
                <a:cubicBezTo>
                  <a:pt x="1057" y="517"/>
                  <a:pt x="1050" y="523"/>
                  <a:pt x="1049" y="530"/>
                </a:cubicBezTo>
                <a:cubicBezTo>
                  <a:pt x="1049" y="537"/>
                  <a:pt x="1055" y="544"/>
                  <a:pt x="1063" y="544"/>
                </a:cubicBezTo>
                <a:cubicBezTo>
                  <a:pt x="1070" y="544"/>
                  <a:pt x="1076" y="539"/>
                  <a:pt x="1077" y="532"/>
                </a:cubicBezTo>
                <a:cubicBezTo>
                  <a:pt x="1077" y="524"/>
                  <a:pt x="1071" y="517"/>
                  <a:pt x="1064" y="517"/>
                </a:cubicBezTo>
                <a:close/>
                <a:moveTo>
                  <a:pt x="610" y="1175"/>
                </a:moveTo>
                <a:cubicBezTo>
                  <a:pt x="609" y="1167"/>
                  <a:pt x="604" y="1161"/>
                  <a:pt x="596" y="1161"/>
                </a:cubicBezTo>
                <a:cubicBezTo>
                  <a:pt x="588" y="1161"/>
                  <a:pt x="582" y="1167"/>
                  <a:pt x="582" y="1175"/>
                </a:cubicBezTo>
                <a:cubicBezTo>
                  <a:pt x="582" y="1182"/>
                  <a:pt x="588" y="1189"/>
                  <a:pt x="596" y="1189"/>
                </a:cubicBezTo>
                <a:cubicBezTo>
                  <a:pt x="603" y="1189"/>
                  <a:pt x="610" y="1183"/>
                  <a:pt x="610" y="1175"/>
                </a:cubicBezTo>
                <a:close/>
                <a:moveTo>
                  <a:pt x="725" y="1282"/>
                </a:moveTo>
                <a:cubicBezTo>
                  <a:pt x="732" y="1282"/>
                  <a:pt x="738" y="1276"/>
                  <a:pt x="738" y="1269"/>
                </a:cubicBezTo>
                <a:cubicBezTo>
                  <a:pt x="739" y="1262"/>
                  <a:pt x="733" y="1256"/>
                  <a:pt x="725" y="1255"/>
                </a:cubicBezTo>
                <a:cubicBezTo>
                  <a:pt x="717" y="1255"/>
                  <a:pt x="711" y="1261"/>
                  <a:pt x="711" y="1269"/>
                </a:cubicBezTo>
                <a:cubicBezTo>
                  <a:pt x="711" y="1276"/>
                  <a:pt x="717" y="1282"/>
                  <a:pt x="725" y="1282"/>
                </a:cubicBezTo>
                <a:close/>
                <a:moveTo>
                  <a:pt x="967" y="1304"/>
                </a:moveTo>
                <a:cubicBezTo>
                  <a:pt x="959" y="1304"/>
                  <a:pt x="953" y="1310"/>
                  <a:pt x="953" y="1318"/>
                </a:cubicBezTo>
                <a:cubicBezTo>
                  <a:pt x="954" y="1325"/>
                  <a:pt x="960" y="1331"/>
                  <a:pt x="967" y="1331"/>
                </a:cubicBezTo>
                <a:cubicBezTo>
                  <a:pt x="975" y="1331"/>
                  <a:pt x="981" y="1324"/>
                  <a:pt x="981" y="1317"/>
                </a:cubicBezTo>
                <a:cubicBezTo>
                  <a:pt x="980" y="1310"/>
                  <a:pt x="974" y="1304"/>
                  <a:pt x="967" y="1304"/>
                </a:cubicBezTo>
                <a:close/>
                <a:moveTo>
                  <a:pt x="1311" y="813"/>
                </a:moveTo>
                <a:cubicBezTo>
                  <a:pt x="1303" y="813"/>
                  <a:pt x="1298" y="820"/>
                  <a:pt x="1298" y="828"/>
                </a:cubicBezTo>
                <a:cubicBezTo>
                  <a:pt x="1298" y="835"/>
                  <a:pt x="1305" y="841"/>
                  <a:pt x="1312" y="840"/>
                </a:cubicBezTo>
                <a:cubicBezTo>
                  <a:pt x="1319" y="840"/>
                  <a:pt x="1325" y="833"/>
                  <a:pt x="1325" y="826"/>
                </a:cubicBezTo>
                <a:cubicBezTo>
                  <a:pt x="1325" y="819"/>
                  <a:pt x="1319" y="813"/>
                  <a:pt x="1311" y="813"/>
                </a:cubicBezTo>
                <a:close/>
                <a:moveTo>
                  <a:pt x="1167" y="581"/>
                </a:moveTo>
                <a:cubicBezTo>
                  <a:pt x="1160" y="581"/>
                  <a:pt x="1154" y="587"/>
                  <a:pt x="1154" y="594"/>
                </a:cubicBezTo>
                <a:cubicBezTo>
                  <a:pt x="1153" y="602"/>
                  <a:pt x="1160" y="608"/>
                  <a:pt x="1167" y="608"/>
                </a:cubicBezTo>
                <a:cubicBezTo>
                  <a:pt x="1174" y="609"/>
                  <a:pt x="1180" y="603"/>
                  <a:pt x="1181" y="595"/>
                </a:cubicBezTo>
                <a:cubicBezTo>
                  <a:pt x="1181" y="587"/>
                  <a:pt x="1175" y="581"/>
                  <a:pt x="1167" y="581"/>
                </a:cubicBezTo>
                <a:close/>
                <a:moveTo>
                  <a:pt x="1266" y="700"/>
                </a:moveTo>
                <a:cubicBezTo>
                  <a:pt x="1259" y="700"/>
                  <a:pt x="1253" y="706"/>
                  <a:pt x="1253" y="713"/>
                </a:cubicBezTo>
                <a:cubicBezTo>
                  <a:pt x="1253" y="721"/>
                  <a:pt x="1259" y="727"/>
                  <a:pt x="1266" y="727"/>
                </a:cubicBezTo>
                <a:cubicBezTo>
                  <a:pt x="1274" y="727"/>
                  <a:pt x="1280" y="721"/>
                  <a:pt x="1280" y="713"/>
                </a:cubicBezTo>
                <a:cubicBezTo>
                  <a:pt x="1280" y="706"/>
                  <a:pt x="1274" y="700"/>
                  <a:pt x="1266" y="700"/>
                </a:cubicBezTo>
                <a:close/>
                <a:moveTo>
                  <a:pt x="719" y="556"/>
                </a:moveTo>
                <a:cubicBezTo>
                  <a:pt x="719" y="564"/>
                  <a:pt x="725" y="570"/>
                  <a:pt x="732" y="570"/>
                </a:cubicBezTo>
                <a:cubicBezTo>
                  <a:pt x="740" y="570"/>
                  <a:pt x="746" y="564"/>
                  <a:pt x="746" y="557"/>
                </a:cubicBezTo>
                <a:cubicBezTo>
                  <a:pt x="746" y="549"/>
                  <a:pt x="740" y="543"/>
                  <a:pt x="733" y="543"/>
                </a:cubicBezTo>
                <a:cubicBezTo>
                  <a:pt x="725" y="542"/>
                  <a:pt x="719" y="549"/>
                  <a:pt x="719" y="556"/>
                </a:cubicBezTo>
                <a:close/>
                <a:moveTo>
                  <a:pt x="613" y="643"/>
                </a:moveTo>
                <a:cubicBezTo>
                  <a:pt x="606" y="643"/>
                  <a:pt x="600" y="649"/>
                  <a:pt x="600" y="657"/>
                </a:cubicBezTo>
                <a:cubicBezTo>
                  <a:pt x="601" y="664"/>
                  <a:pt x="607" y="670"/>
                  <a:pt x="614" y="670"/>
                </a:cubicBezTo>
                <a:cubicBezTo>
                  <a:pt x="621" y="670"/>
                  <a:pt x="628" y="663"/>
                  <a:pt x="628" y="656"/>
                </a:cubicBezTo>
                <a:cubicBezTo>
                  <a:pt x="627" y="648"/>
                  <a:pt x="621" y="642"/>
                  <a:pt x="613" y="643"/>
                </a:cubicBezTo>
                <a:close/>
                <a:moveTo>
                  <a:pt x="804" y="1317"/>
                </a:moveTo>
                <a:cubicBezTo>
                  <a:pt x="811" y="1316"/>
                  <a:pt x="817" y="1310"/>
                  <a:pt x="817" y="1303"/>
                </a:cubicBezTo>
                <a:cubicBezTo>
                  <a:pt x="817" y="1295"/>
                  <a:pt x="812" y="1290"/>
                  <a:pt x="804" y="1289"/>
                </a:cubicBezTo>
                <a:cubicBezTo>
                  <a:pt x="797" y="1289"/>
                  <a:pt x="791" y="1295"/>
                  <a:pt x="790" y="1302"/>
                </a:cubicBezTo>
                <a:cubicBezTo>
                  <a:pt x="790" y="1310"/>
                  <a:pt x="797" y="1317"/>
                  <a:pt x="804" y="1317"/>
                </a:cubicBezTo>
                <a:close/>
                <a:moveTo>
                  <a:pt x="550" y="746"/>
                </a:moveTo>
                <a:cubicBezTo>
                  <a:pt x="543" y="746"/>
                  <a:pt x="536" y="752"/>
                  <a:pt x="536" y="760"/>
                </a:cubicBezTo>
                <a:cubicBezTo>
                  <a:pt x="536" y="767"/>
                  <a:pt x="543" y="773"/>
                  <a:pt x="550" y="773"/>
                </a:cubicBezTo>
                <a:cubicBezTo>
                  <a:pt x="558" y="773"/>
                  <a:pt x="563" y="767"/>
                  <a:pt x="563" y="759"/>
                </a:cubicBezTo>
                <a:cubicBezTo>
                  <a:pt x="563" y="752"/>
                  <a:pt x="557" y="746"/>
                  <a:pt x="550" y="746"/>
                </a:cubicBezTo>
                <a:close/>
                <a:moveTo>
                  <a:pt x="1052" y="1310"/>
                </a:moveTo>
                <a:cubicBezTo>
                  <a:pt x="1059" y="1310"/>
                  <a:pt x="1065" y="1304"/>
                  <a:pt x="1065" y="1297"/>
                </a:cubicBezTo>
                <a:cubicBezTo>
                  <a:pt x="1065" y="1289"/>
                  <a:pt x="1059" y="1283"/>
                  <a:pt x="1051" y="1283"/>
                </a:cubicBezTo>
                <a:cubicBezTo>
                  <a:pt x="1044" y="1283"/>
                  <a:pt x="1038" y="1289"/>
                  <a:pt x="1038" y="1297"/>
                </a:cubicBezTo>
                <a:cubicBezTo>
                  <a:pt x="1037" y="1304"/>
                  <a:pt x="1044" y="1311"/>
                  <a:pt x="1052" y="1310"/>
                </a:cubicBezTo>
                <a:close/>
                <a:moveTo>
                  <a:pt x="1009" y="512"/>
                </a:moveTo>
                <a:cubicBezTo>
                  <a:pt x="1002" y="512"/>
                  <a:pt x="995" y="518"/>
                  <a:pt x="995" y="525"/>
                </a:cubicBezTo>
                <a:cubicBezTo>
                  <a:pt x="995" y="533"/>
                  <a:pt x="1001" y="539"/>
                  <a:pt x="1008" y="539"/>
                </a:cubicBezTo>
                <a:cubicBezTo>
                  <a:pt x="1016" y="539"/>
                  <a:pt x="1022" y="533"/>
                  <a:pt x="1022" y="526"/>
                </a:cubicBezTo>
                <a:cubicBezTo>
                  <a:pt x="1022" y="518"/>
                  <a:pt x="1016" y="512"/>
                  <a:pt x="1009" y="512"/>
                </a:cubicBezTo>
                <a:close/>
                <a:moveTo>
                  <a:pt x="901" y="503"/>
                </a:moveTo>
                <a:cubicBezTo>
                  <a:pt x="893" y="503"/>
                  <a:pt x="887" y="508"/>
                  <a:pt x="887" y="516"/>
                </a:cubicBezTo>
                <a:cubicBezTo>
                  <a:pt x="887" y="523"/>
                  <a:pt x="893" y="530"/>
                  <a:pt x="900" y="530"/>
                </a:cubicBezTo>
                <a:cubicBezTo>
                  <a:pt x="907" y="530"/>
                  <a:pt x="914" y="524"/>
                  <a:pt x="914" y="516"/>
                </a:cubicBezTo>
                <a:cubicBezTo>
                  <a:pt x="914" y="509"/>
                  <a:pt x="908" y="503"/>
                  <a:pt x="901" y="503"/>
                </a:cubicBezTo>
                <a:close/>
                <a:moveTo>
                  <a:pt x="551" y="1075"/>
                </a:moveTo>
                <a:cubicBezTo>
                  <a:pt x="558" y="1075"/>
                  <a:pt x="564" y="1069"/>
                  <a:pt x="564" y="1061"/>
                </a:cubicBezTo>
                <a:cubicBezTo>
                  <a:pt x="564" y="1054"/>
                  <a:pt x="558" y="1048"/>
                  <a:pt x="551" y="1048"/>
                </a:cubicBezTo>
                <a:cubicBezTo>
                  <a:pt x="543" y="1048"/>
                  <a:pt x="537" y="1054"/>
                  <a:pt x="537" y="1062"/>
                </a:cubicBezTo>
                <a:cubicBezTo>
                  <a:pt x="537" y="1069"/>
                  <a:pt x="543" y="1075"/>
                  <a:pt x="551" y="1075"/>
                </a:cubicBezTo>
                <a:close/>
                <a:moveTo>
                  <a:pt x="1179" y="625"/>
                </a:moveTo>
                <a:cubicBezTo>
                  <a:pt x="1179" y="632"/>
                  <a:pt x="1185" y="638"/>
                  <a:pt x="1192" y="638"/>
                </a:cubicBezTo>
                <a:cubicBezTo>
                  <a:pt x="1200" y="638"/>
                  <a:pt x="1206" y="632"/>
                  <a:pt x="1206" y="624"/>
                </a:cubicBezTo>
                <a:cubicBezTo>
                  <a:pt x="1205" y="617"/>
                  <a:pt x="1199" y="611"/>
                  <a:pt x="1192" y="611"/>
                </a:cubicBezTo>
                <a:cubicBezTo>
                  <a:pt x="1184" y="611"/>
                  <a:pt x="1178" y="617"/>
                  <a:pt x="1179" y="625"/>
                </a:cubicBezTo>
                <a:close/>
                <a:moveTo>
                  <a:pt x="689" y="581"/>
                </a:moveTo>
                <a:cubicBezTo>
                  <a:pt x="689" y="589"/>
                  <a:pt x="696" y="595"/>
                  <a:pt x="703" y="595"/>
                </a:cubicBezTo>
                <a:cubicBezTo>
                  <a:pt x="710" y="594"/>
                  <a:pt x="716" y="588"/>
                  <a:pt x="716" y="581"/>
                </a:cubicBezTo>
                <a:cubicBezTo>
                  <a:pt x="716" y="573"/>
                  <a:pt x="710" y="567"/>
                  <a:pt x="702" y="568"/>
                </a:cubicBezTo>
                <a:cubicBezTo>
                  <a:pt x="695" y="568"/>
                  <a:pt x="689" y="574"/>
                  <a:pt x="689" y="581"/>
                </a:cubicBezTo>
                <a:close/>
                <a:moveTo>
                  <a:pt x="644" y="617"/>
                </a:moveTo>
                <a:cubicBezTo>
                  <a:pt x="636" y="617"/>
                  <a:pt x="630" y="623"/>
                  <a:pt x="630" y="631"/>
                </a:cubicBezTo>
                <a:cubicBezTo>
                  <a:pt x="630" y="638"/>
                  <a:pt x="636" y="644"/>
                  <a:pt x="644" y="644"/>
                </a:cubicBezTo>
                <a:cubicBezTo>
                  <a:pt x="651" y="644"/>
                  <a:pt x="657" y="638"/>
                  <a:pt x="657" y="631"/>
                </a:cubicBezTo>
                <a:cubicBezTo>
                  <a:pt x="657" y="623"/>
                  <a:pt x="651" y="617"/>
                  <a:pt x="644" y="617"/>
                </a:cubicBezTo>
                <a:close/>
                <a:moveTo>
                  <a:pt x="531" y="990"/>
                </a:moveTo>
                <a:cubicBezTo>
                  <a:pt x="539" y="990"/>
                  <a:pt x="545" y="984"/>
                  <a:pt x="544" y="977"/>
                </a:cubicBezTo>
                <a:cubicBezTo>
                  <a:pt x="544" y="969"/>
                  <a:pt x="538" y="963"/>
                  <a:pt x="531" y="964"/>
                </a:cubicBezTo>
                <a:cubicBezTo>
                  <a:pt x="523" y="964"/>
                  <a:pt x="517" y="970"/>
                  <a:pt x="518" y="977"/>
                </a:cubicBezTo>
                <a:cubicBezTo>
                  <a:pt x="518" y="985"/>
                  <a:pt x="524" y="991"/>
                  <a:pt x="531" y="990"/>
                </a:cubicBezTo>
                <a:close/>
                <a:moveTo>
                  <a:pt x="1306" y="1044"/>
                </a:moveTo>
                <a:cubicBezTo>
                  <a:pt x="1306" y="1037"/>
                  <a:pt x="1300" y="1031"/>
                  <a:pt x="1293" y="1031"/>
                </a:cubicBezTo>
                <a:cubicBezTo>
                  <a:pt x="1285" y="1031"/>
                  <a:pt x="1279" y="1037"/>
                  <a:pt x="1279" y="1044"/>
                </a:cubicBezTo>
                <a:cubicBezTo>
                  <a:pt x="1279" y="1052"/>
                  <a:pt x="1285" y="1058"/>
                  <a:pt x="1293" y="1058"/>
                </a:cubicBezTo>
                <a:cubicBezTo>
                  <a:pt x="1300" y="1058"/>
                  <a:pt x="1306" y="1052"/>
                  <a:pt x="1306" y="1044"/>
                </a:cubicBezTo>
                <a:close/>
                <a:moveTo>
                  <a:pt x="1258" y="1137"/>
                </a:moveTo>
                <a:cubicBezTo>
                  <a:pt x="1265" y="1137"/>
                  <a:pt x="1271" y="1131"/>
                  <a:pt x="1271" y="1123"/>
                </a:cubicBezTo>
                <a:cubicBezTo>
                  <a:pt x="1271" y="1116"/>
                  <a:pt x="1265" y="1110"/>
                  <a:pt x="1257" y="1110"/>
                </a:cubicBezTo>
                <a:cubicBezTo>
                  <a:pt x="1250" y="1110"/>
                  <a:pt x="1244" y="1117"/>
                  <a:pt x="1244" y="1124"/>
                </a:cubicBezTo>
                <a:cubicBezTo>
                  <a:pt x="1244" y="1131"/>
                  <a:pt x="1251" y="1137"/>
                  <a:pt x="1258" y="1137"/>
                </a:cubicBezTo>
                <a:close/>
                <a:moveTo>
                  <a:pt x="698" y="1252"/>
                </a:moveTo>
                <a:cubicBezTo>
                  <a:pt x="706" y="1253"/>
                  <a:pt x="712" y="1248"/>
                  <a:pt x="713" y="1240"/>
                </a:cubicBezTo>
                <a:cubicBezTo>
                  <a:pt x="714" y="1233"/>
                  <a:pt x="709" y="1226"/>
                  <a:pt x="701" y="1225"/>
                </a:cubicBezTo>
                <a:cubicBezTo>
                  <a:pt x="694" y="1225"/>
                  <a:pt x="687" y="1231"/>
                  <a:pt x="687" y="1238"/>
                </a:cubicBezTo>
                <a:cubicBezTo>
                  <a:pt x="686" y="1245"/>
                  <a:pt x="691" y="1251"/>
                  <a:pt x="698" y="1252"/>
                </a:cubicBezTo>
                <a:close/>
                <a:moveTo>
                  <a:pt x="1241" y="670"/>
                </a:moveTo>
                <a:cubicBezTo>
                  <a:pt x="1234" y="670"/>
                  <a:pt x="1228" y="676"/>
                  <a:pt x="1228" y="684"/>
                </a:cubicBezTo>
                <a:cubicBezTo>
                  <a:pt x="1228" y="691"/>
                  <a:pt x="1234" y="697"/>
                  <a:pt x="1242" y="697"/>
                </a:cubicBezTo>
                <a:cubicBezTo>
                  <a:pt x="1249" y="697"/>
                  <a:pt x="1255" y="690"/>
                  <a:pt x="1255" y="683"/>
                </a:cubicBezTo>
                <a:cubicBezTo>
                  <a:pt x="1255" y="676"/>
                  <a:pt x="1249" y="670"/>
                  <a:pt x="1241" y="670"/>
                </a:cubicBezTo>
                <a:close/>
                <a:moveTo>
                  <a:pt x="1080" y="1286"/>
                </a:moveTo>
                <a:cubicBezTo>
                  <a:pt x="1088" y="1286"/>
                  <a:pt x="1094" y="1279"/>
                  <a:pt x="1094" y="1272"/>
                </a:cubicBezTo>
                <a:cubicBezTo>
                  <a:pt x="1094" y="1264"/>
                  <a:pt x="1088" y="1259"/>
                  <a:pt x="1080" y="1259"/>
                </a:cubicBezTo>
                <a:cubicBezTo>
                  <a:pt x="1073" y="1259"/>
                  <a:pt x="1067" y="1265"/>
                  <a:pt x="1067" y="1273"/>
                </a:cubicBezTo>
                <a:cubicBezTo>
                  <a:pt x="1067" y="1280"/>
                  <a:pt x="1073" y="1286"/>
                  <a:pt x="1080" y="1286"/>
                </a:cubicBezTo>
                <a:close/>
                <a:moveTo>
                  <a:pt x="1216" y="640"/>
                </a:moveTo>
                <a:cubicBezTo>
                  <a:pt x="1209" y="640"/>
                  <a:pt x="1203" y="647"/>
                  <a:pt x="1203" y="654"/>
                </a:cubicBezTo>
                <a:cubicBezTo>
                  <a:pt x="1203" y="661"/>
                  <a:pt x="1210" y="667"/>
                  <a:pt x="1217" y="667"/>
                </a:cubicBezTo>
                <a:cubicBezTo>
                  <a:pt x="1225" y="667"/>
                  <a:pt x="1230" y="661"/>
                  <a:pt x="1230" y="653"/>
                </a:cubicBezTo>
                <a:cubicBezTo>
                  <a:pt x="1230" y="646"/>
                  <a:pt x="1224" y="640"/>
                  <a:pt x="1216" y="640"/>
                </a:cubicBezTo>
                <a:close/>
                <a:moveTo>
                  <a:pt x="858" y="1320"/>
                </a:moveTo>
                <a:cubicBezTo>
                  <a:pt x="866" y="1321"/>
                  <a:pt x="872" y="1315"/>
                  <a:pt x="872" y="1307"/>
                </a:cubicBezTo>
                <a:cubicBezTo>
                  <a:pt x="872" y="1300"/>
                  <a:pt x="866" y="1294"/>
                  <a:pt x="859" y="1294"/>
                </a:cubicBezTo>
                <a:cubicBezTo>
                  <a:pt x="852" y="1293"/>
                  <a:pt x="845" y="1300"/>
                  <a:pt x="845" y="1307"/>
                </a:cubicBezTo>
                <a:cubicBezTo>
                  <a:pt x="845" y="1314"/>
                  <a:pt x="851" y="1320"/>
                  <a:pt x="858" y="1320"/>
                </a:cubicBezTo>
                <a:close/>
                <a:moveTo>
                  <a:pt x="912" y="1326"/>
                </a:moveTo>
                <a:cubicBezTo>
                  <a:pt x="920" y="1326"/>
                  <a:pt x="926" y="1320"/>
                  <a:pt x="926" y="1312"/>
                </a:cubicBezTo>
                <a:cubicBezTo>
                  <a:pt x="926" y="1305"/>
                  <a:pt x="920" y="1299"/>
                  <a:pt x="912" y="1299"/>
                </a:cubicBezTo>
                <a:cubicBezTo>
                  <a:pt x="905" y="1299"/>
                  <a:pt x="899" y="1305"/>
                  <a:pt x="899" y="1312"/>
                </a:cubicBezTo>
                <a:cubicBezTo>
                  <a:pt x="899" y="1320"/>
                  <a:pt x="905" y="1326"/>
                  <a:pt x="912" y="1326"/>
                </a:cubicBezTo>
                <a:close/>
                <a:moveTo>
                  <a:pt x="673" y="592"/>
                </a:moveTo>
                <a:cubicBezTo>
                  <a:pt x="666" y="592"/>
                  <a:pt x="660" y="599"/>
                  <a:pt x="660" y="606"/>
                </a:cubicBezTo>
                <a:cubicBezTo>
                  <a:pt x="660" y="614"/>
                  <a:pt x="666" y="619"/>
                  <a:pt x="674" y="619"/>
                </a:cubicBezTo>
                <a:cubicBezTo>
                  <a:pt x="681" y="619"/>
                  <a:pt x="687" y="613"/>
                  <a:pt x="687" y="606"/>
                </a:cubicBezTo>
                <a:cubicBezTo>
                  <a:pt x="687" y="598"/>
                  <a:pt x="681" y="592"/>
                  <a:pt x="673" y="592"/>
                </a:cubicBezTo>
                <a:close/>
                <a:moveTo>
                  <a:pt x="1087" y="547"/>
                </a:moveTo>
                <a:cubicBezTo>
                  <a:pt x="1080" y="548"/>
                  <a:pt x="1074" y="554"/>
                  <a:pt x="1075" y="561"/>
                </a:cubicBezTo>
                <a:cubicBezTo>
                  <a:pt x="1075" y="568"/>
                  <a:pt x="1081" y="574"/>
                  <a:pt x="1088" y="574"/>
                </a:cubicBezTo>
                <a:cubicBezTo>
                  <a:pt x="1095" y="574"/>
                  <a:pt x="1102" y="567"/>
                  <a:pt x="1102" y="560"/>
                </a:cubicBezTo>
                <a:cubicBezTo>
                  <a:pt x="1101" y="553"/>
                  <a:pt x="1095" y="547"/>
                  <a:pt x="1087" y="547"/>
                </a:cubicBezTo>
                <a:close/>
                <a:moveTo>
                  <a:pt x="802" y="537"/>
                </a:moveTo>
                <a:cubicBezTo>
                  <a:pt x="802" y="544"/>
                  <a:pt x="809" y="550"/>
                  <a:pt x="816" y="550"/>
                </a:cubicBezTo>
                <a:cubicBezTo>
                  <a:pt x="823" y="550"/>
                  <a:pt x="829" y="544"/>
                  <a:pt x="829" y="537"/>
                </a:cubicBezTo>
                <a:cubicBezTo>
                  <a:pt x="829" y="529"/>
                  <a:pt x="824" y="523"/>
                  <a:pt x="816" y="523"/>
                </a:cubicBezTo>
                <a:cubicBezTo>
                  <a:pt x="809" y="523"/>
                  <a:pt x="802" y="529"/>
                  <a:pt x="802" y="537"/>
                </a:cubicBezTo>
                <a:close/>
                <a:moveTo>
                  <a:pt x="954" y="535"/>
                </a:moveTo>
                <a:cubicBezTo>
                  <a:pt x="961" y="535"/>
                  <a:pt x="968" y="530"/>
                  <a:pt x="968" y="522"/>
                </a:cubicBezTo>
                <a:cubicBezTo>
                  <a:pt x="969" y="515"/>
                  <a:pt x="963" y="508"/>
                  <a:pt x="956" y="508"/>
                </a:cubicBezTo>
                <a:cubicBezTo>
                  <a:pt x="948" y="508"/>
                  <a:pt x="942" y="513"/>
                  <a:pt x="942" y="520"/>
                </a:cubicBezTo>
                <a:cubicBezTo>
                  <a:pt x="941" y="528"/>
                  <a:pt x="947" y="534"/>
                  <a:pt x="954" y="535"/>
                </a:cubicBezTo>
                <a:close/>
                <a:moveTo>
                  <a:pt x="1297" y="1003"/>
                </a:moveTo>
                <a:cubicBezTo>
                  <a:pt x="1305" y="1003"/>
                  <a:pt x="1310" y="997"/>
                  <a:pt x="1310" y="989"/>
                </a:cubicBezTo>
                <a:cubicBezTo>
                  <a:pt x="1310" y="982"/>
                  <a:pt x="1304" y="976"/>
                  <a:pt x="1297" y="976"/>
                </a:cubicBezTo>
                <a:cubicBezTo>
                  <a:pt x="1290" y="977"/>
                  <a:pt x="1284" y="982"/>
                  <a:pt x="1284" y="989"/>
                </a:cubicBezTo>
                <a:cubicBezTo>
                  <a:pt x="1284" y="997"/>
                  <a:pt x="1290" y="1003"/>
                  <a:pt x="1297" y="1003"/>
                </a:cubicBezTo>
                <a:close/>
                <a:moveTo>
                  <a:pt x="1307" y="867"/>
                </a:moveTo>
                <a:cubicBezTo>
                  <a:pt x="1300" y="867"/>
                  <a:pt x="1293" y="873"/>
                  <a:pt x="1293" y="880"/>
                </a:cubicBezTo>
                <a:cubicBezTo>
                  <a:pt x="1293" y="887"/>
                  <a:pt x="1298" y="893"/>
                  <a:pt x="1306" y="894"/>
                </a:cubicBezTo>
                <a:cubicBezTo>
                  <a:pt x="1313" y="894"/>
                  <a:pt x="1319" y="888"/>
                  <a:pt x="1320" y="881"/>
                </a:cubicBezTo>
                <a:cubicBezTo>
                  <a:pt x="1320" y="874"/>
                  <a:pt x="1314" y="868"/>
                  <a:pt x="1307" y="867"/>
                </a:cubicBezTo>
                <a:close/>
                <a:moveTo>
                  <a:pt x="554" y="868"/>
                </a:moveTo>
                <a:cubicBezTo>
                  <a:pt x="554" y="861"/>
                  <a:pt x="548" y="856"/>
                  <a:pt x="541" y="855"/>
                </a:cubicBezTo>
                <a:cubicBezTo>
                  <a:pt x="534" y="855"/>
                  <a:pt x="528" y="861"/>
                  <a:pt x="527" y="868"/>
                </a:cubicBezTo>
                <a:cubicBezTo>
                  <a:pt x="527" y="875"/>
                  <a:pt x="533" y="882"/>
                  <a:pt x="540" y="882"/>
                </a:cubicBezTo>
                <a:cubicBezTo>
                  <a:pt x="548" y="882"/>
                  <a:pt x="554" y="876"/>
                  <a:pt x="554" y="868"/>
                </a:cubicBezTo>
                <a:close/>
                <a:moveTo>
                  <a:pt x="590" y="1091"/>
                </a:moveTo>
                <a:cubicBezTo>
                  <a:pt x="589" y="1083"/>
                  <a:pt x="583" y="1078"/>
                  <a:pt x="575" y="1078"/>
                </a:cubicBezTo>
                <a:cubicBezTo>
                  <a:pt x="568" y="1078"/>
                  <a:pt x="563" y="1084"/>
                  <a:pt x="563" y="1092"/>
                </a:cubicBezTo>
                <a:cubicBezTo>
                  <a:pt x="563" y="1099"/>
                  <a:pt x="570" y="1105"/>
                  <a:pt x="577" y="1105"/>
                </a:cubicBezTo>
                <a:cubicBezTo>
                  <a:pt x="584" y="1104"/>
                  <a:pt x="590" y="1098"/>
                  <a:pt x="590" y="1091"/>
                </a:cubicBezTo>
                <a:close/>
                <a:moveTo>
                  <a:pt x="545" y="827"/>
                </a:moveTo>
                <a:cubicBezTo>
                  <a:pt x="552" y="827"/>
                  <a:pt x="559" y="822"/>
                  <a:pt x="559" y="815"/>
                </a:cubicBezTo>
                <a:cubicBezTo>
                  <a:pt x="559" y="807"/>
                  <a:pt x="553" y="801"/>
                  <a:pt x="546" y="801"/>
                </a:cubicBezTo>
                <a:cubicBezTo>
                  <a:pt x="539" y="800"/>
                  <a:pt x="533" y="806"/>
                  <a:pt x="532" y="813"/>
                </a:cubicBezTo>
                <a:cubicBezTo>
                  <a:pt x="532" y="821"/>
                  <a:pt x="538" y="827"/>
                  <a:pt x="545" y="827"/>
                </a:cubicBezTo>
                <a:close/>
                <a:moveTo>
                  <a:pt x="1287" y="784"/>
                </a:moveTo>
                <a:cubicBezTo>
                  <a:pt x="1279" y="784"/>
                  <a:pt x="1273" y="790"/>
                  <a:pt x="1273" y="797"/>
                </a:cubicBezTo>
                <a:cubicBezTo>
                  <a:pt x="1274" y="804"/>
                  <a:pt x="1280" y="810"/>
                  <a:pt x="1287" y="810"/>
                </a:cubicBezTo>
                <a:cubicBezTo>
                  <a:pt x="1294" y="810"/>
                  <a:pt x="1300" y="804"/>
                  <a:pt x="1300" y="796"/>
                </a:cubicBezTo>
                <a:cubicBezTo>
                  <a:pt x="1300" y="789"/>
                  <a:pt x="1294" y="784"/>
                  <a:pt x="1287" y="784"/>
                </a:cubicBezTo>
                <a:close/>
                <a:moveTo>
                  <a:pt x="1229" y="1162"/>
                </a:moveTo>
                <a:cubicBezTo>
                  <a:pt x="1236" y="1162"/>
                  <a:pt x="1242" y="1155"/>
                  <a:pt x="1242" y="1148"/>
                </a:cubicBezTo>
                <a:cubicBezTo>
                  <a:pt x="1242" y="1141"/>
                  <a:pt x="1236" y="1135"/>
                  <a:pt x="1228" y="1135"/>
                </a:cubicBezTo>
                <a:cubicBezTo>
                  <a:pt x="1221" y="1135"/>
                  <a:pt x="1215" y="1141"/>
                  <a:pt x="1215" y="1148"/>
                </a:cubicBezTo>
                <a:cubicBezTo>
                  <a:pt x="1215" y="1156"/>
                  <a:pt x="1221" y="1162"/>
                  <a:pt x="1229" y="1162"/>
                </a:cubicBezTo>
                <a:close/>
                <a:moveTo>
                  <a:pt x="579" y="721"/>
                </a:moveTo>
                <a:cubicBezTo>
                  <a:pt x="572" y="722"/>
                  <a:pt x="566" y="728"/>
                  <a:pt x="566" y="735"/>
                </a:cubicBezTo>
                <a:cubicBezTo>
                  <a:pt x="567" y="743"/>
                  <a:pt x="573" y="748"/>
                  <a:pt x="581" y="748"/>
                </a:cubicBezTo>
                <a:cubicBezTo>
                  <a:pt x="588" y="747"/>
                  <a:pt x="593" y="741"/>
                  <a:pt x="593" y="734"/>
                </a:cubicBezTo>
                <a:cubicBezTo>
                  <a:pt x="593" y="727"/>
                  <a:pt x="586" y="721"/>
                  <a:pt x="579" y="721"/>
                </a:cubicBezTo>
                <a:close/>
                <a:moveTo>
                  <a:pt x="675" y="1222"/>
                </a:moveTo>
                <a:cubicBezTo>
                  <a:pt x="682" y="1222"/>
                  <a:pt x="688" y="1216"/>
                  <a:pt x="688" y="1209"/>
                </a:cubicBezTo>
                <a:cubicBezTo>
                  <a:pt x="689" y="1202"/>
                  <a:pt x="682" y="1196"/>
                  <a:pt x="675" y="1196"/>
                </a:cubicBezTo>
                <a:cubicBezTo>
                  <a:pt x="668" y="1196"/>
                  <a:pt x="662" y="1202"/>
                  <a:pt x="662" y="1210"/>
                </a:cubicBezTo>
                <a:cubicBezTo>
                  <a:pt x="662" y="1217"/>
                  <a:pt x="668" y="1222"/>
                  <a:pt x="675" y="1222"/>
                </a:cubicBezTo>
                <a:close/>
                <a:moveTo>
                  <a:pt x="549" y="923"/>
                </a:moveTo>
                <a:cubicBezTo>
                  <a:pt x="549" y="916"/>
                  <a:pt x="543" y="910"/>
                  <a:pt x="536" y="910"/>
                </a:cubicBezTo>
                <a:cubicBezTo>
                  <a:pt x="529" y="910"/>
                  <a:pt x="523" y="915"/>
                  <a:pt x="523" y="923"/>
                </a:cubicBezTo>
                <a:cubicBezTo>
                  <a:pt x="523" y="930"/>
                  <a:pt x="529" y="936"/>
                  <a:pt x="536" y="936"/>
                </a:cubicBezTo>
                <a:cubicBezTo>
                  <a:pt x="544" y="936"/>
                  <a:pt x="550" y="930"/>
                  <a:pt x="549" y="923"/>
                </a:cubicBezTo>
                <a:close/>
                <a:moveTo>
                  <a:pt x="1110" y="1261"/>
                </a:moveTo>
                <a:cubicBezTo>
                  <a:pt x="1118" y="1261"/>
                  <a:pt x="1124" y="1254"/>
                  <a:pt x="1123" y="1247"/>
                </a:cubicBezTo>
                <a:cubicBezTo>
                  <a:pt x="1123" y="1240"/>
                  <a:pt x="1117" y="1234"/>
                  <a:pt x="1110" y="1234"/>
                </a:cubicBezTo>
                <a:cubicBezTo>
                  <a:pt x="1103" y="1234"/>
                  <a:pt x="1097" y="1240"/>
                  <a:pt x="1097" y="1247"/>
                </a:cubicBezTo>
                <a:cubicBezTo>
                  <a:pt x="1097" y="1255"/>
                  <a:pt x="1103" y="1261"/>
                  <a:pt x="1110" y="1261"/>
                </a:cubicBezTo>
                <a:close/>
                <a:moveTo>
                  <a:pt x="780" y="1286"/>
                </a:moveTo>
                <a:cubicBezTo>
                  <a:pt x="787" y="1286"/>
                  <a:pt x="793" y="1280"/>
                  <a:pt x="792" y="1273"/>
                </a:cubicBezTo>
                <a:cubicBezTo>
                  <a:pt x="792" y="1266"/>
                  <a:pt x="787" y="1260"/>
                  <a:pt x="779" y="1260"/>
                </a:cubicBezTo>
                <a:cubicBezTo>
                  <a:pt x="772" y="1260"/>
                  <a:pt x="766" y="1266"/>
                  <a:pt x="766" y="1273"/>
                </a:cubicBezTo>
                <a:cubicBezTo>
                  <a:pt x="766" y="1281"/>
                  <a:pt x="772" y="1287"/>
                  <a:pt x="780" y="1286"/>
                </a:cubicBezTo>
                <a:close/>
                <a:moveTo>
                  <a:pt x="997" y="1306"/>
                </a:moveTo>
                <a:cubicBezTo>
                  <a:pt x="1004" y="1306"/>
                  <a:pt x="1010" y="1300"/>
                  <a:pt x="1010" y="1293"/>
                </a:cubicBezTo>
                <a:cubicBezTo>
                  <a:pt x="1010" y="1285"/>
                  <a:pt x="1004" y="1279"/>
                  <a:pt x="997" y="1279"/>
                </a:cubicBezTo>
                <a:cubicBezTo>
                  <a:pt x="990" y="1279"/>
                  <a:pt x="984" y="1285"/>
                  <a:pt x="983" y="1292"/>
                </a:cubicBezTo>
                <a:cubicBezTo>
                  <a:pt x="983" y="1300"/>
                  <a:pt x="989" y="1306"/>
                  <a:pt x="997" y="1306"/>
                </a:cubicBezTo>
                <a:close/>
                <a:moveTo>
                  <a:pt x="1315" y="935"/>
                </a:moveTo>
                <a:cubicBezTo>
                  <a:pt x="1315" y="928"/>
                  <a:pt x="1309" y="922"/>
                  <a:pt x="1302" y="922"/>
                </a:cubicBezTo>
                <a:cubicBezTo>
                  <a:pt x="1295" y="922"/>
                  <a:pt x="1289" y="928"/>
                  <a:pt x="1289" y="935"/>
                </a:cubicBezTo>
                <a:cubicBezTo>
                  <a:pt x="1289" y="943"/>
                  <a:pt x="1295" y="948"/>
                  <a:pt x="1302" y="948"/>
                </a:cubicBezTo>
                <a:cubicBezTo>
                  <a:pt x="1309" y="948"/>
                  <a:pt x="1315" y="942"/>
                  <a:pt x="1315" y="935"/>
                </a:cubicBezTo>
                <a:close/>
                <a:moveTo>
                  <a:pt x="787" y="548"/>
                </a:moveTo>
                <a:cubicBezTo>
                  <a:pt x="780" y="548"/>
                  <a:pt x="774" y="554"/>
                  <a:pt x="774" y="561"/>
                </a:cubicBezTo>
                <a:cubicBezTo>
                  <a:pt x="774" y="569"/>
                  <a:pt x="780" y="575"/>
                  <a:pt x="787" y="575"/>
                </a:cubicBezTo>
                <a:cubicBezTo>
                  <a:pt x="794" y="574"/>
                  <a:pt x="800" y="569"/>
                  <a:pt x="800" y="561"/>
                </a:cubicBezTo>
                <a:cubicBezTo>
                  <a:pt x="800" y="554"/>
                  <a:pt x="794" y="548"/>
                  <a:pt x="787" y="548"/>
                </a:cubicBezTo>
                <a:close/>
                <a:moveTo>
                  <a:pt x="857" y="541"/>
                </a:moveTo>
                <a:cubicBezTo>
                  <a:pt x="857" y="548"/>
                  <a:pt x="863" y="554"/>
                  <a:pt x="870" y="554"/>
                </a:cubicBezTo>
                <a:cubicBezTo>
                  <a:pt x="877" y="554"/>
                  <a:pt x="883" y="549"/>
                  <a:pt x="884" y="542"/>
                </a:cubicBezTo>
                <a:cubicBezTo>
                  <a:pt x="884" y="534"/>
                  <a:pt x="878" y="528"/>
                  <a:pt x="871" y="528"/>
                </a:cubicBezTo>
                <a:cubicBezTo>
                  <a:pt x="863" y="528"/>
                  <a:pt x="858" y="533"/>
                  <a:pt x="857" y="541"/>
                </a:cubicBezTo>
                <a:close/>
                <a:moveTo>
                  <a:pt x="601" y="1133"/>
                </a:moveTo>
                <a:cubicBezTo>
                  <a:pt x="608" y="1133"/>
                  <a:pt x="614" y="1127"/>
                  <a:pt x="614" y="1120"/>
                </a:cubicBezTo>
                <a:cubicBezTo>
                  <a:pt x="614" y="1113"/>
                  <a:pt x="608" y="1107"/>
                  <a:pt x="601" y="1107"/>
                </a:cubicBezTo>
                <a:cubicBezTo>
                  <a:pt x="594" y="1107"/>
                  <a:pt x="588" y="1113"/>
                  <a:pt x="588" y="1120"/>
                </a:cubicBezTo>
                <a:cubicBezTo>
                  <a:pt x="588" y="1128"/>
                  <a:pt x="594" y="1133"/>
                  <a:pt x="601" y="1133"/>
                </a:cubicBezTo>
                <a:close/>
                <a:moveTo>
                  <a:pt x="1033" y="542"/>
                </a:moveTo>
                <a:cubicBezTo>
                  <a:pt x="1026" y="542"/>
                  <a:pt x="1020" y="548"/>
                  <a:pt x="1020" y="555"/>
                </a:cubicBezTo>
                <a:cubicBezTo>
                  <a:pt x="1020" y="563"/>
                  <a:pt x="1026" y="569"/>
                  <a:pt x="1034" y="569"/>
                </a:cubicBezTo>
                <a:cubicBezTo>
                  <a:pt x="1041" y="568"/>
                  <a:pt x="1047" y="562"/>
                  <a:pt x="1047" y="555"/>
                </a:cubicBezTo>
                <a:cubicBezTo>
                  <a:pt x="1046" y="548"/>
                  <a:pt x="1040" y="542"/>
                  <a:pt x="1033" y="542"/>
                </a:cubicBezTo>
                <a:close/>
                <a:moveTo>
                  <a:pt x="1113" y="576"/>
                </a:moveTo>
                <a:cubicBezTo>
                  <a:pt x="1106" y="576"/>
                  <a:pt x="1100" y="582"/>
                  <a:pt x="1100" y="589"/>
                </a:cubicBezTo>
                <a:cubicBezTo>
                  <a:pt x="1099" y="597"/>
                  <a:pt x="1105" y="602"/>
                  <a:pt x="1112" y="603"/>
                </a:cubicBezTo>
                <a:cubicBezTo>
                  <a:pt x="1119" y="603"/>
                  <a:pt x="1125" y="597"/>
                  <a:pt x="1126" y="590"/>
                </a:cubicBezTo>
                <a:cubicBezTo>
                  <a:pt x="1126" y="583"/>
                  <a:pt x="1120" y="576"/>
                  <a:pt x="1113" y="576"/>
                </a:cubicBezTo>
                <a:close/>
                <a:moveTo>
                  <a:pt x="1199" y="1186"/>
                </a:moveTo>
                <a:cubicBezTo>
                  <a:pt x="1206" y="1186"/>
                  <a:pt x="1212" y="1180"/>
                  <a:pt x="1212" y="1173"/>
                </a:cubicBezTo>
                <a:cubicBezTo>
                  <a:pt x="1212" y="1166"/>
                  <a:pt x="1206" y="1160"/>
                  <a:pt x="1199" y="1160"/>
                </a:cubicBezTo>
                <a:cubicBezTo>
                  <a:pt x="1191" y="1160"/>
                  <a:pt x="1185" y="1166"/>
                  <a:pt x="1186" y="1174"/>
                </a:cubicBezTo>
                <a:cubicBezTo>
                  <a:pt x="1186" y="1181"/>
                  <a:pt x="1192" y="1186"/>
                  <a:pt x="1199" y="1186"/>
                </a:cubicBezTo>
                <a:close/>
                <a:moveTo>
                  <a:pt x="651" y="1193"/>
                </a:moveTo>
                <a:cubicBezTo>
                  <a:pt x="658" y="1193"/>
                  <a:pt x="664" y="1187"/>
                  <a:pt x="664" y="1180"/>
                </a:cubicBezTo>
                <a:cubicBezTo>
                  <a:pt x="664" y="1173"/>
                  <a:pt x="658" y="1167"/>
                  <a:pt x="651" y="1167"/>
                </a:cubicBezTo>
                <a:cubicBezTo>
                  <a:pt x="643" y="1167"/>
                  <a:pt x="637" y="1173"/>
                  <a:pt x="637" y="1180"/>
                </a:cubicBezTo>
                <a:cubicBezTo>
                  <a:pt x="638" y="1188"/>
                  <a:pt x="643" y="1193"/>
                  <a:pt x="651" y="1193"/>
                </a:cubicBezTo>
                <a:close/>
                <a:moveTo>
                  <a:pt x="1140" y="1236"/>
                </a:moveTo>
                <a:cubicBezTo>
                  <a:pt x="1147" y="1236"/>
                  <a:pt x="1153" y="1230"/>
                  <a:pt x="1153" y="1223"/>
                </a:cubicBezTo>
                <a:cubicBezTo>
                  <a:pt x="1153" y="1216"/>
                  <a:pt x="1148" y="1210"/>
                  <a:pt x="1141" y="1209"/>
                </a:cubicBezTo>
                <a:cubicBezTo>
                  <a:pt x="1133" y="1209"/>
                  <a:pt x="1127" y="1215"/>
                  <a:pt x="1127" y="1223"/>
                </a:cubicBezTo>
                <a:cubicBezTo>
                  <a:pt x="1127" y="1230"/>
                  <a:pt x="1133" y="1236"/>
                  <a:pt x="1140" y="1236"/>
                </a:cubicBezTo>
                <a:close/>
                <a:moveTo>
                  <a:pt x="1262" y="1082"/>
                </a:moveTo>
                <a:cubicBezTo>
                  <a:pt x="1270" y="1082"/>
                  <a:pt x="1276" y="1077"/>
                  <a:pt x="1276" y="1069"/>
                </a:cubicBezTo>
                <a:cubicBezTo>
                  <a:pt x="1276" y="1062"/>
                  <a:pt x="1270" y="1056"/>
                  <a:pt x="1263" y="1056"/>
                </a:cubicBezTo>
                <a:cubicBezTo>
                  <a:pt x="1256" y="1056"/>
                  <a:pt x="1250" y="1061"/>
                  <a:pt x="1250" y="1068"/>
                </a:cubicBezTo>
                <a:cubicBezTo>
                  <a:pt x="1250" y="1076"/>
                  <a:pt x="1255" y="1082"/>
                  <a:pt x="1262" y="1082"/>
                </a:cubicBezTo>
                <a:close/>
                <a:moveTo>
                  <a:pt x="925" y="533"/>
                </a:moveTo>
                <a:cubicBezTo>
                  <a:pt x="918" y="533"/>
                  <a:pt x="912" y="539"/>
                  <a:pt x="912" y="546"/>
                </a:cubicBezTo>
                <a:cubicBezTo>
                  <a:pt x="912" y="553"/>
                  <a:pt x="918" y="559"/>
                  <a:pt x="925" y="559"/>
                </a:cubicBezTo>
                <a:cubicBezTo>
                  <a:pt x="932" y="559"/>
                  <a:pt x="938" y="553"/>
                  <a:pt x="938" y="546"/>
                </a:cubicBezTo>
                <a:cubicBezTo>
                  <a:pt x="938" y="539"/>
                  <a:pt x="932" y="533"/>
                  <a:pt x="925" y="533"/>
                </a:cubicBezTo>
                <a:close/>
                <a:moveTo>
                  <a:pt x="942" y="1300"/>
                </a:moveTo>
                <a:cubicBezTo>
                  <a:pt x="949" y="1300"/>
                  <a:pt x="955" y="1295"/>
                  <a:pt x="955" y="1288"/>
                </a:cubicBezTo>
                <a:cubicBezTo>
                  <a:pt x="955" y="1281"/>
                  <a:pt x="949" y="1274"/>
                  <a:pt x="942" y="1274"/>
                </a:cubicBezTo>
                <a:cubicBezTo>
                  <a:pt x="935" y="1274"/>
                  <a:pt x="929" y="1280"/>
                  <a:pt x="929" y="1287"/>
                </a:cubicBezTo>
                <a:cubicBezTo>
                  <a:pt x="929" y="1295"/>
                  <a:pt x="935" y="1300"/>
                  <a:pt x="942" y="1300"/>
                </a:cubicBezTo>
                <a:close/>
                <a:moveTo>
                  <a:pt x="562" y="789"/>
                </a:moveTo>
                <a:cubicBezTo>
                  <a:pt x="562" y="796"/>
                  <a:pt x="567" y="802"/>
                  <a:pt x="575" y="802"/>
                </a:cubicBezTo>
                <a:cubicBezTo>
                  <a:pt x="582" y="802"/>
                  <a:pt x="587" y="797"/>
                  <a:pt x="587" y="789"/>
                </a:cubicBezTo>
                <a:cubicBezTo>
                  <a:pt x="587" y="782"/>
                  <a:pt x="582" y="776"/>
                  <a:pt x="574" y="776"/>
                </a:cubicBezTo>
                <a:cubicBezTo>
                  <a:pt x="567" y="776"/>
                  <a:pt x="562" y="782"/>
                  <a:pt x="562" y="789"/>
                </a:cubicBezTo>
                <a:close/>
                <a:moveTo>
                  <a:pt x="834" y="1291"/>
                </a:moveTo>
                <a:cubicBezTo>
                  <a:pt x="841" y="1291"/>
                  <a:pt x="847" y="1285"/>
                  <a:pt x="847" y="1278"/>
                </a:cubicBezTo>
                <a:cubicBezTo>
                  <a:pt x="847" y="1270"/>
                  <a:pt x="841" y="1265"/>
                  <a:pt x="833" y="1265"/>
                </a:cubicBezTo>
                <a:cubicBezTo>
                  <a:pt x="826" y="1265"/>
                  <a:pt x="821" y="1271"/>
                  <a:pt x="821" y="1279"/>
                </a:cubicBezTo>
                <a:cubicBezTo>
                  <a:pt x="821" y="1286"/>
                  <a:pt x="827" y="1291"/>
                  <a:pt x="834" y="1291"/>
                </a:cubicBezTo>
                <a:close/>
                <a:moveTo>
                  <a:pt x="1282" y="839"/>
                </a:moveTo>
                <a:cubicBezTo>
                  <a:pt x="1275" y="838"/>
                  <a:pt x="1269" y="844"/>
                  <a:pt x="1269" y="851"/>
                </a:cubicBezTo>
                <a:cubicBezTo>
                  <a:pt x="1269" y="858"/>
                  <a:pt x="1274" y="864"/>
                  <a:pt x="1281" y="865"/>
                </a:cubicBezTo>
                <a:cubicBezTo>
                  <a:pt x="1288" y="865"/>
                  <a:pt x="1294" y="859"/>
                  <a:pt x="1295" y="852"/>
                </a:cubicBezTo>
                <a:cubicBezTo>
                  <a:pt x="1295" y="845"/>
                  <a:pt x="1289" y="839"/>
                  <a:pt x="1282" y="839"/>
                </a:cubicBezTo>
                <a:close/>
                <a:moveTo>
                  <a:pt x="887" y="1295"/>
                </a:moveTo>
                <a:cubicBezTo>
                  <a:pt x="894" y="1295"/>
                  <a:pt x="900" y="1290"/>
                  <a:pt x="901" y="1283"/>
                </a:cubicBezTo>
                <a:cubicBezTo>
                  <a:pt x="901" y="1276"/>
                  <a:pt x="895" y="1270"/>
                  <a:pt x="888" y="1269"/>
                </a:cubicBezTo>
                <a:cubicBezTo>
                  <a:pt x="881" y="1269"/>
                  <a:pt x="875" y="1275"/>
                  <a:pt x="875" y="1282"/>
                </a:cubicBezTo>
                <a:cubicBezTo>
                  <a:pt x="875" y="1289"/>
                  <a:pt x="880" y="1295"/>
                  <a:pt x="887" y="1295"/>
                </a:cubicBezTo>
                <a:close/>
                <a:moveTo>
                  <a:pt x="755" y="1257"/>
                </a:moveTo>
                <a:cubicBezTo>
                  <a:pt x="762" y="1257"/>
                  <a:pt x="768" y="1251"/>
                  <a:pt x="768" y="1244"/>
                </a:cubicBezTo>
                <a:cubicBezTo>
                  <a:pt x="767" y="1237"/>
                  <a:pt x="762" y="1231"/>
                  <a:pt x="754" y="1231"/>
                </a:cubicBezTo>
                <a:cubicBezTo>
                  <a:pt x="747" y="1231"/>
                  <a:pt x="742" y="1237"/>
                  <a:pt x="742" y="1244"/>
                </a:cubicBezTo>
                <a:cubicBezTo>
                  <a:pt x="742" y="1251"/>
                  <a:pt x="748" y="1257"/>
                  <a:pt x="755" y="1257"/>
                </a:cubicBezTo>
                <a:close/>
                <a:moveTo>
                  <a:pt x="1137" y="607"/>
                </a:moveTo>
                <a:cubicBezTo>
                  <a:pt x="1130" y="607"/>
                  <a:pt x="1124" y="613"/>
                  <a:pt x="1124" y="620"/>
                </a:cubicBezTo>
                <a:cubicBezTo>
                  <a:pt x="1125" y="627"/>
                  <a:pt x="1131" y="633"/>
                  <a:pt x="1138" y="632"/>
                </a:cubicBezTo>
                <a:cubicBezTo>
                  <a:pt x="1145" y="632"/>
                  <a:pt x="1150" y="626"/>
                  <a:pt x="1150" y="619"/>
                </a:cubicBezTo>
                <a:cubicBezTo>
                  <a:pt x="1150" y="612"/>
                  <a:pt x="1144" y="606"/>
                  <a:pt x="1137" y="607"/>
                </a:cubicBezTo>
                <a:close/>
                <a:moveTo>
                  <a:pt x="639" y="672"/>
                </a:moveTo>
                <a:cubicBezTo>
                  <a:pt x="632" y="672"/>
                  <a:pt x="626" y="678"/>
                  <a:pt x="626" y="685"/>
                </a:cubicBezTo>
                <a:cubicBezTo>
                  <a:pt x="626" y="692"/>
                  <a:pt x="631" y="698"/>
                  <a:pt x="638" y="698"/>
                </a:cubicBezTo>
                <a:cubicBezTo>
                  <a:pt x="646" y="698"/>
                  <a:pt x="651" y="692"/>
                  <a:pt x="652" y="685"/>
                </a:cubicBezTo>
                <a:cubicBezTo>
                  <a:pt x="652" y="678"/>
                  <a:pt x="646" y="672"/>
                  <a:pt x="639" y="672"/>
                </a:cubicBezTo>
                <a:close/>
                <a:moveTo>
                  <a:pt x="569" y="1007"/>
                </a:moveTo>
                <a:cubicBezTo>
                  <a:pt x="569" y="1000"/>
                  <a:pt x="563" y="994"/>
                  <a:pt x="556" y="994"/>
                </a:cubicBezTo>
                <a:cubicBezTo>
                  <a:pt x="549" y="994"/>
                  <a:pt x="543" y="999"/>
                  <a:pt x="543" y="1006"/>
                </a:cubicBezTo>
                <a:cubicBezTo>
                  <a:pt x="542" y="1014"/>
                  <a:pt x="548" y="1020"/>
                  <a:pt x="556" y="1020"/>
                </a:cubicBezTo>
                <a:cubicBezTo>
                  <a:pt x="563" y="1020"/>
                  <a:pt x="569" y="1014"/>
                  <a:pt x="569" y="1007"/>
                </a:cubicBezTo>
                <a:close/>
                <a:moveTo>
                  <a:pt x="639" y="1150"/>
                </a:moveTo>
                <a:cubicBezTo>
                  <a:pt x="639" y="1143"/>
                  <a:pt x="634" y="1137"/>
                  <a:pt x="626" y="1137"/>
                </a:cubicBezTo>
                <a:cubicBezTo>
                  <a:pt x="619" y="1137"/>
                  <a:pt x="613" y="1142"/>
                  <a:pt x="613" y="1149"/>
                </a:cubicBezTo>
                <a:cubicBezTo>
                  <a:pt x="612" y="1157"/>
                  <a:pt x="618" y="1163"/>
                  <a:pt x="626" y="1163"/>
                </a:cubicBezTo>
                <a:cubicBezTo>
                  <a:pt x="633" y="1163"/>
                  <a:pt x="639" y="1158"/>
                  <a:pt x="639" y="1150"/>
                </a:cubicBezTo>
                <a:close/>
                <a:moveTo>
                  <a:pt x="1027" y="1280"/>
                </a:moveTo>
                <a:cubicBezTo>
                  <a:pt x="1034" y="1280"/>
                  <a:pt x="1039" y="1274"/>
                  <a:pt x="1039" y="1267"/>
                </a:cubicBezTo>
                <a:cubicBezTo>
                  <a:pt x="1039" y="1260"/>
                  <a:pt x="1034" y="1254"/>
                  <a:pt x="1027" y="1254"/>
                </a:cubicBezTo>
                <a:cubicBezTo>
                  <a:pt x="1020" y="1254"/>
                  <a:pt x="1014" y="1260"/>
                  <a:pt x="1014" y="1267"/>
                </a:cubicBezTo>
                <a:cubicBezTo>
                  <a:pt x="1014" y="1274"/>
                  <a:pt x="1019" y="1280"/>
                  <a:pt x="1027" y="1280"/>
                </a:cubicBezTo>
                <a:close/>
                <a:moveTo>
                  <a:pt x="757" y="573"/>
                </a:moveTo>
                <a:cubicBezTo>
                  <a:pt x="750" y="573"/>
                  <a:pt x="744" y="579"/>
                  <a:pt x="744" y="586"/>
                </a:cubicBezTo>
                <a:cubicBezTo>
                  <a:pt x="744" y="593"/>
                  <a:pt x="750" y="599"/>
                  <a:pt x="757" y="599"/>
                </a:cubicBezTo>
                <a:cubicBezTo>
                  <a:pt x="765" y="599"/>
                  <a:pt x="770" y="593"/>
                  <a:pt x="770" y="586"/>
                </a:cubicBezTo>
                <a:cubicBezTo>
                  <a:pt x="770" y="579"/>
                  <a:pt x="764" y="573"/>
                  <a:pt x="757" y="573"/>
                </a:cubicBezTo>
                <a:close/>
                <a:moveTo>
                  <a:pt x="597" y="710"/>
                </a:moveTo>
                <a:cubicBezTo>
                  <a:pt x="597" y="717"/>
                  <a:pt x="602" y="723"/>
                  <a:pt x="609" y="723"/>
                </a:cubicBezTo>
                <a:cubicBezTo>
                  <a:pt x="617" y="723"/>
                  <a:pt x="623" y="717"/>
                  <a:pt x="623" y="710"/>
                </a:cubicBezTo>
                <a:cubicBezTo>
                  <a:pt x="622" y="702"/>
                  <a:pt x="617" y="697"/>
                  <a:pt x="609" y="697"/>
                </a:cubicBezTo>
                <a:cubicBezTo>
                  <a:pt x="602" y="697"/>
                  <a:pt x="597" y="703"/>
                  <a:pt x="597" y="710"/>
                </a:cubicBezTo>
                <a:close/>
                <a:moveTo>
                  <a:pt x="980" y="537"/>
                </a:moveTo>
                <a:cubicBezTo>
                  <a:pt x="973" y="537"/>
                  <a:pt x="967" y="543"/>
                  <a:pt x="967" y="550"/>
                </a:cubicBezTo>
                <a:cubicBezTo>
                  <a:pt x="967" y="558"/>
                  <a:pt x="972" y="563"/>
                  <a:pt x="980" y="563"/>
                </a:cubicBezTo>
                <a:cubicBezTo>
                  <a:pt x="987" y="563"/>
                  <a:pt x="993" y="558"/>
                  <a:pt x="993" y="550"/>
                </a:cubicBezTo>
                <a:cubicBezTo>
                  <a:pt x="993" y="543"/>
                  <a:pt x="987" y="537"/>
                  <a:pt x="980" y="537"/>
                </a:cubicBezTo>
                <a:close/>
                <a:moveTo>
                  <a:pt x="1262" y="754"/>
                </a:moveTo>
                <a:cubicBezTo>
                  <a:pt x="1255" y="754"/>
                  <a:pt x="1249" y="760"/>
                  <a:pt x="1249" y="767"/>
                </a:cubicBezTo>
                <a:cubicBezTo>
                  <a:pt x="1249" y="775"/>
                  <a:pt x="1255" y="780"/>
                  <a:pt x="1263" y="780"/>
                </a:cubicBezTo>
                <a:cubicBezTo>
                  <a:pt x="1270" y="780"/>
                  <a:pt x="1275" y="774"/>
                  <a:pt x="1275" y="766"/>
                </a:cubicBezTo>
                <a:cubicBezTo>
                  <a:pt x="1275" y="759"/>
                  <a:pt x="1269" y="754"/>
                  <a:pt x="1262" y="754"/>
                </a:cubicBezTo>
                <a:close/>
                <a:moveTo>
                  <a:pt x="1170" y="1211"/>
                </a:moveTo>
                <a:cubicBezTo>
                  <a:pt x="1177" y="1211"/>
                  <a:pt x="1182" y="1205"/>
                  <a:pt x="1182" y="1197"/>
                </a:cubicBezTo>
                <a:cubicBezTo>
                  <a:pt x="1182" y="1190"/>
                  <a:pt x="1176" y="1185"/>
                  <a:pt x="1169" y="1185"/>
                </a:cubicBezTo>
                <a:cubicBezTo>
                  <a:pt x="1161" y="1185"/>
                  <a:pt x="1156" y="1191"/>
                  <a:pt x="1156" y="1198"/>
                </a:cubicBezTo>
                <a:cubicBezTo>
                  <a:pt x="1156" y="1205"/>
                  <a:pt x="1162" y="1211"/>
                  <a:pt x="1170" y="1211"/>
                </a:cubicBezTo>
                <a:close/>
                <a:moveTo>
                  <a:pt x="727" y="598"/>
                </a:moveTo>
                <a:cubicBezTo>
                  <a:pt x="719" y="599"/>
                  <a:pt x="714" y="604"/>
                  <a:pt x="715" y="612"/>
                </a:cubicBezTo>
                <a:cubicBezTo>
                  <a:pt x="715" y="619"/>
                  <a:pt x="721" y="624"/>
                  <a:pt x="728" y="624"/>
                </a:cubicBezTo>
                <a:cubicBezTo>
                  <a:pt x="735" y="624"/>
                  <a:pt x="740" y="617"/>
                  <a:pt x="740" y="610"/>
                </a:cubicBezTo>
                <a:cubicBezTo>
                  <a:pt x="740" y="603"/>
                  <a:pt x="734" y="598"/>
                  <a:pt x="727" y="598"/>
                </a:cubicBezTo>
                <a:close/>
                <a:moveTo>
                  <a:pt x="561" y="965"/>
                </a:moveTo>
                <a:cubicBezTo>
                  <a:pt x="568" y="965"/>
                  <a:pt x="574" y="959"/>
                  <a:pt x="574" y="952"/>
                </a:cubicBezTo>
                <a:cubicBezTo>
                  <a:pt x="574" y="945"/>
                  <a:pt x="568" y="939"/>
                  <a:pt x="561" y="939"/>
                </a:cubicBezTo>
                <a:cubicBezTo>
                  <a:pt x="553" y="940"/>
                  <a:pt x="548" y="946"/>
                  <a:pt x="548" y="953"/>
                </a:cubicBezTo>
                <a:cubicBezTo>
                  <a:pt x="548" y="959"/>
                  <a:pt x="554" y="965"/>
                  <a:pt x="561" y="965"/>
                </a:cubicBezTo>
                <a:close/>
                <a:moveTo>
                  <a:pt x="1237" y="725"/>
                </a:moveTo>
                <a:cubicBezTo>
                  <a:pt x="1230" y="725"/>
                  <a:pt x="1224" y="731"/>
                  <a:pt x="1224" y="738"/>
                </a:cubicBezTo>
                <a:cubicBezTo>
                  <a:pt x="1225" y="745"/>
                  <a:pt x="1230" y="751"/>
                  <a:pt x="1237" y="751"/>
                </a:cubicBezTo>
                <a:cubicBezTo>
                  <a:pt x="1244" y="751"/>
                  <a:pt x="1250" y="745"/>
                  <a:pt x="1250" y="738"/>
                </a:cubicBezTo>
                <a:cubicBezTo>
                  <a:pt x="1250" y="731"/>
                  <a:pt x="1244" y="725"/>
                  <a:pt x="1237" y="725"/>
                </a:cubicBezTo>
                <a:close/>
                <a:moveTo>
                  <a:pt x="1149" y="649"/>
                </a:moveTo>
                <a:cubicBezTo>
                  <a:pt x="1149" y="656"/>
                  <a:pt x="1155" y="662"/>
                  <a:pt x="1162" y="662"/>
                </a:cubicBezTo>
                <a:cubicBezTo>
                  <a:pt x="1169" y="662"/>
                  <a:pt x="1175" y="656"/>
                  <a:pt x="1175" y="649"/>
                </a:cubicBezTo>
                <a:cubicBezTo>
                  <a:pt x="1175" y="642"/>
                  <a:pt x="1169" y="636"/>
                  <a:pt x="1162" y="636"/>
                </a:cubicBezTo>
                <a:cubicBezTo>
                  <a:pt x="1155" y="636"/>
                  <a:pt x="1150" y="642"/>
                  <a:pt x="1149" y="649"/>
                </a:cubicBezTo>
                <a:close/>
                <a:moveTo>
                  <a:pt x="1280" y="1014"/>
                </a:moveTo>
                <a:cubicBezTo>
                  <a:pt x="1280" y="1007"/>
                  <a:pt x="1273" y="1001"/>
                  <a:pt x="1266" y="1002"/>
                </a:cubicBezTo>
                <a:cubicBezTo>
                  <a:pt x="1260" y="1002"/>
                  <a:pt x="1254" y="1008"/>
                  <a:pt x="1254" y="1014"/>
                </a:cubicBezTo>
                <a:cubicBezTo>
                  <a:pt x="1254" y="1022"/>
                  <a:pt x="1260" y="1027"/>
                  <a:pt x="1267" y="1027"/>
                </a:cubicBezTo>
                <a:cubicBezTo>
                  <a:pt x="1275" y="1027"/>
                  <a:pt x="1280" y="1021"/>
                  <a:pt x="1280" y="1014"/>
                </a:cubicBezTo>
                <a:close/>
                <a:moveTo>
                  <a:pt x="581" y="1049"/>
                </a:moveTo>
                <a:cubicBezTo>
                  <a:pt x="588" y="1049"/>
                  <a:pt x="594" y="1043"/>
                  <a:pt x="594" y="1037"/>
                </a:cubicBezTo>
                <a:cubicBezTo>
                  <a:pt x="593" y="1030"/>
                  <a:pt x="587" y="1024"/>
                  <a:pt x="580" y="1024"/>
                </a:cubicBezTo>
                <a:cubicBezTo>
                  <a:pt x="573" y="1024"/>
                  <a:pt x="568" y="1030"/>
                  <a:pt x="568" y="1037"/>
                </a:cubicBezTo>
                <a:cubicBezTo>
                  <a:pt x="568" y="1044"/>
                  <a:pt x="574" y="1050"/>
                  <a:pt x="581" y="1049"/>
                </a:cubicBezTo>
                <a:close/>
                <a:moveTo>
                  <a:pt x="1045" y="586"/>
                </a:moveTo>
                <a:cubicBezTo>
                  <a:pt x="1046" y="593"/>
                  <a:pt x="1052" y="598"/>
                  <a:pt x="1058" y="598"/>
                </a:cubicBezTo>
                <a:cubicBezTo>
                  <a:pt x="1065" y="598"/>
                  <a:pt x="1071" y="592"/>
                  <a:pt x="1071" y="585"/>
                </a:cubicBezTo>
                <a:cubicBezTo>
                  <a:pt x="1071" y="578"/>
                  <a:pt x="1065" y="572"/>
                  <a:pt x="1057" y="573"/>
                </a:cubicBezTo>
                <a:cubicBezTo>
                  <a:pt x="1050" y="573"/>
                  <a:pt x="1045" y="579"/>
                  <a:pt x="1045" y="586"/>
                </a:cubicBezTo>
                <a:close/>
                <a:moveTo>
                  <a:pt x="655" y="660"/>
                </a:moveTo>
                <a:cubicBezTo>
                  <a:pt x="655" y="667"/>
                  <a:pt x="661" y="673"/>
                  <a:pt x="668" y="673"/>
                </a:cubicBezTo>
                <a:cubicBezTo>
                  <a:pt x="675" y="673"/>
                  <a:pt x="681" y="667"/>
                  <a:pt x="681" y="660"/>
                </a:cubicBezTo>
                <a:cubicBezTo>
                  <a:pt x="681" y="653"/>
                  <a:pt x="675" y="648"/>
                  <a:pt x="668" y="648"/>
                </a:cubicBezTo>
                <a:cubicBezTo>
                  <a:pt x="661" y="648"/>
                  <a:pt x="656" y="653"/>
                  <a:pt x="655" y="660"/>
                </a:cubicBezTo>
                <a:close/>
                <a:moveTo>
                  <a:pt x="1285" y="960"/>
                </a:moveTo>
                <a:cubicBezTo>
                  <a:pt x="1285" y="953"/>
                  <a:pt x="1279" y="947"/>
                  <a:pt x="1272" y="947"/>
                </a:cubicBezTo>
                <a:cubicBezTo>
                  <a:pt x="1265" y="947"/>
                  <a:pt x="1259" y="953"/>
                  <a:pt x="1259" y="960"/>
                </a:cubicBezTo>
                <a:cubicBezTo>
                  <a:pt x="1260" y="967"/>
                  <a:pt x="1265" y="972"/>
                  <a:pt x="1272" y="972"/>
                </a:cubicBezTo>
                <a:cubicBezTo>
                  <a:pt x="1279" y="973"/>
                  <a:pt x="1285" y="967"/>
                  <a:pt x="1285" y="960"/>
                </a:cubicBezTo>
                <a:close/>
                <a:moveTo>
                  <a:pt x="698" y="648"/>
                </a:moveTo>
                <a:cubicBezTo>
                  <a:pt x="705" y="649"/>
                  <a:pt x="711" y="643"/>
                  <a:pt x="711" y="636"/>
                </a:cubicBezTo>
                <a:cubicBezTo>
                  <a:pt x="711" y="629"/>
                  <a:pt x="705" y="623"/>
                  <a:pt x="698" y="623"/>
                </a:cubicBezTo>
                <a:cubicBezTo>
                  <a:pt x="691" y="623"/>
                  <a:pt x="685" y="629"/>
                  <a:pt x="686" y="636"/>
                </a:cubicBezTo>
                <a:cubicBezTo>
                  <a:pt x="686" y="643"/>
                  <a:pt x="691" y="648"/>
                  <a:pt x="698" y="648"/>
                </a:cubicBezTo>
                <a:close/>
                <a:moveTo>
                  <a:pt x="583" y="844"/>
                </a:moveTo>
                <a:cubicBezTo>
                  <a:pt x="583" y="837"/>
                  <a:pt x="578" y="831"/>
                  <a:pt x="571" y="831"/>
                </a:cubicBezTo>
                <a:cubicBezTo>
                  <a:pt x="564" y="831"/>
                  <a:pt x="558" y="837"/>
                  <a:pt x="558" y="844"/>
                </a:cubicBezTo>
                <a:cubicBezTo>
                  <a:pt x="558" y="851"/>
                  <a:pt x="563" y="856"/>
                  <a:pt x="570" y="856"/>
                </a:cubicBezTo>
                <a:cubicBezTo>
                  <a:pt x="577" y="857"/>
                  <a:pt x="583" y="851"/>
                  <a:pt x="583" y="844"/>
                </a:cubicBezTo>
                <a:close/>
                <a:moveTo>
                  <a:pt x="1234" y="1081"/>
                </a:moveTo>
                <a:cubicBezTo>
                  <a:pt x="1226" y="1081"/>
                  <a:pt x="1220" y="1086"/>
                  <a:pt x="1220" y="1093"/>
                </a:cubicBezTo>
                <a:cubicBezTo>
                  <a:pt x="1220" y="1100"/>
                  <a:pt x="1226" y="1107"/>
                  <a:pt x="1233" y="1107"/>
                </a:cubicBezTo>
                <a:cubicBezTo>
                  <a:pt x="1240" y="1107"/>
                  <a:pt x="1246" y="1101"/>
                  <a:pt x="1246" y="1094"/>
                </a:cubicBezTo>
                <a:cubicBezTo>
                  <a:pt x="1246" y="1087"/>
                  <a:pt x="1241" y="1081"/>
                  <a:pt x="1234" y="1081"/>
                </a:cubicBezTo>
                <a:close/>
                <a:moveTo>
                  <a:pt x="578" y="898"/>
                </a:moveTo>
                <a:cubicBezTo>
                  <a:pt x="578" y="891"/>
                  <a:pt x="571" y="885"/>
                  <a:pt x="564" y="886"/>
                </a:cubicBezTo>
                <a:cubicBezTo>
                  <a:pt x="558" y="886"/>
                  <a:pt x="552" y="892"/>
                  <a:pt x="553" y="899"/>
                </a:cubicBezTo>
                <a:cubicBezTo>
                  <a:pt x="553" y="906"/>
                  <a:pt x="559" y="911"/>
                  <a:pt x="566" y="911"/>
                </a:cubicBezTo>
                <a:cubicBezTo>
                  <a:pt x="573" y="911"/>
                  <a:pt x="578" y="905"/>
                  <a:pt x="578" y="898"/>
                </a:cubicBezTo>
                <a:close/>
                <a:moveTo>
                  <a:pt x="1056" y="1230"/>
                </a:moveTo>
                <a:cubicBezTo>
                  <a:pt x="1049" y="1229"/>
                  <a:pt x="1043" y="1235"/>
                  <a:pt x="1043" y="1242"/>
                </a:cubicBezTo>
                <a:cubicBezTo>
                  <a:pt x="1043" y="1249"/>
                  <a:pt x="1049" y="1255"/>
                  <a:pt x="1055" y="1255"/>
                </a:cubicBezTo>
                <a:cubicBezTo>
                  <a:pt x="1062" y="1255"/>
                  <a:pt x="1068" y="1249"/>
                  <a:pt x="1068" y="1242"/>
                </a:cubicBezTo>
                <a:cubicBezTo>
                  <a:pt x="1068" y="1235"/>
                  <a:pt x="1063" y="1230"/>
                  <a:pt x="1056" y="1230"/>
                </a:cubicBezTo>
                <a:close/>
                <a:moveTo>
                  <a:pt x="1212" y="721"/>
                </a:moveTo>
                <a:cubicBezTo>
                  <a:pt x="1219" y="721"/>
                  <a:pt x="1225" y="715"/>
                  <a:pt x="1225" y="708"/>
                </a:cubicBezTo>
                <a:cubicBezTo>
                  <a:pt x="1225" y="701"/>
                  <a:pt x="1220" y="695"/>
                  <a:pt x="1212" y="696"/>
                </a:cubicBezTo>
                <a:cubicBezTo>
                  <a:pt x="1205" y="696"/>
                  <a:pt x="1200" y="701"/>
                  <a:pt x="1200" y="708"/>
                </a:cubicBezTo>
                <a:cubicBezTo>
                  <a:pt x="1199" y="715"/>
                  <a:pt x="1205" y="721"/>
                  <a:pt x="1212" y="721"/>
                </a:cubicBezTo>
                <a:close/>
                <a:moveTo>
                  <a:pt x="742" y="1214"/>
                </a:moveTo>
                <a:cubicBezTo>
                  <a:pt x="743" y="1207"/>
                  <a:pt x="737" y="1201"/>
                  <a:pt x="730" y="1201"/>
                </a:cubicBezTo>
                <a:cubicBezTo>
                  <a:pt x="723" y="1201"/>
                  <a:pt x="717" y="1207"/>
                  <a:pt x="717" y="1214"/>
                </a:cubicBezTo>
                <a:cubicBezTo>
                  <a:pt x="717" y="1221"/>
                  <a:pt x="723" y="1227"/>
                  <a:pt x="730" y="1227"/>
                </a:cubicBezTo>
                <a:cubicBezTo>
                  <a:pt x="737" y="1227"/>
                  <a:pt x="742" y="1221"/>
                  <a:pt x="742" y="1214"/>
                </a:cubicBezTo>
                <a:close/>
                <a:moveTo>
                  <a:pt x="1264" y="905"/>
                </a:moveTo>
                <a:cubicBezTo>
                  <a:pt x="1264" y="912"/>
                  <a:pt x="1270" y="918"/>
                  <a:pt x="1278" y="918"/>
                </a:cubicBezTo>
                <a:cubicBezTo>
                  <a:pt x="1285" y="918"/>
                  <a:pt x="1290" y="912"/>
                  <a:pt x="1290" y="905"/>
                </a:cubicBezTo>
                <a:cubicBezTo>
                  <a:pt x="1290" y="898"/>
                  <a:pt x="1284" y="892"/>
                  <a:pt x="1277" y="892"/>
                </a:cubicBezTo>
                <a:cubicBezTo>
                  <a:pt x="1270" y="892"/>
                  <a:pt x="1264" y="899"/>
                  <a:pt x="1264" y="905"/>
                </a:cubicBezTo>
                <a:close/>
                <a:moveTo>
                  <a:pt x="1187" y="665"/>
                </a:moveTo>
                <a:cubicBezTo>
                  <a:pt x="1180" y="665"/>
                  <a:pt x="1174" y="671"/>
                  <a:pt x="1174" y="678"/>
                </a:cubicBezTo>
                <a:cubicBezTo>
                  <a:pt x="1174" y="685"/>
                  <a:pt x="1179" y="691"/>
                  <a:pt x="1186" y="691"/>
                </a:cubicBezTo>
                <a:cubicBezTo>
                  <a:pt x="1194" y="691"/>
                  <a:pt x="1199" y="686"/>
                  <a:pt x="1200" y="679"/>
                </a:cubicBezTo>
                <a:cubicBezTo>
                  <a:pt x="1200" y="672"/>
                  <a:pt x="1194" y="666"/>
                  <a:pt x="1187" y="665"/>
                </a:cubicBezTo>
                <a:close/>
                <a:moveTo>
                  <a:pt x="840" y="553"/>
                </a:moveTo>
                <a:cubicBezTo>
                  <a:pt x="834" y="553"/>
                  <a:pt x="828" y="559"/>
                  <a:pt x="828" y="565"/>
                </a:cubicBezTo>
                <a:cubicBezTo>
                  <a:pt x="827" y="572"/>
                  <a:pt x="833" y="578"/>
                  <a:pt x="840" y="578"/>
                </a:cubicBezTo>
                <a:cubicBezTo>
                  <a:pt x="848" y="579"/>
                  <a:pt x="853" y="573"/>
                  <a:pt x="853" y="566"/>
                </a:cubicBezTo>
                <a:cubicBezTo>
                  <a:pt x="853" y="559"/>
                  <a:pt x="848" y="553"/>
                  <a:pt x="840" y="553"/>
                </a:cubicBezTo>
                <a:close/>
                <a:moveTo>
                  <a:pt x="605" y="752"/>
                </a:moveTo>
                <a:cubicBezTo>
                  <a:pt x="598" y="752"/>
                  <a:pt x="592" y="757"/>
                  <a:pt x="592" y="764"/>
                </a:cubicBezTo>
                <a:cubicBezTo>
                  <a:pt x="592" y="771"/>
                  <a:pt x="597" y="777"/>
                  <a:pt x="604" y="777"/>
                </a:cubicBezTo>
                <a:cubicBezTo>
                  <a:pt x="611" y="777"/>
                  <a:pt x="617" y="771"/>
                  <a:pt x="617" y="764"/>
                </a:cubicBezTo>
                <a:cubicBezTo>
                  <a:pt x="617" y="758"/>
                  <a:pt x="612" y="752"/>
                  <a:pt x="605" y="752"/>
                </a:cubicBezTo>
                <a:close/>
                <a:moveTo>
                  <a:pt x="972" y="1276"/>
                </a:moveTo>
                <a:cubicBezTo>
                  <a:pt x="979" y="1275"/>
                  <a:pt x="984" y="1270"/>
                  <a:pt x="985" y="1263"/>
                </a:cubicBezTo>
                <a:cubicBezTo>
                  <a:pt x="985" y="1256"/>
                  <a:pt x="979" y="1250"/>
                  <a:pt x="973" y="1250"/>
                </a:cubicBezTo>
                <a:cubicBezTo>
                  <a:pt x="965" y="1250"/>
                  <a:pt x="959" y="1256"/>
                  <a:pt x="959" y="1263"/>
                </a:cubicBezTo>
                <a:cubicBezTo>
                  <a:pt x="959" y="1269"/>
                  <a:pt x="965" y="1276"/>
                  <a:pt x="972" y="1276"/>
                </a:cubicBezTo>
                <a:close/>
                <a:moveTo>
                  <a:pt x="1257" y="809"/>
                </a:moveTo>
                <a:cubicBezTo>
                  <a:pt x="1250" y="809"/>
                  <a:pt x="1244" y="815"/>
                  <a:pt x="1244" y="822"/>
                </a:cubicBezTo>
                <a:cubicBezTo>
                  <a:pt x="1244" y="828"/>
                  <a:pt x="1250" y="834"/>
                  <a:pt x="1256" y="834"/>
                </a:cubicBezTo>
                <a:cubicBezTo>
                  <a:pt x="1263" y="834"/>
                  <a:pt x="1269" y="829"/>
                  <a:pt x="1269" y="822"/>
                </a:cubicBezTo>
                <a:cubicBezTo>
                  <a:pt x="1270" y="815"/>
                  <a:pt x="1264" y="809"/>
                  <a:pt x="1257" y="809"/>
                </a:cubicBezTo>
                <a:close/>
                <a:moveTo>
                  <a:pt x="809" y="1235"/>
                </a:moveTo>
                <a:cubicBezTo>
                  <a:pt x="802" y="1235"/>
                  <a:pt x="796" y="1240"/>
                  <a:pt x="796" y="1247"/>
                </a:cubicBezTo>
                <a:cubicBezTo>
                  <a:pt x="795" y="1254"/>
                  <a:pt x="800" y="1260"/>
                  <a:pt x="808" y="1261"/>
                </a:cubicBezTo>
                <a:cubicBezTo>
                  <a:pt x="815" y="1261"/>
                  <a:pt x="820" y="1256"/>
                  <a:pt x="821" y="1249"/>
                </a:cubicBezTo>
                <a:cubicBezTo>
                  <a:pt x="821" y="1242"/>
                  <a:pt x="816" y="1236"/>
                  <a:pt x="809" y="1235"/>
                </a:cubicBezTo>
                <a:close/>
                <a:moveTo>
                  <a:pt x="1204" y="1131"/>
                </a:moveTo>
                <a:cubicBezTo>
                  <a:pt x="1211" y="1131"/>
                  <a:pt x="1217" y="1125"/>
                  <a:pt x="1216" y="1119"/>
                </a:cubicBezTo>
                <a:cubicBezTo>
                  <a:pt x="1216" y="1112"/>
                  <a:pt x="1211" y="1106"/>
                  <a:pt x="1204" y="1106"/>
                </a:cubicBezTo>
                <a:cubicBezTo>
                  <a:pt x="1197" y="1106"/>
                  <a:pt x="1191" y="1112"/>
                  <a:pt x="1191" y="1119"/>
                </a:cubicBezTo>
                <a:cubicBezTo>
                  <a:pt x="1191" y="1126"/>
                  <a:pt x="1197" y="1131"/>
                  <a:pt x="1204" y="1131"/>
                </a:cubicBezTo>
                <a:close/>
                <a:moveTo>
                  <a:pt x="605" y="1053"/>
                </a:moveTo>
                <a:cubicBezTo>
                  <a:pt x="599" y="1053"/>
                  <a:pt x="593" y="1059"/>
                  <a:pt x="593" y="1065"/>
                </a:cubicBezTo>
                <a:cubicBezTo>
                  <a:pt x="592" y="1072"/>
                  <a:pt x="598" y="1078"/>
                  <a:pt x="605" y="1078"/>
                </a:cubicBezTo>
                <a:cubicBezTo>
                  <a:pt x="612" y="1078"/>
                  <a:pt x="618" y="1073"/>
                  <a:pt x="618" y="1066"/>
                </a:cubicBezTo>
                <a:cubicBezTo>
                  <a:pt x="618" y="1059"/>
                  <a:pt x="612" y="1053"/>
                  <a:pt x="605" y="1053"/>
                </a:cubicBezTo>
                <a:close/>
                <a:moveTo>
                  <a:pt x="1086" y="1230"/>
                </a:moveTo>
                <a:cubicBezTo>
                  <a:pt x="1093" y="1230"/>
                  <a:pt x="1098" y="1224"/>
                  <a:pt x="1098" y="1217"/>
                </a:cubicBezTo>
                <a:cubicBezTo>
                  <a:pt x="1098" y="1211"/>
                  <a:pt x="1092" y="1205"/>
                  <a:pt x="1085" y="1205"/>
                </a:cubicBezTo>
                <a:cubicBezTo>
                  <a:pt x="1079" y="1205"/>
                  <a:pt x="1073" y="1211"/>
                  <a:pt x="1073" y="1217"/>
                </a:cubicBezTo>
                <a:cubicBezTo>
                  <a:pt x="1073" y="1225"/>
                  <a:pt x="1079" y="1230"/>
                  <a:pt x="1086" y="1230"/>
                </a:cubicBezTo>
                <a:close/>
                <a:moveTo>
                  <a:pt x="896" y="558"/>
                </a:moveTo>
                <a:cubicBezTo>
                  <a:pt x="889" y="558"/>
                  <a:pt x="883" y="564"/>
                  <a:pt x="883" y="571"/>
                </a:cubicBezTo>
                <a:cubicBezTo>
                  <a:pt x="883" y="578"/>
                  <a:pt x="888" y="583"/>
                  <a:pt x="895" y="583"/>
                </a:cubicBezTo>
                <a:cubicBezTo>
                  <a:pt x="902" y="583"/>
                  <a:pt x="908" y="578"/>
                  <a:pt x="908" y="571"/>
                </a:cubicBezTo>
                <a:cubicBezTo>
                  <a:pt x="908" y="564"/>
                  <a:pt x="903" y="559"/>
                  <a:pt x="896" y="558"/>
                </a:cubicBezTo>
                <a:close/>
                <a:moveTo>
                  <a:pt x="705" y="1197"/>
                </a:moveTo>
                <a:cubicBezTo>
                  <a:pt x="712" y="1197"/>
                  <a:pt x="718" y="1191"/>
                  <a:pt x="718" y="1184"/>
                </a:cubicBezTo>
                <a:cubicBezTo>
                  <a:pt x="718" y="1178"/>
                  <a:pt x="712" y="1172"/>
                  <a:pt x="705" y="1172"/>
                </a:cubicBezTo>
                <a:cubicBezTo>
                  <a:pt x="698" y="1172"/>
                  <a:pt x="693" y="1177"/>
                  <a:pt x="693" y="1184"/>
                </a:cubicBezTo>
                <a:cubicBezTo>
                  <a:pt x="692" y="1191"/>
                  <a:pt x="698" y="1197"/>
                  <a:pt x="705" y="1197"/>
                </a:cubicBezTo>
                <a:close/>
                <a:moveTo>
                  <a:pt x="630" y="1108"/>
                </a:moveTo>
                <a:cubicBezTo>
                  <a:pt x="637" y="1108"/>
                  <a:pt x="643" y="1102"/>
                  <a:pt x="643" y="1095"/>
                </a:cubicBezTo>
                <a:cubicBezTo>
                  <a:pt x="642" y="1089"/>
                  <a:pt x="637" y="1083"/>
                  <a:pt x="630" y="1083"/>
                </a:cubicBezTo>
                <a:cubicBezTo>
                  <a:pt x="623" y="1083"/>
                  <a:pt x="618" y="1088"/>
                  <a:pt x="618" y="1095"/>
                </a:cubicBezTo>
                <a:cubicBezTo>
                  <a:pt x="617" y="1102"/>
                  <a:pt x="623" y="1108"/>
                  <a:pt x="630" y="1108"/>
                </a:cubicBezTo>
                <a:close/>
                <a:moveTo>
                  <a:pt x="1187" y="1144"/>
                </a:moveTo>
                <a:cubicBezTo>
                  <a:pt x="1187" y="1137"/>
                  <a:pt x="1181" y="1131"/>
                  <a:pt x="1174" y="1131"/>
                </a:cubicBezTo>
                <a:cubicBezTo>
                  <a:pt x="1167" y="1131"/>
                  <a:pt x="1162" y="1136"/>
                  <a:pt x="1162" y="1143"/>
                </a:cubicBezTo>
                <a:cubicBezTo>
                  <a:pt x="1162" y="1150"/>
                  <a:pt x="1167" y="1156"/>
                  <a:pt x="1174" y="1156"/>
                </a:cubicBezTo>
                <a:cubicBezTo>
                  <a:pt x="1181" y="1156"/>
                  <a:pt x="1187" y="1150"/>
                  <a:pt x="1187" y="1144"/>
                </a:cubicBezTo>
                <a:close/>
                <a:moveTo>
                  <a:pt x="950" y="563"/>
                </a:moveTo>
                <a:cubicBezTo>
                  <a:pt x="943" y="563"/>
                  <a:pt x="937" y="569"/>
                  <a:pt x="937" y="576"/>
                </a:cubicBezTo>
                <a:cubicBezTo>
                  <a:pt x="937" y="583"/>
                  <a:pt x="943" y="588"/>
                  <a:pt x="950" y="588"/>
                </a:cubicBezTo>
                <a:cubicBezTo>
                  <a:pt x="957" y="588"/>
                  <a:pt x="962" y="583"/>
                  <a:pt x="962" y="576"/>
                </a:cubicBezTo>
                <a:cubicBezTo>
                  <a:pt x="962" y="569"/>
                  <a:pt x="957" y="564"/>
                  <a:pt x="950" y="563"/>
                </a:cubicBezTo>
                <a:close/>
                <a:moveTo>
                  <a:pt x="598" y="982"/>
                </a:moveTo>
                <a:cubicBezTo>
                  <a:pt x="598" y="976"/>
                  <a:pt x="593" y="970"/>
                  <a:pt x="586" y="969"/>
                </a:cubicBezTo>
                <a:cubicBezTo>
                  <a:pt x="579" y="969"/>
                  <a:pt x="573" y="975"/>
                  <a:pt x="573" y="982"/>
                </a:cubicBezTo>
                <a:cubicBezTo>
                  <a:pt x="573" y="989"/>
                  <a:pt x="579" y="994"/>
                  <a:pt x="585" y="994"/>
                </a:cubicBezTo>
                <a:cubicBezTo>
                  <a:pt x="592" y="995"/>
                  <a:pt x="598" y="989"/>
                  <a:pt x="598" y="982"/>
                </a:cubicBezTo>
                <a:close/>
                <a:moveTo>
                  <a:pt x="1004" y="593"/>
                </a:moveTo>
                <a:cubicBezTo>
                  <a:pt x="1011" y="593"/>
                  <a:pt x="1017" y="587"/>
                  <a:pt x="1017" y="580"/>
                </a:cubicBezTo>
                <a:cubicBezTo>
                  <a:pt x="1017" y="573"/>
                  <a:pt x="1012" y="568"/>
                  <a:pt x="1005" y="568"/>
                </a:cubicBezTo>
                <a:cubicBezTo>
                  <a:pt x="997" y="568"/>
                  <a:pt x="991" y="573"/>
                  <a:pt x="992" y="581"/>
                </a:cubicBezTo>
                <a:cubicBezTo>
                  <a:pt x="992" y="587"/>
                  <a:pt x="998" y="593"/>
                  <a:pt x="1004" y="593"/>
                </a:cubicBezTo>
                <a:close/>
                <a:moveTo>
                  <a:pt x="930" y="1257"/>
                </a:moveTo>
                <a:cubicBezTo>
                  <a:pt x="930" y="1250"/>
                  <a:pt x="924" y="1245"/>
                  <a:pt x="917" y="1245"/>
                </a:cubicBezTo>
                <a:cubicBezTo>
                  <a:pt x="910" y="1245"/>
                  <a:pt x="905" y="1251"/>
                  <a:pt x="905" y="1257"/>
                </a:cubicBezTo>
                <a:cubicBezTo>
                  <a:pt x="905" y="1264"/>
                  <a:pt x="910" y="1270"/>
                  <a:pt x="917" y="1270"/>
                </a:cubicBezTo>
                <a:cubicBezTo>
                  <a:pt x="924" y="1270"/>
                  <a:pt x="930" y="1264"/>
                  <a:pt x="930" y="1257"/>
                </a:cubicBezTo>
                <a:close/>
                <a:moveTo>
                  <a:pt x="1083" y="602"/>
                </a:moveTo>
                <a:cubicBezTo>
                  <a:pt x="1077" y="602"/>
                  <a:pt x="1071" y="608"/>
                  <a:pt x="1071" y="614"/>
                </a:cubicBezTo>
                <a:cubicBezTo>
                  <a:pt x="1071" y="621"/>
                  <a:pt x="1077" y="627"/>
                  <a:pt x="1084" y="627"/>
                </a:cubicBezTo>
                <a:cubicBezTo>
                  <a:pt x="1091" y="627"/>
                  <a:pt x="1097" y="621"/>
                  <a:pt x="1096" y="614"/>
                </a:cubicBezTo>
                <a:cubicBezTo>
                  <a:pt x="1096" y="607"/>
                  <a:pt x="1090" y="602"/>
                  <a:pt x="1083" y="602"/>
                </a:cubicBezTo>
                <a:close/>
                <a:moveTo>
                  <a:pt x="812" y="578"/>
                </a:moveTo>
                <a:cubicBezTo>
                  <a:pt x="805" y="578"/>
                  <a:pt x="799" y="584"/>
                  <a:pt x="799" y="590"/>
                </a:cubicBezTo>
                <a:cubicBezTo>
                  <a:pt x="799" y="597"/>
                  <a:pt x="805" y="603"/>
                  <a:pt x="811" y="603"/>
                </a:cubicBezTo>
                <a:cubicBezTo>
                  <a:pt x="818" y="603"/>
                  <a:pt x="824" y="597"/>
                  <a:pt x="824" y="590"/>
                </a:cubicBezTo>
                <a:cubicBezTo>
                  <a:pt x="824" y="583"/>
                  <a:pt x="818" y="578"/>
                  <a:pt x="812" y="578"/>
                </a:cubicBezTo>
                <a:close/>
                <a:moveTo>
                  <a:pt x="863" y="1241"/>
                </a:moveTo>
                <a:cubicBezTo>
                  <a:pt x="856" y="1240"/>
                  <a:pt x="850" y="1246"/>
                  <a:pt x="850" y="1253"/>
                </a:cubicBezTo>
                <a:cubicBezTo>
                  <a:pt x="850" y="1260"/>
                  <a:pt x="856" y="1266"/>
                  <a:pt x="863" y="1266"/>
                </a:cubicBezTo>
                <a:cubicBezTo>
                  <a:pt x="870" y="1266"/>
                  <a:pt x="875" y="1261"/>
                  <a:pt x="875" y="1254"/>
                </a:cubicBezTo>
                <a:cubicBezTo>
                  <a:pt x="875" y="1247"/>
                  <a:pt x="870" y="1241"/>
                  <a:pt x="863" y="1241"/>
                </a:cubicBezTo>
                <a:close/>
                <a:moveTo>
                  <a:pt x="1238" y="1052"/>
                </a:moveTo>
                <a:cubicBezTo>
                  <a:pt x="1245" y="1052"/>
                  <a:pt x="1251" y="1046"/>
                  <a:pt x="1250" y="1039"/>
                </a:cubicBezTo>
                <a:cubicBezTo>
                  <a:pt x="1250" y="1032"/>
                  <a:pt x="1245" y="1027"/>
                  <a:pt x="1238" y="1027"/>
                </a:cubicBezTo>
                <a:cubicBezTo>
                  <a:pt x="1231" y="1027"/>
                  <a:pt x="1225" y="1033"/>
                  <a:pt x="1226" y="1039"/>
                </a:cubicBezTo>
                <a:cubicBezTo>
                  <a:pt x="1226" y="1046"/>
                  <a:pt x="1232" y="1052"/>
                  <a:pt x="1238" y="1052"/>
                </a:cubicBezTo>
                <a:close/>
                <a:moveTo>
                  <a:pt x="1220" y="792"/>
                </a:moveTo>
                <a:cubicBezTo>
                  <a:pt x="1220" y="798"/>
                  <a:pt x="1225" y="804"/>
                  <a:pt x="1232" y="804"/>
                </a:cubicBezTo>
                <a:cubicBezTo>
                  <a:pt x="1239" y="804"/>
                  <a:pt x="1244" y="799"/>
                  <a:pt x="1245" y="792"/>
                </a:cubicBezTo>
                <a:cubicBezTo>
                  <a:pt x="1245" y="785"/>
                  <a:pt x="1239" y="779"/>
                  <a:pt x="1232" y="779"/>
                </a:cubicBezTo>
                <a:cubicBezTo>
                  <a:pt x="1225" y="779"/>
                  <a:pt x="1220" y="785"/>
                  <a:pt x="1220" y="792"/>
                </a:cubicBezTo>
                <a:close/>
                <a:moveTo>
                  <a:pt x="1252" y="889"/>
                </a:moveTo>
                <a:cubicBezTo>
                  <a:pt x="1258" y="889"/>
                  <a:pt x="1264" y="884"/>
                  <a:pt x="1265" y="877"/>
                </a:cubicBezTo>
                <a:cubicBezTo>
                  <a:pt x="1265" y="870"/>
                  <a:pt x="1260" y="865"/>
                  <a:pt x="1254" y="864"/>
                </a:cubicBezTo>
                <a:cubicBezTo>
                  <a:pt x="1247" y="863"/>
                  <a:pt x="1241" y="868"/>
                  <a:pt x="1240" y="875"/>
                </a:cubicBezTo>
                <a:cubicBezTo>
                  <a:pt x="1240" y="882"/>
                  <a:pt x="1245" y="888"/>
                  <a:pt x="1252" y="889"/>
                </a:cubicBezTo>
                <a:close/>
                <a:moveTo>
                  <a:pt x="655" y="1138"/>
                </a:moveTo>
                <a:cubicBezTo>
                  <a:pt x="662" y="1138"/>
                  <a:pt x="667" y="1132"/>
                  <a:pt x="667" y="1125"/>
                </a:cubicBezTo>
                <a:cubicBezTo>
                  <a:pt x="667" y="1118"/>
                  <a:pt x="661" y="1113"/>
                  <a:pt x="655" y="1113"/>
                </a:cubicBezTo>
                <a:cubicBezTo>
                  <a:pt x="648" y="1113"/>
                  <a:pt x="642" y="1119"/>
                  <a:pt x="642" y="1126"/>
                </a:cubicBezTo>
                <a:cubicBezTo>
                  <a:pt x="642" y="1132"/>
                  <a:pt x="648" y="1138"/>
                  <a:pt x="655" y="1138"/>
                </a:cubicBezTo>
                <a:close/>
                <a:moveTo>
                  <a:pt x="1128" y="1193"/>
                </a:moveTo>
                <a:cubicBezTo>
                  <a:pt x="1128" y="1186"/>
                  <a:pt x="1122" y="1181"/>
                  <a:pt x="1116" y="1180"/>
                </a:cubicBezTo>
                <a:cubicBezTo>
                  <a:pt x="1109" y="1180"/>
                  <a:pt x="1103" y="1186"/>
                  <a:pt x="1103" y="1192"/>
                </a:cubicBezTo>
                <a:cubicBezTo>
                  <a:pt x="1103" y="1199"/>
                  <a:pt x="1108" y="1205"/>
                  <a:pt x="1115" y="1205"/>
                </a:cubicBezTo>
                <a:cubicBezTo>
                  <a:pt x="1122" y="1205"/>
                  <a:pt x="1127" y="1200"/>
                  <a:pt x="1128" y="1193"/>
                </a:cubicBezTo>
                <a:close/>
                <a:moveTo>
                  <a:pt x="679" y="1167"/>
                </a:moveTo>
                <a:cubicBezTo>
                  <a:pt x="686" y="1167"/>
                  <a:pt x="692" y="1162"/>
                  <a:pt x="692" y="1155"/>
                </a:cubicBezTo>
                <a:cubicBezTo>
                  <a:pt x="692" y="1148"/>
                  <a:pt x="687" y="1142"/>
                  <a:pt x="680" y="1142"/>
                </a:cubicBezTo>
                <a:cubicBezTo>
                  <a:pt x="673" y="1142"/>
                  <a:pt x="667" y="1147"/>
                  <a:pt x="667" y="1154"/>
                </a:cubicBezTo>
                <a:cubicBezTo>
                  <a:pt x="667" y="1161"/>
                  <a:pt x="672" y="1167"/>
                  <a:pt x="679" y="1167"/>
                </a:cubicBezTo>
                <a:close/>
                <a:moveTo>
                  <a:pt x="634" y="727"/>
                </a:moveTo>
                <a:cubicBezTo>
                  <a:pt x="628" y="727"/>
                  <a:pt x="622" y="733"/>
                  <a:pt x="622" y="740"/>
                </a:cubicBezTo>
                <a:cubicBezTo>
                  <a:pt x="622" y="746"/>
                  <a:pt x="627" y="752"/>
                  <a:pt x="634" y="752"/>
                </a:cubicBezTo>
                <a:cubicBezTo>
                  <a:pt x="641" y="752"/>
                  <a:pt x="647" y="747"/>
                  <a:pt x="647" y="740"/>
                </a:cubicBezTo>
                <a:cubicBezTo>
                  <a:pt x="647" y="733"/>
                  <a:pt x="641" y="727"/>
                  <a:pt x="634" y="727"/>
                </a:cubicBezTo>
                <a:close/>
                <a:moveTo>
                  <a:pt x="612" y="819"/>
                </a:moveTo>
                <a:cubicBezTo>
                  <a:pt x="612" y="812"/>
                  <a:pt x="606" y="807"/>
                  <a:pt x="599" y="807"/>
                </a:cubicBezTo>
                <a:cubicBezTo>
                  <a:pt x="593" y="807"/>
                  <a:pt x="587" y="812"/>
                  <a:pt x="587" y="819"/>
                </a:cubicBezTo>
                <a:cubicBezTo>
                  <a:pt x="587" y="826"/>
                  <a:pt x="592" y="831"/>
                  <a:pt x="599" y="831"/>
                </a:cubicBezTo>
                <a:cubicBezTo>
                  <a:pt x="606" y="832"/>
                  <a:pt x="612" y="826"/>
                  <a:pt x="612" y="819"/>
                </a:cubicBezTo>
                <a:close/>
                <a:moveTo>
                  <a:pt x="1145" y="1156"/>
                </a:moveTo>
                <a:cubicBezTo>
                  <a:pt x="1139" y="1155"/>
                  <a:pt x="1132" y="1160"/>
                  <a:pt x="1132" y="1167"/>
                </a:cubicBezTo>
                <a:cubicBezTo>
                  <a:pt x="1131" y="1174"/>
                  <a:pt x="1136" y="1180"/>
                  <a:pt x="1143" y="1180"/>
                </a:cubicBezTo>
                <a:cubicBezTo>
                  <a:pt x="1150" y="1181"/>
                  <a:pt x="1156" y="1176"/>
                  <a:pt x="1157" y="1169"/>
                </a:cubicBezTo>
                <a:cubicBezTo>
                  <a:pt x="1157" y="1162"/>
                  <a:pt x="1152" y="1156"/>
                  <a:pt x="1145" y="1156"/>
                </a:cubicBezTo>
                <a:close/>
                <a:moveTo>
                  <a:pt x="1133" y="662"/>
                </a:moveTo>
                <a:cubicBezTo>
                  <a:pt x="1126" y="662"/>
                  <a:pt x="1121" y="668"/>
                  <a:pt x="1121" y="674"/>
                </a:cubicBezTo>
                <a:cubicBezTo>
                  <a:pt x="1121" y="681"/>
                  <a:pt x="1127" y="686"/>
                  <a:pt x="1133" y="686"/>
                </a:cubicBezTo>
                <a:cubicBezTo>
                  <a:pt x="1140" y="686"/>
                  <a:pt x="1145" y="681"/>
                  <a:pt x="1145" y="674"/>
                </a:cubicBezTo>
                <a:cubicBezTo>
                  <a:pt x="1145" y="668"/>
                  <a:pt x="1140" y="662"/>
                  <a:pt x="1133" y="662"/>
                </a:cubicBezTo>
                <a:close/>
                <a:moveTo>
                  <a:pt x="1195" y="763"/>
                </a:moveTo>
                <a:cubicBezTo>
                  <a:pt x="1195" y="770"/>
                  <a:pt x="1200" y="775"/>
                  <a:pt x="1207" y="775"/>
                </a:cubicBezTo>
                <a:cubicBezTo>
                  <a:pt x="1214" y="775"/>
                  <a:pt x="1220" y="770"/>
                  <a:pt x="1220" y="763"/>
                </a:cubicBezTo>
                <a:cubicBezTo>
                  <a:pt x="1220" y="756"/>
                  <a:pt x="1214" y="750"/>
                  <a:pt x="1207" y="751"/>
                </a:cubicBezTo>
                <a:cubicBezTo>
                  <a:pt x="1200" y="751"/>
                  <a:pt x="1195" y="756"/>
                  <a:pt x="1195" y="763"/>
                </a:cubicBezTo>
                <a:close/>
                <a:moveTo>
                  <a:pt x="1208" y="1076"/>
                </a:moveTo>
                <a:cubicBezTo>
                  <a:pt x="1214" y="1076"/>
                  <a:pt x="1220" y="1071"/>
                  <a:pt x="1220" y="1065"/>
                </a:cubicBezTo>
                <a:cubicBezTo>
                  <a:pt x="1221" y="1058"/>
                  <a:pt x="1216" y="1052"/>
                  <a:pt x="1209" y="1052"/>
                </a:cubicBezTo>
                <a:cubicBezTo>
                  <a:pt x="1202" y="1052"/>
                  <a:pt x="1196" y="1057"/>
                  <a:pt x="1196" y="1063"/>
                </a:cubicBezTo>
                <a:cubicBezTo>
                  <a:pt x="1196" y="1070"/>
                  <a:pt x="1201" y="1076"/>
                  <a:pt x="1208" y="1076"/>
                </a:cubicBezTo>
                <a:close/>
                <a:moveTo>
                  <a:pt x="1235" y="931"/>
                </a:moveTo>
                <a:cubicBezTo>
                  <a:pt x="1235" y="938"/>
                  <a:pt x="1241" y="943"/>
                  <a:pt x="1247" y="943"/>
                </a:cubicBezTo>
                <a:cubicBezTo>
                  <a:pt x="1254" y="943"/>
                  <a:pt x="1260" y="938"/>
                  <a:pt x="1260" y="931"/>
                </a:cubicBezTo>
                <a:cubicBezTo>
                  <a:pt x="1259" y="924"/>
                  <a:pt x="1254" y="919"/>
                  <a:pt x="1248" y="919"/>
                </a:cubicBezTo>
                <a:cubicBezTo>
                  <a:pt x="1241" y="919"/>
                  <a:pt x="1235" y="924"/>
                  <a:pt x="1235" y="931"/>
                </a:cubicBezTo>
                <a:close/>
                <a:moveTo>
                  <a:pt x="1109" y="632"/>
                </a:moveTo>
                <a:cubicBezTo>
                  <a:pt x="1102" y="632"/>
                  <a:pt x="1097" y="637"/>
                  <a:pt x="1096" y="643"/>
                </a:cubicBezTo>
                <a:cubicBezTo>
                  <a:pt x="1096" y="650"/>
                  <a:pt x="1101" y="656"/>
                  <a:pt x="1108" y="656"/>
                </a:cubicBezTo>
                <a:cubicBezTo>
                  <a:pt x="1115" y="657"/>
                  <a:pt x="1121" y="651"/>
                  <a:pt x="1121" y="645"/>
                </a:cubicBezTo>
                <a:cubicBezTo>
                  <a:pt x="1121" y="638"/>
                  <a:pt x="1116" y="632"/>
                  <a:pt x="1109" y="632"/>
                </a:cubicBezTo>
                <a:close/>
                <a:moveTo>
                  <a:pt x="740" y="640"/>
                </a:moveTo>
                <a:cubicBezTo>
                  <a:pt x="740" y="647"/>
                  <a:pt x="745" y="653"/>
                  <a:pt x="752" y="653"/>
                </a:cubicBezTo>
                <a:cubicBezTo>
                  <a:pt x="758" y="653"/>
                  <a:pt x="764" y="648"/>
                  <a:pt x="764" y="641"/>
                </a:cubicBezTo>
                <a:cubicBezTo>
                  <a:pt x="764" y="634"/>
                  <a:pt x="759" y="629"/>
                  <a:pt x="752" y="629"/>
                </a:cubicBezTo>
                <a:cubicBezTo>
                  <a:pt x="745" y="629"/>
                  <a:pt x="740" y="634"/>
                  <a:pt x="740" y="640"/>
                </a:cubicBezTo>
                <a:close/>
                <a:moveTo>
                  <a:pt x="781" y="604"/>
                </a:moveTo>
                <a:cubicBezTo>
                  <a:pt x="775" y="604"/>
                  <a:pt x="769" y="610"/>
                  <a:pt x="770" y="617"/>
                </a:cubicBezTo>
                <a:cubicBezTo>
                  <a:pt x="770" y="623"/>
                  <a:pt x="775" y="628"/>
                  <a:pt x="782" y="628"/>
                </a:cubicBezTo>
                <a:cubicBezTo>
                  <a:pt x="789" y="628"/>
                  <a:pt x="794" y="623"/>
                  <a:pt x="794" y="616"/>
                </a:cubicBezTo>
                <a:cubicBezTo>
                  <a:pt x="794" y="609"/>
                  <a:pt x="788" y="604"/>
                  <a:pt x="781" y="604"/>
                </a:cubicBezTo>
                <a:close/>
                <a:moveTo>
                  <a:pt x="663" y="703"/>
                </a:moveTo>
                <a:cubicBezTo>
                  <a:pt x="656" y="703"/>
                  <a:pt x="651" y="708"/>
                  <a:pt x="651" y="715"/>
                </a:cubicBezTo>
                <a:cubicBezTo>
                  <a:pt x="651" y="722"/>
                  <a:pt x="656" y="727"/>
                  <a:pt x="663" y="727"/>
                </a:cubicBezTo>
                <a:cubicBezTo>
                  <a:pt x="670" y="727"/>
                  <a:pt x="675" y="722"/>
                  <a:pt x="676" y="715"/>
                </a:cubicBezTo>
                <a:cubicBezTo>
                  <a:pt x="676" y="708"/>
                  <a:pt x="670" y="703"/>
                  <a:pt x="663" y="703"/>
                </a:cubicBezTo>
                <a:close/>
                <a:moveTo>
                  <a:pt x="595" y="886"/>
                </a:moveTo>
                <a:cubicBezTo>
                  <a:pt x="602" y="886"/>
                  <a:pt x="607" y="880"/>
                  <a:pt x="607" y="874"/>
                </a:cubicBezTo>
                <a:cubicBezTo>
                  <a:pt x="607" y="867"/>
                  <a:pt x="602" y="861"/>
                  <a:pt x="595" y="861"/>
                </a:cubicBezTo>
                <a:cubicBezTo>
                  <a:pt x="588" y="862"/>
                  <a:pt x="583" y="867"/>
                  <a:pt x="583" y="874"/>
                </a:cubicBezTo>
                <a:cubicBezTo>
                  <a:pt x="583" y="881"/>
                  <a:pt x="588" y="886"/>
                  <a:pt x="595" y="886"/>
                </a:cubicBezTo>
                <a:close/>
                <a:moveTo>
                  <a:pt x="1001" y="1226"/>
                </a:moveTo>
                <a:cubicBezTo>
                  <a:pt x="994" y="1226"/>
                  <a:pt x="989" y="1231"/>
                  <a:pt x="989" y="1238"/>
                </a:cubicBezTo>
                <a:cubicBezTo>
                  <a:pt x="989" y="1245"/>
                  <a:pt x="994" y="1250"/>
                  <a:pt x="1001" y="1250"/>
                </a:cubicBezTo>
                <a:cubicBezTo>
                  <a:pt x="1008" y="1250"/>
                  <a:pt x="1013" y="1245"/>
                  <a:pt x="1013" y="1238"/>
                </a:cubicBezTo>
                <a:cubicBezTo>
                  <a:pt x="1013" y="1231"/>
                  <a:pt x="1007" y="1226"/>
                  <a:pt x="1001" y="1226"/>
                </a:cubicBezTo>
                <a:close/>
                <a:moveTo>
                  <a:pt x="610" y="1024"/>
                </a:moveTo>
                <a:cubicBezTo>
                  <a:pt x="617" y="1024"/>
                  <a:pt x="623" y="1019"/>
                  <a:pt x="623" y="1012"/>
                </a:cubicBezTo>
                <a:cubicBezTo>
                  <a:pt x="623" y="1005"/>
                  <a:pt x="617" y="999"/>
                  <a:pt x="610" y="1000"/>
                </a:cubicBezTo>
                <a:cubicBezTo>
                  <a:pt x="603" y="1000"/>
                  <a:pt x="598" y="1005"/>
                  <a:pt x="598" y="1012"/>
                </a:cubicBezTo>
                <a:cubicBezTo>
                  <a:pt x="598" y="1019"/>
                  <a:pt x="603" y="1024"/>
                  <a:pt x="610" y="1024"/>
                </a:cubicBezTo>
                <a:close/>
                <a:moveTo>
                  <a:pt x="866" y="608"/>
                </a:moveTo>
                <a:cubicBezTo>
                  <a:pt x="873" y="608"/>
                  <a:pt x="878" y="603"/>
                  <a:pt x="878" y="596"/>
                </a:cubicBezTo>
                <a:cubicBezTo>
                  <a:pt x="879" y="590"/>
                  <a:pt x="873" y="584"/>
                  <a:pt x="867" y="583"/>
                </a:cubicBezTo>
                <a:cubicBezTo>
                  <a:pt x="860" y="583"/>
                  <a:pt x="855" y="588"/>
                  <a:pt x="854" y="595"/>
                </a:cubicBezTo>
                <a:cubicBezTo>
                  <a:pt x="854" y="602"/>
                  <a:pt x="859" y="607"/>
                  <a:pt x="866" y="608"/>
                </a:cubicBezTo>
                <a:close/>
                <a:moveTo>
                  <a:pt x="602" y="927"/>
                </a:moveTo>
                <a:cubicBezTo>
                  <a:pt x="602" y="921"/>
                  <a:pt x="597" y="915"/>
                  <a:pt x="590" y="915"/>
                </a:cubicBezTo>
                <a:cubicBezTo>
                  <a:pt x="583" y="915"/>
                  <a:pt x="578" y="921"/>
                  <a:pt x="578" y="927"/>
                </a:cubicBezTo>
                <a:cubicBezTo>
                  <a:pt x="578" y="934"/>
                  <a:pt x="583" y="940"/>
                  <a:pt x="590" y="940"/>
                </a:cubicBezTo>
                <a:cubicBezTo>
                  <a:pt x="597" y="940"/>
                  <a:pt x="602" y="934"/>
                  <a:pt x="602" y="927"/>
                </a:cubicBezTo>
                <a:close/>
                <a:moveTo>
                  <a:pt x="1230" y="984"/>
                </a:moveTo>
                <a:cubicBezTo>
                  <a:pt x="1230" y="991"/>
                  <a:pt x="1235" y="997"/>
                  <a:pt x="1242" y="997"/>
                </a:cubicBezTo>
                <a:cubicBezTo>
                  <a:pt x="1249" y="997"/>
                  <a:pt x="1254" y="992"/>
                  <a:pt x="1255" y="985"/>
                </a:cubicBezTo>
                <a:cubicBezTo>
                  <a:pt x="1255" y="978"/>
                  <a:pt x="1250" y="973"/>
                  <a:pt x="1243" y="972"/>
                </a:cubicBezTo>
                <a:cubicBezTo>
                  <a:pt x="1236" y="972"/>
                  <a:pt x="1230" y="977"/>
                  <a:pt x="1230" y="984"/>
                </a:cubicBezTo>
                <a:close/>
                <a:moveTo>
                  <a:pt x="1030" y="598"/>
                </a:moveTo>
                <a:cubicBezTo>
                  <a:pt x="1023" y="598"/>
                  <a:pt x="1018" y="602"/>
                  <a:pt x="1017" y="609"/>
                </a:cubicBezTo>
                <a:cubicBezTo>
                  <a:pt x="1016" y="615"/>
                  <a:pt x="1021" y="622"/>
                  <a:pt x="1028" y="622"/>
                </a:cubicBezTo>
                <a:cubicBezTo>
                  <a:pt x="1035" y="623"/>
                  <a:pt x="1040" y="618"/>
                  <a:pt x="1041" y="611"/>
                </a:cubicBezTo>
                <a:cubicBezTo>
                  <a:pt x="1042" y="604"/>
                  <a:pt x="1037" y="598"/>
                  <a:pt x="1030" y="598"/>
                </a:cubicBezTo>
                <a:close/>
                <a:moveTo>
                  <a:pt x="783" y="1231"/>
                </a:moveTo>
                <a:cubicBezTo>
                  <a:pt x="790" y="1231"/>
                  <a:pt x="796" y="1225"/>
                  <a:pt x="796" y="1218"/>
                </a:cubicBezTo>
                <a:cubicBezTo>
                  <a:pt x="796" y="1211"/>
                  <a:pt x="790" y="1206"/>
                  <a:pt x="783" y="1206"/>
                </a:cubicBezTo>
                <a:cubicBezTo>
                  <a:pt x="776" y="1206"/>
                  <a:pt x="771" y="1212"/>
                  <a:pt x="771" y="1219"/>
                </a:cubicBezTo>
                <a:cubicBezTo>
                  <a:pt x="772" y="1225"/>
                  <a:pt x="777" y="1231"/>
                  <a:pt x="783" y="1231"/>
                </a:cubicBezTo>
                <a:close/>
                <a:moveTo>
                  <a:pt x="694" y="678"/>
                </a:moveTo>
                <a:cubicBezTo>
                  <a:pt x="687" y="678"/>
                  <a:pt x="682" y="682"/>
                  <a:pt x="681" y="689"/>
                </a:cubicBezTo>
                <a:cubicBezTo>
                  <a:pt x="680" y="696"/>
                  <a:pt x="685" y="702"/>
                  <a:pt x="692" y="702"/>
                </a:cubicBezTo>
                <a:cubicBezTo>
                  <a:pt x="699" y="703"/>
                  <a:pt x="704" y="698"/>
                  <a:pt x="705" y="692"/>
                </a:cubicBezTo>
                <a:cubicBezTo>
                  <a:pt x="706" y="685"/>
                  <a:pt x="701" y="679"/>
                  <a:pt x="694" y="678"/>
                </a:cubicBezTo>
                <a:close/>
                <a:moveTo>
                  <a:pt x="1183" y="745"/>
                </a:moveTo>
                <a:cubicBezTo>
                  <a:pt x="1190" y="745"/>
                  <a:pt x="1195" y="739"/>
                  <a:pt x="1195" y="732"/>
                </a:cubicBezTo>
                <a:cubicBezTo>
                  <a:pt x="1194" y="726"/>
                  <a:pt x="1189" y="721"/>
                  <a:pt x="1182" y="721"/>
                </a:cubicBezTo>
                <a:cubicBezTo>
                  <a:pt x="1176" y="721"/>
                  <a:pt x="1171" y="726"/>
                  <a:pt x="1170" y="733"/>
                </a:cubicBezTo>
                <a:cubicBezTo>
                  <a:pt x="1170" y="739"/>
                  <a:pt x="1176" y="745"/>
                  <a:pt x="1183" y="745"/>
                </a:cubicBezTo>
                <a:close/>
                <a:moveTo>
                  <a:pt x="837" y="1235"/>
                </a:moveTo>
                <a:cubicBezTo>
                  <a:pt x="844" y="1236"/>
                  <a:pt x="850" y="1231"/>
                  <a:pt x="850" y="1224"/>
                </a:cubicBezTo>
                <a:cubicBezTo>
                  <a:pt x="850" y="1217"/>
                  <a:pt x="845" y="1212"/>
                  <a:pt x="838" y="1211"/>
                </a:cubicBezTo>
                <a:cubicBezTo>
                  <a:pt x="832" y="1211"/>
                  <a:pt x="826" y="1217"/>
                  <a:pt x="826" y="1223"/>
                </a:cubicBezTo>
                <a:cubicBezTo>
                  <a:pt x="826" y="1229"/>
                  <a:pt x="831" y="1235"/>
                  <a:pt x="837" y="1235"/>
                </a:cubicBezTo>
                <a:close/>
                <a:moveTo>
                  <a:pt x="962" y="605"/>
                </a:moveTo>
                <a:cubicBezTo>
                  <a:pt x="962" y="611"/>
                  <a:pt x="968" y="617"/>
                  <a:pt x="975" y="617"/>
                </a:cubicBezTo>
                <a:cubicBezTo>
                  <a:pt x="981" y="617"/>
                  <a:pt x="986" y="612"/>
                  <a:pt x="986" y="605"/>
                </a:cubicBezTo>
                <a:cubicBezTo>
                  <a:pt x="986" y="598"/>
                  <a:pt x="981" y="593"/>
                  <a:pt x="975" y="593"/>
                </a:cubicBezTo>
                <a:cubicBezTo>
                  <a:pt x="968" y="593"/>
                  <a:pt x="963" y="598"/>
                  <a:pt x="962" y="605"/>
                </a:cubicBezTo>
                <a:close/>
                <a:moveTo>
                  <a:pt x="759" y="1201"/>
                </a:moveTo>
                <a:cubicBezTo>
                  <a:pt x="766" y="1201"/>
                  <a:pt x="771" y="1196"/>
                  <a:pt x="771" y="1189"/>
                </a:cubicBezTo>
                <a:cubicBezTo>
                  <a:pt x="771" y="1183"/>
                  <a:pt x="765" y="1177"/>
                  <a:pt x="759" y="1177"/>
                </a:cubicBezTo>
                <a:cubicBezTo>
                  <a:pt x="752" y="1177"/>
                  <a:pt x="747" y="1183"/>
                  <a:pt x="747" y="1190"/>
                </a:cubicBezTo>
                <a:cubicBezTo>
                  <a:pt x="747" y="1197"/>
                  <a:pt x="752" y="1202"/>
                  <a:pt x="759" y="1201"/>
                </a:cubicBezTo>
                <a:close/>
                <a:moveTo>
                  <a:pt x="711" y="666"/>
                </a:moveTo>
                <a:cubicBezTo>
                  <a:pt x="711" y="672"/>
                  <a:pt x="716" y="677"/>
                  <a:pt x="723" y="677"/>
                </a:cubicBezTo>
                <a:cubicBezTo>
                  <a:pt x="730" y="677"/>
                  <a:pt x="735" y="672"/>
                  <a:pt x="735" y="666"/>
                </a:cubicBezTo>
                <a:cubicBezTo>
                  <a:pt x="735" y="659"/>
                  <a:pt x="729" y="653"/>
                  <a:pt x="723" y="653"/>
                </a:cubicBezTo>
                <a:cubicBezTo>
                  <a:pt x="716" y="654"/>
                  <a:pt x="711" y="659"/>
                  <a:pt x="711" y="666"/>
                </a:cubicBezTo>
                <a:close/>
                <a:moveTo>
                  <a:pt x="1158" y="691"/>
                </a:moveTo>
                <a:cubicBezTo>
                  <a:pt x="1151" y="691"/>
                  <a:pt x="1146" y="697"/>
                  <a:pt x="1146" y="704"/>
                </a:cubicBezTo>
                <a:cubicBezTo>
                  <a:pt x="1146" y="710"/>
                  <a:pt x="1152" y="715"/>
                  <a:pt x="1158" y="715"/>
                </a:cubicBezTo>
                <a:cubicBezTo>
                  <a:pt x="1165" y="715"/>
                  <a:pt x="1170" y="709"/>
                  <a:pt x="1170" y="703"/>
                </a:cubicBezTo>
                <a:cubicBezTo>
                  <a:pt x="1170" y="696"/>
                  <a:pt x="1164" y="691"/>
                  <a:pt x="1158" y="691"/>
                </a:cubicBezTo>
                <a:close/>
                <a:moveTo>
                  <a:pt x="1031" y="1225"/>
                </a:moveTo>
                <a:cubicBezTo>
                  <a:pt x="1038" y="1225"/>
                  <a:pt x="1043" y="1220"/>
                  <a:pt x="1043" y="1213"/>
                </a:cubicBezTo>
                <a:cubicBezTo>
                  <a:pt x="1043" y="1206"/>
                  <a:pt x="1037" y="1201"/>
                  <a:pt x="1031" y="1201"/>
                </a:cubicBezTo>
                <a:cubicBezTo>
                  <a:pt x="1024" y="1201"/>
                  <a:pt x="1019" y="1207"/>
                  <a:pt x="1019" y="1213"/>
                </a:cubicBezTo>
                <a:cubicBezTo>
                  <a:pt x="1019" y="1220"/>
                  <a:pt x="1024" y="1225"/>
                  <a:pt x="1031" y="1225"/>
                </a:cubicBezTo>
                <a:close/>
                <a:moveTo>
                  <a:pt x="959" y="1233"/>
                </a:moveTo>
                <a:cubicBezTo>
                  <a:pt x="959" y="1226"/>
                  <a:pt x="954" y="1221"/>
                  <a:pt x="948" y="1221"/>
                </a:cubicBezTo>
                <a:cubicBezTo>
                  <a:pt x="941" y="1221"/>
                  <a:pt x="936" y="1226"/>
                  <a:pt x="935" y="1232"/>
                </a:cubicBezTo>
                <a:cubicBezTo>
                  <a:pt x="935" y="1239"/>
                  <a:pt x="940" y="1245"/>
                  <a:pt x="947" y="1245"/>
                </a:cubicBezTo>
                <a:cubicBezTo>
                  <a:pt x="954" y="1245"/>
                  <a:pt x="959" y="1240"/>
                  <a:pt x="959" y="1233"/>
                </a:cubicBezTo>
                <a:close/>
                <a:moveTo>
                  <a:pt x="893" y="1240"/>
                </a:moveTo>
                <a:cubicBezTo>
                  <a:pt x="900" y="1240"/>
                  <a:pt x="904" y="1235"/>
                  <a:pt x="905" y="1229"/>
                </a:cubicBezTo>
                <a:cubicBezTo>
                  <a:pt x="905" y="1222"/>
                  <a:pt x="899" y="1217"/>
                  <a:pt x="893" y="1217"/>
                </a:cubicBezTo>
                <a:cubicBezTo>
                  <a:pt x="886" y="1216"/>
                  <a:pt x="880" y="1222"/>
                  <a:pt x="881" y="1229"/>
                </a:cubicBezTo>
                <a:cubicBezTo>
                  <a:pt x="881" y="1235"/>
                  <a:pt x="886" y="1240"/>
                  <a:pt x="893" y="1240"/>
                </a:cubicBezTo>
                <a:close/>
                <a:moveTo>
                  <a:pt x="617" y="793"/>
                </a:moveTo>
                <a:cubicBezTo>
                  <a:pt x="617" y="800"/>
                  <a:pt x="622" y="806"/>
                  <a:pt x="629" y="806"/>
                </a:cubicBezTo>
                <a:cubicBezTo>
                  <a:pt x="635" y="807"/>
                  <a:pt x="641" y="801"/>
                  <a:pt x="641" y="795"/>
                </a:cubicBezTo>
                <a:cubicBezTo>
                  <a:pt x="642" y="789"/>
                  <a:pt x="637" y="783"/>
                  <a:pt x="630" y="783"/>
                </a:cubicBezTo>
                <a:cubicBezTo>
                  <a:pt x="623" y="782"/>
                  <a:pt x="618" y="787"/>
                  <a:pt x="617" y="793"/>
                </a:cubicBezTo>
                <a:close/>
                <a:moveTo>
                  <a:pt x="920" y="589"/>
                </a:moveTo>
                <a:cubicBezTo>
                  <a:pt x="914" y="589"/>
                  <a:pt x="908" y="594"/>
                  <a:pt x="908" y="600"/>
                </a:cubicBezTo>
                <a:cubicBezTo>
                  <a:pt x="908" y="607"/>
                  <a:pt x="913" y="613"/>
                  <a:pt x="920" y="613"/>
                </a:cubicBezTo>
                <a:cubicBezTo>
                  <a:pt x="927" y="612"/>
                  <a:pt x="932" y="607"/>
                  <a:pt x="932" y="600"/>
                </a:cubicBezTo>
                <a:cubicBezTo>
                  <a:pt x="932" y="594"/>
                  <a:pt x="926" y="589"/>
                  <a:pt x="920" y="589"/>
                </a:cubicBezTo>
                <a:close/>
                <a:moveTo>
                  <a:pt x="1215" y="846"/>
                </a:moveTo>
                <a:cubicBezTo>
                  <a:pt x="1215" y="852"/>
                  <a:pt x="1220" y="858"/>
                  <a:pt x="1226" y="858"/>
                </a:cubicBezTo>
                <a:cubicBezTo>
                  <a:pt x="1233" y="859"/>
                  <a:pt x="1239" y="853"/>
                  <a:pt x="1239" y="846"/>
                </a:cubicBezTo>
                <a:cubicBezTo>
                  <a:pt x="1239" y="840"/>
                  <a:pt x="1234" y="834"/>
                  <a:pt x="1227" y="834"/>
                </a:cubicBezTo>
                <a:cubicBezTo>
                  <a:pt x="1221" y="834"/>
                  <a:pt x="1215" y="840"/>
                  <a:pt x="1215" y="846"/>
                </a:cubicBezTo>
                <a:close/>
                <a:moveTo>
                  <a:pt x="1178" y="1100"/>
                </a:moveTo>
                <a:cubicBezTo>
                  <a:pt x="1185" y="1100"/>
                  <a:pt x="1190" y="1095"/>
                  <a:pt x="1190" y="1089"/>
                </a:cubicBezTo>
                <a:cubicBezTo>
                  <a:pt x="1190" y="1082"/>
                  <a:pt x="1185" y="1077"/>
                  <a:pt x="1178" y="1077"/>
                </a:cubicBezTo>
                <a:cubicBezTo>
                  <a:pt x="1172" y="1077"/>
                  <a:pt x="1167" y="1082"/>
                  <a:pt x="1167" y="1089"/>
                </a:cubicBezTo>
                <a:cubicBezTo>
                  <a:pt x="1167" y="1095"/>
                  <a:pt x="1172" y="1100"/>
                  <a:pt x="1178" y="1100"/>
                </a:cubicBezTo>
                <a:close/>
                <a:moveTo>
                  <a:pt x="1060" y="1200"/>
                </a:moveTo>
                <a:cubicBezTo>
                  <a:pt x="1067" y="1201"/>
                  <a:pt x="1072" y="1195"/>
                  <a:pt x="1073" y="1189"/>
                </a:cubicBezTo>
                <a:cubicBezTo>
                  <a:pt x="1073" y="1182"/>
                  <a:pt x="1067" y="1177"/>
                  <a:pt x="1061" y="1177"/>
                </a:cubicBezTo>
                <a:cubicBezTo>
                  <a:pt x="1054" y="1177"/>
                  <a:pt x="1049" y="1182"/>
                  <a:pt x="1049" y="1188"/>
                </a:cubicBezTo>
                <a:cubicBezTo>
                  <a:pt x="1049" y="1195"/>
                  <a:pt x="1054" y="1200"/>
                  <a:pt x="1060" y="1200"/>
                </a:cubicBezTo>
                <a:close/>
                <a:moveTo>
                  <a:pt x="1225" y="1010"/>
                </a:moveTo>
                <a:cubicBezTo>
                  <a:pt x="1225" y="1003"/>
                  <a:pt x="1220" y="998"/>
                  <a:pt x="1214" y="998"/>
                </a:cubicBezTo>
                <a:cubicBezTo>
                  <a:pt x="1207" y="997"/>
                  <a:pt x="1201" y="1003"/>
                  <a:pt x="1201" y="1009"/>
                </a:cubicBezTo>
                <a:cubicBezTo>
                  <a:pt x="1201" y="1015"/>
                  <a:pt x="1207" y="1021"/>
                  <a:pt x="1213" y="1021"/>
                </a:cubicBezTo>
                <a:cubicBezTo>
                  <a:pt x="1219" y="1021"/>
                  <a:pt x="1225" y="1016"/>
                  <a:pt x="1225" y="1010"/>
                </a:cubicBezTo>
                <a:close/>
                <a:moveTo>
                  <a:pt x="734" y="1171"/>
                </a:moveTo>
                <a:cubicBezTo>
                  <a:pt x="741" y="1171"/>
                  <a:pt x="746" y="1166"/>
                  <a:pt x="746" y="1159"/>
                </a:cubicBezTo>
                <a:cubicBezTo>
                  <a:pt x="746" y="1153"/>
                  <a:pt x="741" y="1148"/>
                  <a:pt x="734" y="1148"/>
                </a:cubicBezTo>
                <a:cubicBezTo>
                  <a:pt x="727" y="1148"/>
                  <a:pt x="722" y="1153"/>
                  <a:pt x="722" y="1160"/>
                </a:cubicBezTo>
                <a:cubicBezTo>
                  <a:pt x="722" y="1166"/>
                  <a:pt x="728" y="1172"/>
                  <a:pt x="734" y="1171"/>
                </a:cubicBezTo>
                <a:close/>
                <a:moveTo>
                  <a:pt x="837" y="632"/>
                </a:moveTo>
                <a:cubicBezTo>
                  <a:pt x="843" y="632"/>
                  <a:pt x="848" y="627"/>
                  <a:pt x="848" y="620"/>
                </a:cubicBezTo>
                <a:cubicBezTo>
                  <a:pt x="848" y="613"/>
                  <a:pt x="843" y="608"/>
                  <a:pt x="836" y="609"/>
                </a:cubicBezTo>
                <a:cubicBezTo>
                  <a:pt x="830" y="609"/>
                  <a:pt x="824" y="614"/>
                  <a:pt x="824" y="621"/>
                </a:cubicBezTo>
                <a:cubicBezTo>
                  <a:pt x="825" y="627"/>
                  <a:pt x="830" y="632"/>
                  <a:pt x="837" y="632"/>
                </a:cubicBezTo>
                <a:close/>
                <a:moveTo>
                  <a:pt x="626" y="957"/>
                </a:moveTo>
                <a:cubicBezTo>
                  <a:pt x="626" y="951"/>
                  <a:pt x="621" y="945"/>
                  <a:pt x="615" y="945"/>
                </a:cubicBezTo>
                <a:cubicBezTo>
                  <a:pt x="609" y="945"/>
                  <a:pt x="603" y="951"/>
                  <a:pt x="603" y="957"/>
                </a:cubicBezTo>
                <a:cubicBezTo>
                  <a:pt x="603" y="964"/>
                  <a:pt x="608" y="969"/>
                  <a:pt x="614" y="969"/>
                </a:cubicBezTo>
                <a:cubicBezTo>
                  <a:pt x="621" y="969"/>
                  <a:pt x="626" y="964"/>
                  <a:pt x="626" y="957"/>
                </a:cubicBezTo>
                <a:close/>
                <a:moveTo>
                  <a:pt x="635" y="1053"/>
                </a:moveTo>
                <a:cubicBezTo>
                  <a:pt x="642" y="1053"/>
                  <a:pt x="647" y="1047"/>
                  <a:pt x="647" y="1041"/>
                </a:cubicBezTo>
                <a:cubicBezTo>
                  <a:pt x="647" y="1034"/>
                  <a:pt x="641" y="1029"/>
                  <a:pt x="635" y="1029"/>
                </a:cubicBezTo>
                <a:cubicBezTo>
                  <a:pt x="629" y="1029"/>
                  <a:pt x="623" y="1035"/>
                  <a:pt x="623" y="1041"/>
                </a:cubicBezTo>
                <a:cubicBezTo>
                  <a:pt x="623" y="1048"/>
                  <a:pt x="629" y="1053"/>
                  <a:pt x="635" y="1053"/>
                </a:cubicBezTo>
                <a:close/>
                <a:moveTo>
                  <a:pt x="1054" y="627"/>
                </a:moveTo>
                <a:cubicBezTo>
                  <a:pt x="1047" y="627"/>
                  <a:pt x="1042" y="632"/>
                  <a:pt x="1042" y="639"/>
                </a:cubicBezTo>
                <a:cubicBezTo>
                  <a:pt x="1042" y="645"/>
                  <a:pt x="1047" y="651"/>
                  <a:pt x="1054" y="651"/>
                </a:cubicBezTo>
                <a:cubicBezTo>
                  <a:pt x="1060" y="651"/>
                  <a:pt x="1066" y="646"/>
                  <a:pt x="1066" y="639"/>
                </a:cubicBezTo>
                <a:cubicBezTo>
                  <a:pt x="1066" y="633"/>
                  <a:pt x="1061" y="627"/>
                  <a:pt x="1054" y="627"/>
                </a:cubicBezTo>
                <a:close/>
                <a:moveTo>
                  <a:pt x="658" y="758"/>
                </a:moveTo>
                <a:cubicBezTo>
                  <a:pt x="652" y="758"/>
                  <a:pt x="647" y="763"/>
                  <a:pt x="647" y="769"/>
                </a:cubicBezTo>
                <a:cubicBezTo>
                  <a:pt x="647" y="776"/>
                  <a:pt x="653" y="781"/>
                  <a:pt x="659" y="781"/>
                </a:cubicBezTo>
                <a:cubicBezTo>
                  <a:pt x="666" y="781"/>
                  <a:pt x="671" y="776"/>
                  <a:pt x="671" y="769"/>
                </a:cubicBezTo>
                <a:cubicBezTo>
                  <a:pt x="670" y="763"/>
                  <a:pt x="665" y="757"/>
                  <a:pt x="658" y="758"/>
                </a:cubicBezTo>
                <a:close/>
                <a:moveTo>
                  <a:pt x="1119" y="1150"/>
                </a:moveTo>
                <a:cubicBezTo>
                  <a:pt x="1126" y="1150"/>
                  <a:pt x="1131" y="1145"/>
                  <a:pt x="1131" y="1138"/>
                </a:cubicBezTo>
                <a:cubicBezTo>
                  <a:pt x="1131" y="1132"/>
                  <a:pt x="1126" y="1126"/>
                  <a:pt x="1120" y="1126"/>
                </a:cubicBezTo>
                <a:cubicBezTo>
                  <a:pt x="1113" y="1126"/>
                  <a:pt x="1108" y="1132"/>
                  <a:pt x="1108" y="1139"/>
                </a:cubicBezTo>
                <a:cubicBezTo>
                  <a:pt x="1108" y="1145"/>
                  <a:pt x="1113" y="1150"/>
                  <a:pt x="1119" y="1150"/>
                </a:cubicBezTo>
                <a:close/>
                <a:moveTo>
                  <a:pt x="660" y="1083"/>
                </a:moveTo>
                <a:cubicBezTo>
                  <a:pt x="666" y="1083"/>
                  <a:pt x="672" y="1077"/>
                  <a:pt x="672" y="1070"/>
                </a:cubicBezTo>
                <a:cubicBezTo>
                  <a:pt x="672" y="1064"/>
                  <a:pt x="666" y="1059"/>
                  <a:pt x="659" y="1059"/>
                </a:cubicBezTo>
                <a:cubicBezTo>
                  <a:pt x="653" y="1059"/>
                  <a:pt x="648" y="1064"/>
                  <a:pt x="648" y="1071"/>
                </a:cubicBezTo>
                <a:cubicBezTo>
                  <a:pt x="648" y="1077"/>
                  <a:pt x="654" y="1083"/>
                  <a:pt x="660" y="1083"/>
                </a:cubicBezTo>
                <a:close/>
                <a:moveTo>
                  <a:pt x="709" y="1118"/>
                </a:moveTo>
                <a:cubicBezTo>
                  <a:pt x="703" y="1118"/>
                  <a:pt x="698" y="1123"/>
                  <a:pt x="698" y="1129"/>
                </a:cubicBezTo>
                <a:cubicBezTo>
                  <a:pt x="697" y="1136"/>
                  <a:pt x="702" y="1141"/>
                  <a:pt x="709" y="1141"/>
                </a:cubicBezTo>
                <a:cubicBezTo>
                  <a:pt x="715" y="1141"/>
                  <a:pt x="721" y="1136"/>
                  <a:pt x="721" y="1130"/>
                </a:cubicBezTo>
                <a:cubicBezTo>
                  <a:pt x="721" y="1124"/>
                  <a:pt x="716" y="1118"/>
                  <a:pt x="709" y="1118"/>
                </a:cubicBezTo>
                <a:close/>
                <a:moveTo>
                  <a:pt x="975" y="1220"/>
                </a:moveTo>
                <a:cubicBezTo>
                  <a:pt x="982" y="1220"/>
                  <a:pt x="988" y="1215"/>
                  <a:pt x="988" y="1208"/>
                </a:cubicBezTo>
                <a:cubicBezTo>
                  <a:pt x="988" y="1202"/>
                  <a:pt x="983" y="1196"/>
                  <a:pt x="976" y="1196"/>
                </a:cubicBezTo>
                <a:cubicBezTo>
                  <a:pt x="970" y="1196"/>
                  <a:pt x="965" y="1202"/>
                  <a:pt x="965" y="1208"/>
                </a:cubicBezTo>
                <a:cubicBezTo>
                  <a:pt x="964" y="1214"/>
                  <a:pt x="969" y="1219"/>
                  <a:pt x="975" y="1220"/>
                </a:cubicBezTo>
                <a:close/>
                <a:moveTo>
                  <a:pt x="1229" y="956"/>
                </a:moveTo>
                <a:cubicBezTo>
                  <a:pt x="1229" y="949"/>
                  <a:pt x="1224" y="944"/>
                  <a:pt x="1217" y="944"/>
                </a:cubicBezTo>
                <a:cubicBezTo>
                  <a:pt x="1211" y="944"/>
                  <a:pt x="1206" y="949"/>
                  <a:pt x="1206" y="955"/>
                </a:cubicBezTo>
                <a:cubicBezTo>
                  <a:pt x="1206" y="962"/>
                  <a:pt x="1211" y="967"/>
                  <a:pt x="1217" y="967"/>
                </a:cubicBezTo>
                <a:cubicBezTo>
                  <a:pt x="1224" y="967"/>
                  <a:pt x="1229" y="962"/>
                  <a:pt x="1229" y="956"/>
                </a:cubicBezTo>
                <a:close/>
                <a:moveTo>
                  <a:pt x="1201" y="805"/>
                </a:moveTo>
                <a:cubicBezTo>
                  <a:pt x="1195" y="805"/>
                  <a:pt x="1190" y="811"/>
                  <a:pt x="1191" y="817"/>
                </a:cubicBezTo>
                <a:cubicBezTo>
                  <a:pt x="1191" y="823"/>
                  <a:pt x="1196" y="828"/>
                  <a:pt x="1202" y="828"/>
                </a:cubicBezTo>
                <a:cubicBezTo>
                  <a:pt x="1209" y="828"/>
                  <a:pt x="1214" y="823"/>
                  <a:pt x="1214" y="816"/>
                </a:cubicBezTo>
                <a:cubicBezTo>
                  <a:pt x="1214" y="810"/>
                  <a:pt x="1208" y="805"/>
                  <a:pt x="1201" y="805"/>
                </a:cubicBezTo>
                <a:close/>
                <a:moveTo>
                  <a:pt x="813" y="1205"/>
                </a:moveTo>
                <a:cubicBezTo>
                  <a:pt x="819" y="1206"/>
                  <a:pt x="825" y="1200"/>
                  <a:pt x="825" y="1194"/>
                </a:cubicBezTo>
                <a:cubicBezTo>
                  <a:pt x="825" y="1187"/>
                  <a:pt x="820" y="1182"/>
                  <a:pt x="814" y="1182"/>
                </a:cubicBezTo>
                <a:cubicBezTo>
                  <a:pt x="807" y="1182"/>
                  <a:pt x="802" y="1187"/>
                  <a:pt x="802" y="1194"/>
                </a:cubicBezTo>
                <a:cubicBezTo>
                  <a:pt x="802" y="1200"/>
                  <a:pt x="807" y="1205"/>
                  <a:pt x="813" y="1205"/>
                </a:cubicBezTo>
                <a:close/>
                <a:moveTo>
                  <a:pt x="1090" y="1175"/>
                </a:moveTo>
                <a:cubicBezTo>
                  <a:pt x="1096" y="1175"/>
                  <a:pt x="1102" y="1170"/>
                  <a:pt x="1101" y="1164"/>
                </a:cubicBezTo>
                <a:cubicBezTo>
                  <a:pt x="1101" y="1157"/>
                  <a:pt x="1096" y="1152"/>
                  <a:pt x="1089" y="1152"/>
                </a:cubicBezTo>
                <a:cubicBezTo>
                  <a:pt x="1083" y="1152"/>
                  <a:pt x="1078" y="1158"/>
                  <a:pt x="1078" y="1164"/>
                </a:cubicBezTo>
                <a:cubicBezTo>
                  <a:pt x="1078" y="1171"/>
                  <a:pt x="1083" y="1175"/>
                  <a:pt x="1090" y="1175"/>
                </a:cubicBezTo>
                <a:close/>
                <a:moveTo>
                  <a:pt x="1149" y="1125"/>
                </a:moveTo>
                <a:cubicBezTo>
                  <a:pt x="1155" y="1125"/>
                  <a:pt x="1161" y="1120"/>
                  <a:pt x="1161" y="1113"/>
                </a:cubicBezTo>
                <a:cubicBezTo>
                  <a:pt x="1161" y="1107"/>
                  <a:pt x="1156" y="1102"/>
                  <a:pt x="1149" y="1102"/>
                </a:cubicBezTo>
                <a:cubicBezTo>
                  <a:pt x="1143" y="1102"/>
                  <a:pt x="1138" y="1107"/>
                  <a:pt x="1138" y="1113"/>
                </a:cubicBezTo>
                <a:cubicBezTo>
                  <a:pt x="1138" y="1120"/>
                  <a:pt x="1143" y="1125"/>
                  <a:pt x="1149" y="1125"/>
                </a:cubicBezTo>
                <a:close/>
                <a:moveTo>
                  <a:pt x="696" y="1100"/>
                </a:moveTo>
                <a:cubicBezTo>
                  <a:pt x="696" y="1094"/>
                  <a:pt x="691" y="1089"/>
                  <a:pt x="684" y="1089"/>
                </a:cubicBezTo>
                <a:cubicBezTo>
                  <a:pt x="678" y="1089"/>
                  <a:pt x="673" y="1094"/>
                  <a:pt x="673" y="1100"/>
                </a:cubicBezTo>
                <a:cubicBezTo>
                  <a:pt x="673" y="1107"/>
                  <a:pt x="678" y="1112"/>
                  <a:pt x="685" y="1112"/>
                </a:cubicBezTo>
                <a:cubicBezTo>
                  <a:pt x="691" y="1112"/>
                  <a:pt x="696" y="1107"/>
                  <a:pt x="696" y="1100"/>
                </a:cubicBezTo>
                <a:close/>
                <a:moveTo>
                  <a:pt x="613" y="848"/>
                </a:moveTo>
                <a:cubicBezTo>
                  <a:pt x="613" y="854"/>
                  <a:pt x="618" y="860"/>
                  <a:pt x="625" y="860"/>
                </a:cubicBezTo>
                <a:cubicBezTo>
                  <a:pt x="632" y="860"/>
                  <a:pt x="637" y="855"/>
                  <a:pt x="637" y="848"/>
                </a:cubicBezTo>
                <a:cubicBezTo>
                  <a:pt x="636" y="842"/>
                  <a:pt x="631" y="836"/>
                  <a:pt x="625" y="836"/>
                </a:cubicBezTo>
                <a:cubicBezTo>
                  <a:pt x="619" y="836"/>
                  <a:pt x="613" y="842"/>
                  <a:pt x="613" y="848"/>
                </a:cubicBezTo>
                <a:close/>
                <a:moveTo>
                  <a:pt x="620" y="914"/>
                </a:moveTo>
                <a:cubicBezTo>
                  <a:pt x="626" y="914"/>
                  <a:pt x="632" y="909"/>
                  <a:pt x="631" y="903"/>
                </a:cubicBezTo>
                <a:cubicBezTo>
                  <a:pt x="631" y="896"/>
                  <a:pt x="626" y="891"/>
                  <a:pt x="619" y="891"/>
                </a:cubicBezTo>
                <a:cubicBezTo>
                  <a:pt x="613" y="891"/>
                  <a:pt x="608" y="896"/>
                  <a:pt x="608" y="902"/>
                </a:cubicBezTo>
                <a:cubicBezTo>
                  <a:pt x="608" y="909"/>
                  <a:pt x="613" y="914"/>
                  <a:pt x="620" y="914"/>
                </a:cubicBezTo>
                <a:close/>
                <a:moveTo>
                  <a:pt x="1211" y="900"/>
                </a:moveTo>
                <a:cubicBezTo>
                  <a:pt x="1211" y="907"/>
                  <a:pt x="1216" y="912"/>
                  <a:pt x="1222" y="913"/>
                </a:cubicBezTo>
                <a:cubicBezTo>
                  <a:pt x="1229" y="913"/>
                  <a:pt x="1234" y="908"/>
                  <a:pt x="1235" y="901"/>
                </a:cubicBezTo>
                <a:cubicBezTo>
                  <a:pt x="1235" y="895"/>
                  <a:pt x="1229" y="889"/>
                  <a:pt x="1223" y="889"/>
                </a:cubicBezTo>
                <a:cubicBezTo>
                  <a:pt x="1217" y="889"/>
                  <a:pt x="1211" y="894"/>
                  <a:pt x="1211" y="900"/>
                </a:cubicBezTo>
                <a:close/>
                <a:moveTo>
                  <a:pt x="807" y="633"/>
                </a:moveTo>
                <a:cubicBezTo>
                  <a:pt x="800" y="633"/>
                  <a:pt x="795" y="639"/>
                  <a:pt x="795" y="645"/>
                </a:cubicBezTo>
                <a:cubicBezTo>
                  <a:pt x="795" y="652"/>
                  <a:pt x="801" y="657"/>
                  <a:pt x="807" y="657"/>
                </a:cubicBezTo>
                <a:cubicBezTo>
                  <a:pt x="813" y="656"/>
                  <a:pt x="818" y="651"/>
                  <a:pt x="818" y="645"/>
                </a:cubicBezTo>
                <a:cubicBezTo>
                  <a:pt x="818" y="639"/>
                  <a:pt x="813" y="634"/>
                  <a:pt x="807" y="633"/>
                </a:cubicBezTo>
                <a:close/>
                <a:moveTo>
                  <a:pt x="1067" y="669"/>
                </a:moveTo>
                <a:cubicBezTo>
                  <a:pt x="1067" y="675"/>
                  <a:pt x="1072" y="680"/>
                  <a:pt x="1078" y="680"/>
                </a:cubicBezTo>
                <a:cubicBezTo>
                  <a:pt x="1085" y="681"/>
                  <a:pt x="1090" y="675"/>
                  <a:pt x="1090" y="669"/>
                </a:cubicBezTo>
                <a:cubicBezTo>
                  <a:pt x="1090" y="663"/>
                  <a:pt x="1085" y="657"/>
                  <a:pt x="1079" y="657"/>
                </a:cubicBezTo>
                <a:cubicBezTo>
                  <a:pt x="1072" y="657"/>
                  <a:pt x="1067" y="663"/>
                  <a:pt x="1067" y="669"/>
                </a:cubicBezTo>
                <a:close/>
                <a:moveTo>
                  <a:pt x="999" y="623"/>
                </a:moveTo>
                <a:cubicBezTo>
                  <a:pt x="993" y="623"/>
                  <a:pt x="988" y="628"/>
                  <a:pt x="988" y="635"/>
                </a:cubicBezTo>
                <a:cubicBezTo>
                  <a:pt x="988" y="641"/>
                  <a:pt x="993" y="646"/>
                  <a:pt x="999" y="646"/>
                </a:cubicBezTo>
                <a:cubicBezTo>
                  <a:pt x="1006" y="646"/>
                  <a:pt x="1011" y="641"/>
                  <a:pt x="1011" y="635"/>
                </a:cubicBezTo>
                <a:cubicBezTo>
                  <a:pt x="1011" y="629"/>
                  <a:pt x="1006" y="623"/>
                  <a:pt x="999" y="623"/>
                </a:cubicBezTo>
                <a:close/>
                <a:moveTo>
                  <a:pt x="891" y="637"/>
                </a:moveTo>
                <a:cubicBezTo>
                  <a:pt x="897" y="637"/>
                  <a:pt x="902" y="632"/>
                  <a:pt x="902" y="626"/>
                </a:cubicBezTo>
                <a:cubicBezTo>
                  <a:pt x="903" y="619"/>
                  <a:pt x="898" y="614"/>
                  <a:pt x="891" y="614"/>
                </a:cubicBezTo>
                <a:cubicBezTo>
                  <a:pt x="885" y="614"/>
                  <a:pt x="879" y="619"/>
                  <a:pt x="879" y="626"/>
                </a:cubicBezTo>
                <a:cubicBezTo>
                  <a:pt x="880" y="632"/>
                  <a:pt x="885" y="637"/>
                  <a:pt x="891" y="637"/>
                </a:cubicBezTo>
                <a:close/>
                <a:moveTo>
                  <a:pt x="1166" y="788"/>
                </a:moveTo>
                <a:cubicBezTo>
                  <a:pt x="1166" y="794"/>
                  <a:pt x="1172" y="799"/>
                  <a:pt x="1178" y="799"/>
                </a:cubicBezTo>
                <a:cubicBezTo>
                  <a:pt x="1184" y="799"/>
                  <a:pt x="1189" y="794"/>
                  <a:pt x="1189" y="787"/>
                </a:cubicBezTo>
                <a:cubicBezTo>
                  <a:pt x="1189" y="781"/>
                  <a:pt x="1183" y="776"/>
                  <a:pt x="1177" y="776"/>
                </a:cubicBezTo>
                <a:cubicBezTo>
                  <a:pt x="1171" y="776"/>
                  <a:pt x="1166" y="782"/>
                  <a:pt x="1166" y="788"/>
                </a:cubicBezTo>
                <a:close/>
                <a:moveTo>
                  <a:pt x="923" y="1215"/>
                </a:moveTo>
                <a:cubicBezTo>
                  <a:pt x="929" y="1215"/>
                  <a:pt x="934" y="1210"/>
                  <a:pt x="934" y="1204"/>
                </a:cubicBezTo>
                <a:cubicBezTo>
                  <a:pt x="934" y="1197"/>
                  <a:pt x="929" y="1192"/>
                  <a:pt x="922" y="1192"/>
                </a:cubicBezTo>
                <a:cubicBezTo>
                  <a:pt x="916" y="1192"/>
                  <a:pt x="911" y="1198"/>
                  <a:pt x="911" y="1205"/>
                </a:cubicBezTo>
                <a:cubicBezTo>
                  <a:pt x="911" y="1211"/>
                  <a:pt x="917" y="1216"/>
                  <a:pt x="923" y="1215"/>
                </a:cubicBezTo>
                <a:close/>
                <a:moveTo>
                  <a:pt x="1195" y="1035"/>
                </a:moveTo>
                <a:cubicBezTo>
                  <a:pt x="1195" y="1029"/>
                  <a:pt x="1190" y="1024"/>
                  <a:pt x="1184" y="1023"/>
                </a:cubicBezTo>
                <a:cubicBezTo>
                  <a:pt x="1177" y="1023"/>
                  <a:pt x="1172" y="1029"/>
                  <a:pt x="1172" y="1035"/>
                </a:cubicBezTo>
                <a:cubicBezTo>
                  <a:pt x="1172" y="1042"/>
                  <a:pt x="1178" y="1047"/>
                  <a:pt x="1184" y="1046"/>
                </a:cubicBezTo>
                <a:cubicBezTo>
                  <a:pt x="1190" y="1046"/>
                  <a:pt x="1195" y="1041"/>
                  <a:pt x="1195" y="1035"/>
                </a:cubicBezTo>
                <a:close/>
                <a:moveTo>
                  <a:pt x="688" y="756"/>
                </a:moveTo>
                <a:cubicBezTo>
                  <a:pt x="695" y="757"/>
                  <a:pt x="700" y="752"/>
                  <a:pt x="700" y="746"/>
                </a:cubicBezTo>
                <a:cubicBezTo>
                  <a:pt x="701" y="739"/>
                  <a:pt x="696" y="734"/>
                  <a:pt x="690" y="733"/>
                </a:cubicBezTo>
                <a:cubicBezTo>
                  <a:pt x="684" y="733"/>
                  <a:pt x="678" y="738"/>
                  <a:pt x="677" y="744"/>
                </a:cubicBezTo>
                <a:cubicBezTo>
                  <a:pt x="677" y="750"/>
                  <a:pt x="682" y="756"/>
                  <a:pt x="688" y="756"/>
                </a:cubicBezTo>
                <a:close/>
                <a:moveTo>
                  <a:pt x="651" y="988"/>
                </a:moveTo>
                <a:cubicBezTo>
                  <a:pt x="651" y="981"/>
                  <a:pt x="646" y="976"/>
                  <a:pt x="640" y="976"/>
                </a:cubicBezTo>
                <a:cubicBezTo>
                  <a:pt x="634" y="975"/>
                  <a:pt x="628" y="981"/>
                  <a:pt x="628" y="987"/>
                </a:cubicBezTo>
                <a:cubicBezTo>
                  <a:pt x="628" y="993"/>
                  <a:pt x="633" y="999"/>
                  <a:pt x="639" y="999"/>
                </a:cubicBezTo>
                <a:cubicBezTo>
                  <a:pt x="645" y="999"/>
                  <a:pt x="651" y="994"/>
                  <a:pt x="651" y="988"/>
                </a:cubicBezTo>
                <a:close/>
                <a:moveTo>
                  <a:pt x="945" y="618"/>
                </a:moveTo>
                <a:cubicBezTo>
                  <a:pt x="939" y="618"/>
                  <a:pt x="933" y="623"/>
                  <a:pt x="933" y="630"/>
                </a:cubicBezTo>
                <a:cubicBezTo>
                  <a:pt x="933" y="636"/>
                  <a:pt x="938" y="641"/>
                  <a:pt x="945" y="641"/>
                </a:cubicBezTo>
                <a:cubicBezTo>
                  <a:pt x="951" y="641"/>
                  <a:pt x="956" y="636"/>
                  <a:pt x="956" y="630"/>
                </a:cubicBezTo>
                <a:cubicBezTo>
                  <a:pt x="956" y="624"/>
                  <a:pt x="952" y="619"/>
                  <a:pt x="945" y="618"/>
                </a:cubicBezTo>
                <a:close/>
                <a:moveTo>
                  <a:pt x="1092" y="699"/>
                </a:moveTo>
                <a:cubicBezTo>
                  <a:pt x="1092" y="705"/>
                  <a:pt x="1097" y="710"/>
                  <a:pt x="1103" y="710"/>
                </a:cubicBezTo>
                <a:cubicBezTo>
                  <a:pt x="1110" y="710"/>
                  <a:pt x="1115" y="705"/>
                  <a:pt x="1115" y="699"/>
                </a:cubicBezTo>
                <a:cubicBezTo>
                  <a:pt x="1115" y="692"/>
                  <a:pt x="1110" y="687"/>
                  <a:pt x="1103" y="687"/>
                </a:cubicBezTo>
                <a:cubicBezTo>
                  <a:pt x="1097" y="687"/>
                  <a:pt x="1092" y="693"/>
                  <a:pt x="1092" y="699"/>
                </a:cubicBezTo>
                <a:close/>
                <a:moveTo>
                  <a:pt x="868" y="1210"/>
                </a:moveTo>
                <a:cubicBezTo>
                  <a:pt x="874" y="1210"/>
                  <a:pt x="879" y="1205"/>
                  <a:pt x="879" y="1199"/>
                </a:cubicBezTo>
                <a:cubicBezTo>
                  <a:pt x="879" y="1193"/>
                  <a:pt x="875" y="1188"/>
                  <a:pt x="868" y="1187"/>
                </a:cubicBezTo>
                <a:cubicBezTo>
                  <a:pt x="862" y="1187"/>
                  <a:pt x="857" y="1192"/>
                  <a:pt x="857" y="1198"/>
                </a:cubicBezTo>
                <a:cubicBezTo>
                  <a:pt x="856" y="1205"/>
                  <a:pt x="861" y="1210"/>
                  <a:pt x="868" y="1210"/>
                </a:cubicBezTo>
                <a:close/>
                <a:moveTo>
                  <a:pt x="778" y="658"/>
                </a:moveTo>
                <a:cubicBezTo>
                  <a:pt x="772" y="658"/>
                  <a:pt x="766" y="663"/>
                  <a:pt x="766" y="669"/>
                </a:cubicBezTo>
                <a:cubicBezTo>
                  <a:pt x="766" y="676"/>
                  <a:pt x="771" y="681"/>
                  <a:pt x="778" y="681"/>
                </a:cubicBezTo>
                <a:cubicBezTo>
                  <a:pt x="784" y="681"/>
                  <a:pt x="789" y="676"/>
                  <a:pt x="789" y="670"/>
                </a:cubicBezTo>
                <a:cubicBezTo>
                  <a:pt x="789" y="663"/>
                  <a:pt x="784" y="658"/>
                  <a:pt x="778" y="658"/>
                </a:cubicBezTo>
                <a:close/>
                <a:moveTo>
                  <a:pt x="1017" y="1184"/>
                </a:moveTo>
                <a:cubicBezTo>
                  <a:pt x="1017" y="1177"/>
                  <a:pt x="1013" y="1172"/>
                  <a:pt x="1006" y="1172"/>
                </a:cubicBezTo>
                <a:cubicBezTo>
                  <a:pt x="1000" y="1172"/>
                  <a:pt x="995" y="1177"/>
                  <a:pt x="995" y="1183"/>
                </a:cubicBezTo>
                <a:cubicBezTo>
                  <a:pt x="995" y="1189"/>
                  <a:pt x="1000" y="1194"/>
                  <a:pt x="1006" y="1195"/>
                </a:cubicBezTo>
                <a:cubicBezTo>
                  <a:pt x="1012" y="1195"/>
                  <a:pt x="1017" y="1190"/>
                  <a:pt x="1017" y="1184"/>
                </a:cubicBezTo>
                <a:close/>
                <a:moveTo>
                  <a:pt x="748" y="683"/>
                </a:moveTo>
                <a:cubicBezTo>
                  <a:pt x="741" y="683"/>
                  <a:pt x="736" y="688"/>
                  <a:pt x="736" y="695"/>
                </a:cubicBezTo>
                <a:cubicBezTo>
                  <a:pt x="736" y="701"/>
                  <a:pt x="741" y="706"/>
                  <a:pt x="748" y="706"/>
                </a:cubicBezTo>
                <a:cubicBezTo>
                  <a:pt x="754" y="706"/>
                  <a:pt x="759" y="701"/>
                  <a:pt x="759" y="695"/>
                </a:cubicBezTo>
                <a:cubicBezTo>
                  <a:pt x="759" y="688"/>
                  <a:pt x="754" y="683"/>
                  <a:pt x="748" y="683"/>
                </a:cubicBezTo>
                <a:close/>
                <a:moveTo>
                  <a:pt x="1141" y="758"/>
                </a:moveTo>
                <a:cubicBezTo>
                  <a:pt x="1141" y="764"/>
                  <a:pt x="1146" y="769"/>
                  <a:pt x="1153" y="769"/>
                </a:cubicBezTo>
                <a:cubicBezTo>
                  <a:pt x="1159" y="769"/>
                  <a:pt x="1164" y="764"/>
                  <a:pt x="1164" y="758"/>
                </a:cubicBezTo>
                <a:cubicBezTo>
                  <a:pt x="1164" y="751"/>
                  <a:pt x="1159" y="747"/>
                  <a:pt x="1153" y="746"/>
                </a:cubicBezTo>
                <a:cubicBezTo>
                  <a:pt x="1147" y="746"/>
                  <a:pt x="1141" y="751"/>
                  <a:pt x="1141" y="758"/>
                </a:cubicBezTo>
                <a:close/>
                <a:moveTo>
                  <a:pt x="800" y="1164"/>
                </a:moveTo>
                <a:cubicBezTo>
                  <a:pt x="800" y="1158"/>
                  <a:pt x="795" y="1153"/>
                  <a:pt x="788" y="1153"/>
                </a:cubicBezTo>
                <a:cubicBezTo>
                  <a:pt x="782" y="1153"/>
                  <a:pt x="777" y="1158"/>
                  <a:pt x="777" y="1165"/>
                </a:cubicBezTo>
                <a:cubicBezTo>
                  <a:pt x="778" y="1171"/>
                  <a:pt x="783" y="1176"/>
                  <a:pt x="789" y="1176"/>
                </a:cubicBezTo>
                <a:cubicBezTo>
                  <a:pt x="795" y="1176"/>
                  <a:pt x="800" y="1171"/>
                  <a:pt x="800" y="1164"/>
                </a:cubicBezTo>
                <a:close/>
                <a:moveTo>
                  <a:pt x="1117" y="728"/>
                </a:moveTo>
                <a:cubicBezTo>
                  <a:pt x="1117" y="734"/>
                  <a:pt x="1122" y="739"/>
                  <a:pt x="1128" y="739"/>
                </a:cubicBezTo>
                <a:cubicBezTo>
                  <a:pt x="1134" y="739"/>
                  <a:pt x="1139" y="734"/>
                  <a:pt x="1139" y="728"/>
                </a:cubicBezTo>
                <a:cubicBezTo>
                  <a:pt x="1139" y="722"/>
                  <a:pt x="1134" y="717"/>
                  <a:pt x="1128" y="716"/>
                </a:cubicBezTo>
                <a:cubicBezTo>
                  <a:pt x="1122" y="716"/>
                  <a:pt x="1117" y="721"/>
                  <a:pt x="1117" y="728"/>
                </a:cubicBezTo>
                <a:close/>
                <a:moveTo>
                  <a:pt x="643" y="823"/>
                </a:moveTo>
                <a:cubicBezTo>
                  <a:pt x="643" y="830"/>
                  <a:pt x="648" y="835"/>
                  <a:pt x="654" y="835"/>
                </a:cubicBezTo>
                <a:cubicBezTo>
                  <a:pt x="660" y="834"/>
                  <a:pt x="665" y="829"/>
                  <a:pt x="665" y="823"/>
                </a:cubicBezTo>
                <a:cubicBezTo>
                  <a:pt x="665" y="817"/>
                  <a:pt x="660" y="812"/>
                  <a:pt x="654" y="812"/>
                </a:cubicBezTo>
                <a:cubicBezTo>
                  <a:pt x="648" y="812"/>
                  <a:pt x="643" y="817"/>
                  <a:pt x="643" y="823"/>
                </a:cubicBezTo>
                <a:close/>
                <a:moveTo>
                  <a:pt x="1187" y="871"/>
                </a:moveTo>
                <a:cubicBezTo>
                  <a:pt x="1187" y="878"/>
                  <a:pt x="1192" y="883"/>
                  <a:pt x="1198" y="882"/>
                </a:cubicBezTo>
                <a:cubicBezTo>
                  <a:pt x="1205" y="882"/>
                  <a:pt x="1210" y="877"/>
                  <a:pt x="1209" y="871"/>
                </a:cubicBezTo>
                <a:cubicBezTo>
                  <a:pt x="1209" y="865"/>
                  <a:pt x="1204" y="860"/>
                  <a:pt x="1198" y="860"/>
                </a:cubicBezTo>
                <a:cubicBezTo>
                  <a:pt x="1192" y="860"/>
                  <a:pt x="1187" y="865"/>
                  <a:pt x="1187" y="871"/>
                </a:cubicBezTo>
                <a:close/>
                <a:moveTo>
                  <a:pt x="706" y="719"/>
                </a:moveTo>
                <a:cubicBezTo>
                  <a:pt x="706" y="725"/>
                  <a:pt x="711" y="730"/>
                  <a:pt x="717" y="730"/>
                </a:cubicBezTo>
                <a:cubicBezTo>
                  <a:pt x="724" y="731"/>
                  <a:pt x="729" y="726"/>
                  <a:pt x="729" y="720"/>
                </a:cubicBezTo>
                <a:cubicBezTo>
                  <a:pt x="729" y="713"/>
                  <a:pt x="724" y="708"/>
                  <a:pt x="718" y="708"/>
                </a:cubicBezTo>
                <a:cubicBezTo>
                  <a:pt x="712" y="708"/>
                  <a:pt x="707" y="713"/>
                  <a:pt x="706" y="719"/>
                </a:cubicBezTo>
                <a:close/>
                <a:moveTo>
                  <a:pt x="1188" y="969"/>
                </a:moveTo>
                <a:cubicBezTo>
                  <a:pt x="1182" y="969"/>
                  <a:pt x="1177" y="975"/>
                  <a:pt x="1177" y="981"/>
                </a:cubicBezTo>
                <a:cubicBezTo>
                  <a:pt x="1178" y="987"/>
                  <a:pt x="1183" y="991"/>
                  <a:pt x="1189" y="991"/>
                </a:cubicBezTo>
                <a:cubicBezTo>
                  <a:pt x="1195" y="991"/>
                  <a:pt x="1200" y="986"/>
                  <a:pt x="1200" y="980"/>
                </a:cubicBezTo>
                <a:cubicBezTo>
                  <a:pt x="1200" y="974"/>
                  <a:pt x="1194" y="969"/>
                  <a:pt x="1188" y="969"/>
                </a:cubicBezTo>
                <a:close/>
                <a:moveTo>
                  <a:pt x="633" y="933"/>
                </a:moveTo>
                <a:cubicBezTo>
                  <a:pt x="633" y="939"/>
                  <a:pt x="638" y="944"/>
                  <a:pt x="644" y="944"/>
                </a:cubicBezTo>
                <a:cubicBezTo>
                  <a:pt x="651" y="944"/>
                  <a:pt x="656" y="939"/>
                  <a:pt x="656" y="933"/>
                </a:cubicBezTo>
                <a:cubicBezTo>
                  <a:pt x="656" y="926"/>
                  <a:pt x="651" y="921"/>
                  <a:pt x="644" y="921"/>
                </a:cubicBezTo>
                <a:cubicBezTo>
                  <a:pt x="638" y="921"/>
                  <a:pt x="633" y="927"/>
                  <a:pt x="633" y="933"/>
                </a:cubicBezTo>
                <a:close/>
                <a:moveTo>
                  <a:pt x="1047" y="1159"/>
                </a:moveTo>
                <a:cubicBezTo>
                  <a:pt x="1047" y="1153"/>
                  <a:pt x="1042" y="1148"/>
                  <a:pt x="1036" y="1148"/>
                </a:cubicBezTo>
                <a:cubicBezTo>
                  <a:pt x="1030" y="1148"/>
                  <a:pt x="1025" y="1152"/>
                  <a:pt x="1025" y="1158"/>
                </a:cubicBezTo>
                <a:cubicBezTo>
                  <a:pt x="1025" y="1165"/>
                  <a:pt x="1030" y="1170"/>
                  <a:pt x="1036" y="1170"/>
                </a:cubicBezTo>
                <a:cubicBezTo>
                  <a:pt x="1042" y="1170"/>
                  <a:pt x="1047" y="1165"/>
                  <a:pt x="1047" y="1159"/>
                </a:cubicBezTo>
                <a:close/>
                <a:moveTo>
                  <a:pt x="1013" y="665"/>
                </a:moveTo>
                <a:cubicBezTo>
                  <a:pt x="1013" y="671"/>
                  <a:pt x="1018" y="675"/>
                  <a:pt x="1024" y="676"/>
                </a:cubicBezTo>
                <a:cubicBezTo>
                  <a:pt x="1030" y="676"/>
                  <a:pt x="1035" y="671"/>
                  <a:pt x="1035" y="665"/>
                </a:cubicBezTo>
                <a:cubicBezTo>
                  <a:pt x="1035" y="659"/>
                  <a:pt x="1030" y="653"/>
                  <a:pt x="1024" y="653"/>
                </a:cubicBezTo>
                <a:cubicBezTo>
                  <a:pt x="1018" y="653"/>
                  <a:pt x="1013" y="659"/>
                  <a:pt x="1013" y="665"/>
                </a:cubicBezTo>
                <a:close/>
                <a:moveTo>
                  <a:pt x="775" y="1134"/>
                </a:moveTo>
                <a:cubicBezTo>
                  <a:pt x="775" y="1128"/>
                  <a:pt x="770" y="1124"/>
                  <a:pt x="764" y="1124"/>
                </a:cubicBezTo>
                <a:cubicBezTo>
                  <a:pt x="758" y="1124"/>
                  <a:pt x="753" y="1129"/>
                  <a:pt x="753" y="1134"/>
                </a:cubicBezTo>
                <a:cubicBezTo>
                  <a:pt x="753" y="1140"/>
                  <a:pt x="758" y="1146"/>
                  <a:pt x="764" y="1146"/>
                </a:cubicBezTo>
                <a:cubicBezTo>
                  <a:pt x="770" y="1146"/>
                  <a:pt x="775" y="1141"/>
                  <a:pt x="775" y="1134"/>
                </a:cubicBezTo>
                <a:close/>
                <a:moveTo>
                  <a:pt x="661" y="878"/>
                </a:moveTo>
                <a:cubicBezTo>
                  <a:pt x="661" y="872"/>
                  <a:pt x="656" y="867"/>
                  <a:pt x="650" y="867"/>
                </a:cubicBezTo>
                <a:cubicBezTo>
                  <a:pt x="644" y="867"/>
                  <a:pt x="638" y="872"/>
                  <a:pt x="638" y="878"/>
                </a:cubicBezTo>
                <a:cubicBezTo>
                  <a:pt x="639" y="884"/>
                  <a:pt x="643" y="889"/>
                  <a:pt x="649" y="889"/>
                </a:cubicBezTo>
                <a:cubicBezTo>
                  <a:pt x="656" y="889"/>
                  <a:pt x="661" y="885"/>
                  <a:pt x="661" y="878"/>
                </a:cubicBezTo>
                <a:close/>
                <a:moveTo>
                  <a:pt x="850" y="649"/>
                </a:moveTo>
                <a:cubicBezTo>
                  <a:pt x="849" y="655"/>
                  <a:pt x="854" y="661"/>
                  <a:pt x="860" y="661"/>
                </a:cubicBezTo>
                <a:cubicBezTo>
                  <a:pt x="866" y="662"/>
                  <a:pt x="871" y="657"/>
                  <a:pt x="872" y="652"/>
                </a:cubicBezTo>
                <a:cubicBezTo>
                  <a:pt x="873" y="645"/>
                  <a:pt x="868" y="640"/>
                  <a:pt x="862" y="639"/>
                </a:cubicBezTo>
                <a:cubicBezTo>
                  <a:pt x="856" y="639"/>
                  <a:pt x="850" y="643"/>
                  <a:pt x="850" y="649"/>
                </a:cubicBezTo>
                <a:close/>
                <a:moveTo>
                  <a:pt x="1165" y="1060"/>
                </a:moveTo>
                <a:cubicBezTo>
                  <a:pt x="1165" y="1054"/>
                  <a:pt x="1160" y="1049"/>
                  <a:pt x="1154" y="1049"/>
                </a:cubicBezTo>
                <a:cubicBezTo>
                  <a:pt x="1148" y="1049"/>
                  <a:pt x="1143" y="1053"/>
                  <a:pt x="1143" y="1059"/>
                </a:cubicBezTo>
                <a:cubicBezTo>
                  <a:pt x="1142" y="1065"/>
                  <a:pt x="1147" y="1071"/>
                  <a:pt x="1153" y="1071"/>
                </a:cubicBezTo>
                <a:cubicBezTo>
                  <a:pt x="1159" y="1071"/>
                  <a:pt x="1165" y="1066"/>
                  <a:pt x="1165" y="1060"/>
                </a:cubicBezTo>
                <a:close/>
                <a:moveTo>
                  <a:pt x="1136" y="1085"/>
                </a:moveTo>
                <a:cubicBezTo>
                  <a:pt x="1136" y="1079"/>
                  <a:pt x="1130" y="1073"/>
                  <a:pt x="1124" y="1073"/>
                </a:cubicBezTo>
                <a:cubicBezTo>
                  <a:pt x="1118" y="1073"/>
                  <a:pt x="1113" y="1079"/>
                  <a:pt x="1114" y="1085"/>
                </a:cubicBezTo>
                <a:cubicBezTo>
                  <a:pt x="1114" y="1091"/>
                  <a:pt x="1119" y="1095"/>
                  <a:pt x="1125" y="1095"/>
                </a:cubicBezTo>
                <a:cubicBezTo>
                  <a:pt x="1131" y="1095"/>
                  <a:pt x="1136" y="1090"/>
                  <a:pt x="1136" y="1085"/>
                </a:cubicBezTo>
                <a:close/>
                <a:moveTo>
                  <a:pt x="676" y="1016"/>
                </a:moveTo>
                <a:cubicBezTo>
                  <a:pt x="676" y="1010"/>
                  <a:pt x="671" y="1005"/>
                  <a:pt x="665" y="1005"/>
                </a:cubicBezTo>
                <a:cubicBezTo>
                  <a:pt x="659" y="1005"/>
                  <a:pt x="653" y="1011"/>
                  <a:pt x="654" y="1017"/>
                </a:cubicBezTo>
                <a:cubicBezTo>
                  <a:pt x="654" y="1023"/>
                  <a:pt x="659" y="1028"/>
                  <a:pt x="666" y="1027"/>
                </a:cubicBezTo>
                <a:cubicBezTo>
                  <a:pt x="672" y="1027"/>
                  <a:pt x="676" y="1022"/>
                  <a:pt x="676" y="1016"/>
                </a:cubicBezTo>
                <a:close/>
                <a:moveTo>
                  <a:pt x="1182" y="926"/>
                </a:moveTo>
                <a:cubicBezTo>
                  <a:pt x="1182" y="932"/>
                  <a:pt x="1187" y="937"/>
                  <a:pt x="1193" y="937"/>
                </a:cubicBezTo>
                <a:cubicBezTo>
                  <a:pt x="1199" y="937"/>
                  <a:pt x="1204" y="932"/>
                  <a:pt x="1204" y="925"/>
                </a:cubicBezTo>
                <a:cubicBezTo>
                  <a:pt x="1204" y="919"/>
                  <a:pt x="1198" y="914"/>
                  <a:pt x="1192" y="914"/>
                </a:cubicBezTo>
                <a:cubicBezTo>
                  <a:pt x="1186" y="915"/>
                  <a:pt x="1182" y="920"/>
                  <a:pt x="1182" y="926"/>
                </a:cubicBezTo>
                <a:close/>
                <a:moveTo>
                  <a:pt x="854" y="1169"/>
                </a:moveTo>
                <a:cubicBezTo>
                  <a:pt x="854" y="1163"/>
                  <a:pt x="849" y="1158"/>
                  <a:pt x="844" y="1158"/>
                </a:cubicBezTo>
                <a:cubicBezTo>
                  <a:pt x="837" y="1158"/>
                  <a:pt x="833" y="1162"/>
                  <a:pt x="832" y="1168"/>
                </a:cubicBezTo>
                <a:cubicBezTo>
                  <a:pt x="832" y="1175"/>
                  <a:pt x="837" y="1180"/>
                  <a:pt x="843" y="1180"/>
                </a:cubicBezTo>
                <a:cubicBezTo>
                  <a:pt x="849" y="1180"/>
                  <a:pt x="854" y="1175"/>
                  <a:pt x="854" y="1169"/>
                </a:cubicBezTo>
                <a:close/>
                <a:moveTo>
                  <a:pt x="673" y="798"/>
                </a:moveTo>
                <a:cubicBezTo>
                  <a:pt x="672" y="804"/>
                  <a:pt x="678" y="810"/>
                  <a:pt x="684" y="810"/>
                </a:cubicBezTo>
                <a:cubicBezTo>
                  <a:pt x="690" y="810"/>
                  <a:pt x="695" y="804"/>
                  <a:pt x="695" y="798"/>
                </a:cubicBezTo>
                <a:cubicBezTo>
                  <a:pt x="695" y="792"/>
                  <a:pt x="690" y="788"/>
                  <a:pt x="684" y="788"/>
                </a:cubicBezTo>
                <a:cubicBezTo>
                  <a:pt x="678" y="788"/>
                  <a:pt x="673" y="792"/>
                  <a:pt x="673" y="798"/>
                </a:cubicBezTo>
                <a:close/>
                <a:moveTo>
                  <a:pt x="689" y="1057"/>
                </a:moveTo>
                <a:cubicBezTo>
                  <a:pt x="695" y="1058"/>
                  <a:pt x="701" y="1052"/>
                  <a:pt x="701" y="1046"/>
                </a:cubicBezTo>
                <a:cubicBezTo>
                  <a:pt x="701" y="1040"/>
                  <a:pt x="696" y="1035"/>
                  <a:pt x="690" y="1035"/>
                </a:cubicBezTo>
                <a:cubicBezTo>
                  <a:pt x="684" y="1035"/>
                  <a:pt x="679" y="1040"/>
                  <a:pt x="679" y="1046"/>
                </a:cubicBezTo>
                <a:cubicBezTo>
                  <a:pt x="679" y="1052"/>
                  <a:pt x="683" y="1057"/>
                  <a:pt x="689" y="1057"/>
                </a:cubicBezTo>
                <a:close/>
                <a:moveTo>
                  <a:pt x="1173" y="831"/>
                </a:moveTo>
                <a:cubicBezTo>
                  <a:pt x="1167" y="831"/>
                  <a:pt x="1162" y="837"/>
                  <a:pt x="1162" y="843"/>
                </a:cubicBezTo>
                <a:cubicBezTo>
                  <a:pt x="1162" y="849"/>
                  <a:pt x="1168" y="853"/>
                  <a:pt x="1174" y="853"/>
                </a:cubicBezTo>
                <a:cubicBezTo>
                  <a:pt x="1180" y="853"/>
                  <a:pt x="1184" y="848"/>
                  <a:pt x="1184" y="842"/>
                </a:cubicBezTo>
                <a:cubicBezTo>
                  <a:pt x="1184" y="836"/>
                  <a:pt x="1179" y="831"/>
                  <a:pt x="1173" y="831"/>
                </a:cubicBezTo>
                <a:close/>
                <a:moveTo>
                  <a:pt x="952" y="1167"/>
                </a:moveTo>
                <a:cubicBezTo>
                  <a:pt x="946" y="1167"/>
                  <a:pt x="940" y="1172"/>
                  <a:pt x="940" y="1178"/>
                </a:cubicBezTo>
                <a:cubicBezTo>
                  <a:pt x="940" y="1184"/>
                  <a:pt x="945" y="1189"/>
                  <a:pt x="951" y="1189"/>
                </a:cubicBezTo>
                <a:cubicBezTo>
                  <a:pt x="958" y="1189"/>
                  <a:pt x="962" y="1185"/>
                  <a:pt x="962" y="1179"/>
                </a:cubicBezTo>
                <a:cubicBezTo>
                  <a:pt x="963" y="1173"/>
                  <a:pt x="958" y="1167"/>
                  <a:pt x="952" y="1167"/>
                </a:cubicBezTo>
                <a:close/>
                <a:moveTo>
                  <a:pt x="680" y="963"/>
                </a:moveTo>
                <a:cubicBezTo>
                  <a:pt x="680" y="957"/>
                  <a:pt x="675" y="952"/>
                  <a:pt x="669" y="952"/>
                </a:cubicBezTo>
                <a:cubicBezTo>
                  <a:pt x="663" y="952"/>
                  <a:pt x="659" y="956"/>
                  <a:pt x="658" y="962"/>
                </a:cubicBezTo>
                <a:cubicBezTo>
                  <a:pt x="658" y="968"/>
                  <a:pt x="663" y="973"/>
                  <a:pt x="669" y="973"/>
                </a:cubicBezTo>
                <a:cubicBezTo>
                  <a:pt x="675" y="973"/>
                  <a:pt x="680" y="968"/>
                  <a:pt x="680" y="963"/>
                </a:cubicBezTo>
                <a:close/>
                <a:moveTo>
                  <a:pt x="959" y="660"/>
                </a:moveTo>
                <a:cubicBezTo>
                  <a:pt x="959" y="666"/>
                  <a:pt x="963" y="670"/>
                  <a:pt x="969" y="670"/>
                </a:cubicBezTo>
                <a:cubicBezTo>
                  <a:pt x="975" y="670"/>
                  <a:pt x="980" y="666"/>
                  <a:pt x="980" y="660"/>
                </a:cubicBezTo>
                <a:cubicBezTo>
                  <a:pt x="981" y="654"/>
                  <a:pt x="975" y="648"/>
                  <a:pt x="969" y="649"/>
                </a:cubicBezTo>
                <a:cubicBezTo>
                  <a:pt x="963" y="649"/>
                  <a:pt x="959" y="654"/>
                  <a:pt x="959" y="660"/>
                </a:cubicBezTo>
                <a:close/>
                <a:moveTo>
                  <a:pt x="750" y="1105"/>
                </a:moveTo>
                <a:cubicBezTo>
                  <a:pt x="750" y="1099"/>
                  <a:pt x="745" y="1094"/>
                  <a:pt x="740" y="1094"/>
                </a:cubicBezTo>
                <a:cubicBezTo>
                  <a:pt x="733" y="1094"/>
                  <a:pt x="728" y="1099"/>
                  <a:pt x="728" y="1105"/>
                </a:cubicBezTo>
                <a:cubicBezTo>
                  <a:pt x="729" y="1111"/>
                  <a:pt x="733" y="1116"/>
                  <a:pt x="739" y="1116"/>
                </a:cubicBezTo>
                <a:cubicBezTo>
                  <a:pt x="745" y="1116"/>
                  <a:pt x="750" y="1111"/>
                  <a:pt x="750" y="1105"/>
                </a:cubicBezTo>
                <a:close/>
                <a:moveTo>
                  <a:pt x="1065" y="1123"/>
                </a:moveTo>
                <a:cubicBezTo>
                  <a:pt x="1059" y="1123"/>
                  <a:pt x="1054" y="1128"/>
                  <a:pt x="1054" y="1134"/>
                </a:cubicBezTo>
                <a:cubicBezTo>
                  <a:pt x="1054" y="1140"/>
                  <a:pt x="1059" y="1145"/>
                  <a:pt x="1065" y="1145"/>
                </a:cubicBezTo>
                <a:cubicBezTo>
                  <a:pt x="1071" y="1145"/>
                  <a:pt x="1076" y="1140"/>
                  <a:pt x="1076" y="1134"/>
                </a:cubicBezTo>
                <a:cubicBezTo>
                  <a:pt x="1076" y="1128"/>
                  <a:pt x="1071" y="1123"/>
                  <a:pt x="1065" y="1123"/>
                </a:cubicBezTo>
                <a:close/>
                <a:moveTo>
                  <a:pt x="821" y="675"/>
                </a:moveTo>
                <a:cubicBezTo>
                  <a:pt x="820" y="681"/>
                  <a:pt x="825" y="686"/>
                  <a:pt x="831" y="686"/>
                </a:cubicBezTo>
                <a:cubicBezTo>
                  <a:pt x="837" y="686"/>
                  <a:pt x="842" y="681"/>
                  <a:pt x="842" y="675"/>
                </a:cubicBezTo>
                <a:cubicBezTo>
                  <a:pt x="842" y="669"/>
                  <a:pt x="837" y="664"/>
                  <a:pt x="832" y="664"/>
                </a:cubicBezTo>
                <a:cubicBezTo>
                  <a:pt x="826" y="664"/>
                  <a:pt x="821" y="669"/>
                  <a:pt x="821" y="675"/>
                </a:cubicBezTo>
                <a:close/>
                <a:moveTo>
                  <a:pt x="909" y="1174"/>
                </a:moveTo>
                <a:cubicBezTo>
                  <a:pt x="909" y="1168"/>
                  <a:pt x="903" y="1163"/>
                  <a:pt x="898" y="1163"/>
                </a:cubicBezTo>
                <a:cubicBezTo>
                  <a:pt x="891" y="1163"/>
                  <a:pt x="887" y="1168"/>
                  <a:pt x="887" y="1174"/>
                </a:cubicBezTo>
                <a:cubicBezTo>
                  <a:pt x="887" y="1180"/>
                  <a:pt x="892" y="1185"/>
                  <a:pt x="898" y="1185"/>
                </a:cubicBezTo>
                <a:cubicBezTo>
                  <a:pt x="904" y="1185"/>
                  <a:pt x="909" y="1179"/>
                  <a:pt x="909" y="1174"/>
                </a:cubicBezTo>
                <a:close/>
                <a:moveTo>
                  <a:pt x="1106" y="1109"/>
                </a:moveTo>
                <a:cubicBezTo>
                  <a:pt x="1106" y="1103"/>
                  <a:pt x="1101" y="1099"/>
                  <a:pt x="1095" y="1098"/>
                </a:cubicBezTo>
                <a:cubicBezTo>
                  <a:pt x="1089" y="1098"/>
                  <a:pt x="1084" y="1103"/>
                  <a:pt x="1084" y="1109"/>
                </a:cubicBezTo>
                <a:cubicBezTo>
                  <a:pt x="1083" y="1115"/>
                  <a:pt x="1089" y="1120"/>
                  <a:pt x="1095" y="1120"/>
                </a:cubicBezTo>
                <a:cubicBezTo>
                  <a:pt x="1101" y="1120"/>
                  <a:pt x="1106" y="1115"/>
                  <a:pt x="1106" y="1109"/>
                </a:cubicBezTo>
                <a:close/>
                <a:moveTo>
                  <a:pt x="1038" y="694"/>
                </a:moveTo>
                <a:cubicBezTo>
                  <a:pt x="1038" y="699"/>
                  <a:pt x="1043" y="704"/>
                  <a:pt x="1049" y="704"/>
                </a:cubicBezTo>
                <a:cubicBezTo>
                  <a:pt x="1055" y="705"/>
                  <a:pt x="1059" y="700"/>
                  <a:pt x="1060" y="694"/>
                </a:cubicBezTo>
                <a:cubicBezTo>
                  <a:pt x="1060" y="688"/>
                  <a:pt x="1055" y="683"/>
                  <a:pt x="1049" y="683"/>
                </a:cubicBezTo>
                <a:cubicBezTo>
                  <a:pt x="1043" y="683"/>
                  <a:pt x="1038" y="688"/>
                  <a:pt x="1038" y="694"/>
                </a:cubicBezTo>
                <a:close/>
                <a:moveTo>
                  <a:pt x="725" y="1076"/>
                </a:moveTo>
                <a:cubicBezTo>
                  <a:pt x="725" y="1070"/>
                  <a:pt x="720" y="1065"/>
                  <a:pt x="715" y="1065"/>
                </a:cubicBezTo>
                <a:cubicBezTo>
                  <a:pt x="709" y="1065"/>
                  <a:pt x="703" y="1070"/>
                  <a:pt x="703" y="1076"/>
                </a:cubicBezTo>
                <a:cubicBezTo>
                  <a:pt x="704" y="1082"/>
                  <a:pt x="709" y="1087"/>
                  <a:pt x="715" y="1087"/>
                </a:cubicBezTo>
                <a:cubicBezTo>
                  <a:pt x="721" y="1087"/>
                  <a:pt x="725" y="1082"/>
                  <a:pt x="725" y="1076"/>
                </a:cubicBezTo>
                <a:close/>
                <a:moveTo>
                  <a:pt x="916" y="665"/>
                </a:moveTo>
                <a:cubicBezTo>
                  <a:pt x="922" y="665"/>
                  <a:pt x="927" y="660"/>
                  <a:pt x="927" y="654"/>
                </a:cubicBezTo>
                <a:cubicBezTo>
                  <a:pt x="926" y="648"/>
                  <a:pt x="921" y="643"/>
                  <a:pt x="916" y="643"/>
                </a:cubicBezTo>
                <a:cubicBezTo>
                  <a:pt x="910" y="643"/>
                  <a:pt x="905" y="649"/>
                  <a:pt x="905" y="654"/>
                </a:cubicBezTo>
                <a:cubicBezTo>
                  <a:pt x="905" y="660"/>
                  <a:pt x="910" y="665"/>
                  <a:pt x="916" y="665"/>
                </a:cubicBezTo>
                <a:close/>
                <a:moveTo>
                  <a:pt x="689" y="853"/>
                </a:moveTo>
                <a:cubicBezTo>
                  <a:pt x="689" y="847"/>
                  <a:pt x="684" y="842"/>
                  <a:pt x="678" y="843"/>
                </a:cubicBezTo>
                <a:cubicBezTo>
                  <a:pt x="673" y="843"/>
                  <a:pt x="668" y="848"/>
                  <a:pt x="668" y="853"/>
                </a:cubicBezTo>
                <a:cubicBezTo>
                  <a:pt x="668" y="859"/>
                  <a:pt x="673" y="864"/>
                  <a:pt x="679" y="864"/>
                </a:cubicBezTo>
                <a:cubicBezTo>
                  <a:pt x="685" y="864"/>
                  <a:pt x="689" y="859"/>
                  <a:pt x="689" y="853"/>
                </a:cubicBezTo>
                <a:close/>
                <a:moveTo>
                  <a:pt x="703" y="774"/>
                </a:moveTo>
                <a:cubicBezTo>
                  <a:pt x="703" y="780"/>
                  <a:pt x="708" y="785"/>
                  <a:pt x="714" y="785"/>
                </a:cubicBezTo>
                <a:cubicBezTo>
                  <a:pt x="720" y="784"/>
                  <a:pt x="724" y="780"/>
                  <a:pt x="724" y="774"/>
                </a:cubicBezTo>
                <a:cubicBezTo>
                  <a:pt x="724" y="768"/>
                  <a:pt x="720" y="763"/>
                  <a:pt x="714" y="763"/>
                </a:cubicBezTo>
                <a:cubicBezTo>
                  <a:pt x="708" y="763"/>
                  <a:pt x="703" y="768"/>
                  <a:pt x="703" y="774"/>
                </a:cubicBezTo>
                <a:close/>
                <a:moveTo>
                  <a:pt x="1170" y="1005"/>
                </a:moveTo>
                <a:cubicBezTo>
                  <a:pt x="1169" y="999"/>
                  <a:pt x="1164" y="994"/>
                  <a:pt x="1158" y="994"/>
                </a:cubicBezTo>
                <a:cubicBezTo>
                  <a:pt x="1152" y="995"/>
                  <a:pt x="1148" y="1000"/>
                  <a:pt x="1148" y="1005"/>
                </a:cubicBezTo>
                <a:cubicBezTo>
                  <a:pt x="1148" y="1011"/>
                  <a:pt x="1153" y="1016"/>
                  <a:pt x="1159" y="1016"/>
                </a:cubicBezTo>
                <a:cubicBezTo>
                  <a:pt x="1165" y="1016"/>
                  <a:pt x="1170" y="1010"/>
                  <a:pt x="1170" y="1005"/>
                </a:cubicBezTo>
                <a:close/>
                <a:moveTo>
                  <a:pt x="1148" y="802"/>
                </a:moveTo>
                <a:cubicBezTo>
                  <a:pt x="1142" y="802"/>
                  <a:pt x="1138" y="807"/>
                  <a:pt x="1138" y="812"/>
                </a:cubicBezTo>
                <a:cubicBezTo>
                  <a:pt x="1138" y="818"/>
                  <a:pt x="1143" y="823"/>
                  <a:pt x="1149" y="823"/>
                </a:cubicBezTo>
                <a:cubicBezTo>
                  <a:pt x="1155" y="823"/>
                  <a:pt x="1160" y="818"/>
                  <a:pt x="1159" y="812"/>
                </a:cubicBezTo>
                <a:cubicBezTo>
                  <a:pt x="1159" y="806"/>
                  <a:pt x="1154" y="801"/>
                  <a:pt x="1148" y="802"/>
                </a:cubicBezTo>
                <a:close/>
                <a:moveTo>
                  <a:pt x="1158" y="895"/>
                </a:moveTo>
                <a:cubicBezTo>
                  <a:pt x="1157" y="901"/>
                  <a:pt x="1162" y="906"/>
                  <a:pt x="1168" y="907"/>
                </a:cubicBezTo>
                <a:cubicBezTo>
                  <a:pt x="1174" y="907"/>
                  <a:pt x="1179" y="902"/>
                  <a:pt x="1179" y="896"/>
                </a:cubicBezTo>
                <a:cubicBezTo>
                  <a:pt x="1179" y="890"/>
                  <a:pt x="1174" y="885"/>
                  <a:pt x="1168" y="885"/>
                </a:cubicBezTo>
                <a:cubicBezTo>
                  <a:pt x="1163" y="885"/>
                  <a:pt x="1158" y="890"/>
                  <a:pt x="1158" y="895"/>
                </a:cubicBezTo>
                <a:close/>
                <a:moveTo>
                  <a:pt x="1063" y="724"/>
                </a:moveTo>
                <a:cubicBezTo>
                  <a:pt x="1063" y="730"/>
                  <a:pt x="1068" y="734"/>
                  <a:pt x="1074" y="734"/>
                </a:cubicBezTo>
                <a:cubicBezTo>
                  <a:pt x="1080" y="734"/>
                  <a:pt x="1084" y="729"/>
                  <a:pt x="1084" y="723"/>
                </a:cubicBezTo>
                <a:cubicBezTo>
                  <a:pt x="1084" y="718"/>
                  <a:pt x="1079" y="713"/>
                  <a:pt x="1074" y="713"/>
                </a:cubicBezTo>
                <a:cubicBezTo>
                  <a:pt x="1068" y="713"/>
                  <a:pt x="1063" y="718"/>
                  <a:pt x="1063" y="724"/>
                </a:cubicBezTo>
                <a:close/>
                <a:moveTo>
                  <a:pt x="829" y="1140"/>
                </a:moveTo>
                <a:cubicBezTo>
                  <a:pt x="829" y="1134"/>
                  <a:pt x="824" y="1129"/>
                  <a:pt x="818" y="1129"/>
                </a:cubicBezTo>
                <a:cubicBezTo>
                  <a:pt x="813" y="1129"/>
                  <a:pt x="808" y="1134"/>
                  <a:pt x="808" y="1139"/>
                </a:cubicBezTo>
                <a:cubicBezTo>
                  <a:pt x="808" y="1145"/>
                  <a:pt x="812" y="1150"/>
                  <a:pt x="818" y="1150"/>
                </a:cubicBezTo>
                <a:cubicBezTo>
                  <a:pt x="824" y="1151"/>
                  <a:pt x="829" y="1146"/>
                  <a:pt x="829" y="1140"/>
                </a:cubicBezTo>
                <a:close/>
                <a:moveTo>
                  <a:pt x="792" y="700"/>
                </a:moveTo>
                <a:cubicBezTo>
                  <a:pt x="792" y="706"/>
                  <a:pt x="797" y="711"/>
                  <a:pt x="803" y="710"/>
                </a:cubicBezTo>
                <a:cubicBezTo>
                  <a:pt x="809" y="710"/>
                  <a:pt x="813" y="705"/>
                  <a:pt x="813" y="699"/>
                </a:cubicBezTo>
                <a:cubicBezTo>
                  <a:pt x="813" y="694"/>
                  <a:pt x="808" y="689"/>
                  <a:pt x="802" y="689"/>
                </a:cubicBezTo>
                <a:cubicBezTo>
                  <a:pt x="796" y="689"/>
                  <a:pt x="792" y="694"/>
                  <a:pt x="792" y="700"/>
                </a:cubicBezTo>
                <a:close/>
                <a:moveTo>
                  <a:pt x="875" y="679"/>
                </a:moveTo>
                <a:cubicBezTo>
                  <a:pt x="876" y="685"/>
                  <a:pt x="880" y="690"/>
                  <a:pt x="886" y="690"/>
                </a:cubicBezTo>
                <a:cubicBezTo>
                  <a:pt x="892" y="689"/>
                  <a:pt x="896" y="685"/>
                  <a:pt x="896" y="679"/>
                </a:cubicBezTo>
                <a:cubicBezTo>
                  <a:pt x="896" y="674"/>
                  <a:pt x="892" y="669"/>
                  <a:pt x="886" y="669"/>
                </a:cubicBezTo>
                <a:cubicBezTo>
                  <a:pt x="880" y="668"/>
                  <a:pt x="875" y="674"/>
                  <a:pt x="875" y="679"/>
                </a:cubicBezTo>
                <a:close/>
                <a:moveTo>
                  <a:pt x="985" y="690"/>
                </a:moveTo>
                <a:cubicBezTo>
                  <a:pt x="985" y="695"/>
                  <a:pt x="989" y="700"/>
                  <a:pt x="995" y="700"/>
                </a:cubicBezTo>
                <a:cubicBezTo>
                  <a:pt x="1001" y="700"/>
                  <a:pt x="1005" y="695"/>
                  <a:pt x="1005" y="689"/>
                </a:cubicBezTo>
                <a:cubicBezTo>
                  <a:pt x="1005" y="684"/>
                  <a:pt x="1001" y="679"/>
                  <a:pt x="995" y="679"/>
                </a:cubicBezTo>
                <a:cubicBezTo>
                  <a:pt x="989" y="679"/>
                  <a:pt x="984" y="684"/>
                  <a:pt x="985" y="690"/>
                </a:cubicBezTo>
                <a:close/>
                <a:moveTo>
                  <a:pt x="1098" y="743"/>
                </a:moveTo>
                <a:cubicBezTo>
                  <a:pt x="1093" y="743"/>
                  <a:pt x="1088" y="747"/>
                  <a:pt x="1088" y="753"/>
                </a:cubicBezTo>
                <a:cubicBezTo>
                  <a:pt x="1088" y="759"/>
                  <a:pt x="1092" y="764"/>
                  <a:pt x="1098" y="764"/>
                </a:cubicBezTo>
                <a:cubicBezTo>
                  <a:pt x="1104" y="764"/>
                  <a:pt x="1109" y="759"/>
                  <a:pt x="1109" y="753"/>
                </a:cubicBezTo>
                <a:cubicBezTo>
                  <a:pt x="1109" y="748"/>
                  <a:pt x="1104" y="743"/>
                  <a:pt x="1098" y="743"/>
                </a:cubicBezTo>
                <a:close/>
                <a:moveTo>
                  <a:pt x="1153" y="951"/>
                </a:moveTo>
                <a:cubicBezTo>
                  <a:pt x="1153" y="956"/>
                  <a:pt x="1158" y="961"/>
                  <a:pt x="1164" y="961"/>
                </a:cubicBezTo>
                <a:cubicBezTo>
                  <a:pt x="1169" y="961"/>
                  <a:pt x="1174" y="957"/>
                  <a:pt x="1174" y="951"/>
                </a:cubicBezTo>
                <a:cubicBezTo>
                  <a:pt x="1175" y="945"/>
                  <a:pt x="1170" y="940"/>
                  <a:pt x="1164" y="940"/>
                </a:cubicBezTo>
                <a:cubicBezTo>
                  <a:pt x="1158" y="940"/>
                  <a:pt x="1153" y="945"/>
                  <a:pt x="1153" y="951"/>
                </a:cubicBezTo>
                <a:close/>
                <a:moveTo>
                  <a:pt x="732" y="749"/>
                </a:moveTo>
                <a:cubicBezTo>
                  <a:pt x="732" y="755"/>
                  <a:pt x="736" y="760"/>
                  <a:pt x="742" y="760"/>
                </a:cubicBezTo>
                <a:cubicBezTo>
                  <a:pt x="748" y="760"/>
                  <a:pt x="753" y="755"/>
                  <a:pt x="753" y="750"/>
                </a:cubicBezTo>
                <a:cubicBezTo>
                  <a:pt x="753" y="744"/>
                  <a:pt x="749" y="739"/>
                  <a:pt x="743" y="739"/>
                </a:cubicBezTo>
                <a:cubicBezTo>
                  <a:pt x="737" y="739"/>
                  <a:pt x="732" y="743"/>
                  <a:pt x="732" y="749"/>
                </a:cubicBezTo>
                <a:close/>
                <a:moveTo>
                  <a:pt x="1124" y="772"/>
                </a:moveTo>
                <a:cubicBezTo>
                  <a:pt x="1118" y="772"/>
                  <a:pt x="1113" y="776"/>
                  <a:pt x="1113" y="782"/>
                </a:cubicBezTo>
                <a:cubicBezTo>
                  <a:pt x="1113" y="788"/>
                  <a:pt x="1118" y="793"/>
                  <a:pt x="1123" y="793"/>
                </a:cubicBezTo>
                <a:cubicBezTo>
                  <a:pt x="1129" y="793"/>
                  <a:pt x="1134" y="789"/>
                  <a:pt x="1134" y="783"/>
                </a:cubicBezTo>
                <a:cubicBezTo>
                  <a:pt x="1134" y="777"/>
                  <a:pt x="1130" y="772"/>
                  <a:pt x="1124" y="772"/>
                </a:cubicBezTo>
                <a:close/>
                <a:moveTo>
                  <a:pt x="664" y="908"/>
                </a:moveTo>
                <a:cubicBezTo>
                  <a:pt x="664" y="914"/>
                  <a:pt x="669" y="918"/>
                  <a:pt x="674" y="918"/>
                </a:cubicBezTo>
                <a:cubicBezTo>
                  <a:pt x="680" y="918"/>
                  <a:pt x="685" y="914"/>
                  <a:pt x="685" y="908"/>
                </a:cubicBezTo>
                <a:cubicBezTo>
                  <a:pt x="685" y="902"/>
                  <a:pt x="680" y="897"/>
                  <a:pt x="674" y="897"/>
                </a:cubicBezTo>
                <a:cubicBezTo>
                  <a:pt x="668" y="897"/>
                  <a:pt x="664" y="902"/>
                  <a:pt x="664" y="908"/>
                </a:cubicBezTo>
                <a:close/>
                <a:moveTo>
                  <a:pt x="762" y="724"/>
                </a:moveTo>
                <a:cubicBezTo>
                  <a:pt x="762" y="730"/>
                  <a:pt x="766" y="735"/>
                  <a:pt x="772" y="735"/>
                </a:cubicBezTo>
                <a:cubicBezTo>
                  <a:pt x="778" y="735"/>
                  <a:pt x="783" y="730"/>
                  <a:pt x="783" y="724"/>
                </a:cubicBezTo>
                <a:cubicBezTo>
                  <a:pt x="783" y="719"/>
                  <a:pt x="779" y="714"/>
                  <a:pt x="773" y="714"/>
                </a:cubicBezTo>
                <a:cubicBezTo>
                  <a:pt x="767" y="714"/>
                  <a:pt x="762" y="718"/>
                  <a:pt x="762" y="724"/>
                </a:cubicBezTo>
                <a:close/>
                <a:moveTo>
                  <a:pt x="992" y="1154"/>
                </a:moveTo>
                <a:cubicBezTo>
                  <a:pt x="992" y="1148"/>
                  <a:pt x="987" y="1143"/>
                  <a:pt x="981" y="1143"/>
                </a:cubicBezTo>
                <a:cubicBezTo>
                  <a:pt x="976" y="1143"/>
                  <a:pt x="971" y="1148"/>
                  <a:pt x="971" y="1153"/>
                </a:cubicBezTo>
                <a:cubicBezTo>
                  <a:pt x="971" y="1159"/>
                  <a:pt x="975" y="1164"/>
                  <a:pt x="981" y="1164"/>
                </a:cubicBezTo>
                <a:cubicBezTo>
                  <a:pt x="987" y="1164"/>
                  <a:pt x="992" y="1160"/>
                  <a:pt x="992" y="1154"/>
                </a:cubicBezTo>
                <a:close/>
                <a:moveTo>
                  <a:pt x="704" y="991"/>
                </a:moveTo>
                <a:cubicBezTo>
                  <a:pt x="704" y="986"/>
                  <a:pt x="700" y="981"/>
                  <a:pt x="694" y="981"/>
                </a:cubicBezTo>
                <a:cubicBezTo>
                  <a:pt x="688" y="981"/>
                  <a:pt x="683" y="986"/>
                  <a:pt x="684" y="992"/>
                </a:cubicBezTo>
                <a:cubicBezTo>
                  <a:pt x="684" y="998"/>
                  <a:pt x="688" y="1002"/>
                  <a:pt x="694" y="1002"/>
                </a:cubicBezTo>
                <a:cubicBezTo>
                  <a:pt x="700" y="1002"/>
                  <a:pt x="704" y="997"/>
                  <a:pt x="704" y="991"/>
                </a:cubicBezTo>
                <a:close/>
                <a:moveTo>
                  <a:pt x="804" y="1110"/>
                </a:moveTo>
                <a:cubicBezTo>
                  <a:pt x="804" y="1104"/>
                  <a:pt x="800" y="1100"/>
                  <a:pt x="794" y="1100"/>
                </a:cubicBezTo>
                <a:cubicBezTo>
                  <a:pt x="788" y="1100"/>
                  <a:pt x="784" y="1104"/>
                  <a:pt x="783" y="1110"/>
                </a:cubicBezTo>
                <a:cubicBezTo>
                  <a:pt x="783" y="1115"/>
                  <a:pt x="788" y="1120"/>
                  <a:pt x="793" y="1120"/>
                </a:cubicBezTo>
                <a:cubicBezTo>
                  <a:pt x="799" y="1121"/>
                  <a:pt x="804" y="1116"/>
                  <a:pt x="804" y="1110"/>
                </a:cubicBezTo>
                <a:close/>
                <a:moveTo>
                  <a:pt x="1139" y="1030"/>
                </a:moveTo>
                <a:cubicBezTo>
                  <a:pt x="1139" y="1024"/>
                  <a:pt x="1135" y="1020"/>
                  <a:pt x="1129" y="1020"/>
                </a:cubicBezTo>
                <a:cubicBezTo>
                  <a:pt x="1123" y="1020"/>
                  <a:pt x="1119" y="1024"/>
                  <a:pt x="1119" y="1030"/>
                </a:cubicBezTo>
                <a:cubicBezTo>
                  <a:pt x="1119" y="1035"/>
                  <a:pt x="1123" y="1040"/>
                  <a:pt x="1129" y="1040"/>
                </a:cubicBezTo>
                <a:cubicBezTo>
                  <a:pt x="1134" y="1040"/>
                  <a:pt x="1140" y="1035"/>
                  <a:pt x="1139" y="1030"/>
                </a:cubicBezTo>
                <a:close/>
                <a:moveTo>
                  <a:pt x="937" y="1149"/>
                </a:moveTo>
                <a:cubicBezTo>
                  <a:pt x="937" y="1143"/>
                  <a:pt x="932" y="1139"/>
                  <a:pt x="926" y="1139"/>
                </a:cubicBezTo>
                <a:cubicBezTo>
                  <a:pt x="921" y="1139"/>
                  <a:pt x="916" y="1144"/>
                  <a:pt x="916" y="1150"/>
                </a:cubicBezTo>
                <a:cubicBezTo>
                  <a:pt x="917" y="1155"/>
                  <a:pt x="922" y="1160"/>
                  <a:pt x="927" y="1160"/>
                </a:cubicBezTo>
                <a:cubicBezTo>
                  <a:pt x="933" y="1159"/>
                  <a:pt x="937" y="1155"/>
                  <a:pt x="937" y="1149"/>
                </a:cubicBezTo>
                <a:close/>
                <a:moveTo>
                  <a:pt x="930" y="684"/>
                </a:moveTo>
                <a:cubicBezTo>
                  <a:pt x="930" y="690"/>
                  <a:pt x="935" y="695"/>
                  <a:pt x="941" y="694"/>
                </a:cubicBezTo>
                <a:cubicBezTo>
                  <a:pt x="947" y="694"/>
                  <a:pt x="951" y="690"/>
                  <a:pt x="951" y="684"/>
                </a:cubicBezTo>
                <a:cubicBezTo>
                  <a:pt x="950" y="678"/>
                  <a:pt x="946" y="674"/>
                  <a:pt x="940" y="674"/>
                </a:cubicBezTo>
                <a:cubicBezTo>
                  <a:pt x="935" y="674"/>
                  <a:pt x="930" y="679"/>
                  <a:pt x="930" y="684"/>
                </a:cubicBezTo>
                <a:close/>
                <a:moveTo>
                  <a:pt x="882" y="1144"/>
                </a:moveTo>
                <a:cubicBezTo>
                  <a:pt x="882" y="1138"/>
                  <a:pt x="878" y="1134"/>
                  <a:pt x="872" y="1134"/>
                </a:cubicBezTo>
                <a:cubicBezTo>
                  <a:pt x="866" y="1134"/>
                  <a:pt x="862" y="1139"/>
                  <a:pt x="862" y="1144"/>
                </a:cubicBezTo>
                <a:cubicBezTo>
                  <a:pt x="862" y="1150"/>
                  <a:pt x="867" y="1155"/>
                  <a:pt x="872" y="1155"/>
                </a:cubicBezTo>
                <a:cubicBezTo>
                  <a:pt x="878" y="1154"/>
                  <a:pt x="882" y="1150"/>
                  <a:pt x="882" y="1144"/>
                </a:cubicBezTo>
                <a:close/>
                <a:moveTo>
                  <a:pt x="1011" y="1139"/>
                </a:moveTo>
                <a:cubicBezTo>
                  <a:pt x="1017" y="1139"/>
                  <a:pt x="1022" y="1134"/>
                  <a:pt x="1022" y="1129"/>
                </a:cubicBezTo>
                <a:cubicBezTo>
                  <a:pt x="1022" y="1123"/>
                  <a:pt x="1017" y="1119"/>
                  <a:pt x="1011" y="1119"/>
                </a:cubicBezTo>
                <a:cubicBezTo>
                  <a:pt x="1005" y="1119"/>
                  <a:pt x="1001" y="1123"/>
                  <a:pt x="1001" y="1129"/>
                </a:cubicBezTo>
                <a:cubicBezTo>
                  <a:pt x="1001" y="1134"/>
                  <a:pt x="1006" y="1139"/>
                  <a:pt x="1011" y="1139"/>
                </a:cubicBezTo>
                <a:close/>
                <a:moveTo>
                  <a:pt x="1110" y="1055"/>
                </a:moveTo>
                <a:cubicBezTo>
                  <a:pt x="1110" y="1050"/>
                  <a:pt x="1106" y="1045"/>
                  <a:pt x="1100" y="1044"/>
                </a:cubicBezTo>
                <a:cubicBezTo>
                  <a:pt x="1095" y="1044"/>
                  <a:pt x="1090" y="1049"/>
                  <a:pt x="1090" y="1054"/>
                </a:cubicBezTo>
                <a:cubicBezTo>
                  <a:pt x="1090" y="1060"/>
                  <a:pt x="1094" y="1064"/>
                  <a:pt x="1100" y="1065"/>
                </a:cubicBezTo>
                <a:cubicBezTo>
                  <a:pt x="1105" y="1065"/>
                  <a:pt x="1110" y="1060"/>
                  <a:pt x="1110" y="1055"/>
                </a:cubicBezTo>
                <a:close/>
                <a:moveTo>
                  <a:pt x="719" y="829"/>
                </a:moveTo>
                <a:cubicBezTo>
                  <a:pt x="719" y="824"/>
                  <a:pt x="715" y="819"/>
                  <a:pt x="709" y="818"/>
                </a:cubicBezTo>
                <a:cubicBezTo>
                  <a:pt x="704" y="818"/>
                  <a:pt x="699" y="822"/>
                  <a:pt x="698" y="828"/>
                </a:cubicBezTo>
                <a:cubicBezTo>
                  <a:pt x="698" y="833"/>
                  <a:pt x="702" y="838"/>
                  <a:pt x="707" y="839"/>
                </a:cubicBezTo>
                <a:cubicBezTo>
                  <a:pt x="713" y="839"/>
                  <a:pt x="718" y="835"/>
                  <a:pt x="719" y="829"/>
                </a:cubicBezTo>
                <a:close/>
                <a:moveTo>
                  <a:pt x="1133" y="867"/>
                </a:moveTo>
                <a:cubicBezTo>
                  <a:pt x="1133" y="873"/>
                  <a:pt x="1138" y="877"/>
                  <a:pt x="1144" y="877"/>
                </a:cubicBezTo>
                <a:cubicBezTo>
                  <a:pt x="1150" y="877"/>
                  <a:pt x="1154" y="872"/>
                  <a:pt x="1153" y="866"/>
                </a:cubicBezTo>
                <a:cubicBezTo>
                  <a:pt x="1153" y="861"/>
                  <a:pt x="1149" y="856"/>
                  <a:pt x="1143" y="857"/>
                </a:cubicBezTo>
                <a:cubicBezTo>
                  <a:pt x="1138" y="857"/>
                  <a:pt x="1133" y="862"/>
                  <a:pt x="1133" y="867"/>
                </a:cubicBezTo>
                <a:close/>
                <a:moveTo>
                  <a:pt x="718" y="1032"/>
                </a:moveTo>
                <a:cubicBezTo>
                  <a:pt x="723" y="1032"/>
                  <a:pt x="728" y="1028"/>
                  <a:pt x="729" y="1022"/>
                </a:cubicBezTo>
                <a:cubicBezTo>
                  <a:pt x="729" y="1017"/>
                  <a:pt x="725" y="1012"/>
                  <a:pt x="720" y="1011"/>
                </a:cubicBezTo>
                <a:cubicBezTo>
                  <a:pt x="714" y="1011"/>
                  <a:pt x="709" y="1015"/>
                  <a:pt x="708" y="1020"/>
                </a:cubicBezTo>
                <a:cubicBezTo>
                  <a:pt x="708" y="1026"/>
                  <a:pt x="712" y="1031"/>
                  <a:pt x="718" y="1032"/>
                </a:cubicBezTo>
                <a:close/>
                <a:moveTo>
                  <a:pt x="768" y="1090"/>
                </a:moveTo>
                <a:cubicBezTo>
                  <a:pt x="774" y="1090"/>
                  <a:pt x="778" y="1086"/>
                  <a:pt x="778" y="1080"/>
                </a:cubicBezTo>
                <a:cubicBezTo>
                  <a:pt x="778" y="1075"/>
                  <a:pt x="774" y="1070"/>
                  <a:pt x="769" y="1070"/>
                </a:cubicBezTo>
                <a:cubicBezTo>
                  <a:pt x="763" y="1070"/>
                  <a:pt x="758" y="1075"/>
                  <a:pt x="758" y="1080"/>
                </a:cubicBezTo>
                <a:cubicBezTo>
                  <a:pt x="758" y="1085"/>
                  <a:pt x="763" y="1090"/>
                  <a:pt x="768" y="1090"/>
                </a:cubicBezTo>
                <a:close/>
                <a:moveTo>
                  <a:pt x="1050" y="1104"/>
                </a:moveTo>
                <a:cubicBezTo>
                  <a:pt x="1050" y="1099"/>
                  <a:pt x="1045" y="1094"/>
                  <a:pt x="1040" y="1094"/>
                </a:cubicBezTo>
                <a:cubicBezTo>
                  <a:pt x="1035" y="1094"/>
                  <a:pt x="1030" y="1098"/>
                  <a:pt x="1030" y="1104"/>
                </a:cubicBezTo>
                <a:cubicBezTo>
                  <a:pt x="1030" y="1110"/>
                  <a:pt x="1034" y="1114"/>
                  <a:pt x="1040" y="1114"/>
                </a:cubicBezTo>
                <a:cubicBezTo>
                  <a:pt x="1046" y="1114"/>
                  <a:pt x="1051" y="1109"/>
                  <a:pt x="1050" y="1104"/>
                </a:cubicBezTo>
                <a:close/>
                <a:moveTo>
                  <a:pt x="1124" y="975"/>
                </a:moveTo>
                <a:cubicBezTo>
                  <a:pt x="1124" y="980"/>
                  <a:pt x="1128" y="985"/>
                  <a:pt x="1134" y="985"/>
                </a:cubicBezTo>
                <a:cubicBezTo>
                  <a:pt x="1139" y="985"/>
                  <a:pt x="1144" y="980"/>
                  <a:pt x="1144" y="975"/>
                </a:cubicBezTo>
                <a:cubicBezTo>
                  <a:pt x="1144" y="970"/>
                  <a:pt x="1139" y="965"/>
                  <a:pt x="1134" y="965"/>
                </a:cubicBezTo>
                <a:cubicBezTo>
                  <a:pt x="1129" y="965"/>
                  <a:pt x="1124" y="969"/>
                  <a:pt x="1124" y="975"/>
                </a:cubicBezTo>
                <a:close/>
                <a:moveTo>
                  <a:pt x="856" y="695"/>
                </a:moveTo>
                <a:cubicBezTo>
                  <a:pt x="850" y="695"/>
                  <a:pt x="846" y="700"/>
                  <a:pt x="846" y="705"/>
                </a:cubicBezTo>
                <a:cubicBezTo>
                  <a:pt x="846" y="711"/>
                  <a:pt x="851" y="715"/>
                  <a:pt x="856" y="715"/>
                </a:cubicBezTo>
                <a:cubicBezTo>
                  <a:pt x="861" y="715"/>
                  <a:pt x="866" y="710"/>
                  <a:pt x="866" y="705"/>
                </a:cubicBezTo>
                <a:cubicBezTo>
                  <a:pt x="866" y="700"/>
                  <a:pt x="861" y="695"/>
                  <a:pt x="856" y="695"/>
                </a:cubicBezTo>
                <a:close/>
                <a:moveTo>
                  <a:pt x="743" y="1061"/>
                </a:moveTo>
                <a:cubicBezTo>
                  <a:pt x="749" y="1061"/>
                  <a:pt x="754" y="1057"/>
                  <a:pt x="754" y="1051"/>
                </a:cubicBezTo>
                <a:cubicBezTo>
                  <a:pt x="754" y="1046"/>
                  <a:pt x="749" y="1041"/>
                  <a:pt x="743" y="1041"/>
                </a:cubicBezTo>
                <a:cubicBezTo>
                  <a:pt x="738" y="1041"/>
                  <a:pt x="734" y="1045"/>
                  <a:pt x="733" y="1051"/>
                </a:cubicBezTo>
                <a:cubicBezTo>
                  <a:pt x="733" y="1056"/>
                  <a:pt x="737" y="1061"/>
                  <a:pt x="743" y="1061"/>
                </a:cubicBezTo>
                <a:close/>
                <a:moveTo>
                  <a:pt x="1010" y="718"/>
                </a:moveTo>
                <a:cubicBezTo>
                  <a:pt x="1010" y="724"/>
                  <a:pt x="1014" y="728"/>
                  <a:pt x="1019" y="728"/>
                </a:cubicBezTo>
                <a:cubicBezTo>
                  <a:pt x="1025" y="729"/>
                  <a:pt x="1030" y="724"/>
                  <a:pt x="1030" y="718"/>
                </a:cubicBezTo>
                <a:cubicBezTo>
                  <a:pt x="1030" y="713"/>
                  <a:pt x="1025" y="709"/>
                  <a:pt x="1020" y="708"/>
                </a:cubicBezTo>
                <a:cubicBezTo>
                  <a:pt x="1015" y="708"/>
                  <a:pt x="1010" y="713"/>
                  <a:pt x="1010" y="718"/>
                </a:cubicBezTo>
                <a:close/>
                <a:moveTo>
                  <a:pt x="709" y="937"/>
                </a:moveTo>
                <a:cubicBezTo>
                  <a:pt x="709" y="932"/>
                  <a:pt x="705" y="927"/>
                  <a:pt x="700" y="927"/>
                </a:cubicBezTo>
                <a:cubicBezTo>
                  <a:pt x="694" y="926"/>
                  <a:pt x="689" y="931"/>
                  <a:pt x="689" y="937"/>
                </a:cubicBezTo>
                <a:cubicBezTo>
                  <a:pt x="689" y="942"/>
                  <a:pt x="693" y="947"/>
                  <a:pt x="699" y="947"/>
                </a:cubicBezTo>
                <a:cubicBezTo>
                  <a:pt x="704" y="947"/>
                  <a:pt x="709" y="942"/>
                  <a:pt x="709" y="937"/>
                </a:cubicBezTo>
                <a:close/>
                <a:moveTo>
                  <a:pt x="1070" y="1089"/>
                </a:moveTo>
                <a:cubicBezTo>
                  <a:pt x="1076" y="1089"/>
                  <a:pt x="1080" y="1085"/>
                  <a:pt x="1080" y="1079"/>
                </a:cubicBezTo>
                <a:cubicBezTo>
                  <a:pt x="1080" y="1073"/>
                  <a:pt x="1076" y="1069"/>
                  <a:pt x="1070" y="1069"/>
                </a:cubicBezTo>
                <a:cubicBezTo>
                  <a:pt x="1065" y="1069"/>
                  <a:pt x="1060" y="1074"/>
                  <a:pt x="1060" y="1079"/>
                </a:cubicBezTo>
                <a:cubicBezTo>
                  <a:pt x="1060" y="1084"/>
                  <a:pt x="1065" y="1089"/>
                  <a:pt x="1070" y="1089"/>
                </a:cubicBezTo>
                <a:close/>
                <a:moveTo>
                  <a:pt x="693" y="883"/>
                </a:moveTo>
                <a:cubicBezTo>
                  <a:pt x="693" y="888"/>
                  <a:pt x="698" y="893"/>
                  <a:pt x="703" y="893"/>
                </a:cubicBezTo>
                <a:cubicBezTo>
                  <a:pt x="709" y="893"/>
                  <a:pt x="713" y="889"/>
                  <a:pt x="713" y="883"/>
                </a:cubicBezTo>
                <a:cubicBezTo>
                  <a:pt x="713" y="878"/>
                  <a:pt x="709" y="873"/>
                  <a:pt x="704" y="873"/>
                </a:cubicBezTo>
                <a:cubicBezTo>
                  <a:pt x="698" y="873"/>
                  <a:pt x="693" y="878"/>
                  <a:pt x="693" y="883"/>
                </a:cubicBezTo>
                <a:close/>
                <a:moveTo>
                  <a:pt x="1148" y="921"/>
                </a:moveTo>
                <a:cubicBezTo>
                  <a:pt x="1148" y="915"/>
                  <a:pt x="1144" y="911"/>
                  <a:pt x="1139" y="911"/>
                </a:cubicBezTo>
                <a:cubicBezTo>
                  <a:pt x="1133" y="911"/>
                  <a:pt x="1128" y="915"/>
                  <a:pt x="1128" y="921"/>
                </a:cubicBezTo>
                <a:cubicBezTo>
                  <a:pt x="1128" y="926"/>
                  <a:pt x="1133" y="930"/>
                  <a:pt x="1138" y="931"/>
                </a:cubicBezTo>
                <a:cubicBezTo>
                  <a:pt x="1143" y="931"/>
                  <a:pt x="1148" y="926"/>
                  <a:pt x="1148" y="921"/>
                </a:cubicBezTo>
                <a:close/>
                <a:moveTo>
                  <a:pt x="957" y="1134"/>
                </a:moveTo>
                <a:cubicBezTo>
                  <a:pt x="962" y="1134"/>
                  <a:pt x="966" y="1130"/>
                  <a:pt x="966" y="1125"/>
                </a:cubicBezTo>
                <a:cubicBezTo>
                  <a:pt x="967" y="1120"/>
                  <a:pt x="962" y="1115"/>
                  <a:pt x="957" y="1115"/>
                </a:cubicBezTo>
                <a:cubicBezTo>
                  <a:pt x="952" y="1114"/>
                  <a:pt x="947" y="1119"/>
                  <a:pt x="947" y="1125"/>
                </a:cubicBezTo>
                <a:cubicBezTo>
                  <a:pt x="947" y="1130"/>
                  <a:pt x="951" y="1134"/>
                  <a:pt x="957" y="1134"/>
                </a:cubicBezTo>
                <a:close/>
                <a:moveTo>
                  <a:pt x="857" y="1115"/>
                </a:moveTo>
                <a:cubicBezTo>
                  <a:pt x="857" y="1109"/>
                  <a:pt x="852" y="1105"/>
                  <a:pt x="847" y="1105"/>
                </a:cubicBezTo>
                <a:cubicBezTo>
                  <a:pt x="842" y="1106"/>
                  <a:pt x="837" y="1110"/>
                  <a:pt x="838" y="1116"/>
                </a:cubicBezTo>
                <a:cubicBezTo>
                  <a:pt x="838" y="1121"/>
                  <a:pt x="842" y="1125"/>
                  <a:pt x="848" y="1125"/>
                </a:cubicBezTo>
                <a:cubicBezTo>
                  <a:pt x="853" y="1125"/>
                  <a:pt x="857" y="1120"/>
                  <a:pt x="857" y="1115"/>
                </a:cubicBezTo>
                <a:close/>
                <a:moveTo>
                  <a:pt x="729" y="804"/>
                </a:moveTo>
                <a:cubicBezTo>
                  <a:pt x="729" y="809"/>
                  <a:pt x="733" y="813"/>
                  <a:pt x="738" y="814"/>
                </a:cubicBezTo>
                <a:cubicBezTo>
                  <a:pt x="743" y="814"/>
                  <a:pt x="748" y="809"/>
                  <a:pt x="748" y="804"/>
                </a:cubicBezTo>
                <a:cubicBezTo>
                  <a:pt x="748" y="799"/>
                  <a:pt x="744" y="794"/>
                  <a:pt x="739" y="794"/>
                </a:cubicBezTo>
                <a:cubicBezTo>
                  <a:pt x="733" y="794"/>
                  <a:pt x="729" y="798"/>
                  <a:pt x="729" y="804"/>
                </a:cubicBezTo>
                <a:close/>
                <a:moveTo>
                  <a:pt x="1109" y="837"/>
                </a:moveTo>
                <a:cubicBezTo>
                  <a:pt x="1109" y="842"/>
                  <a:pt x="1113" y="847"/>
                  <a:pt x="1119" y="847"/>
                </a:cubicBezTo>
                <a:cubicBezTo>
                  <a:pt x="1124" y="847"/>
                  <a:pt x="1128" y="843"/>
                  <a:pt x="1129" y="837"/>
                </a:cubicBezTo>
                <a:cubicBezTo>
                  <a:pt x="1129" y="832"/>
                  <a:pt x="1124" y="827"/>
                  <a:pt x="1118" y="827"/>
                </a:cubicBezTo>
                <a:cubicBezTo>
                  <a:pt x="1113" y="827"/>
                  <a:pt x="1109" y="832"/>
                  <a:pt x="1109" y="837"/>
                </a:cubicBezTo>
                <a:close/>
                <a:moveTo>
                  <a:pt x="965" y="704"/>
                </a:moveTo>
                <a:cubicBezTo>
                  <a:pt x="960" y="704"/>
                  <a:pt x="955" y="709"/>
                  <a:pt x="955" y="714"/>
                </a:cubicBezTo>
                <a:cubicBezTo>
                  <a:pt x="955" y="719"/>
                  <a:pt x="960" y="724"/>
                  <a:pt x="965" y="724"/>
                </a:cubicBezTo>
                <a:cubicBezTo>
                  <a:pt x="971" y="724"/>
                  <a:pt x="975" y="720"/>
                  <a:pt x="975" y="714"/>
                </a:cubicBezTo>
                <a:cubicBezTo>
                  <a:pt x="975" y="709"/>
                  <a:pt x="971" y="704"/>
                  <a:pt x="965" y="704"/>
                </a:cubicBezTo>
                <a:close/>
                <a:moveTo>
                  <a:pt x="920" y="709"/>
                </a:moveTo>
                <a:cubicBezTo>
                  <a:pt x="920" y="703"/>
                  <a:pt x="916" y="699"/>
                  <a:pt x="910" y="699"/>
                </a:cubicBezTo>
                <a:cubicBezTo>
                  <a:pt x="905" y="699"/>
                  <a:pt x="901" y="704"/>
                  <a:pt x="901" y="709"/>
                </a:cubicBezTo>
                <a:cubicBezTo>
                  <a:pt x="901" y="715"/>
                  <a:pt x="905" y="719"/>
                  <a:pt x="911" y="719"/>
                </a:cubicBezTo>
                <a:cubicBezTo>
                  <a:pt x="916" y="719"/>
                  <a:pt x="920" y="714"/>
                  <a:pt x="920" y="709"/>
                </a:cubicBezTo>
                <a:close/>
                <a:moveTo>
                  <a:pt x="1044" y="739"/>
                </a:moveTo>
                <a:cubicBezTo>
                  <a:pt x="1039" y="739"/>
                  <a:pt x="1035" y="743"/>
                  <a:pt x="1035" y="748"/>
                </a:cubicBezTo>
                <a:cubicBezTo>
                  <a:pt x="1035" y="754"/>
                  <a:pt x="1039" y="758"/>
                  <a:pt x="1045" y="758"/>
                </a:cubicBezTo>
                <a:cubicBezTo>
                  <a:pt x="1050" y="758"/>
                  <a:pt x="1054" y="754"/>
                  <a:pt x="1054" y="748"/>
                </a:cubicBezTo>
                <a:cubicBezTo>
                  <a:pt x="1054" y="743"/>
                  <a:pt x="1050" y="739"/>
                  <a:pt x="1044" y="739"/>
                </a:cubicBezTo>
                <a:close/>
                <a:moveTo>
                  <a:pt x="827" y="720"/>
                </a:moveTo>
                <a:cubicBezTo>
                  <a:pt x="821" y="720"/>
                  <a:pt x="817" y="724"/>
                  <a:pt x="817" y="730"/>
                </a:cubicBezTo>
                <a:cubicBezTo>
                  <a:pt x="817" y="735"/>
                  <a:pt x="822" y="739"/>
                  <a:pt x="827" y="739"/>
                </a:cubicBezTo>
                <a:cubicBezTo>
                  <a:pt x="833" y="739"/>
                  <a:pt x="837" y="735"/>
                  <a:pt x="837" y="729"/>
                </a:cubicBezTo>
                <a:cubicBezTo>
                  <a:pt x="837" y="724"/>
                  <a:pt x="832" y="720"/>
                  <a:pt x="827" y="720"/>
                </a:cubicBezTo>
                <a:close/>
                <a:moveTo>
                  <a:pt x="758" y="779"/>
                </a:moveTo>
                <a:cubicBezTo>
                  <a:pt x="758" y="784"/>
                  <a:pt x="762" y="788"/>
                  <a:pt x="767" y="789"/>
                </a:cubicBezTo>
                <a:cubicBezTo>
                  <a:pt x="772" y="789"/>
                  <a:pt x="777" y="785"/>
                  <a:pt x="777" y="779"/>
                </a:cubicBezTo>
                <a:cubicBezTo>
                  <a:pt x="777" y="774"/>
                  <a:pt x="773" y="769"/>
                  <a:pt x="767" y="769"/>
                </a:cubicBezTo>
                <a:cubicBezTo>
                  <a:pt x="762" y="769"/>
                  <a:pt x="758" y="774"/>
                  <a:pt x="758" y="779"/>
                </a:cubicBezTo>
                <a:close/>
                <a:moveTo>
                  <a:pt x="1084" y="807"/>
                </a:moveTo>
                <a:cubicBezTo>
                  <a:pt x="1084" y="813"/>
                  <a:pt x="1089" y="817"/>
                  <a:pt x="1094" y="817"/>
                </a:cubicBezTo>
                <a:cubicBezTo>
                  <a:pt x="1100" y="817"/>
                  <a:pt x="1104" y="812"/>
                  <a:pt x="1104" y="807"/>
                </a:cubicBezTo>
                <a:cubicBezTo>
                  <a:pt x="1103" y="802"/>
                  <a:pt x="1099" y="798"/>
                  <a:pt x="1094" y="798"/>
                </a:cubicBezTo>
                <a:cubicBezTo>
                  <a:pt x="1089" y="797"/>
                  <a:pt x="1084" y="802"/>
                  <a:pt x="1084" y="807"/>
                </a:cubicBezTo>
                <a:close/>
                <a:moveTo>
                  <a:pt x="733" y="966"/>
                </a:moveTo>
                <a:cubicBezTo>
                  <a:pt x="733" y="961"/>
                  <a:pt x="728" y="957"/>
                  <a:pt x="723" y="957"/>
                </a:cubicBezTo>
                <a:cubicBezTo>
                  <a:pt x="718" y="957"/>
                  <a:pt x="714" y="962"/>
                  <a:pt x="714" y="967"/>
                </a:cubicBezTo>
                <a:cubicBezTo>
                  <a:pt x="714" y="972"/>
                  <a:pt x="719" y="976"/>
                  <a:pt x="724" y="976"/>
                </a:cubicBezTo>
                <a:cubicBezTo>
                  <a:pt x="730" y="976"/>
                  <a:pt x="734" y="971"/>
                  <a:pt x="733" y="966"/>
                </a:cubicBezTo>
                <a:close/>
                <a:moveTo>
                  <a:pt x="902" y="1110"/>
                </a:moveTo>
                <a:cubicBezTo>
                  <a:pt x="897" y="1110"/>
                  <a:pt x="893" y="1114"/>
                  <a:pt x="892" y="1119"/>
                </a:cubicBezTo>
                <a:cubicBezTo>
                  <a:pt x="892" y="1124"/>
                  <a:pt x="896" y="1129"/>
                  <a:pt x="902" y="1129"/>
                </a:cubicBezTo>
                <a:cubicBezTo>
                  <a:pt x="907" y="1129"/>
                  <a:pt x="911" y="1125"/>
                  <a:pt x="912" y="1120"/>
                </a:cubicBezTo>
                <a:cubicBezTo>
                  <a:pt x="912" y="1114"/>
                  <a:pt x="908" y="1110"/>
                  <a:pt x="902" y="1110"/>
                </a:cubicBezTo>
                <a:close/>
                <a:moveTo>
                  <a:pt x="1069" y="769"/>
                </a:moveTo>
                <a:cubicBezTo>
                  <a:pt x="1064" y="769"/>
                  <a:pt x="1060" y="772"/>
                  <a:pt x="1060" y="777"/>
                </a:cubicBezTo>
                <a:cubicBezTo>
                  <a:pt x="1059" y="783"/>
                  <a:pt x="1063" y="787"/>
                  <a:pt x="1069" y="788"/>
                </a:cubicBezTo>
                <a:cubicBezTo>
                  <a:pt x="1074" y="788"/>
                  <a:pt x="1079" y="784"/>
                  <a:pt x="1079" y="778"/>
                </a:cubicBezTo>
                <a:cubicBezTo>
                  <a:pt x="1079" y="773"/>
                  <a:pt x="1075" y="769"/>
                  <a:pt x="1069" y="769"/>
                </a:cubicBezTo>
                <a:close/>
                <a:moveTo>
                  <a:pt x="1095" y="1000"/>
                </a:moveTo>
                <a:cubicBezTo>
                  <a:pt x="1095" y="1006"/>
                  <a:pt x="1099" y="1010"/>
                  <a:pt x="1105" y="1010"/>
                </a:cubicBezTo>
                <a:cubicBezTo>
                  <a:pt x="1110" y="1009"/>
                  <a:pt x="1114" y="1005"/>
                  <a:pt x="1114" y="999"/>
                </a:cubicBezTo>
                <a:cubicBezTo>
                  <a:pt x="1113" y="994"/>
                  <a:pt x="1109" y="990"/>
                  <a:pt x="1104" y="990"/>
                </a:cubicBezTo>
                <a:cubicBezTo>
                  <a:pt x="1099" y="990"/>
                  <a:pt x="1095" y="995"/>
                  <a:pt x="1095" y="1000"/>
                </a:cubicBezTo>
                <a:close/>
                <a:moveTo>
                  <a:pt x="798" y="745"/>
                </a:moveTo>
                <a:cubicBezTo>
                  <a:pt x="792" y="744"/>
                  <a:pt x="788" y="748"/>
                  <a:pt x="788" y="754"/>
                </a:cubicBezTo>
                <a:cubicBezTo>
                  <a:pt x="788" y="759"/>
                  <a:pt x="792" y="764"/>
                  <a:pt x="797" y="764"/>
                </a:cubicBezTo>
                <a:cubicBezTo>
                  <a:pt x="802" y="764"/>
                  <a:pt x="807" y="759"/>
                  <a:pt x="807" y="754"/>
                </a:cubicBezTo>
                <a:cubicBezTo>
                  <a:pt x="807" y="749"/>
                  <a:pt x="803" y="745"/>
                  <a:pt x="798" y="745"/>
                </a:cubicBezTo>
                <a:close/>
                <a:moveTo>
                  <a:pt x="724" y="859"/>
                </a:moveTo>
                <a:cubicBezTo>
                  <a:pt x="724" y="863"/>
                  <a:pt x="728" y="868"/>
                  <a:pt x="733" y="868"/>
                </a:cubicBezTo>
                <a:cubicBezTo>
                  <a:pt x="738" y="868"/>
                  <a:pt x="743" y="864"/>
                  <a:pt x="742" y="858"/>
                </a:cubicBezTo>
                <a:cubicBezTo>
                  <a:pt x="742" y="853"/>
                  <a:pt x="739" y="849"/>
                  <a:pt x="733" y="849"/>
                </a:cubicBezTo>
                <a:cubicBezTo>
                  <a:pt x="728" y="849"/>
                  <a:pt x="724" y="853"/>
                  <a:pt x="724" y="859"/>
                </a:cubicBezTo>
                <a:close/>
                <a:moveTo>
                  <a:pt x="1104" y="892"/>
                </a:moveTo>
                <a:cubicBezTo>
                  <a:pt x="1104" y="897"/>
                  <a:pt x="1109" y="901"/>
                  <a:pt x="1114" y="901"/>
                </a:cubicBezTo>
                <a:cubicBezTo>
                  <a:pt x="1119" y="901"/>
                  <a:pt x="1123" y="897"/>
                  <a:pt x="1123" y="891"/>
                </a:cubicBezTo>
                <a:cubicBezTo>
                  <a:pt x="1123" y="886"/>
                  <a:pt x="1119" y="882"/>
                  <a:pt x="1114" y="882"/>
                </a:cubicBezTo>
                <a:cubicBezTo>
                  <a:pt x="1109" y="882"/>
                  <a:pt x="1104" y="887"/>
                  <a:pt x="1104" y="892"/>
                </a:cubicBezTo>
                <a:close/>
                <a:moveTo>
                  <a:pt x="823" y="1095"/>
                </a:moveTo>
                <a:cubicBezTo>
                  <a:pt x="828" y="1095"/>
                  <a:pt x="832" y="1090"/>
                  <a:pt x="832" y="1085"/>
                </a:cubicBezTo>
                <a:cubicBezTo>
                  <a:pt x="832" y="1080"/>
                  <a:pt x="828" y="1076"/>
                  <a:pt x="822" y="1076"/>
                </a:cubicBezTo>
                <a:cubicBezTo>
                  <a:pt x="817" y="1076"/>
                  <a:pt x="813" y="1080"/>
                  <a:pt x="813" y="1086"/>
                </a:cubicBezTo>
                <a:cubicBezTo>
                  <a:pt x="814" y="1091"/>
                  <a:pt x="818" y="1095"/>
                  <a:pt x="823" y="1095"/>
                </a:cubicBezTo>
                <a:close/>
                <a:moveTo>
                  <a:pt x="996" y="1099"/>
                </a:moveTo>
                <a:cubicBezTo>
                  <a:pt x="996" y="1095"/>
                  <a:pt x="991" y="1090"/>
                  <a:pt x="987" y="1090"/>
                </a:cubicBezTo>
                <a:cubicBezTo>
                  <a:pt x="981" y="1090"/>
                  <a:pt x="977" y="1095"/>
                  <a:pt x="977" y="1100"/>
                </a:cubicBezTo>
                <a:cubicBezTo>
                  <a:pt x="977" y="1105"/>
                  <a:pt x="981" y="1109"/>
                  <a:pt x="986" y="1109"/>
                </a:cubicBezTo>
                <a:cubicBezTo>
                  <a:pt x="992" y="1109"/>
                  <a:pt x="996" y="1105"/>
                  <a:pt x="996" y="1099"/>
                </a:cubicBezTo>
                <a:close/>
                <a:moveTo>
                  <a:pt x="1119" y="945"/>
                </a:moveTo>
                <a:cubicBezTo>
                  <a:pt x="1119" y="940"/>
                  <a:pt x="1115" y="936"/>
                  <a:pt x="1109" y="936"/>
                </a:cubicBezTo>
                <a:cubicBezTo>
                  <a:pt x="1104" y="936"/>
                  <a:pt x="1100" y="940"/>
                  <a:pt x="1100" y="945"/>
                </a:cubicBezTo>
                <a:cubicBezTo>
                  <a:pt x="1100" y="950"/>
                  <a:pt x="1104" y="954"/>
                  <a:pt x="1109" y="955"/>
                </a:cubicBezTo>
                <a:cubicBezTo>
                  <a:pt x="1114" y="955"/>
                  <a:pt x="1119" y="950"/>
                  <a:pt x="1119" y="945"/>
                </a:cubicBezTo>
                <a:close/>
                <a:moveTo>
                  <a:pt x="1066" y="1025"/>
                </a:moveTo>
                <a:cubicBezTo>
                  <a:pt x="1066" y="1030"/>
                  <a:pt x="1070" y="1034"/>
                  <a:pt x="1075" y="1034"/>
                </a:cubicBezTo>
                <a:cubicBezTo>
                  <a:pt x="1080" y="1034"/>
                  <a:pt x="1085" y="1030"/>
                  <a:pt x="1085" y="1025"/>
                </a:cubicBezTo>
                <a:cubicBezTo>
                  <a:pt x="1085" y="1020"/>
                  <a:pt x="1080" y="1015"/>
                  <a:pt x="1075" y="1015"/>
                </a:cubicBezTo>
                <a:cubicBezTo>
                  <a:pt x="1070" y="1016"/>
                  <a:pt x="1066" y="1020"/>
                  <a:pt x="1066" y="1025"/>
                </a:cubicBezTo>
                <a:close/>
                <a:moveTo>
                  <a:pt x="720" y="912"/>
                </a:moveTo>
                <a:cubicBezTo>
                  <a:pt x="720" y="917"/>
                  <a:pt x="723" y="921"/>
                  <a:pt x="729" y="921"/>
                </a:cubicBezTo>
                <a:cubicBezTo>
                  <a:pt x="734" y="921"/>
                  <a:pt x="738" y="918"/>
                  <a:pt x="738" y="913"/>
                </a:cubicBezTo>
                <a:cubicBezTo>
                  <a:pt x="739" y="907"/>
                  <a:pt x="734" y="903"/>
                  <a:pt x="729" y="903"/>
                </a:cubicBezTo>
                <a:cubicBezTo>
                  <a:pt x="724" y="903"/>
                  <a:pt x="720" y="907"/>
                  <a:pt x="720" y="912"/>
                </a:cubicBezTo>
                <a:close/>
                <a:moveTo>
                  <a:pt x="758" y="997"/>
                </a:moveTo>
                <a:cubicBezTo>
                  <a:pt x="758" y="991"/>
                  <a:pt x="754" y="988"/>
                  <a:pt x="749" y="987"/>
                </a:cubicBezTo>
                <a:cubicBezTo>
                  <a:pt x="744" y="987"/>
                  <a:pt x="739" y="991"/>
                  <a:pt x="739" y="996"/>
                </a:cubicBezTo>
                <a:cubicBezTo>
                  <a:pt x="739" y="1001"/>
                  <a:pt x="744" y="1006"/>
                  <a:pt x="749" y="1006"/>
                </a:cubicBezTo>
                <a:cubicBezTo>
                  <a:pt x="754" y="1006"/>
                  <a:pt x="758" y="1002"/>
                  <a:pt x="758" y="997"/>
                </a:cubicBezTo>
                <a:close/>
                <a:moveTo>
                  <a:pt x="981" y="743"/>
                </a:moveTo>
                <a:cubicBezTo>
                  <a:pt x="981" y="749"/>
                  <a:pt x="985" y="752"/>
                  <a:pt x="990" y="752"/>
                </a:cubicBezTo>
                <a:cubicBezTo>
                  <a:pt x="995" y="752"/>
                  <a:pt x="999" y="748"/>
                  <a:pt x="999" y="743"/>
                </a:cubicBezTo>
                <a:cubicBezTo>
                  <a:pt x="999" y="738"/>
                  <a:pt x="994" y="734"/>
                  <a:pt x="989" y="734"/>
                </a:cubicBezTo>
                <a:cubicBezTo>
                  <a:pt x="985" y="734"/>
                  <a:pt x="981" y="738"/>
                  <a:pt x="981" y="743"/>
                </a:cubicBezTo>
                <a:close/>
                <a:moveTo>
                  <a:pt x="1045" y="1059"/>
                </a:moveTo>
                <a:cubicBezTo>
                  <a:pt x="1050" y="1059"/>
                  <a:pt x="1054" y="1055"/>
                  <a:pt x="1054" y="1050"/>
                </a:cubicBezTo>
                <a:cubicBezTo>
                  <a:pt x="1055" y="1045"/>
                  <a:pt x="1051" y="1041"/>
                  <a:pt x="1046" y="1040"/>
                </a:cubicBezTo>
                <a:cubicBezTo>
                  <a:pt x="1041" y="1040"/>
                  <a:pt x="1036" y="1044"/>
                  <a:pt x="1036" y="1049"/>
                </a:cubicBezTo>
                <a:cubicBezTo>
                  <a:pt x="1036" y="1054"/>
                  <a:pt x="1040" y="1059"/>
                  <a:pt x="1045" y="1059"/>
                </a:cubicBezTo>
                <a:close/>
                <a:moveTo>
                  <a:pt x="798" y="1064"/>
                </a:moveTo>
                <a:cubicBezTo>
                  <a:pt x="803" y="1065"/>
                  <a:pt x="807" y="1061"/>
                  <a:pt x="807" y="1056"/>
                </a:cubicBezTo>
                <a:cubicBezTo>
                  <a:pt x="807" y="1051"/>
                  <a:pt x="803" y="1046"/>
                  <a:pt x="798" y="1046"/>
                </a:cubicBezTo>
                <a:cubicBezTo>
                  <a:pt x="794" y="1046"/>
                  <a:pt x="789" y="1050"/>
                  <a:pt x="789" y="1055"/>
                </a:cubicBezTo>
                <a:cubicBezTo>
                  <a:pt x="789" y="1060"/>
                  <a:pt x="793" y="1064"/>
                  <a:pt x="798" y="1064"/>
                </a:cubicBezTo>
                <a:close/>
                <a:moveTo>
                  <a:pt x="782" y="1026"/>
                </a:moveTo>
                <a:cubicBezTo>
                  <a:pt x="783" y="1021"/>
                  <a:pt x="779" y="1017"/>
                  <a:pt x="774" y="1017"/>
                </a:cubicBezTo>
                <a:cubicBezTo>
                  <a:pt x="769" y="1016"/>
                  <a:pt x="765" y="1020"/>
                  <a:pt x="764" y="1025"/>
                </a:cubicBezTo>
                <a:cubicBezTo>
                  <a:pt x="764" y="1030"/>
                  <a:pt x="768" y="1034"/>
                  <a:pt x="773" y="1035"/>
                </a:cubicBezTo>
                <a:cubicBezTo>
                  <a:pt x="777" y="1035"/>
                  <a:pt x="782" y="1031"/>
                  <a:pt x="782" y="1026"/>
                </a:cubicBezTo>
                <a:close/>
                <a:moveTo>
                  <a:pt x="872" y="733"/>
                </a:moveTo>
                <a:cubicBezTo>
                  <a:pt x="871" y="738"/>
                  <a:pt x="875" y="742"/>
                  <a:pt x="879" y="743"/>
                </a:cubicBezTo>
                <a:cubicBezTo>
                  <a:pt x="884" y="744"/>
                  <a:pt x="890" y="740"/>
                  <a:pt x="890" y="734"/>
                </a:cubicBezTo>
                <a:cubicBezTo>
                  <a:pt x="890" y="730"/>
                  <a:pt x="887" y="725"/>
                  <a:pt x="882" y="725"/>
                </a:cubicBezTo>
                <a:cubicBezTo>
                  <a:pt x="876" y="724"/>
                  <a:pt x="872" y="728"/>
                  <a:pt x="872" y="733"/>
                </a:cubicBezTo>
                <a:close/>
                <a:moveTo>
                  <a:pt x="1016" y="1084"/>
                </a:moveTo>
                <a:cubicBezTo>
                  <a:pt x="1021" y="1084"/>
                  <a:pt x="1025" y="1080"/>
                  <a:pt x="1025" y="1075"/>
                </a:cubicBezTo>
                <a:cubicBezTo>
                  <a:pt x="1025" y="1070"/>
                  <a:pt x="1020" y="1066"/>
                  <a:pt x="1015" y="1066"/>
                </a:cubicBezTo>
                <a:cubicBezTo>
                  <a:pt x="1010" y="1066"/>
                  <a:pt x="1006" y="1070"/>
                  <a:pt x="1006" y="1075"/>
                </a:cubicBezTo>
                <a:cubicBezTo>
                  <a:pt x="1007" y="1080"/>
                  <a:pt x="1011" y="1084"/>
                  <a:pt x="1016" y="1084"/>
                </a:cubicBezTo>
                <a:close/>
                <a:moveTo>
                  <a:pt x="877" y="1099"/>
                </a:moveTo>
                <a:cubicBezTo>
                  <a:pt x="882" y="1099"/>
                  <a:pt x="886" y="1095"/>
                  <a:pt x="886" y="1090"/>
                </a:cubicBezTo>
                <a:cubicBezTo>
                  <a:pt x="886" y="1085"/>
                  <a:pt x="882" y="1080"/>
                  <a:pt x="877" y="1080"/>
                </a:cubicBezTo>
                <a:cubicBezTo>
                  <a:pt x="873" y="1080"/>
                  <a:pt x="869" y="1084"/>
                  <a:pt x="868" y="1089"/>
                </a:cubicBezTo>
                <a:cubicBezTo>
                  <a:pt x="868" y="1094"/>
                  <a:pt x="872" y="1098"/>
                  <a:pt x="877" y="1099"/>
                </a:cubicBezTo>
                <a:close/>
                <a:moveTo>
                  <a:pt x="944" y="739"/>
                </a:moveTo>
                <a:cubicBezTo>
                  <a:pt x="944" y="734"/>
                  <a:pt x="941" y="730"/>
                  <a:pt x="936" y="730"/>
                </a:cubicBezTo>
                <a:cubicBezTo>
                  <a:pt x="931" y="730"/>
                  <a:pt x="927" y="733"/>
                  <a:pt x="926" y="739"/>
                </a:cubicBezTo>
                <a:cubicBezTo>
                  <a:pt x="926" y="744"/>
                  <a:pt x="930" y="748"/>
                  <a:pt x="935" y="748"/>
                </a:cubicBezTo>
                <a:cubicBezTo>
                  <a:pt x="940" y="748"/>
                  <a:pt x="944" y="744"/>
                  <a:pt x="944" y="739"/>
                </a:cubicBezTo>
                <a:close/>
                <a:moveTo>
                  <a:pt x="772" y="834"/>
                </a:moveTo>
                <a:cubicBezTo>
                  <a:pt x="772" y="829"/>
                  <a:pt x="768" y="824"/>
                  <a:pt x="763" y="825"/>
                </a:cubicBezTo>
                <a:cubicBezTo>
                  <a:pt x="758" y="825"/>
                  <a:pt x="754" y="828"/>
                  <a:pt x="754" y="833"/>
                </a:cubicBezTo>
                <a:cubicBezTo>
                  <a:pt x="754" y="838"/>
                  <a:pt x="758" y="842"/>
                  <a:pt x="763" y="843"/>
                </a:cubicBezTo>
                <a:cubicBezTo>
                  <a:pt x="768" y="843"/>
                  <a:pt x="772" y="839"/>
                  <a:pt x="772" y="834"/>
                </a:cubicBezTo>
                <a:close/>
                <a:moveTo>
                  <a:pt x="941" y="1095"/>
                </a:moveTo>
                <a:cubicBezTo>
                  <a:pt x="941" y="1090"/>
                  <a:pt x="937" y="1086"/>
                  <a:pt x="932" y="1086"/>
                </a:cubicBezTo>
                <a:cubicBezTo>
                  <a:pt x="927" y="1085"/>
                  <a:pt x="923" y="1089"/>
                  <a:pt x="923" y="1094"/>
                </a:cubicBezTo>
                <a:cubicBezTo>
                  <a:pt x="923" y="1099"/>
                  <a:pt x="926" y="1103"/>
                  <a:pt x="931" y="1104"/>
                </a:cubicBezTo>
                <a:cubicBezTo>
                  <a:pt x="936" y="1104"/>
                  <a:pt x="941" y="1100"/>
                  <a:pt x="941" y="1095"/>
                </a:cubicBezTo>
                <a:close/>
                <a:moveTo>
                  <a:pt x="1080" y="862"/>
                </a:moveTo>
                <a:cubicBezTo>
                  <a:pt x="1080" y="867"/>
                  <a:pt x="1084" y="871"/>
                  <a:pt x="1089" y="871"/>
                </a:cubicBezTo>
                <a:cubicBezTo>
                  <a:pt x="1094" y="871"/>
                  <a:pt x="1098" y="867"/>
                  <a:pt x="1098" y="862"/>
                </a:cubicBezTo>
                <a:cubicBezTo>
                  <a:pt x="1098" y="857"/>
                  <a:pt x="1094" y="853"/>
                  <a:pt x="1089" y="853"/>
                </a:cubicBezTo>
                <a:cubicBezTo>
                  <a:pt x="1084" y="853"/>
                  <a:pt x="1080" y="857"/>
                  <a:pt x="1080" y="862"/>
                </a:cubicBezTo>
                <a:close/>
                <a:moveTo>
                  <a:pt x="1031" y="803"/>
                </a:moveTo>
                <a:cubicBezTo>
                  <a:pt x="1031" y="808"/>
                  <a:pt x="1035" y="812"/>
                  <a:pt x="1040" y="812"/>
                </a:cubicBezTo>
                <a:cubicBezTo>
                  <a:pt x="1044" y="811"/>
                  <a:pt x="1048" y="807"/>
                  <a:pt x="1048" y="802"/>
                </a:cubicBezTo>
                <a:cubicBezTo>
                  <a:pt x="1048" y="798"/>
                  <a:pt x="1044" y="794"/>
                  <a:pt x="1039" y="794"/>
                </a:cubicBezTo>
                <a:cubicBezTo>
                  <a:pt x="1034" y="795"/>
                  <a:pt x="1030" y="799"/>
                  <a:pt x="1031" y="803"/>
                </a:cubicBezTo>
                <a:close/>
                <a:moveTo>
                  <a:pt x="1056" y="832"/>
                </a:moveTo>
                <a:cubicBezTo>
                  <a:pt x="1056" y="837"/>
                  <a:pt x="1060" y="841"/>
                  <a:pt x="1064" y="841"/>
                </a:cubicBezTo>
                <a:cubicBezTo>
                  <a:pt x="1069" y="841"/>
                  <a:pt x="1073" y="837"/>
                  <a:pt x="1073" y="832"/>
                </a:cubicBezTo>
                <a:cubicBezTo>
                  <a:pt x="1073" y="827"/>
                  <a:pt x="1069" y="823"/>
                  <a:pt x="1064" y="823"/>
                </a:cubicBezTo>
                <a:cubicBezTo>
                  <a:pt x="1059" y="824"/>
                  <a:pt x="1055" y="827"/>
                  <a:pt x="1056" y="832"/>
                </a:cubicBezTo>
                <a:close/>
                <a:moveTo>
                  <a:pt x="749" y="887"/>
                </a:moveTo>
                <a:cubicBezTo>
                  <a:pt x="749" y="892"/>
                  <a:pt x="753" y="896"/>
                  <a:pt x="758" y="896"/>
                </a:cubicBezTo>
                <a:cubicBezTo>
                  <a:pt x="763" y="896"/>
                  <a:pt x="766" y="892"/>
                  <a:pt x="766" y="888"/>
                </a:cubicBezTo>
                <a:cubicBezTo>
                  <a:pt x="767" y="883"/>
                  <a:pt x="763" y="879"/>
                  <a:pt x="758" y="879"/>
                </a:cubicBezTo>
                <a:cubicBezTo>
                  <a:pt x="754" y="879"/>
                  <a:pt x="749" y="883"/>
                  <a:pt x="749" y="887"/>
                </a:cubicBezTo>
                <a:close/>
                <a:moveTo>
                  <a:pt x="1023" y="773"/>
                </a:moveTo>
                <a:cubicBezTo>
                  <a:pt x="1023" y="768"/>
                  <a:pt x="1019" y="764"/>
                  <a:pt x="1014" y="764"/>
                </a:cubicBezTo>
                <a:cubicBezTo>
                  <a:pt x="1010" y="764"/>
                  <a:pt x="1006" y="768"/>
                  <a:pt x="1006" y="773"/>
                </a:cubicBezTo>
                <a:cubicBezTo>
                  <a:pt x="1006" y="778"/>
                  <a:pt x="1010" y="782"/>
                  <a:pt x="1014" y="782"/>
                </a:cubicBezTo>
                <a:cubicBezTo>
                  <a:pt x="1020" y="782"/>
                  <a:pt x="1024" y="778"/>
                  <a:pt x="1023" y="773"/>
                </a:cubicBezTo>
                <a:close/>
                <a:moveTo>
                  <a:pt x="843" y="758"/>
                </a:moveTo>
                <a:cubicBezTo>
                  <a:pt x="843" y="763"/>
                  <a:pt x="847" y="767"/>
                  <a:pt x="852" y="767"/>
                </a:cubicBezTo>
                <a:cubicBezTo>
                  <a:pt x="857" y="767"/>
                  <a:pt x="860" y="763"/>
                  <a:pt x="860" y="759"/>
                </a:cubicBezTo>
                <a:cubicBezTo>
                  <a:pt x="860" y="754"/>
                  <a:pt x="857" y="750"/>
                  <a:pt x="852" y="750"/>
                </a:cubicBezTo>
                <a:cubicBezTo>
                  <a:pt x="847" y="750"/>
                  <a:pt x="843" y="753"/>
                  <a:pt x="843" y="758"/>
                </a:cubicBezTo>
                <a:close/>
                <a:moveTo>
                  <a:pt x="801" y="808"/>
                </a:moveTo>
                <a:cubicBezTo>
                  <a:pt x="800" y="803"/>
                  <a:pt x="797" y="799"/>
                  <a:pt x="792" y="799"/>
                </a:cubicBezTo>
                <a:cubicBezTo>
                  <a:pt x="787" y="800"/>
                  <a:pt x="783" y="803"/>
                  <a:pt x="783" y="808"/>
                </a:cubicBezTo>
                <a:cubicBezTo>
                  <a:pt x="783" y="813"/>
                  <a:pt x="788" y="817"/>
                  <a:pt x="793" y="817"/>
                </a:cubicBezTo>
                <a:cubicBezTo>
                  <a:pt x="797" y="816"/>
                  <a:pt x="801" y="812"/>
                  <a:pt x="801" y="808"/>
                </a:cubicBezTo>
                <a:close/>
                <a:moveTo>
                  <a:pt x="831" y="783"/>
                </a:moveTo>
                <a:cubicBezTo>
                  <a:pt x="831" y="778"/>
                  <a:pt x="826" y="774"/>
                  <a:pt x="821" y="775"/>
                </a:cubicBezTo>
                <a:cubicBezTo>
                  <a:pt x="816" y="775"/>
                  <a:pt x="813" y="779"/>
                  <a:pt x="813" y="784"/>
                </a:cubicBezTo>
                <a:cubicBezTo>
                  <a:pt x="814" y="789"/>
                  <a:pt x="817" y="792"/>
                  <a:pt x="822" y="792"/>
                </a:cubicBezTo>
                <a:cubicBezTo>
                  <a:pt x="827" y="792"/>
                  <a:pt x="831" y="788"/>
                  <a:pt x="831" y="783"/>
                </a:cubicBezTo>
                <a:close/>
                <a:moveTo>
                  <a:pt x="1088" y="971"/>
                </a:moveTo>
                <a:cubicBezTo>
                  <a:pt x="1088" y="966"/>
                  <a:pt x="1084" y="962"/>
                  <a:pt x="1080" y="962"/>
                </a:cubicBezTo>
                <a:cubicBezTo>
                  <a:pt x="1075" y="962"/>
                  <a:pt x="1071" y="966"/>
                  <a:pt x="1071" y="971"/>
                </a:cubicBezTo>
                <a:cubicBezTo>
                  <a:pt x="1071" y="976"/>
                  <a:pt x="1075" y="980"/>
                  <a:pt x="1080" y="980"/>
                </a:cubicBezTo>
                <a:cubicBezTo>
                  <a:pt x="1084" y="979"/>
                  <a:pt x="1088" y="976"/>
                  <a:pt x="1088" y="971"/>
                </a:cubicBezTo>
                <a:close/>
                <a:moveTo>
                  <a:pt x="1076" y="916"/>
                </a:moveTo>
                <a:cubicBezTo>
                  <a:pt x="1076" y="921"/>
                  <a:pt x="1080" y="925"/>
                  <a:pt x="1085" y="925"/>
                </a:cubicBezTo>
                <a:cubicBezTo>
                  <a:pt x="1090" y="925"/>
                  <a:pt x="1093" y="921"/>
                  <a:pt x="1093" y="916"/>
                </a:cubicBezTo>
                <a:cubicBezTo>
                  <a:pt x="1093" y="912"/>
                  <a:pt x="1089" y="908"/>
                  <a:pt x="1085" y="908"/>
                </a:cubicBezTo>
                <a:cubicBezTo>
                  <a:pt x="1080" y="908"/>
                  <a:pt x="1076" y="912"/>
                  <a:pt x="1076" y="916"/>
                </a:cubicBezTo>
                <a:close/>
                <a:moveTo>
                  <a:pt x="762" y="942"/>
                </a:moveTo>
                <a:cubicBezTo>
                  <a:pt x="762" y="937"/>
                  <a:pt x="758" y="933"/>
                  <a:pt x="754" y="933"/>
                </a:cubicBezTo>
                <a:cubicBezTo>
                  <a:pt x="749" y="933"/>
                  <a:pt x="745" y="937"/>
                  <a:pt x="745" y="942"/>
                </a:cubicBezTo>
                <a:cubicBezTo>
                  <a:pt x="745" y="947"/>
                  <a:pt x="749" y="951"/>
                  <a:pt x="754" y="951"/>
                </a:cubicBezTo>
                <a:cubicBezTo>
                  <a:pt x="759" y="950"/>
                  <a:pt x="763" y="947"/>
                  <a:pt x="762" y="942"/>
                </a:cubicBezTo>
                <a:close/>
                <a:moveTo>
                  <a:pt x="844" y="1060"/>
                </a:moveTo>
                <a:cubicBezTo>
                  <a:pt x="844" y="1065"/>
                  <a:pt x="848" y="1069"/>
                  <a:pt x="852" y="1069"/>
                </a:cubicBezTo>
                <a:cubicBezTo>
                  <a:pt x="857" y="1069"/>
                  <a:pt x="861" y="1065"/>
                  <a:pt x="861" y="1061"/>
                </a:cubicBezTo>
                <a:cubicBezTo>
                  <a:pt x="861" y="1056"/>
                  <a:pt x="857" y="1052"/>
                  <a:pt x="853" y="1052"/>
                </a:cubicBezTo>
                <a:cubicBezTo>
                  <a:pt x="848" y="1052"/>
                  <a:pt x="845" y="1055"/>
                  <a:pt x="844" y="1060"/>
                </a:cubicBezTo>
                <a:close/>
                <a:moveTo>
                  <a:pt x="898" y="763"/>
                </a:moveTo>
                <a:cubicBezTo>
                  <a:pt x="898" y="768"/>
                  <a:pt x="902" y="772"/>
                  <a:pt x="906" y="772"/>
                </a:cubicBezTo>
                <a:cubicBezTo>
                  <a:pt x="911" y="772"/>
                  <a:pt x="914" y="768"/>
                  <a:pt x="915" y="764"/>
                </a:cubicBezTo>
                <a:cubicBezTo>
                  <a:pt x="915" y="759"/>
                  <a:pt x="912" y="756"/>
                  <a:pt x="907" y="755"/>
                </a:cubicBezTo>
                <a:cubicBezTo>
                  <a:pt x="902" y="755"/>
                  <a:pt x="898" y="759"/>
                  <a:pt x="898" y="763"/>
                </a:cubicBezTo>
                <a:close/>
                <a:moveTo>
                  <a:pt x="969" y="768"/>
                </a:moveTo>
                <a:cubicBezTo>
                  <a:pt x="969" y="764"/>
                  <a:pt x="965" y="759"/>
                  <a:pt x="960" y="759"/>
                </a:cubicBezTo>
                <a:cubicBezTo>
                  <a:pt x="956" y="759"/>
                  <a:pt x="952" y="763"/>
                  <a:pt x="952" y="767"/>
                </a:cubicBezTo>
                <a:cubicBezTo>
                  <a:pt x="952" y="772"/>
                  <a:pt x="955" y="776"/>
                  <a:pt x="959" y="776"/>
                </a:cubicBezTo>
                <a:cubicBezTo>
                  <a:pt x="964" y="777"/>
                  <a:pt x="968" y="773"/>
                  <a:pt x="969" y="768"/>
                </a:cubicBezTo>
                <a:close/>
                <a:moveTo>
                  <a:pt x="960" y="1078"/>
                </a:moveTo>
                <a:cubicBezTo>
                  <a:pt x="965" y="1079"/>
                  <a:pt x="969" y="1075"/>
                  <a:pt x="969" y="1070"/>
                </a:cubicBezTo>
                <a:cubicBezTo>
                  <a:pt x="969" y="1065"/>
                  <a:pt x="966" y="1061"/>
                  <a:pt x="961" y="1061"/>
                </a:cubicBezTo>
                <a:cubicBezTo>
                  <a:pt x="957" y="1061"/>
                  <a:pt x="952" y="1066"/>
                  <a:pt x="952" y="1070"/>
                </a:cubicBezTo>
                <a:cubicBezTo>
                  <a:pt x="952" y="1074"/>
                  <a:pt x="956" y="1078"/>
                  <a:pt x="960" y="1078"/>
                </a:cubicBezTo>
                <a:close/>
                <a:moveTo>
                  <a:pt x="787" y="971"/>
                </a:moveTo>
                <a:cubicBezTo>
                  <a:pt x="786" y="967"/>
                  <a:pt x="783" y="964"/>
                  <a:pt x="778" y="964"/>
                </a:cubicBezTo>
                <a:cubicBezTo>
                  <a:pt x="774" y="964"/>
                  <a:pt x="770" y="967"/>
                  <a:pt x="770" y="972"/>
                </a:cubicBezTo>
                <a:cubicBezTo>
                  <a:pt x="770" y="976"/>
                  <a:pt x="774" y="980"/>
                  <a:pt x="779" y="980"/>
                </a:cubicBezTo>
                <a:cubicBezTo>
                  <a:pt x="783" y="980"/>
                  <a:pt x="787" y="976"/>
                  <a:pt x="787" y="971"/>
                </a:cubicBezTo>
                <a:close/>
                <a:moveTo>
                  <a:pt x="1058" y="996"/>
                </a:moveTo>
                <a:cubicBezTo>
                  <a:pt x="1058" y="991"/>
                  <a:pt x="1055" y="988"/>
                  <a:pt x="1050" y="987"/>
                </a:cubicBezTo>
                <a:cubicBezTo>
                  <a:pt x="1045" y="987"/>
                  <a:pt x="1041" y="991"/>
                  <a:pt x="1041" y="996"/>
                </a:cubicBezTo>
                <a:cubicBezTo>
                  <a:pt x="1041" y="1000"/>
                  <a:pt x="1045" y="1004"/>
                  <a:pt x="1049" y="1004"/>
                </a:cubicBezTo>
                <a:cubicBezTo>
                  <a:pt x="1054" y="1004"/>
                  <a:pt x="1058" y="1000"/>
                  <a:pt x="1058" y="996"/>
                </a:cubicBezTo>
                <a:close/>
                <a:moveTo>
                  <a:pt x="907" y="1073"/>
                </a:moveTo>
                <a:cubicBezTo>
                  <a:pt x="912" y="1073"/>
                  <a:pt x="915" y="1069"/>
                  <a:pt x="916" y="1065"/>
                </a:cubicBezTo>
                <a:cubicBezTo>
                  <a:pt x="916" y="1061"/>
                  <a:pt x="912" y="1057"/>
                  <a:pt x="908" y="1056"/>
                </a:cubicBezTo>
                <a:cubicBezTo>
                  <a:pt x="903" y="1056"/>
                  <a:pt x="899" y="1060"/>
                  <a:pt x="899" y="1064"/>
                </a:cubicBezTo>
                <a:cubicBezTo>
                  <a:pt x="899" y="1069"/>
                  <a:pt x="902" y="1073"/>
                  <a:pt x="907" y="1073"/>
                </a:cubicBezTo>
                <a:close/>
                <a:moveTo>
                  <a:pt x="836" y="1030"/>
                </a:moveTo>
                <a:cubicBezTo>
                  <a:pt x="836" y="1026"/>
                  <a:pt x="832" y="1022"/>
                  <a:pt x="828" y="1022"/>
                </a:cubicBezTo>
                <a:cubicBezTo>
                  <a:pt x="823" y="1023"/>
                  <a:pt x="820" y="1026"/>
                  <a:pt x="820" y="1031"/>
                </a:cubicBezTo>
                <a:cubicBezTo>
                  <a:pt x="820" y="1035"/>
                  <a:pt x="823" y="1039"/>
                  <a:pt x="828" y="1039"/>
                </a:cubicBezTo>
                <a:cubicBezTo>
                  <a:pt x="832" y="1039"/>
                  <a:pt x="836" y="1035"/>
                  <a:pt x="836" y="1030"/>
                </a:cubicBezTo>
                <a:close/>
                <a:moveTo>
                  <a:pt x="999" y="1045"/>
                </a:moveTo>
                <a:cubicBezTo>
                  <a:pt x="999" y="1041"/>
                  <a:pt x="995" y="1037"/>
                  <a:pt x="991" y="1037"/>
                </a:cubicBezTo>
                <a:cubicBezTo>
                  <a:pt x="987" y="1037"/>
                  <a:pt x="983" y="1040"/>
                  <a:pt x="983" y="1045"/>
                </a:cubicBezTo>
                <a:cubicBezTo>
                  <a:pt x="982" y="1049"/>
                  <a:pt x="986" y="1053"/>
                  <a:pt x="991" y="1053"/>
                </a:cubicBezTo>
                <a:cubicBezTo>
                  <a:pt x="995" y="1053"/>
                  <a:pt x="999" y="1050"/>
                  <a:pt x="999" y="1045"/>
                </a:cubicBezTo>
                <a:close/>
                <a:moveTo>
                  <a:pt x="811" y="1001"/>
                </a:moveTo>
                <a:cubicBezTo>
                  <a:pt x="811" y="996"/>
                  <a:pt x="807" y="993"/>
                  <a:pt x="803" y="993"/>
                </a:cubicBezTo>
                <a:cubicBezTo>
                  <a:pt x="799" y="993"/>
                  <a:pt x="795" y="997"/>
                  <a:pt x="795" y="1001"/>
                </a:cubicBezTo>
                <a:cubicBezTo>
                  <a:pt x="795" y="1005"/>
                  <a:pt x="799" y="1009"/>
                  <a:pt x="803" y="1009"/>
                </a:cubicBezTo>
                <a:cubicBezTo>
                  <a:pt x="808" y="1009"/>
                  <a:pt x="811" y="1005"/>
                  <a:pt x="811" y="1001"/>
                </a:cubicBezTo>
                <a:close/>
                <a:moveTo>
                  <a:pt x="1029" y="1021"/>
                </a:moveTo>
                <a:cubicBezTo>
                  <a:pt x="1029" y="1016"/>
                  <a:pt x="1025" y="1012"/>
                  <a:pt x="1021" y="1012"/>
                </a:cubicBezTo>
                <a:cubicBezTo>
                  <a:pt x="1016" y="1012"/>
                  <a:pt x="1013" y="1016"/>
                  <a:pt x="1013" y="1020"/>
                </a:cubicBezTo>
                <a:cubicBezTo>
                  <a:pt x="1012" y="1025"/>
                  <a:pt x="1016" y="1028"/>
                  <a:pt x="1020" y="1029"/>
                </a:cubicBezTo>
                <a:cubicBezTo>
                  <a:pt x="1025" y="1029"/>
                  <a:pt x="1029" y="1025"/>
                  <a:pt x="1029" y="1021"/>
                </a:cubicBezTo>
                <a:close/>
                <a:moveTo>
                  <a:pt x="1052" y="886"/>
                </a:moveTo>
                <a:cubicBezTo>
                  <a:pt x="1052" y="891"/>
                  <a:pt x="1055" y="894"/>
                  <a:pt x="1060" y="894"/>
                </a:cubicBezTo>
                <a:cubicBezTo>
                  <a:pt x="1064" y="895"/>
                  <a:pt x="1068" y="891"/>
                  <a:pt x="1068" y="887"/>
                </a:cubicBezTo>
                <a:cubicBezTo>
                  <a:pt x="1068" y="882"/>
                  <a:pt x="1064" y="879"/>
                  <a:pt x="1060" y="878"/>
                </a:cubicBezTo>
                <a:cubicBezTo>
                  <a:pt x="1056" y="878"/>
                  <a:pt x="1052" y="882"/>
                  <a:pt x="1052" y="886"/>
                </a:cubicBezTo>
                <a:close/>
                <a:moveTo>
                  <a:pt x="780" y="862"/>
                </a:moveTo>
                <a:cubicBezTo>
                  <a:pt x="780" y="867"/>
                  <a:pt x="783" y="870"/>
                  <a:pt x="787" y="871"/>
                </a:cubicBezTo>
                <a:cubicBezTo>
                  <a:pt x="792" y="871"/>
                  <a:pt x="796" y="867"/>
                  <a:pt x="796" y="863"/>
                </a:cubicBezTo>
                <a:cubicBezTo>
                  <a:pt x="796" y="858"/>
                  <a:pt x="792" y="855"/>
                  <a:pt x="788" y="855"/>
                </a:cubicBezTo>
                <a:cubicBezTo>
                  <a:pt x="784" y="854"/>
                  <a:pt x="780" y="858"/>
                  <a:pt x="780" y="862"/>
                </a:cubicBezTo>
                <a:close/>
                <a:moveTo>
                  <a:pt x="790" y="917"/>
                </a:moveTo>
                <a:cubicBezTo>
                  <a:pt x="791" y="913"/>
                  <a:pt x="787" y="909"/>
                  <a:pt x="783" y="909"/>
                </a:cubicBezTo>
                <a:cubicBezTo>
                  <a:pt x="778" y="909"/>
                  <a:pt x="775" y="913"/>
                  <a:pt x="775" y="917"/>
                </a:cubicBezTo>
                <a:cubicBezTo>
                  <a:pt x="775" y="921"/>
                  <a:pt x="778" y="925"/>
                  <a:pt x="782" y="925"/>
                </a:cubicBezTo>
                <a:cubicBezTo>
                  <a:pt x="787" y="925"/>
                  <a:pt x="790" y="922"/>
                  <a:pt x="790" y="917"/>
                </a:cubicBezTo>
                <a:close/>
                <a:moveTo>
                  <a:pt x="1063" y="942"/>
                </a:moveTo>
                <a:cubicBezTo>
                  <a:pt x="1063" y="938"/>
                  <a:pt x="1059" y="933"/>
                  <a:pt x="1055" y="933"/>
                </a:cubicBezTo>
                <a:cubicBezTo>
                  <a:pt x="1051" y="933"/>
                  <a:pt x="1047" y="936"/>
                  <a:pt x="1047" y="940"/>
                </a:cubicBezTo>
                <a:cubicBezTo>
                  <a:pt x="1047" y="945"/>
                  <a:pt x="1050" y="949"/>
                  <a:pt x="1054" y="949"/>
                </a:cubicBezTo>
                <a:cubicBezTo>
                  <a:pt x="1059" y="949"/>
                  <a:pt x="1062" y="946"/>
                  <a:pt x="1063" y="942"/>
                </a:cubicBezTo>
                <a:close/>
                <a:moveTo>
                  <a:pt x="977" y="798"/>
                </a:moveTo>
                <a:cubicBezTo>
                  <a:pt x="977" y="803"/>
                  <a:pt x="981" y="806"/>
                  <a:pt x="985" y="805"/>
                </a:cubicBezTo>
                <a:cubicBezTo>
                  <a:pt x="990" y="805"/>
                  <a:pt x="993" y="802"/>
                  <a:pt x="993" y="797"/>
                </a:cubicBezTo>
                <a:cubicBezTo>
                  <a:pt x="993" y="793"/>
                  <a:pt x="988" y="790"/>
                  <a:pt x="984" y="790"/>
                </a:cubicBezTo>
                <a:cubicBezTo>
                  <a:pt x="980" y="790"/>
                  <a:pt x="977" y="794"/>
                  <a:pt x="977" y="798"/>
                </a:cubicBezTo>
                <a:close/>
                <a:moveTo>
                  <a:pt x="869" y="789"/>
                </a:moveTo>
                <a:cubicBezTo>
                  <a:pt x="869" y="793"/>
                  <a:pt x="872" y="796"/>
                  <a:pt x="876" y="796"/>
                </a:cubicBezTo>
                <a:cubicBezTo>
                  <a:pt x="881" y="796"/>
                  <a:pt x="884" y="793"/>
                  <a:pt x="884" y="788"/>
                </a:cubicBezTo>
                <a:cubicBezTo>
                  <a:pt x="884" y="784"/>
                  <a:pt x="881" y="781"/>
                  <a:pt x="877" y="781"/>
                </a:cubicBezTo>
                <a:cubicBezTo>
                  <a:pt x="872" y="781"/>
                  <a:pt x="868" y="784"/>
                  <a:pt x="869" y="789"/>
                </a:cubicBezTo>
                <a:close/>
                <a:moveTo>
                  <a:pt x="1027" y="856"/>
                </a:moveTo>
                <a:cubicBezTo>
                  <a:pt x="1027" y="861"/>
                  <a:pt x="1031" y="865"/>
                  <a:pt x="1036" y="864"/>
                </a:cubicBezTo>
                <a:cubicBezTo>
                  <a:pt x="1040" y="864"/>
                  <a:pt x="1043" y="861"/>
                  <a:pt x="1043" y="856"/>
                </a:cubicBezTo>
                <a:cubicBezTo>
                  <a:pt x="1043" y="852"/>
                  <a:pt x="1039" y="849"/>
                  <a:pt x="1035" y="849"/>
                </a:cubicBezTo>
                <a:cubicBezTo>
                  <a:pt x="1031" y="849"/>
                  <a:pt x="1027" y="852"/>
                  <a:pt x="1027" y="856"/>
                </a:cubicBezTo>
                <a:close/>
                <a:moveTo>
                  <a:pt x="938" y="794"/>
                </a:moveTo>
                <a:cubicBezTo>
                  <a:pt x="939" y="790"/>
                  <a:pt x="936" y="786"/>
                  <a:pt x="931" y="786"/>
                </a:cubicBezTo>
                <a:cubicBezTo>
                  <a:pt x="927" y="786"/>
                  <a:pt x="924" y="789"/>
                  <a:pt x="923" y="793"/>
                </a:cubicBezTo>
                <a:cubicBezTo>
                  <a:pt x="923" y="797"/>
                  <a:pt x="927" y="801"/>
                  <a:pt x="931" y="801"/>
                </a:cubicBezTo>
                <a:cubicBezTo>
                  <a:pt x="935" y="801"/>
                  <a:pt x="938" y="798"/>
                  <a:pt x="938" y="794"/>
                </a:cubicBezTo>
                <a:close/>
                <a:moveTo>
                  <a:pt x="839" y="813"/>
                </a:moveTo>
                <a:cubicBezTo>
                  <a:pt x="839" y="817"/>
                  <a:pt x="842" y="820"/>
                  <a:pt x="846" y="821"/>
                </a:cubicBezTo>
                <a:cubicBezTo>
                  <a:pt x="851" y="821"/>
                  <a:pt x="854" y="817"/>
                  <a:pt x="854" y="813"/>
                </a:cubicBezTo>
                <a:cubicBezTo>
                  <a:pt x="854" y="809"/>
                  <a:pt x="851" y="806"/>
                  <a:pt x="847" y="805"/>
                </a:cubicBezTo>
                <a:cubicBezTo>
                  <a:pt x="843" y="805"/>
                  <a:pt x="839" y="809"/>
                  <a:pt x="839" y="813"/>
                </a:cubicBezTo>
                <a:close/>
                <a:moveTo>
                  <a:pt x="1002" y="828"/>
                </a:moveTo>
                <a:cubicBezTo>
                  <a:pt x="1002" y="832"/>
                  <a:pt x="1006" y="835"/>
                  <a:pt x="1010" y="835"/>
                </a:cubicBezTo>
                <a:cubicBezTo>
                  <a:pt x="1014" y="835"/>
                  <a:pt x="1017" y="832"/>
                  <a:pt x="1017" y="827"/>
                </a:cubicBezTo>
                <a:cubicBezTo>
                  <a:pt x="1017" y="823"/>
                  <a:pt x="1014" y="820"/>
                  <a:pt x="1009" y="820"/>
                </a:cubicBezTo>
                <a:cubicBezTo>
                  <a:pt x="1005" y="820"/>
                  <a:pt x="1002" y="824"/>
                  <a:pt x="1002" y="828"/>
                </a:cubicBezTo>
                <a:close/>
                <a:moveTo>
                  <a:pt x="810" y="837"/>
                </a:moveTo>
                <a:cubicBezTo>
                  <a:pt x="810" y="842"/>
                  <a:pt x="813" y="845"/>
                  <a:pt x="817" y="846"/>
                </a:cubicBezTo>
                <a:cubicBezTo>
                  <a:pt x="821" y="846"/>
                  <a:pt x="825" y="842"/>
                  <a:pt x="825" y="838"/>
                </a:cubicBezTo>
                <a:cubicBezTo>
                  <a:pt x="825" y="834"/>
                  <a:pt x="822" y="830"/>
                  <a:pt x="818" y="830"/>
                </a:cubicBezTo>
                <a:cubicBezTo>
                  <a:pt x="814" y="830"/>
                  <a:pt x="810" y="833"/>
                  <a:pt x="810" y="837"/>
                </a:cubicBezTo>
                <a:close/>
                <a:moveTo>
                  <a:pt x="944" y="1040"/>
                </a:moveTo>
                <a:cubicBezTo>
                  <a:pt x="943" y="1036"/>
                  <a:pt x="940" y="1032"/>
                  <a:pt x="936" y="1032"/>
                </a:cubicBezTo>
                <a:cubicBezTo>
                  <a:pt x="932" y="1033"/>
                  <a:pt x="928" y="1037"/>
                  <a:pt x="929" y="1040"/>
                </a:cubicBezTo>
                <a:cubicBezTo>
                  <a:pt x="929" y="1044"/>
                  <a:pt x="932" y="1048"/>
                  <a:pt x="936" y="1048"/>
                </a:cubicBezTo>
                <a:cubicBezTo>
                  <a:pt x="941" y="1047"/>
                  <a:pt x="944" y="1044"/>
                  <a:pt x="944" y="1040"/>
                </a:cubicBezTo>
                <a:close/>
                <a:moveTo>
                  <a:pt x="890" y="1036"/>
                </a:moveTo>
                <a:cubicBezTo>
                  <a:pt x="890" y="1032"/>
                  <a:pt x="887" y="1028"/>
                  <a:pt x="883" y="1028"/>
                </a:cubicBezTo>
                <a:cubicBezTo>
                  <a:pt x="878" y="1028"/>
                  <a:pt x="875" y="1031"/>
                  <a:pt x="875" y="1036"/>
                </a:cubicBezTo>
                <a:cubicBezTo>
                  <a:pt x="875" y="1040"/>
                  <a:pt x="878" y="1043"/>
                  <a:pt x="882" y="1043"/>
                </a:cubicBezTo>
                <a:cubicBezTo>
                  <a:pt x="886" y="1044"/>
                  <a:pt x="890" y="1040"/>
                  <a:pt x="890" y="1036"/>
                </a:cubicBezTo>
                <a:close/>
                <a:moveTo>
                  <a:pt x="815" y="947"/>
                </a:moveTo>
                <a:cubicBezTo>
                  <a:pt x="815" y="943"/>
                  <a:pt x="811" y="940"/>
                  <a:pt x="808" y="940"/>
                </a:cubicBezTo>
                <a:cubicBezTo>
                  <a:pt x="803" y="940"/>
                  <a:pt x="800" y="943"/>
                  <a:pt x="800" y="947"/>
                </a:cubicBezTo>
                <a:cubicBezTo>
                  <a:pt x="800" y="951"/>
                  <a:pt x="803" y="954"/>
                  <a:pt x="807" y="954"/>
                </a:cubicBezTo>
                <a:cubicBezTo>
                  <a:pt x="811" y="955"/>
                  <a:pt x="815" y="951"/>
                  <a:pt x="815" y="947"/>
                </a:cubicBezTo>
                <a:close/>
                <a:moveTo>
                  <a:pt x="1032" y="966"/>
                </a:moveTo>
                <a:cubicBezTo>
                  <a:pt x="1032" y="962"/>
                  <a:pt x="1029" y="958"/>
                  <a:pt x="1025" y="959"/>
                </a:cubicBezTo>
                <a:cubicBezTo>
                  <a:pt x="1021" y="959"/>
                  <a:pt x="1018" y="962"/>
                  <a:pt x="1018" y="966"/>
                </a:cubicBezTo>
                <a:cubicBezTo>
                  <a:pt x="1018" y="969"/>
                  <a:pt x="1021" y="973"/>
                  <a:pt x="1024" y="973"/>
                </a:cubicBezTo>
                <a:cubicBezTo>
                  <a:pt x="1028" y="973"/>
                  <a:pt x="1032" y="970"/>
                  <a:pt x="1032" y="966"/>
                </a:cubicBezTo>
                <a:close/>
                <a:moveTo>
                  <a:pt x="839" y="976"/>
                </a:moveTo>
                <a:cubicBezTo>
                  <a:pt x="839" y="973"/>
                  <a:pt x="836" y="969"/>
                  <a:pt x="832" y="969"/>
                </a:cubicBezTo>
                <a:cubicBezTo>
                  <a:pt x="829" y="969"/>
                  <a:pt x="826" y="972"/>
                  <a:pt x="825" y="975"/>
                </a:cubicBezTo>
                <a:cubicBezTo>
                  <a:pt x="825" y="979"/>
                  <a:pt x="828" y="983"/>
                  <a:pt x="832" y="983"/>
                </a:cubicBezTo>
                <a:cubicBezTo>
                  <a:pt x="836" y="983"/>
                  <a:pt x="839" y="980"/>
                  <a:pt x="839" y="976"/>
                </a:cubicBezTo>
                <a:close/>
                <a:moveTo>
                  <a:pt x="805" y="892"/>
                </a:moveTo>
                <a:cubicBezTo>
                  <a:pt x="805" y="896"/>
                  <a:pt x="808" y="899"/>
                  <a:pt x="812" y="899"/>
                </a:cubicBezTo>
                <a:cubicBezTo>
                  <a:pt x="816" y="900"/>
                  <a:pt x="819" y="897"/>
                  <a:pt x="819" y="893"/>
                </a:cubicBezTo>
                <a:cubicBezTo>
                  <a:pt x="820" y="889"/>
                  <a:pt x="817" y="885"/>
                  <a:pt x="813" y="885"/>
                </a:cubicBezTo>
                <a:cubicBezTo>
                  <a:pt x="809" y="885"/>
                  <a:pt x="806" y="888"/>
                  <a:pt x="805" y="892"/>
                </a:cubicBezTo>
                <a:close/>
                <a:moveTo>
                  <a:pt x="1003" y="991"/>
                </a:moveTo>
                <a:cubicBezTo>
                  <a:pt x="1003" y="987"/>
                  <a:pt x="1000" y="984"/>
                  <a:pt x="996" y="984"/>
                </a:cubicBezTo>
                <a:cubicBezTo>
                  <a:pt x="992" y="984"/>
                  <a:pt x="989" y="986"/>
                  <a:pt x="989" y="990"/>
                </a:cubicBezTo>
                <a:cubicBezTo>
                  <a:pt x="989" y="994"/>
                  <a:pt x="992" y="997"/>
                  <a:pt x="995" y="998"/>
                </a:cubicBezTo>
                <a:cubicBezTo>
                  <a:pt x="999" y="998"/>
                  <a:pt x="1003" y="995"/>
                  <a:pt x="1003" y="991"/>
                </a:cubicBezTo>
                <a:close/>
                <a:moveTo>
                  <a:pt x="1037" y="911"/>
                </a:moveTo>
                <a:cubicBezTo>
                  <a:pt x="1037" y="907"/>
                  <a:pt x="1034" y="904"/>
                  <a:pt x="1030" y="904"/>
                </a:cubicBezTo>
                <a:cubicBezTo>
                  <a:pt x="1026" y="904"/>
                  <a:pt x="1023" y="907"/>
                  <a:pt x="1023" y="911"/>
                </a:cubicBezTo>
                <a:cubicBezTo>
                  <a:pt x="1023" y="915"/>
                  <a:pt x="1026" y="918"/>
                  <a:pt x="1030" y="918"/>
                </a:cubicBezTo>
                <a:cubicBezTo>
                  <a:pt x="1034" y="918"/>
                  <a:pt x="1037" y="915"/>
                  <a:pt x="1037" y="911"/>
                </a:cubicBezTo>
                <a:close/>
                <a:moveTo>
                  <a:pt x="865" y="1006"/>
                </a:moveTo>
                <a:cubicBezTo>
                  <a:pt x="865" y="1002"/>
                  <a:pt x="862" y="999"/>
                  <a:pt x="858" y="999"/>
                </a:cubicBezTo>
                <a:cubicBezTo>
                  <a:pt x="854" y="999"/>
                  <a:pt x="851" y="1002"/>
                  <a:pt x="851" y="1006"/>
                </a:cubicBezTo>
                <a:cubicBezTo>
                  <a:pt x="851" y="1010"/>
                  <a:pt x="854" y="1013"/>
                  <a:pt x="858" y="1013"/>
                </a:cubicBezTo>
                <a:cubicBezTo>
                  <a:pt x="862" y="1013"/>
                  <a:pt x="865" y="1010"/>
                  <a:pt x="865" y="1006"/>
                </a:cubicBezTo>
                <a:close/>
                <a:moveTo>
                  <a:pt x="973" y="1015"/>
                </a:moveTo>
                <a:cubicBezTo>
                  <a:pt x="973" y="1011"/>
                  <a:pt x="970" y="1008"/>
                  <a:pt x="966" y="1008"/>
                </a:cubicBezTo>
                <a:cubicBezTo>
                  <a:pt x="962" y="1008"/>
                  <a:pt x="959" y="1011"/>
                  <a:pt x="959" y="1015"/>
                </a:cubicBezTo>
                <a:cubicBezTo>
                  <a:pt x="959" y="1019"/>
                  <a:pt x="962" y="1022"/>
                  <a:pt x="966" y="1022"/>
                </a:cubicBezTo>
                <a:cubicBezTo>
                  <a:pt x="970" y="1022"/>
                  <a:pt x="973" y="1019"/>
                  <a:pt x="973" y="1015"/>
                </a:cubicBezTo>
                <a:close/>
                <a:moveTo>
                  <a:pt x="894" y="818"/>
                </a:moveTo>
                <a:cubicBezTo>
                  <a:pt x="894" y="821"/>
                  <a:pt x="898" y="825"/>
                  <a:pt x="901" y="825"/>
                </a:cubicBezTo>
                <a:cubicBezTo>
                  <a:pt x="905" y="825"/>
                  <a:pt x="908" y="822"/>
                  <a:pt x="908" y="818"/>
                </a:cubicBezTo>
                <a:cubicBezTo>
                  <a:pt x="908" y="814"/>
                  <a:pt x="905" y="812"/>
                  <a:pt x="901" y="812"/>
                </a:cubicBezTo>
                <a:cubicBezTo>
                  <a:pt x="898" y="812"/>
                  <a:pt x="895" y="814"/>
                  <a:pt x="894" y="818"/>
                </a:cubicBezTo>
                <a:close/>
                <a:moveTo>
                  <a:pt x="949" y="822"/>
                </a:moveTo>
                <a:cubicBezTo>
                  <a:pt x="949" y="826"/>
                  <a:pt x="952" y="829"/>
                  <a:pt x="956" y="829"/>
                </a:cubicBezTo>
                <a:cubicBezTo>
                  <a:pt x="960" y="829"/>
                  <a:pt x="962" y="826"/>
                  <a:pt x="962" y="823"/>
                </a:cubicBezTo>
                <a:cubicBezTo>
                  <a:pt x="962" y="819"/>
                  <a:pt x="959" y="816"/>
                  <a:pt x="956" y="816"/>
                </a:cubicBezTo>
                <a:cubicBezTo>
                  <a:pt x="952" y="816"/>
                  <a:pt x="949" y="819"/>
                  <a:pt x="949" y="822"/>
                </a:cubicBezTo>
                <a:close/>
                <a:moveTo>
                  <a:pt x="918" y="1011"/>
                </a:moveTo>
                <a:cubicBezTo>
                  <a:pt x="918" y="1008"/>
                  <a:pt x="915" y="1005"/>
                  <a:pt x="912" y="1005"/>
                </a:cubicBezTo>
                <a:cubicBezTo>
                  <a:pt x="908" y="1004"/>
                  <a:pt x="905" y="1008"/>
                  <a:pt x="905" y="1011"/>
                </a:cubicBezTo>
                <a:cubicBezTo>
                  <a:pt x="905" y="1015"/>
                  <a:pt x="908" y="1018"/>
                  <a:pt x="911" y="1018"/>
                </a:cubicBezTo>
                <a:cubicBezTo>
                  <a:pt x="915" y="1018"/>
                  <a:pt x="918" y="1015"/>
                  <a:pt x="918" y="1011"/>
                </a:cubicBezTo>
                <a:close/>
                <a:moveTo>
                  <a:pt x="1012" y="882"/>
                </a:moveTo>
                <a:cubicBezTo>
                  <a:pt x="1011" y="878"/>
                  <a:pt x="1008" y="876"/>
                  <a:pt x="1005" y="876"/>
                </a:cubicBezTo>
                <a:cubicBezTo>
                  <a:pt x="1002" y="876"/>
                  <a:pt x="999" y="879"/>
                  <a:pt x="999" y="883"/>
                </a:cubicBezTo>
                <a:cubicBezTo>
                  <a:pt x="999" y="886"/>
                  <a:pt x="1002" y="889"/>
                  <a:pt x="1006" y="889"/>
                </a:cubicBezTo>
                <a:cubicBezTo>
                  <a:pt x="1009" y="888"/>
                  <a:pt x="1012" y="885"/>
                  <a:pt x="1012" y="882"/>
                </a:cubicBezTo>
                <a:close/>
                <a:moveTo>
                  <a:pt x="836" y="868"/>
                </a:moveTo>
                <a:cubicBezTo>
                  <a:pt x="836" y="871"/>
                  <a:pt x="839" y="874"/>
                  <a:pt x="842" y="874"/>
                </a:cubicBezTo>
                <a:cubicBezTo>
                  <a:pt x="846" y="874"/>
                  <a:pt x="849" y="871"/>
                  <a:pt x="849" y="868"/>
                </a:cubicBezTo>
                <a:cubicBezTo>
                  <a:pt x="849" y="864"/>
                  <a:pt x="846" y="861"/>
                  <a:pt x="843" y="861"/>
                </a:cubicBezTo>
                <a:cubicBezTo>
                  <a:pt x="839" y="861"/>
                  <a:pt x="836" y="864"/>
                  <a:pt x="836" y="868"/>
                </a:cubicBezTo>
                <a:close/>
                <a:moveTo>
                  <a:pt x="974" y="852"/>
                </a:moveTo>
                <a:cubicBezTo>
                  <a:pt x="974" y="855"/>
                  <a:pt x="977" y="858"/>
                  <a:pt x="980" y="859"/>
                </a:cubicBezTo>
                <a:cubicBezTo>
                  <a:pt x="984" y="859"/>
                  <a:pt x="987" y="856"/>
                  <a:pt x="987" y="852"/>
                </a:cubicBezTo>
                <a:cubicBezTo>
                  <a:pt x="987" y="849"/>
                  <a:pt x="985" y="847"/>
                  <a:pt x="981" y="846"/>
                </a:cubicBezTo>
                <a:cubicBezTo>
                  <a:pt x="978" y="846"/>
                  <a:pt x="974" y="848"/>
                  <a:pt x="974" y="852"/>
                </a:cubicBezTo>
                <a:close/>
                <a:moveTo>
                  <a:pt x="865" y="843"/>
                </a:moveTo>
                <a:cubicBezTo>
                  <a:pt x="865" y="846"/>
                  <a:pt x="868" y="849"/>
                  <a:pt x="871" y="849"/>
                </a:cubicBezTo>
                <a:cubicBezTo>
                  <a:pt x="875" y="849"/>
                  <a:pt x="878" y="847"/>
                  <a:pt x="878" y="843"/>
                </a:cubicBezTo>
                <a:cubicBezTo>
                  <a:pt x="878" y="839"/>
                  <a:pt x="875" y="836"/>
                  <a:pt x="871" y="837"/>
                </a:cubicBezTo>
                <a:cubicBezTo>
                  <a:pt x="868" y="837"/>
                  <a:pt x="865" y="839"/>
                  <a:pt x="865" y="843"/>
                </a:cubicBezTo>
                <a:close/>
                <a:moveTo>
                  <a:pt x="1000" y="930"/>
                </a:moveTo>
                <a:cubicBezTo>
                  <a:pt x="997" y="930"/>
                  <a:pt x="994" y="932"/>
                  <a:pt x="994" y="935"/>
                </a:cubicBezTo>
                <a:cubicBezTo>
                  <a:pt x="994" y="939"/>
                  <a:pt x="996" y="942"/>
                  <a:pt x="1000" y="942"/>
                </a:cubicBezTo>
                <a:cubicBezTo>
                  <a:pt x="1003" y="942"/>
                  <a:pt x="1006" y="940"/>
                  <a:pt x="1006" y="936"/>
                </a:cubicBezTo>
                <a:cubicBezTo>
                  <a:pt x="1006" y="933"/>
                  <a:pt x="1003" y="930"/>
                  <a:pt x="1000" y="930"/>
                </a:cubicBezTo>
                <a:close/>
                <a:moveTo>
                  <a:pt x="843" y="922"/>
                </a:moveTo>
                <a:cubicBezTo>
                  <a:pt x="843" y="919"/>
                  <a:pt x="841" y="916"/>
                  <a:pt x="838" y="916"/>
                </a:cubicBezTo>
                <a:cubicBezTo>
                  <a:pt x="834" y="916"/>
                  <a:pt x="831" y="919"/>
                  <a:pt x="831" y="922"/>
                </a:cubicBezTo>
                <a:cubicBezTo>
                  <a:pt x="831" y="925"/>
                  <a:pt x="834" y="928"/>
                  <a:pt x="837" y="928"/>
                </a:cubicBezTo>
                <a:cubicBezTo>
                  <a:pt x="841" y="928"/>
                  <a:pt x="843" y="926"/>
                  <a:pt x="843" y="922"/>
                </a:cubicBezTo>
                <a:close/>
                <a:moveTo>
                  <a:pt x="892" y="981"/>
                </a:moveTo>
                <a:cubicBezTo>
                  <a:pt x="892" y="978"/>
                  <a:pt x="890" y="976"/>
                  <a:pt x="887" y="976"/>
                </a:cubicBezTo>
                <a:cubicBezTo>
                  <a:pt x="884" y="975"/>
                  <a:pt x="881" y="978"/>
                  <a:pt x="881" y="981"/>
                </a:cubicBezTo>
                <a:cubicBezTo>
                  <a:pt x="881" y="984"/>
                  <a:pt x="884" y="987"/>
                  <a:pt x="887" y="987"/>
                </a:cubicBezTo>
                <a:cubicBezTo>
                  <a:pt x="890" y="987"/>
                  <a:pt x="893" y="984"/>
                  <a:pt x="892" y="981"/>
                </a:cubicBezTo>
                <a:close/>
                <a:moveTo>
                  <a:pt x="977" y="961"/>
                </a:moveTo>
                <a:cubicBezTo>
                  <a:pt x="977" y="958"/>
                  <a:pt x="974" y="955"/>
                  <a:pt x="971" y="955"/>
                </a:cubicBezTo>
                <a:cubicBezTo>
                  <a:pt x="969" y="956"/>
                  <a:pt x="967" y="958"/>
                  <a:pt x="966" y="959"/>
                </a:cubicBezTo>
                <a:cubicBezTo>
                  <a:pt x="965" y="964"/>
                  <a:pt x="968" y="967"/>
                  <a:pt x="971" y="966"/>
                </a:cubicBezTo>
                <a:cubicBezTo>
                  <a:pt x="974" y="966"/>
                  <a:pt x="976" y="964"/>
                  <a:pt x="977" y="961"/>
                </a:cubicBezTo>
                <a:close/>
                <a:moveTo>
                  <a:pt x="947" y="985"/>
                </a:moveTo>
                <a:cubicBezTo>
                  <a:pt x="947" y="982"/>
                  <a:pt x="944" y="979"/>
                  <a:pt x="941" y="980"/>
                </a:cubicBezTo>
                <a:cubicBezTo>
                  <a:pt x="938" y="980"/>
                  <a:pt x="936" y="982"/>
                  <a:pt x="935" y="985"/>
                </a:cubicBezTo>
                <a:cubicBezTo>
                  <a:pt x="935" y="988"/>
                  <a:pt x="938" y="991"/>
                  <a:pt x="941" y="991"/>
                </a:cubicBezTo>
                <a:cubicBezTo>
                  <a:pt x="945" y="991"/>
                  <a:pt x="947" y="988"/>
                  <a:pt x="947" y="985"/>
                </a:cubicBezTo>
                <a:close/>
                <a:moveTo>
                  <a:pt x="867" y="951"/>
                </a:moveTo>
                <a:cubicBezTo>
                  <a:pt x="867" y="949"/>
                  <a:pt x="864" y="947"/>
                  <a:pt x="862" y="944"/>
                </a:cubicBezTo>
                <a:cubicBezTo>
                  <a:pt x="860" y="947"/>
                  <a:pt x="857" y="949"/>
                  <a:pt x="857" y="951"/>
                </a:cubicBezTo>
                <a:cubicBezTo>
                  <a:pt x="856" y="954"/>
                  <a:pt x="859" y="957"/>
                  <a:pt x="862" y="957"/>
                </a:cubicBezTo>
                <a:cubicBezTo>
                  <a:pt x="865" y="957"/>
                  <a:pt x="868" y="954"/>
                  <a:pt x="867" y="951"/>
                </a:cubicBezTo>
                <a:close/>
                <a:moveTo>
                  <a:pt x="931" y="847"/>
                </a:moveTo>
                <a:cubicBezTo>
                  <a:pt x="930" y="844"/>
                  <a:pt x="928" y="843"/>
                  <a:pt x="926" y="840"/>
                </a:cubicBezTo>
                <a:cubicBezTo>
                  <a:pt x="923" y="843"/>
                  <a:pt x="921" y="845"/>
                  <a:pt x="920" y="847"/>
                </a:cubicBezTo>
                <a:cubicBezTo>
                  <a:pt x="920" y="850"/>
                  <a:pt x="923" y="853"/>
                  <a:pt x="926" y="853"/>
                </a:cubicBezTo>
                <a:cubicBezTo>
                  <a:pt x="929" y="853"/>
                  <a:pt x="932" y="850"/>
                  <a:pt x="931" y="847"/>
                </a:cubicBezTo>
                <a:close/>
                <a:moveTo>
                  <a:pt x="868" y="892"/>
                </a:moveTo>
                <a:cubicBezTo>
                  <a:pt x="865" y="891"/>
                  <a:pt x="862" y="894"/>
                  <a:pt x="862" y="897"/>
                </a:cubicBezTo>
                <a:cubicBezTo>
                  <a:pt x="862" y="899"/>
                  <a:pt x="865" y="902"/>
                  <a:pt x="867" y="902"/>
                </a:cubicBezTo>
                <a:cubicBezTo>
                  <a:pt x="869" y="901"/>
                  <a:pt x="871" y="899"/>
                  <a:pt x="874" y="897"/>
                </a:cubicBezTo>
                <a:cubicBezTo>
                  <a:pt x="871" y="895"/>
                  <a:pt x="870" y="893"/>
                  <a:pt x="868" y="892"/>
                </a:cubicBezTo>
                <a:close/>
                <a:moveTo>
                  <a:pt x="980" y="907"/>
                </a:moveTo>
                <a:cubicBezTo>
                  <a:pt x="980" y="905"/>
                  <a:pt x="978" y="903"/>
                  <a:pt x="975" y="900"/>
                </a:cubicBezTo>
                <a:cubicBezTo>
                  <a:pt x="973" y="903"/>
                  <a:pt x="971" y="905"/>
                  <a:pt x="971" y="907"/>
                </a:cubicBezTo>
                <a:cubicBezTo>
                  <a:pt x="970" y="909"/>
                  <a:pt x="973" y="912"/>
                  <a:pt x="975" y="912"/>
                </a:cubicBezTo>
                <a:cubicBezTo>
                  <a:pt x="978" y="912"/>
                  <a:pt x="981" y="909"/>
                  <a:pt x="980" y="907"/>
                </a:cubicBezTo>
                <a:close/>
                <a:moveTo>
                  <a:pt x="955" y="877"/>
                </a:moveTo>
                <a:cubicBezTo>
                  <a:pt x="956" y="874"/>
                  <a:pt x="953" y="872"/>
                  <a:pt x="951" y="873"/>
                </a:cubicBezTo>
                <a:cubicBezTo>
                  <a:pt x="949" y="873"/>
                  <a:pt x="946" y="875"/>
                  <a:pt x="946" y="877"/>
                </a:cubicBezTo>
                <a:cubicBezTo>
                  <a:pt x="946" y="878"/>
                  <a:pt x="948" y="880"/>
                  <a:pt x="950" y="884"/>
                </a:cubicBezTo>
                <a:cubicBezTo>
                  <a:pt x="953" y="881"/>
                  <a:pt x="955" y="879"/>
                  <a:pt x="955" y="877"/>
                </a:cubicBezTo>
                <a:close/>
                <a:moveTo>
                  <a:pt x="896" y="867"/>
                </a:moveTo>
                <a:cubicBezTo>
                  <a:pt x="894" y="866"/>
                  <a:pt x="891" y="870"/>
                  <a:pt x="891" y="872"/>
                </a:cubicBezTo>
                <a:cubicBezTo>
                  <a:pt x="892" y="875"/>
                  <a:pt x="893" y="877"/>
                  <a:pt x="896" y="877"/>
                </a:cubicBezTo>
                <a:cubicBezTo>
                  <a:pt x="898" y="876"/>
                  <a:pt x="900" y="874"/>
                  <a:pt x="903" y="872"/>
                </a:cubicBezTo>
                <a:cubicBezTo>
                  <a:pt x="900" y="870"/>
                  <a:pt x="898" y="868"/>
                  <a:pt x="896" y="867"/>
                </a:cubicBezTo>
                <a:close/>
                <a:moveTo>
                  <a:pt x="916" y="952"/>
                </a:moveTo>
                <a:cubicBezTo>
                  <a:pt x="915" y="953"/>
                  <a:pt x="913" y="955"/>
                  <a:pt x="913" y="957"/>
                </a:cubicBezTo>
                <a:cubicBezTo>
                  <a:pt x="912" y="959"/>
                  <a:pt x="914" y="961"/>
                  <a:pt x="917" y="960"/>
                </a:cubicBezTo>
                <a:cubicBezTo>
                  <a:pt x="919" y="960"/>
                  <a:pt x="920" y="958"/>
                  <a:pt x="923" y="956"/>
                </a:cubicBezTo>
                <a:cubicBezTo>
                  <a:pt x="920" y="954"/>
                  <a:pt x="918" y="952"/>
                  <a:pt x="916" y="952"/>
                </a:cubicBezTo>
                <a:close/>
                <a:moveTo>
                  <a:pt x="946" y="935"/>
                </a:moveTo>
                <a:cubicBezTo>
                  <a:pt x="949" y="936"/>
                  <a:pt x="950" y="934"/>
                  <a:pt x="950" y="932"/>
                </a:cubicBezTo>
                <a:cubicBezTo>
                  <a:pt x="950" y="930"/>
                  <a:pt x="948" y="929"/>
                  <a:pt x="946" y="926"/>
                </a:cubicBezTo>
                <a:cubicBezTo>
                  <a:pt x="945" y="929"/>
                  <a:pt x="943" y="930"/>
                  <a:pt x="943" y="931"/>
                </a:cubicBezTo>
                <a:cubicBezTo>
                  <a:pt x="943" y="933"/>
                  <a:pt x="945" y="935"/>
                  <a:pt x="946" y="935"/>
                </a:cubicBezTo>
                <a:close/>
                <a:moveTo>
                  <a:pt x="892" y="923"/>
                </a:moveTo>
                <a:cubicBezTo>
                  <a:pt x="889" y="922"/>
                  <a:pt x="888" y="924"/>
                  <a:pt x="888" y="927"/>
                </a:cubicBezTo>
                <a:cubicBezTo>
                  <a:pt x="888" y="928"/>
                  <a:pt x="891" y="930"/>
                  <a:pt x="892" y="930"/>
                </a:cubicBezTo>
                <a:cubicBezTo>
                  <a:pt x="893" y="930"/>
                  <a:pt x="895" y="928"/>
                  <a:pt x="897" y="927"/>
                </a:cubicBezTo>
                <a:cubicBezTo>
                  <a:pt x="895" y="925"/>
                  <a:pt x="894" y="923"/>
                  <a:pt x="892" y="923"/>
                </a:cubicBezTo>
                <a:close/>
                <a:moveTo>
                  <a:pt x="924" y="902"/>
                </a:moveTo>
                <a:cubicBezTo>
                  <a:pt x="924" y="901"/>
                  <a:pt x="922" y="900"/>
                  <a:pt x="921" y="898"/>
                </a:cubicBezTo>
                <a:cubicBezTo>
                  <a:pt x="920" y="899"/>
                  <a:pt x="918" y="900"/>
                  <a:pt x="918" y="901"/>
                </a:cubicBezTo>
                <a:cubicBezTo>
                  <a:pt x="918" y="903"/>
                  <a:pt x="919" y="904"/>
                  <a:pt x="920" y="905"/>
                </a:cubicBezTo>
                <a:cubicBezTo>
                  <a:pt x="922" y="904"/>
                  <a:pt x="923" y="903"/>
                  <a:pt x="924" y="902"/>
                </a:cubicBezTo>
                <a:close/>
              </a:path>
            </a:pathLst>
          </a:custGeom>
          <a:gradFill>
            <a:gsLst>
              <a:gs pos="0">
                <a:schemeClr val="tx2">
                  <a:lumMod val="50000"/>
                  <a:alpha val="50000"/>
                </a:schemeClr>
              </a:gs>
              <a:gs pos="73000">
                <a:schemeClr val="tx2">
                  <a:alpha val="0"/>
                </a:schemeClr>
              </a:gs>
            </a:gsLst>
            <a:path path="circle">
              <a:fillToRect l="50000" t="50000" r="50000" b="50000"/>
            </a:path>
          </a:gradFill>
          <a:ln>
            <a:noFill/>
          </a:ln>
        </p:spPr>
        <p:txBody>
          <a:bodyPr vert="horz" wrap="square" lIns="91440" tIns="45720" rIns="91440" bIns="45720" numCol="1" anchor="t" anchorCtr="0" compatLnSpc="1">
            <a:prstTxWarp prst="textNoShape">
              <a:avLst/>
            </a:prstTxWarp>
          </a:bodyPr>
          <a:lstStyle/>
          <a:p>
            <a:endParaRPr lang="en-US"/>
          </a:p>
        </p:txBody>
      </p:sp>
      <p:pic>
        <p:nvPicPr>
          <p:cNvPr id="51" name="Picture 50">
            <a:extLst>
              <a:ext uri="{FF2B5EF4-FFF2-40B4-BE49-F238E27FC236}">
                <a16:creationId xmlns:a16="http://schemas.microsoft.com/office/drawing/2014/main" id="{1EBFB0C9-C716-4626-9CB9-74B6C942C20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52" name="Picture 51">
            <a:extLst>
              <a:ext uri="{FF2B5EF4-FFF2-40B4-BE49-F238E27FC236}">
                <a16:creationId xmlns:a16="http://schemas.microsoft.com/office/drawing/2014/main" id="{B9E7CD61-F600-4A3C-9131-07D560FABF1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53" name="Picture 52">
            <a:extLst>
              <a:ext uri="{FF2B5EF4-FFF2-40B4-BE49-F238E27FC236}">
                <a16:creationId xmlns:a16="http://schemas.microsoft.com/office/drawing/2014/main" id="{3C36E60A-3FCD-461E-B89F-0D8095A316D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4" name="Picture 53">
            <a:extLst>
              <a:ext uri="{FF2B5EF4-FFF2-40B4-BE49-F238E27FC236}">
                <a16:creationId xmlns:a16="http://schemas.microsoft.com/office/drawing/2014/main" id="{B9A43DB9-157D-4905-B81E-315D8E30EF4F}"/>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075804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119309417"/>
      </p:ext>
    </p:extLst>
  </p:cSld>
  <p:clrMap bg1="lt1" tx1="dk1" bg2="dk2" tx2="lt2" accent1="accent1" accent2="accent2" accent3="accent3" accent4="accent4" accent5="accent5" accent6="accent6" hlink="hlink" folHlink="folHlink"/>
  <p:sldLayoutIdLst>
    <p:sldLayoutId id="2147483714" r:id="rId1"/>
    <p:sldLayoutId id="2147483716" r:id="rId2"/>
    <p:sldLayoutId id="2147483717" r:id="rId3"/>
    <p:sldLayoutId id="2147483718" r:id="rId4"/>
    <p:sldLayoutId id="2147483719" r:id="rId5"/>
    <p:sldLayoutId id="2147483720" r:id="rId6"/>
    <p:sldLayoutId id="2147483721" r:id="rId7"/>
    <p:sldLayoutId id="2147483722"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2"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gif"/></Relationships>
</file>

<file path=ppt/slides/_rels/slide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Layout" Target="../slideLayouts/slideLayout65.xml"/><Relationship Id="rId5" Type="http://schemas.openxmlformats.org/officeDocument/2006/relationships/image" Target="../media/image24.sv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65.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7.png"/><Relationship Id="rId1" Type="http://schemas.openxmlformats.org/officeDocument/2006/relationships/slideLayout" Target="../slideLayouts/slideLayout65.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3.png"/><Relationship Id="rId5" Type="http://schemas.openxmlformats.org/officeDocument/2006/relationships/image" Target="../media/image23.png"/><Relationship Id="rId4"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12.jp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5.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5.xml"/><Relationship Id="rId6" Type="http://schemas.openxmlformats.org/officeDocument/2006/relationships/image" Target="../media/image20.svg"/><Relationship Id="rId5" Type="http://schemas.openxmlformats.org/officeDocument/2006/relationships/image" Target="../media/image17.png"/><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6" name="Google Shape;246;p34"/>
          <p:cNvSpPr txBox="1">
            <a:spLocks noGrp="1"/>
          </p:cNvSpPr>
          <p:nvPr>
            <p:ph type="subTitle" idx="1"/>
          </p:nvPr>
        </p:nvSpPr>
        <p:spPr>
          <a:xfrm>
            <a:off x="3061239" y="4881681"/>
            <a:ext cx="5777600" cy="618800"/>
          </a:xfrm>
          <a:prstGeom prst="rect">
            <a:avLst/>
          </a:prstGeom>
        </p:spPr>
        <p:txBody>
          <a:bodyPr spcFirstLastPara="1" wrap="square" lIns="121900" tIns="121900" rIns="121900" bIns="121900" anchor="t" anchorCtr="0">
            <a:noAutofit/>
          </a:bodyPr>
          <a:lstStyle/>
          <a:p>
            <a:pPr marL="0" indent="0"/>
            <a:r>
              <a:rPr lang="en" sz="4400" dirty="0">
                <a:latin typeface="Cambria" panose="02040503050406030204" pitchFamily="18" charset="0"/>
                <a:ea typeface="Cambria" panose="02040503050406030204" pitchFamily="18" charset="0"/>
              </a:rPr>
              <a:t>Trang 59</a:t>
            </a:r>
            <a:endParaRPr sz="4400" dirty="0">
              <a:latin typeface="Cambria" panose="02040503050406030204" pitchFamily="18" charset="0"/>
              <a:ea typeface="Cambria" panose="02040503050406030204" pitchFamily="18" charset="0"/>
            </a:endParaRPr>
          </a:p>
        </p:txBody>
      </p:sp>
      <p:sp>
        <p:nvSpPr>
          <p:cNvPr id="247" name="Google Shape;247;p34"/>
          <p:cNvSpPr/>
          <p:nvPr/>
        </p:nvSpPr>
        <p:spPr>
          <a:xfrm>
            <a:off x="2641798" y="4406964"/>
            <a:ext cx="1043381" cy="994539"/>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F8BF0F5F-6D0D-4863-ADE6-7E2FCB8E590B}"/>
              </a:ext>
            </a:extLst>
          </p:cNvPr>
          <p:cNvPicPr>
            <a:picLocks noChangeAspect="1"/>
          </p:cNvPicPr>
          <p:nvPr/>
        </p:nvPicPr>
        <p:blipFill rotWithShape="1">
          <a:blip r:embed="rId3"/>
          <a:srcRect r="56752"/>
          <a:stretch/>
        </p:blipFill>
        <p:spPr>
          <a:xfrm>
            <a:off x="-217754" y="-339368"/>
            <a:ext cx="2475155" cy="3219292"/>
          </a:xfrm>
          <a:prstGeom prst="rect">
            <a:avLst/>
          </a:prstGeom>
        </p:spPr>
      </p:pic>
      <p:pic>
        <p:nvPicPr>
          <p:cNvPr id="11" name="Picture 10">
            <a:extLst>
              <a:ext uri="{FF2B5EF4-FFF2-40B4-BE49-F238E27FC236}">
                <a16:creationId xmlns:a16="http://schemas.microsoft.com/office/drawing/2014/main" id="{A5C30970-7485-403B-BF37-0DE48B820923}"/>
              </a:ext>
            </a:extLst>
          </p:cNvPr>
          <p:cNvPicPr>
            <a:picLocks noChangeAspect="1"/>
          </p:cNvPicPr>
          <p:nvPr/>
        </p:nvPicPr>
        <p:blipFill>
          <a:blip r:embed="rId4"/>
          <a:stretch>
            <a:fillRect/>
          </a:stretch>
        </p:blipFill>
        <p:spPr>
          <a:xfrm>
            <a:off x="8838839" y="593924"/>
            <a:ext cx="4064000" cy="2286000"/>
          </a:xfrm>
          <a:prstGeom prst="rect">
            <a:avLst/>
          </a:prstGeom>
        </p:spPr>
      </p:pic>
      <p:pic>
        <p:nvPicPr>
          <p:cNvPr id="4" name="Picture 3">
            <a:extLst>
              <a:ext uri="{FF2B5EF4-FFF2-40B4-BE49-F238E27FC236}">
                <a16:creationId xmlns:a16="http://schemas.microsoft.com/office/drawing/2014/main" id="{7A417E11-0852-954E-6709-08776FC28895}"/>
              </a:ext>
            </a:extLst>
          </p:cNvPr>
          <p:cNvPicPr>
            <a:picLocks noChangeAspect="1"/>
          </p:cNvPicPr>
          <p:nvPr/>
        </p:nvPicPr>
        <p:blipFill>
          <a:blip r:embed="rId5"/>
          <a:stretch>
            <a:fillRect/>
          </a:stretch>
        </p:blipFill>
        <p:spPr>
          <a:xfrm>
            <a:off x="1020640" y="1889626"/>
            <a:ext cx="10150720" cy="307874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endCondLst>
                                    <p:cond evt="onNext" delay="0">
                                      <p:tgtEl>
                                        <p:sldTgt/>
                                      </p:tgtEl>
                                    </p:cond>
                                  </p:end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3"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1+#ppt_w/2"/>
                                          </p:val>
                                        </p:tav>
                                        <p:tav tm="100000">
                                          <p:val>
                                            <p:strVal val="#ppt_x"/>
                                          </p:val>
                                        </p:tav>
                                      </p:tavLst>
                                    </p:anim>
                                    <p:anim calcmode="lin" valueType="num">
                                      <p:cBhvr additive="base">
                                        <p:cTn id="19" dur="500" fill="hold"/>
                                        <p:tgtEl>
                                          <p:spTgt spid="11"/>
                                        </p:tgtEl>
                                        <p:attrNameLst>
                                          <p:attrName>ppt_y</p:attrName>
                                        </p:attrNameLst>
                                      </p:cBhvr>
                                      <p:tavLst>
                                        <p:tav tm="0">
                                          <p:val>
                                            <p:strVal val="0-#ppt_h/2"/>
                                          </p:val>
                                        </p:tav>
                                        <p:tav tm="100000">
                                          <p:val>
                                            <p:strVal val="#ppt_y"/>
                                          </p:val>
                                        </p:tav>
                                      </p:tavLst>
                                    </p:anim>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247"/>
                                        </p:tgtEl>
                                        <p:attrNameLst>
                                          <p:attrName>style.visibility</p:attrName>
                                        </p:attrNameLst>
                                      </p:cBhvr>
                                      <p:to>
                                        <p:strVal val="visible"/>
                                      </p:to>
                                    </p:set>
                                    <p:anim calcmode="lin" valueType="num">
                                      <p:cBhvr>
                                        <p:cTn id="23" dur="500" fill="hold"/>
                                        <p:tgtEl>
                                          <p:spTgt spid="247"/>
                                        </p:tgtEl>
                                        <p:attrNameLst>
                                          <p:attrName>ppt_w</p:attrName>
                                        </p:attrNameLst>
                                      </p:cBhvr>
                                      <p:tavLst>
                                        <p:tav tm="0">
                                          <p:val>
                                            <p:fltVal val="0"/>
                                          </p:val>
                                        </p:tav>
                                        <p:tav tm="100000">
                                          <p:val>
                                            <p:strVal val="#ppt_w"/>
                                          </p:val>
                                        </p:tav>
                                      </p:tavLst>
                                    </p:anim>
                                    <p:anim calcmode="lin" valueType="num">
                                      <p:cBhvr>
                                        <p:cTn id="24" dur="500" fill="hold"/>
                                        <p:tgtEl>
                                          <p:spTgt spid="247"/>
                                        </p:tgtEl>
                                        <p:attrNameLst>
                                          <p:attrName>ppt_h</p:attrName>
                                        </p:attrNameLst>
                                      </p:cBhvr>
                                      <p:tavLst>
                                        <p:tav tm="0">
                                          <p:val>
                                            <p:fltVal val="0"/>
                                          </p:val>
                                        </p:tav>
                                        <p:tav tm="100000">
                                          <p:val>
                                            <p:strVal val="#ppt_h"/>
                                          </p:val>
                                        </p:tav>
                                      </p:tavLst>
                                    </p:anim>
                                    <p:animEffect transition="in" filter="fade">
                                      <p:cBhvr>
                                        <p:cTn id="25" dur="500"/>
                                        <p:tgtEl>
                                          <p:spTgt spid="24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par>
                          <p:cTn id="31" fill="hold">
                            <p:stCondLst>
                              <p:cond delay="500"/>
                            </p:stCondLst>
                            <p:childTnLst>
                              <p:par>
                                <p:cTn id="32" presetID="55" presetClass="entr" presetSubtype="0" fill="hold" grpId="0" nodeType="afterEffect">
                                  <p:stCondLst>
                                    <p:cond delay="0"/>
                                  </p:stCondLst>
                                  <p:childTnLst>
                                    <p:set>
                                      <p:cBhvr>
                                        <p:cTn id="33" dur="1" fill="hold">
                                          <p:stCondLst>
                                            <p:cond delay="0"/>
                                          </p:stCondLst>
                                        </p:cTn>
                                        <p:tgtEl>
                                          <p:spTgt spid="246">
                                            <p:txEl>
                                              <p:pRg st="0" end="0"/>
                                            </p:txEl>
                                          </p:spTgt>
                                        </p:tgtEl>
                                        <p:attrNameLst>
                                          <p:attrName>style.visibility</p:attrName>
                                        </p:attrNameLst>
                                      </p:cBhvr>
                                      <p:to>
                                        <p:strVal val="visible"/>
                                      </p:to>
                                    </p:set>
                                    <p:anim calcmode="lin" valueType="num">
                                      <p:cBhvr>
                                        <p:cTn id="34" dur="1000" fill="hold"/>
                                        <p:tgtEl>
                                          <p:spTgt spid="246">
                                            <p:txEl>
                                              <p:pRg st="0" end="0"/>
                                            </p:txEl>
                                          </p:spTgt>
                                        </p:tgtEl>
                                        <p:attrNameLst>
                                          <p:attrName>ppt_w</p:attrName>
                                        </p:attrNameLst>
                                      </p:cBhvr>
                                      <p:tavLst>
                                        <p:tav tm="0">
                                          <p:val>
                                            <p:strVal val="#ppt_w*0.70"/>
                                          </p:val>
                                        </p:tav>
                                        <p:tav tm="100000">
                                          <p:val>
                                            <p:strVal val="#ppt_w"/>
                                          </p:val>
                                        </p:tav>
                                      </p:tavLst>
                                    </p:anim>
                                    <p:anim calcmode="lin" valueType="num">
                                      <p:cBhvr>
                                        <p:cTn id="35" dur="1000" fill="hold"/>
                                        <p:tgtEl>
                                          <p:spTgt spid="246">
                                            <p:txEl>
                                              <p:pRg st="0" end="0"/>
                                            </p:txEl>
                                          </p:spTgt>
                                        </p:tgtEl>
                                        <p:attrNameLst>
                                          <p:attrName>ppt_h</p:attrName>
                                        </p:attrNameLst>
                                      </p:cBhvr>
                                      <p:tavLst>
                                        <p:tav tm="0">
                                          <p:val>
                                            <p:strVal val="#ppt_h"/>
                                          </p:val>
                                        </p:tav>
                                        <p:tav tm="100000">
                                          <p:val>
                                            <p:strVal val="#ppt_h"/>
                                          </p:val>
                                        </p:tav>
                                      </p:tavLst>
                                    </p:anim>
                                    <p:animEffect transition="in" filter="fade">
                                      <p:cBhvr>
                                        <p:cTn id="36" dur="1000"/>
                                        <p:tgtEl>
                                          <p:spTgt spid="2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build="p"/>
      <p:bldP spid="24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9">
            <a:extLst>
              <a:ext uri="{FF2B5EF4-FFF2-40B4-BE49-F238E27FC236}">
                <a16:creationId xmlns:a16="http://schemas.microsoft.com/office/drawing/2014/main" id="{4FE94AC7-75CC-4782-B804-D83DC860D842}"/>
              </a:ext>
            </a:extLst>
          </p:cNvPr>
          <p:cNvSpPr/>
          <p:nvPr/>
        </p:nvSpPr>
        <p:spPr>
          <a:xfrm>
            <a:off x="248478" y="431329"/>
            <a:ext cx="11619671" cy="599534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DFPOP1-W9"/>
              <a:ea typeface="宋体" panose="02010600030101010101" pitchFamily="2" charset="-122"/>
              <a:cs typeface="+mn-cs"/>
            </a:endParaRPr>
          </a:p>
        </p:txBody>
      </p:sp>
      <p:grpSp>
        <p:nvGrpSpPr>
          <p:cNvPr id="10" name="Group 7">
            <a:extLst>
              <a:ext uri="{FF2B5EF4-FFF2-40B4-BE49-F238E27FC236}">
                <a16:creationId xmlns:a16="http://schemas.microsoft.com/office/drawing/2014/main" id="{5B4F91D7-E1CB-4657-B503-EED35E830DDB}"/>
              </a:ext>
            </a:extLst>
          </p:cNvPr>
          <p:cNvGrpSpPr>
            <a:grpSpLocks/>
          </p:cNvGrpSpPr>
          <p:nvPr/>
        </p:nvGrpSpPr>
        <p:grpSpPr bwMode="auto">
          <a:xfrm>
            <a:off x="665922" y="547491"/>
            <a:ext cx="773038" cy="853926"/>
            <a:chOff x="491958" y="541017"/>
            <a:chExt cx="889028" cy="1198570"/>
          </a:xfrm>
        </p:grpSpPr>
        <p:sp>
          <p:nvSpPr>
            <p:cNvPr id="11" name="Oval 4">
              <a:extLst>
                <a:ext uri="{FF2B5EF4-FFF2-40B4-BE49-F238E27FC236}">
                  <a16:creationId xmlns:a16="http://schemas.microsoft.com/office/drawing/2014/main" id="{8BD0A8FF-B2B3-4469-8F34-FA97E6BF02E3}"/>
                </a:ext>
              </a:extLst>
            </p:cNvPr>
            <p:cNvSpPr>
              <a:spLocks noChangeArrowheads="1"/>
            </p:cNvSpPr>
            <p:nvPr/>
          </p:nvSpPr>
          <p:spPr bwMode="auto">
            <a:xfrm>
              <a:off x="538302" y="679299"/>
              <a:ext cx="842684" cy="845391"/>
            </a:xfrm>
            <a:prstGeom prst="ellipse">
              <a:avLst/>
            </a:prstGeom>
            <a:solidFill>
              <a:srgbClr val="FF0000"/>
            </a:solidFill>
            <a:ln w="9525" algn="ctr">
              <a:solidFill>
                <a:srgbClr val="FF0000"/>
              </a:solidFill>
              <a:round/>
              <a:headEnd/>
              <a:tailEnd/>
            </a:ln>
          </p:spPr>
          <p:txBody>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vi-VN" sz="18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Text Box 45">
              <a:extLst>
                <a:ext uri="{FF2B5EF4-FFF2-40B4-BE49-F238E27FC236}">
                  <a16:creationId xmlns:a16="http://schemas.microsoft.com/office/drawing/2014/main" id="{004E1D6A-8A72-4CE3-9B9D-CDB9D09CA0C3}"/>
                </a:ext>
              </a:extLst>
            </p:cNvPr>
            <p:cNvSpPr txBox="1">
              <a:spLocks noChangeArrowheads="1"/>
            </p:cNvSpPr>
            <p:nvPr/>
          </p:nvSpPr>
          <p:spPr bwMode="auto">
            <a:xfrm>
              <a:off x="491958" y="541017"/>
              <a:ext cx="889027" cy="1198570"/>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4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a:t>
              </a:r>
            </a:p>
          </p:txBody>
        </p:sp>
      </p:grpSp>
      <p:sp>
        <p:nvSpPr>
          <p:cNvPr id="13" name="Text Box 5">
            <a:extLst>
              <a:ext uri="{FF2B5EF4-FFF2-40B4-BE49-F238E27FC236}">
                <a16:creationId xmlns:a16="http://schemas.microsoft.com/office/drawing/2014/main" id="{9A047A05-4884-4AB0-88A8-0BE0D62DC48C}"/>
              </a:ext>
            </a:extLst>
          </p:cNvPr>
          <p:cNvSpPr txBox="1">
            <a:spLocks noChangeArrowheads="1"/>
          </p:cNvSpPr>
          <p:nvPr/>
        </p:nvSpPr>
        <p:spPr bwMode="auto">
          <a:xfrm>
            <a:off x="1437468" y="607126"/>
            <a:ext cx="10754532" cy="707886"/>
          </a:xfrm>
          <a:prstGeom prst="rect">
            <a:avLst/>
          </a:prstGeom>
          <a:noFill/>
          <a:ln>
            <a:noFill/>
          </a:ln>
        </p:spPr>
        <p:txBody>
          <a:bodyPr wrap="square">
            <a:spAutoFit/>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vi-VN" sz="4000" b="0" i="0" u="none" strike="noStrike" kern="120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Arial" panose="020B0604020202020204" pitchFamily="34" charset="0"/>
              </a:rPr>
              <a:t>Tính</a:t>
            </a:r>
            <a:endParaRPr kumimoji="0" lang="en-US" altLang="vi-VN" sz="4000" b="0" i="0" u="none" strike="noStrike" kern="120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TextBox 1">
            <a:extLst>
              <a:ext uri="{FF2B5EF4-FFF2-40B4-BE49-F238E27FC236}">
                <a16:creationId xmlns:a16="http://schemas.microsoft.com/office/drawing/2014/main" id="{31C3C320-5DDC-133A-071A-9227E0F056CD}"/>
              </a:ext>
            </a:extLst>
          </p:cNvPr>
          <p:cNvSpPr txBox="1"/>
          <p:nvPr/>
        </p:nvSpPr>
        <p:spPr>
          <a:xfrm>
            <a:off x="387626" y="2067339"/>
            <a:ext cx="11410121"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a) 124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+ 76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200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dirty="0">
                <a:solidFill>
                  <a:srgbClr val="000000"/>
                </a:solidFill>
                <a:latin typeface="Cambria" panose="02040503050406030204" pitchFamily="18" charset="0"/>
                <a:ea typeface="Cambria" panose="02040503050406030204" pitchFamily="18" charset="0"/>
              </a:rPr>
              <a:t>       </a:t>
            </a:r>
            <a:r>
              <a:rPr lang="en-US" sz="3200" b="0" i="0" dirty="0">
                <a:solidFill>
                  <a:srgbClr val="000000"/>
                </a:solidFill>
                <a:effectLst/>
                <a:latin typeface="Cambria" panose="02040503050406030204" pitchFamily="18" charset="0"/>
                <a:ea typeface="Cambria" panose="02040503050406030204" pitchFamily="18" charset="0"/>
              </a:rPr>
              <a:t>b) 365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199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166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c) 20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5 = 100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d) 2 400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8 = 300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pic>
        <p:nvPicPr>
          <p:cNvPr id="4" name="Picture 2">
            <a:extLst>
              <a:ext uri="{FF2B5EF4-FFF2-40B4-BE49-F238E27FC236}">
                <a16:creationId xmlns:a16="http://schemas.microsoft.com/office/drawing/2014/main" id="{0FD0DF19-053F-2ED2-D214-A86C639AF13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117574" y="1761338"/>
            <a:ext cx="1527852" cy="1001742"/>
          </a:xfrm>
          <a:prstGeom prst="rect">
            <a:avLst/>
          </a:prstGeom>
        </p:spPr>
      </p:pic>
      <p:pic>
        <p:nvPicPr>
          <p:cNvPr id="5" name="Picture 2">
            <a:extLst>
              <a:ext uri="{FF2B5EF4-FFF2-40B4-BE49-F238E27FC236}">
                <a16:creationId xmlns:a16="http://schemas.microsoft.com/office/drawing/2014/main" id="{51BB055B-EF49-5998-84C6-2C66BF958C9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100931" y="1781215"/>
            <a:ext cx="1527852" cy="1001742"/>
          </a:xfrm>
          <a:prstGeom prst="rect">
            <a:avLst/>
          </a:prstGeom>
        </p:spPr>
      </p:pic>
      <p:pic>
        <p:nvPicPr>
          <p:cNvPr id="6" name="Picture 5">
            <a:extLst>
              <a:ext uri="{FF2B5EF4-FFF2-40B4-BE49-F238E27FC236}">
                <a16:creationId xmlns:a16="http://schemas.microsoft.com/office/drawing/2014/main" id="{5E21FADD-5F16-6950-0F26-02C6680CD36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990475" y="2516698"/>
            <a:ext cx="1399307" cy="1021634"/>
          </a:xfrm>
          <a:prstGeom prst="rect">
            <a:avLst/>
          </a:prstGeom>
        </p:spPr>
      </p:pic>
      <p:pic>
        <p:nvPicPr>
          <p:cNvPr id="7" name="Picture 5">
            <a:extLst>
              <a:ext uri="{FF2B5EF4-FFF2-40B4-BE49-F238E27FC236}">
                <a16:creationId xmlns:a16="http://schemas.microsoft.com/office/drawing/2014/main" id="{8006E92F-6470-6A3D-B0D9-10543B804E6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745232" y="2616090"/>
            <a:ext cx="1399307" cy="1021634"/>
          </a:xfrm>
          <a:prstGeom prst="rect">
            <a:avLst/>
          </a:prstGeom>
        </p:spPr>
      </p:pic>
    </p:spTree>
    <p:extLst>
      <p:ext uri="{BB962C8B-B14F-4D97-AF65-F5344CB8AC3E}">
        <p14:creationId xmlns:p14="http://schemas.microsoft.com/office/powerpoint/2010/main" val="39394937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6"/>
                                        </p:tgtEl>
                                        <p:attrNameLst>
                                          <p:attrName>ppt_x</p:attrName>
                                        </p:attrNameLst>
                                      </p:cBhvr>
                                      <p:tavLst>
                                        <p:tav tm="0">
                                          <p:val>
                                            <p:strVal val="ppt_x"/>
                                          </p:val>
                                        </p:tav>
                                        <p:tav tm="100000">
                                          <p:val>
                                            <p:strVal val="ppt_x"/>
                                          </p:val>
                                        </p:tav>
                                      </p:tavLst>
                                    </p:anim>
                                    <p:anim calcmode="lin" valueType="num">
                                      <p:cBhvr additive="base">
                                        <p:cTn id="19" dur="500"/>
                                        <p:tgtEl>
                                          <p:spTgt spid="6"/>
                                        </p:tgtEl>
                                        <p:attrNameLst>
                                          <p:attrName>ppt_y</p:attrName>
                                        </p:attrNameLst>
                                      </p:cBhvr>
                                      <p:tavLst>
                                        <p:tav tm="0">
                                          <p:val>
                                            <p:strVal val="ppt_y"/>
                                          </p:val>
                                        </p:tav>
                                        <p:tav tm="100000">
                                          <p:val>
                                            <p:strVal val="1+ppt_h/2"/>
                                          </p:val>
                                        </p:tav>
                                      </p:tavLst>
                                    </p:anim>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7"/>
                                        </p:tgtEl>
                                        <p:attrNameLst>
                                          <p:attrName>ppt_x</p:attrName>
                                        </p:attrNameLst>
                                      </p:cBhvr>
                                      <p:tavLst>
                                        <p:tav tm="0">
                                          <p:val>
                                            <p:strVal val="ppt_x"/>
                                          </p:val>
                                        </p:tav>
                                        <p:tav tm="100000">
                                          <p:val>
                                            <p:strVal val="ppt_x"/>
                                          </p:val>
                                        </p:tav>
                                      </p:tavLst>
                                    </p:anim>
                                    <p:anim calcmode="lin" valueType="num">
                                      <p:cBhvr additive="base">
                                        <p:cTn id="25" dur="500"/>
                                        <p:tgtEl>
                                          <p:spTgt spid="7"/>
                                        </p:tgtEl>
                                        <p:attrNameLst>
                                          <p:attrName>ppt_y</p:attrName>
                                        </p:attrNameLst>
                                      </p:cBhvr>
                                      <p:tavLst>
                                        <p:tav tm="0">
                                          <p:val>
                                            <p:strVal val="ppt_y"/>
                                          </p:val>
                                        </p:tav>
                                        <p:tav tm="100000">
                                          <p:val>
                                            <p:strVal val="1+ppt_h/2"/>
                                          </p:val>
                                        </p:tav>
                                      </p:tavLst>
                                    </p:anim>
                                    <p:set>
                                      <p:cBhvr>
                                        <p:cTn id="2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9">
            <a:extLst>
              <a:ext uri="{FF2B5EF4-FFF2-40B4-BE49-F238E27FC236}">
                <a16:creationId xmlns:a16="http://schemas.microsoft.com/office/drawing/2014/main" id="{4FE94AC7-75CC-4782-B804-D83DC860D842}"/>
              </a:ext>
            </a:extLst>
          </p:cNvPr>
          <p:cNvSpPr/>
          <p:nvPr/>
        </p:nvSpPr>
        <p:spPr>
          <a:xfrm>
            <a:off x="323850" y="431329"/>
            <a:ext cx="11544299" cy="599534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DFPOP1-W9"/>
              <a:ea typeface="宋体" panose="02010600030101010101" pitchFamily="2" charset="-122"/>
              <a:cs typeface="+mn-cs"/>
            </a:endParaRPr>
          </a:p>
        </p:txBody>
      </p:sp>
      <p:grpSp>
        <p:nvGrpSpPr>
          <p:cNvPr id="17" name="Group 7">
            <a:extLst>
              <a:ext uri="{FF2B5EF4-FFF2-40B4-BE49-F238E27FC236}">
                <a16:creationId xmlns:a16="http://schemas.microsoft.com/office/drawing/2014/main" id="{4B82DCCC-CC39-4E6B-BCFC-6CED4E60134A}"/>
              </a:ext>
            </a:extLst>
          </p:cNvPr>
          <p:cNvGrpSpPr>
            <a:grpSpLocks/>
          </p:cNvGrpSpPr>
          <p:nvPr/>
        </p:nvGrpSpPr>
        <p:grpSpPr bwMode="auto">
          <a:xfrm>
            <a:off x="483468" y="646883"/>
            <a:ext cx="656668" cy="769441"/>
            <a:chOff x="491958" y="541017"/>
            <a:chExt cx="919164" cy="1198570"/>
          </a:xfrm>
        </p:grpSpPr>
        <p:sp>
          <p:nvSpPr>
            <p:cNvPr id="18" name="Oval 4">
              <a:extLst>
                <a:ext uri="{FF2B5EF4-FFF2-40B4-BE49-F238E27FC236}">
                  <a16:creationId xmlns:a16="http://schemas.microsoft.com/office/drawing/2014/main" id="{40BEEA0B-0272-4677-AE1F-2AED59FA8CBC}"/>
                </a:ext>
              </a:extLst>
            </p:cNvPr>
            <p:cNvSpPr>
              <a:spLocks noChangeArrowheads="1"/>
            </p:cNvSpPr>
            <p:nvPr/>
          </p:nvSpPr>
          <p:spPr bwMode="auto">
            <a:xfrm>
              <a:off x="538302" y="679299"/>
              <a:ext cx="842684" cy="845391"/>
            </a:xfrm>
            <a:prstGeom prst="ellipse">
              <a:avLst/>
            </a:prstGeom>
            <a:solidFill>
              <a:srgbClr val="FF0000"/>
            </a:solidFill>
            <a:ln w="9525" algn="ctr">
              <a:solidFill>
                <a:srgbClr val="FF0000"/>
              </a:solidFill>
              <a:round/>
              <a:headEnd/>
              <a:tailEnd/>
            </a:ln>
          </p:spPr>
          <p:txBody>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vi-VN" sz="18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 name="Text Box 45">
              <a:extLst>
                <a:ext uri="{FF2B5EF4-FFF2-40B4-BE49-F238E27FC236}">
                  <a16:creationId xmlns:a16="http://schemas.microsoft.com/office/drawing/2014/main" id="{71784D09-8B8C-475B-8CC6-DB8408668F45}"/>
                </a:ext>
              </a:extLst>
            </p:cNvPr>
            <p:cNvSpPr txBox="1">
              <a:spLocks noChangeArrowheads="1"/>
            </p:cNvSpPr>
            <p:nvPr/>
          </p:nvSpPr>
          <p:spPr bwMode="auto">
            <a:xfrm>
              <a:off x="491958" y="541017"/>
              <a:ext cx="919164" cy="1198570"/>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4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a:t>
              </a:r>
            </a:p>
          </p:txBody>
        </p:sp>
      </p:grpSp>
      <p:sp>
        <p:nvSpPr>
          <p:cNvPr id="23" name="Text Box 5">
            <a:extLst>
              <a:ext uri="{FF2B5EF4-FFF2-40B4-BE49-F238E27FC236}">
                <a16:creationId xmlns:a16="http://schemas.microsoft.com/office/drawing/2014/main" id="{A363AF58-B8F8-4A89-A418-EB9E928C4CB8}"/>
              </a:ext>
            </a:extLst>
          </p:cNvPr>
          <p:cNvSpPr txBox="1">
            <a:spLocks noChangeArrowheads="1"/>
          </p:cNvSpPr>
          <p:nvPr/>
        </p:nvSpPr>
        <p:spPr bwMode="auto">
          <a:xfrm>
            <a:off x="1084597" y="567370"/>
            <a:ext cx="10643577" cy="1384995"/>
          </a:xfrm>
          <a:prstGeom prst="rect">
            <a:avLst/>
          </a:prstGeom>
          <a:noFill/>
          <a:ln>
            <a:noFill/>
          </a:ln>
        </p:spPr>
        <p:txBody>
          <a:bodyPr wrap="square">
            <a:spAutoFit/>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Có 7 cây cầu như hình vẽ. Biết voi coi cân nặng 150 kg. Voi con không được đi qua cây cầu ghi số đo bé hơn cân nặng của nó. Hỏi voi con phải đi quan những cây cầu nào để đi từ bờ bên này sang bờ bên kia?</a:t>
            </a:r>
            <a:endParaRPr kumimoji="0" lang="en-US"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2" name="Picture 2">
            <a:extLst>
              <a:ext uri="{FF2B5EF4-FFF2-40B4-BE49-F238E27FC236}">
                <a16:creationId xmlns:a16="http://schemas.microsoft.com/office/drawing/2014/main" id="{D92B7E58-83B1-BCB0-86A7-B7DC25E785F2}"/>
              </a:ext>
            </a:extLst>
          </p:cNvPr>
          <p:cNvGrpSpPr/>
          <p:nvPr/>
        </p:nvGrpSpPr>
        <p:grpSpPr>
          <a:xfrm>
            <a:off x="70853" y="5337927"/>
            <a:ext cx="1399307" cy="1399308"/>
            <a:chOff x="1280" y="5496953"/>
            <a:chExt cx="1399307" cy="1399308"/>
          </a:xfrm>
        </p:grpSpPr>
        <p:sp>
          <p:nvSpPr>
            <p:cNvPr id="4" name="Freeform: Shape 3">
              <a:extLst>
                <a:ext uri="{FF2B5EF4-FFF2-40B4-BE49-F238E27FC236}">
                  <a16:creationId xmlns:a16="http://schemas.microsoft.com/office/drawing/2014/main" id="{22562000-DA89-FD16-F0AE-E1A758F7B863}"/>
                </a:ext>
              </a:extLst>
            </p:cNvPr>
            <p:cNvSpPr/>
            <p:nvPr/>
          </p:nvSpPr>
          <p:spPr>
            <a:xfrm>
              <a:off x="1280" y="5496953"/>
              <a:ext cx="1399307" cy="1399308"/>
            </a:xfrm>
            <a:custGeom>
              <a:avLst/>
              <a:gdLst>
                <a:gd name="connsiteX0" fmla="*/ 1399307 w 1399307"/>
                <a:gd name="connsiteY0" fmla="*/ 699601 h 1399308"/>
                <a:gd name="connsiteX1" fmla="*/ 699710 w 1399307"/>
                <a:gd name="connsiteY1" fmla="*/ 1399309 h 1399308"/>
                <a:gd name="connsiteX2" fmla="*/ 0 w 1399307"/>
                <a:gd name="connsiteY2" fmla="*/ 699601 h 1399308"/>
                <a:gd name="connsiteX3" fmla="*/ 699710 w 1399307"/>
                <a:gd name="connsiteY3" fmla="*/ 0 h 1399308"/>
                <a:gd name="connsiteX4" fmla="*/ 1399307 w 1399307"/>
                <a:gd name="connsiteY4" fmla="*/ 699601 h 1399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9307" h="1399308">
                  <a:moveTo>
                    <a:pt x="1399307" y="699601"/>
                  </a:moveTo>
                  <a:cubicBezTo>
                    <a:pt x="1399307" y="1086017"/>
                    <a:pt x="1086125" y="1399309"/>
                    <a:pt x="699710" y="1399309"/>
                  </a:cubicBezTo>
                  <a:cubicBezTo>
                    <a:pt x="313297" y="1399309"/>
                    <a:pt x="0" y="1086017"/>
                    <a:pt x="0" y="699601"/>
                  </a:cubicBezTo>
                  <a:cubicBezTo>
                    <a:pt x="0" y="313187"/>
                    <a:pt x="313297" y="0"/>
                    <a:pt x="699710" y="0"/>
                  </a:cubicBezTo>
                  <a:cubicBezTo>
                    <a:pt x="1086125" y="0"/>
                    <a:pt x="1399307" y="313187"/>
                    <a:pt x="1399307" y="699601"/>
                  </a:cubicBezTo>
                  <a:close/>
                </a:path>
              </a:pathLst>
            </a:custGeom>
            <a:solidFill>
              <a:srgbClr val="FFBC50"/>
            </a:solidFill>
            <a:ln w="10864" cap="flat">
              <a:noFill/>
              <a:prstDash val="solid"/>
              <a:miter/>
            </a:ln>
          </p:spPr>
          <p:txBody>
            <a:bodyPr rtlCol="0" anchor="ctr"/>
            <a:lstStyle/>
            <a:p>
              <a:endParaRPr lang="en-US"/>
            </a:p>
          </p:txBody>
        </p:sp>
        <p:grpSp>
          <p:nvGrpSpPr>
            <p:cNvPr id="5" name="Picture 2">
              <a:extLst>
                <a:ext uri="{FF2B5EF4-FFF2-40B4-BE49-F238E27FC236}">
                  <a16:creationId xmlns:a16="http://schemas.microsoft.com/office/drawing/2014/main" id="{69ABB07A-D3E4-221D-96DE-3B820E345135}"/>
                </a:ext>
              </a:extLst>
            </p:cNvPr>
            <p:cNvGrpSpPr/>
            <p:nvPr/>
          </p:nvGrpSpPr>
          <p:grpSpPr>
            <a:xfrm>
              <a:off x="146416" y="5642079"/>
              <a:ext cx="1109036" cy="1109059"/>
              <a:chOff x="146416" y="5642079"/>
              <a:chExt cx="1109036" cy="1109059"/>
            </a:xfrm>
          </p:grpSpPr>
          <p:grpSp>
            <p:nvGrpSpPr>
              <p:cNvPr id="6" name="Picture 2">
                <a:extLst>
                  <a:ext uri="{FF2B5EF4-FFF2-40B4-BE49-F238E27FC236}">
                    <a16:creationId xmlns:a16="http://schemas.microsoft.com/office/drawing/2014/main" id="{22BBE570-4698-B4A3-2D1F-3FCB25290A21}"/>
                  </a:ext>
                </a:extLst>
              </p:cNvPr>
              <p:cNvGrpSpPr/>
              <p:nvPr/>
            </p:nvGrpSpPr>
            <p:grpSpPr>
              <a:xfrm>
                <a:off x="146416" y="5642079"/>
                <a:ext cx="1109036" cy="1109059"/>
                <a:chOff x="146416" y="5642079"/>
                <a:chExt cx="1109036" cy="1109059"/>
              </a:xfrm>
            </p:grpSpPr>
            <p:sp>
              <p:nvSpPr>
                <p:cNvPr id="7" name="Freeform: Shape 6">
                  <a:extLst>
                    <a:ext uri="{FF2B5EF4-FFF2-40B4-BE49-F238E27FC236}">
                      <a16:creationId xmlns:a16="http://schemas.microsoft.com/office/drawing/2014/main" id="{090E3F91-E3A2-4D4E-6517-BB4F02036EBA}"/>
                    </a:ext>
                  </a:extLst>
                </p:cNvPr>
                <p:cNvSpPr/>
                <p:nvPr/>
              </p:nvSpPr>
              <p:spPr>
                <a:xfrm>
                  <a:off x="701036" y="5642079"/>
                  <a:ext cx="212042" cy="216930"/>
                </a:xfrm>
                <a:custGeom>
                  <a:avLst/>
                  <a:gdLst>
                    <a:gd name="connsiteX0" fmla="*/ 212042 w 212042"/>
                    <a:gd name="connsiteY0" fmla="*/ 42079 h 216930"/>
                    <a:gd name="connsiteX1" fmla="*/ 0 w 212042"/>
                    <a:gd name="connsiteY1" fmla="*/ 0 h 216930"/>
                    <a:gd name="connsiteX2" fmla="*/ 0 w 212042"/>
                    <a:gd name="connsiteY2" fmla="*/ 216931 h 216930"/>
                    <a:gd name="connsiteX3" fmla="*/ 212042 w 212042"/>
                    <a:gd name="connsiteY3" fmla="*/ 42079 h 216930"/>
                  </a:gdLst>
                  <a:ahLst/>
                  <a:cxnLst>
                    <a:cxn ang="0">
                      <a:pos x="connsiteX0" y="connsiteY0"/>
                    </a:cxn>
                    <a:cxn ang="0">
                      <a:pos x="connsiteX1" y="connsiteY1"/>
                    </a:cxn>
                    <a:cxn ang="0">
                      <a:pos x="connsiteX2" y="connsiteY2"/>
                    </a:cxn>
                    <a:cxn ang="0">
                      <a:pos x="connsiteX3" y="connsiteY3"/>
                    </a:cxn>
                  </a:cxnLst>
                  <a:rect l="l" t="t" r="r" b="b"/>
                  <a:pathLst>
                    <a:path w="212042" h="216930">
                      <a:moveTo>
                        <a:pt x="212042" y="42079"/>
                      </a:moveTo>
                      <a:cubicBezTo>
                        <a:pt x="146711" y="15016"/>
                        <a:pt x="75120" y="5"/>
                        <a:pt x="0" y="0"/>
                      </a:cubicBezTo>
                      <a:lnTo>
                        <a:pt x="0" y="216931"/>
                      </a:lnTo>
                      <a:lnTo>
                        <a:pt x="212042" y="42079"/>
                      </a:lnTo>
                      <a:close/>
                    </a:path>
                  </a:pathLst>
                </a:custGeom>
                <a:solidFill>
                  <a:srgbClr val="2C8CFF"/>
                </a:solidFill>
                <a:ln w="10864"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D5FB9CBA-B535-AE62-C4BE-79EA482361C0}"/>
                    </a:ext>
                  </a:extLst>
                </p:cNvPr>
                <p:cNvSpPr/>
                <p:nvPr/>
              </p:nvSpPr>
              <p:spPr>
                <a:xfrm>
                  <a:off x="488925" y="5642079"/>
                  <a:ext cx="212110" cy="216930"/>
                </a:xfrm>
                <a:custGeom>
                  <a:avLst/>
                  <a:gdLst>
                    <a:gd name="connsiteX0" fmla="*/ 212111 w 212110"/>
                    <a:gd name="connsiteY0" fmla="*/ 0 h 216930"/>
                    <a:gd name="connsiteX1" fmla="*/ 212076 w 212110"/>
                    <a:gd name="connsiteY1" fmla="*/ 0 h 216930"/>
                    <a:gd name="connsiteX2" fmla="*/ 0 w 212110"/>
                    <a:gd name="connsiteY2" fmla="*/ 42078 h 216930"/>
                    <a:gd name="connsiteX3" fmla="*/ 212111 w 212110"/>
                    <a:gd name="connsiteY3" fmla="*/ 216931 h 216930"/>
                    <a:gd name="connsiteX4" fmla="*/ 212111 w 212110"/>
                    <a:gd name="connsiteY4" fmla="*/ 0 h 21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110" h="216930">
                      <a:moveTo>
                        <a:pt x="212111" y="0"/>
                      </a:moveTo>
                      <a:cubicBezTo>
                        <a:pt x="212099" y="0"/>
                        <a:pt x="212088" y="0"/>
                        <a:pt x="212076" y="0"/>
                      </a:cubicBezTo>
                      <a:cubicBezTo>
                        <a:pt x="136943" y="0"/>
                        <a:pt x="65341" y="15013"/>
                        <a:pt x="0" y="42078"/>
                      </a:cubicBezTo>
                      <a:lnTo>
                        <a:pt x="212111" y="216931"/>
                      </a:lnTo>
                      <a:lnTo>
                        <a:pt x="212111" y="0"/>
                      </a:lnTo>
                      <a:close/>
                    </a:path>
                  </a:pathLst>
                </a:custGeom>
                <a:solidFill>
                  <a:srgbClr val="1273FF"/>
                </a:solidFill>
                <a:ln w="10864"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68AA195E-2463-21C7-A094-B5325E759B2A}"/>
                    </a:ext>
                  </a:extLst>
                </p:cNvPr>
                <p:cNvSpPr/>
                <p:nvPr/>
              </p:nvSpPr>
              <p:spPr>
                <a:xfrm>
                  <a:off x="488795" y="6544921"/>
                  <a:ext cx="212070" cy="206217"/>
                </a:xfrm>
                <a:custGeom>
                  <a:avLst/>
                  <a:gdLst>
                    <a:gd name="connsiteX0" fmla="*/ 0 w 212070"/>
                    <a:gd name="connsiteY0" fmla="*/ 164140 h 206217"/>
                    <a:gd name="connsiteX1" fmla="*/ 212070 w 212070"/>
                    <a:gd name="connsiteY1" fmla="*/ 206217 h 206217"/>
                    <a:gd name="connsiteX2" fmla="*/ 212070 w 212070"/>
                    <a:gd name="connsiteY2" fmla="*/ 0 h 206217"/>
                    <a:gd name="connsiteX3" fmla="*/ 0 w 212070"/>
                    <a:gd name="connsiteY3" fmla="*/ 164140 h 206217"/>
                  </a:gdLst>
                  <a:ahLst/>
                  <a:cxnLst>
                    <a:cxn ang="0">
                      <a:pos x="connsiteX0" y="connsiteY0"/>
                    </a:cxn>
                    <a:cxn ang="0">
                      <a:pos x="connsiteX1" y="connsiteY1"/>
                    </a:cxn>
                    <a:cxn ang="0">
                      <a:pos x="connsiteX2" y="connsiteY2"/>
                    </a:cxn>
                    <a:cxn ang="0">
                      <a:pos x="connsiteX3" y="connsiteY3"/>
                    </a:cxn>
                  </a:cxnLst>
                  <a:rect l="l" t="t" r="r" b="b"/>
                  <a:pathLst>
                    <a:path w="212070" h="206217">
                      <a:moveTo>
                        <a:pt x="0" y="164140"/>
                      </a:moveTo>
                      <a:cubicBezTo>
                        <a:pt x="65340" y="191208"/>
                        <a:pt x="136940" y="206217"/>
                        <a:pt x="212070" y="206217"/>
                      </a:cubicBezTo>
                      <a:lnTo>
                        <a:pt x="212070" y="0"/>
                      </a:lnTo>
                      <a:lnTo>
                        <a:pt x="0" y="164140"/>
                      </a:lnTo>
                      <a:close/>
                    </a:path>
                  </a:pathLst>
                </a:custGeom>
                <a:solidFill>
                  <a:srgbClr val="2C8CFF"/>
                </a:solidFill>
                <a:ln w="1086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029775C-4A43-40E2-62E9-9DB01A9B074A}"/>
                    </a:ext>
                  </a:extLst>
                </p:cNvPr>
                <p:cNvSpPr/>
                <p:nvPr/>
              </p:nvSpPr>
              <p:spPr>
                <a:xfrm>
                  <a:off x="312764" y="6442928"/>
                  <a:ext cx="176092" cy="266111"/>
                </a:xfrm>
                <a:custGeom>
                  <a:avLst/>
                  <a:gdLst>
                    <a:gd name="connsiteX0" fmla="*/ 0 w 176092"/>
                    <a:gd name="connsiteY0" fmla="*/ 149542 h 266111"/>
                    <a:gd name="connsiteX1" fmla="*/ 176093 w 176092"/>
                    <a:gd name="connsiteY1" fmla="*/ 266111 h 266111"/>
                    <a:gd name="connsiteX2" fmla="*/ 149542 w 176092"/>
                    <a:gd name="connsiteY2" fmla="*/ 0 h 266111"/>
                    <a:gd name="connsiteX3" fmla="*/ 0 w 176092"/>
                    <a:gd name="connsiteY3" fmla="*/ 149542 h 266111"/>
                  </a:gdLst>
                  <a:ahLst/>
                  <a:cxnLst>
                    <a:cxn ang="0">
                      <a:pos x="connsiteX0" y="connsiteY0"/>
                    </a:cxn>
                    <a:cxn ang="0">
                      <a:pos x="connsiteX1" y="connsiteY1"/>
                    </a:cxn>
                    <a:cxn ang="0">
                      <a:pos x="connsiteX2" y="connsiteY2"/>
                    </a:cxn>
                    <a:cxn ang="0">
                      <a:pos x="connsiteX3" y="connsiteY3"/>
                    </a:cxn>
                  </a:cxnLst>
                  <a:rect l="l" t="t" r="r" b="b"/>
                  <a:pathLst>
                    <a:path w="176092" h="266111">
                      <a:moveTo>
                        <a:pt x="0" y="149542"/>
                      </a:moveTo>
                      <a:cubicBezTo>
                        <a:pt x="50313" y="198879"/>
                        <a:pt x="109958" y="238704"/>
                        <a:pt x="176093" y="266111"/>
                      </a:cubicBezTo>
                      <a:lnTo>
                        <a:pt x="149542" y="0"/>
                      </a:lnTo>
                      <a:lnTo>
                        <a:pt x="0" y="149542"/>
                      </a:lnTo>
                      <a:close/>
                    </a:path>
                  </a:pathLst>
                </a:custGeom>
                <a:solidFill>
                  <a:srgbClr val="1273FF"/>
                </a:solidFill>
                <a:ln w="10864"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10D8AFC-4EDF-FDC6-9547-BFBA6FB5C2FA}"/>
                    </a:ext>
                  </a:extLst>
                </p:cNvPr>
                <p:cNvSpPr/>
                <p:nvPr/>
              </p:nvSpPr>
              <p:spPr>
                <a:xfrm>
                  <a:off x="700865" y="6544921"/>
                  <a:ext cx="212074" cy="206217"/>
                </a:xfrm>
                <a:custGeom>
                  <a:avLst/>
                  <a:gdLst>
                    <a:gd name="connsiteX0" fmla="*/ 0 w 212074"/>
                    <a:gd name="connsiteY0" fmla="*/ 206217 h 206217"/>
                    <a:gd name="connsiteX1" fmla="*/ 212075 w 212074"/>
                    <a:gd name="connsiteY1" fmla="*/ 164140 h 206217"/>
                    <a:gd name="connsiteX2" fmla="*/ 0 w 212074"/>
                    <a:gd name="connsiteY2" fmla="*/ 0 h 206217"/>
                    <a:gd name="connsiteX3" fmla="*/ 0 w 212074"/>
                    <a:gd name="connsiteY3" fmla="*/ 206217 h 206217"/>
                  </a:gdLst>
                  <a:ahLst/>
                  <a:cxnLst>
                    <a:cxn ang="0">
                      <a:pos x="connsiteX0" y="connsiteY0"/>
                    </a:cxn>
                    <a:cxn ang="0">
                      <a:pos x="connsiteX1" y="connsiteY1"/>
                    </a:cxn>
                    <a:cxn ang="0">
                      <a:pos x="connsiteX2" y="connsiteY2"/>
                    </a:cxn>
                    <a:cxn ang="0">
                      <a:pos x="connsiteX3" y="connsiteY3"/>
                    </a:cxn>
                  </a:cxnLst>
                  <a:rect l="l" t="t" r="r" b="b"/>
                  <a:pathLst>
                    <a:path w="212074" h="206217">
                      <a:moveTo>
                        <a:pt x="0" y="206217"/>
                      </a:moveTo>
                      <a:cubicBezTo>
                        <a:pt x="75133" y="206217"/>
                        <a:pt x="146734" y="191208"/>
                        <a:pt x="212075" y="164140"/>
                      </a:cubicBezTo>
                      <a:lnTo>
                        <a:pt x="0" y="0"/>
                      </a:lnTo>
                      <a:lnTo>
                        <a:pt x="0" y="206217"/>
                      </a:lnTo>
                      <a:close/>
                    </a:path>
                  </a:pathLst>
                </a:custGeom>
                <a:solidFill>
                  <a:srgbClr val="1273FF"/>
                </a:solidFill>
                <a:ln w="1086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A587E1E-E3EA-AD6D-9E56-12A5BF269EDA}"/>
                    </a:ext>
                  </a:extLst>
                </p:cNvPr>
                <p:cNvSpPr/>
                <p:nvPr/>
              </p:nvSpPr>
              <p:spPr>
                <a:xfrm>
                  <a:off x="188522" y="6408749"/>
                  <a:ext cx="273784" cy="183721"/>
                </a:xfrm>
                <a:custGeom>
                  <a:avLst/>
                  <a:gdLst>
                    <a:gd name="connsiteX0" fmla="*/ 0 w 273784"/>
                    <a:gd name="connsiteY0" fmla="*/ 0 h 183721"/>
                    <a:gd name="connsiteX1" fmla="*/ 124242 w 273784"/>
                    <a:gd name="connsiteY1" fmla="*/ 183721 h 183721"/>
                    <a:gd name="connsiteX2" fmla="*/ 273784 w 273784"/>
                    <a:gd name="connsiteY2" fmla="*/ 34179 h 183721"/>
                    <a:gd name="connsiteX3" fmla="*/ 0 w 273784"/>
                    <a:gd name="connsiteY3" fmla="*/ 0 h 183721"/>
                  </a:gdLst>
                  <a:ahLst/>
                  <a:cxnLst>
                    <a:cxn ang="0">
                      <a:pos x="connsiteX0" y="connsiteY0"/>
                    </a:cxn>
                    <a:cxn ang="0">
                      <a:pos x="connsiteX1" y="connsiteY1"/>
                    </a:cxn>
                    <a:cxn ang="0">
                      <a:pos x="connsiteX2" y="connsiteY2"/>
                    </a:cxn>
                    <a:cxn ang="0">
                      <a:pos x="connsiteX3" y="connsiteY3"/>
                    </a:cxn>
                  </a:cxnLst>
                  <a:rect l="l" t="t" r="r" b="b"/>
                  <a:pathLst>
                    <a:path w="273784" h="183721">
                      <a:moveTo>
                        <a:pt x="0" y="0"/>
                      </a:moveTo>
                      <a:cubicBezTo>
                        <a:pt x="28809" y="69510"/>
                        <a:pt x="71349" y="131854"/>
                        <a:pt x="124242" y="183721"/>
                      </a:cubicBezTo>
                      <a:lnTo>
                        <a:pt x="273784" y="34179"/>
                      </a:lnTo>
                      <a:lnTo>
                        <a:pt x="0" y="0"/>
                      </a:lnTo>
                      <a:close/>
                    </a:path>
                  </a:pathLst>
                </a:custGeom>
                <a:solidFill>
                  <a:srgbClr val="2C8CFF"/>
                </a:solidFill>
                <a:ln w="1086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AD12CAC6-4473-4795-E53F-17E86749A68E}"/>
                    </a:ext>
                  </a:extLst>
                </p:cNvPr>
                <p:cNvSpPr/>
                <p:nvPr/>
              </p:nvSpPr>
              <p:spPr>
                <a:xfrm>
                  <a:off x="146551" y="6202000"/>
                  <a:ext cx="211494" cy="206727"/>
                </a:xfrm>
                <a:custGeom>
                  <a:avLst/>
                  <a:gdLst>
                    <a:gd name="connsiteX0" fmla="*/ 0 w 211494"/>
                    <a:gd name="connsiteY0" fmla="*/ 0 h 206727"/>
                    <a:gd name="connsiteX1" fmla="*/ 41964 w 211494"/>
                    <a:gd name="connsiteY1" fmla="*/ 206728 h 206727"/>
                    <a:gd name="connsiteX2" fmla="*/ 211494 w 211494"/>
                    <a:gd name="connsiteY2" fmla="*/ 0 h 206727"/>
                    <a:gd name="connsiteX3" fmla="*/ 0 w 211494"/>
                    <a:gd name="connsiteY3" fmla="*/ 0 h 206727"/>
                  </a:gdLst>
                  <a:ahLst/>
                  <a:cxnLst>
                    <a:cxn ang="0">
                      <a:pos x="connsiteX0" y="connsiteY0"/>
                    </a:cxn>
                    <a:cxn ang="0">
                      <a:pos x="connsiteX1" y="connsiteY1"/>
                    </a:cxn>
                    <a:cxn ang="0">
                      <a:pos x="connsiteX2" y="connsiteY2"/>
                    </a:cxn>
                    <a:cxn ang="0">
                      <a:pos x="connsiteX3" y="connsiteY3"/>
                    </a:cxn>
                  </a:cxnLst>
                  <a:rect l="l" t="t" r="r" b="b"/>
                  <a:pathLst>
                    <a:path w="211494" h="206727">
                      <a:moveTo>
                        <a:pt x="0" y="0"/>
                      </a:moveTo>
                      <a:cubicBezTo>
                        <a:pt x="694" y="73173"/>
                        <a:pt x="15530" y="142944"/>
                        <a:pt x="41964" y="206728"/>
                      </a:cubicBezTo>
                      <a:lnTo>
                        <a:pt x="211494" y="0"/>
                      </a:lnTo>
                      <a:lnTo>
                        <a:pt x="0" y="0"/>
                      </a:lnTo>
                      <a:close/>
                    </a:path>
                  </a:pathLst>
                </a:custGeom>
                <a:solidFill>
                  <a:srgbClr val="1273FF"/>
                </a:solidFill>
                <a:ln w="10864"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442EA759-0DD7-7067-D9D4-DCCCE7CB2EAE}"/>
                    </a:ext>
                  </a:extLst>
                </p:cNvPr>
                <p:cNvSpPr/>
                <p:nvPr/>
              </p:nvSpPr>
              <p:spPr>
                <a:xfrm>
                  <a:off x="146416" y="5984507"/>
                  <a:ext cx="211628" cy="217492"/>
                </a:xfrm>
                <a:custGeom>
                  <a:avLst/>
                  <a:gdLst>
                    <a:gd name="connsiteX0" fmla="*/ 42109 w 211628"/>
                    <a:gd name="connsiteY0" fmla="*/ 0 h 217492"/>
                    <a:gd name="connsiteX1" fmla="*/ 0 w 211628"/>
                    <a:gd name="connsiteY1" fmla="*/ 212156 h 217492"/>
                    <a:gd name="connsiteX2" fmla="*/ 134 w 211628"/>
                    <a:gd name="connsiteY2" fmla="*/ 217493 h 217492"/>
                    <a:gd name="connsiteX3" fmla="*/ 211629 w 211628"/>
                    <a:gd name="connsiteY3" fmla="*/ 217493 h 217492"/>
                    <a:gd name="connsiteX4" fmla="*/ 42109 w 211628"/>
                    <a:gd name="connsiteY4" fmla="*/ 0 h 217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628" h="217492">
                      <a:moveTo>
                        <a:pt x="42109" y="0"/>
                      </a:moveTo>
                      <a:cubicBezTo>
                        <a:pt x="15024" y="65363"/>
                        <a:pt x="0" y="136993"/>
                        <a:pt x="0" y="212156"/>
                      </a:cubicBezTo>
                      <a:cubicBezTo>
                        <a:pt x="0" y="213945"/>
                        <a:pt x="118" y="215706"/>
                        <a:pt x="134" y="217493"/>
                      </a:cubicBezTo>
                      <a:lnTo>
                        <a:pt x="211629" y="217493"/>
                      </a:lnTo>
                      <a:lnTo>
                        <a:pt x="42109" y="0"/>
                      </a:lnTo>
                      <a:close/>
                    </a:path>
                  </a:pathLst>
                </a:custGeom>
                <a:solidFill>
                  <a:srgbClr val="2C8CFF"/>
                </a:solidFill>
                <a:ln w="1086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ED43D280-E711-70CA-3F2F-C5D814884257}"/>
                    </a:ext>
                  </a:extLst>
                </p:cNvPr>
                <p:cNvSpPr/>
                <p:nvPr/>
              </p:nvSpPr>
              <p:spPr>
                <a:xfrm>
                  <a:off x="1043823" y="5984511"/>
                  <a:ext cx="211629" cy="217419"/>
                </a:xfrm>
                <a:custGeom>
                  <a:avLst/>
                  <a:gdLst>
                    <a:gd name="connsiteX0" fmla="*/ 211499 w 211629"/>
                    <a:gd name="connsiteY0" fmla="*/ 217420 h 217419"/>
                    <a:gd name="connsiteX1" fmla="*/ 211630 w 211629"/>
                    <a:gd name="connsiteY1" fmla="*/ 212152 h 217419"/>
                    <a:gd name="connsiteX2" fmla="*/ 169519 w 211629"/>
                    <a:gd name="connsiteY2" fmla="*/ 0 h 217419"/>
                    <a:gd name="connsiteX3" fmla="*/ 0 w 211629"/>
                    <a:gd name="connsiteY3" fmla="*/ 217420 h 217419"/>
                    <a:gd name="connsiteX4" fmla="*/ 211499 w 211629"/>
                    <a:gd name="connsiteY4" fmla="*/ 217420 h 217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629" h="217419">
                      <a:moveTo>
                        <a:pt x="211499" y="217420"/>
                      </a:moveTo>
                      <a:cubicBezTo>
                        <a:pt x="211510" y="215657"/>
                        <a:pt x="211630" y="213920"/>
                        <a:pt x="211630" y="212152"/>
                      </a:cubicBezTo>
                      <a:cubicBezTo>
                        <a:pt x="211630" y="136990"/>
                        <a:pt x="196609" y="65363"/>
                        <a:pt x="169519" y="0"/>
                      </a:cubicBezTo>
                      <a:lnTo>
                        <a:pt x="0" y="217420"/>
                      </a:lnTo>
                      <a:lnTo>
                        <a:pt x="211499" y="217420"/>
                      </a:lnTo>
                      <a:close/>
                    </a:path>
                  </a:pathLst>
                </a:custGeom>
                <a:solidFill>
                  <a:srgbClr val="1273FF"/>
                </a:solidFill>
                <a:ln w="1086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4A406321-2B1D-9165-5045-309C0F8E10AD}"/>
                    </a:ext>
                  </a:extLst>
                </p:cNvPr>
                <p:cNvSpPr/>
                <p:nvPr/>
              </p:nvSpPr>
              <p:spPr>
                <a:xfrm>
                  <a:off x="947136" y="6408750"/>
                  <a:ext cx="266206" cy="180025"/>
                </a:xfrm>
                <a:custGeom>
                  <a:avLst/>
                  <a:gdLst>
                    <a:gd name="connsiteX0" fmla="*/ 145844 w 266206"/>
                    <a:gd name="connsiteY0" fmla="*/ 180025 h 180025"/>
                    <a:gd name="connsiteX1" fmla="*/ 266206 w 266206"/>
                    <a:gd name="connsiteY1" fmla="*/ 0 h 180025"/>
                    <a:gd name="connsiteX2" fmla="*/ 0 w 266206"/>
                    <a:gd name="connsiteY2" fmla="*/ 34178 h 180025"/>
                    <a:gd name="connsiteX3" fmla="*/ 145844 w 266206"/>
                    <a:gd name="connsiteY3" fmla="*/ 180025 h 180025"/>
                  </a:gdLst>
                  <a:ahLst/>
                  <a:cxnLst>
                    <a:cxn ang="0">
                      <a:pos x="connsiteX0" y="connsiteY0"/>
                    </a:cxn>
                    <a:cxn ang="0">
                      <a:pos x="connsiteX1" y="connsiteY1"/>
                    </a:cxn>
                    <a:cxn ang="0">
                      <a:pos x="connsiteX2" y="connsiteY2"/>
                    </a:cxn>
                    <a:cxn ang="0">
                      <a:pos x="connsiteX3" y="connsiteY3"/>
                    </a:cxn>
                  </a:cxnLst>
                  <a:rect l="l" t="t" r="r" b="b"/>
                  <a:pathLst>
                    <a:path w="266206" h="180025">
                      <a:moveTo>
                        <a:pt x="145844" y="180025"/>
                      </a:moveTo>
                      <a:cubicBezTo>
                        <a:pt x="196973" y="128914"/>
                        <a:pt x="238089" y="67832"/>
                        <a:pt x="266206" y="0"/>
                      </a:cubicBezTo>
                      <a:lnTo>
                        <a:pt x="0" y="34178"/>
                      </a:lnTo>
                      <a:lnTo>
                        <a:pt x="145844" y="180025"/>
                      </a:lnTo>
                      <a:close/>
                    </a:path>
                  </a:pathLst>
                </a:custGeom>
                <a:solidFill>
                  <a:srgbClr val="1273FF"/>
                </a:solidFill>
                <a:ln w="10864"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E4194E14-064A-4D43-BE76-01D8921B70F6}"/>
                    </a:ext>
                  </a:extLst>
                </p:cNvPr>
                <p:cNvSpPr/>
                <p:nvPr/>
              </p:nvSpPr>
              <p:spPr>
                <a:xfrm>
                  <a:off x="913015" y="6442928"/>
                  <a:ext cx="179965" cy="266100"/>
                </a:xfrm>
                <a:custGeom>
                  <a:avLst/>
                  <a:gdLst>
                    <a:gd name="connsiteX0" fmla="*/ 0 w 179965"/>
                    <a:gd name="connsiteY0" fmla="*/ 266100 h 266100"/>
                    <a:gd name="connsiteX1" fmla="*/ 179965 w 179965"/>
                    <a:gd name="connsiteY1" fmla="*/ 145847 h 266100"/>
                    <a:gd name="connsiteX2" fmla="*/ 34121 w 179965"/>
                    <a:gd name="connsiteY2" fmla="*/ 0 h 266100"/>
                    <a:gd name="connsiteX3" fmla="*/ 0 w 179965"/>
                    <a:gd name="connsiteY3" fmla="*/ 266100 h 266100"/>
                  </a:gdLst>
                  <a:ahLst/>
                  <a:cxnLst>
                    <a:cxn ang="0">
                      <a:pos x="connsiteX0" y="connsiteY0"/>
                    </a:cxn>
                    <a:cxn ang="0">
                      <a:pos x="connsiteX1" y="connsiteY1"/>
                    </a:cxn>
                    <a:cxn ang="0">
                      <a:pos x="connsiteX2" y="connsiteY2"/>
                    </a:cxn>
                    <a:cxn ang="0">
                      <a:pos x="connsiteX3" y="connsiteY3"/>
                    </a:cxn>
                  </a:cxnLst>
                  <a:rect l="l" t="t" r="r" b="b"/>
                  <a:pathLst>
                    <a:path w="179965" h="266100">
                      <a:moveTo>
                        <a:pt x="0" y="266100"/>
                      </a:moveTo>
                      <a:cubicBezTo>
                        <a:pt x="67808" y="238005"/>
                        <a:pt x="128867" y="196922"/>
                        <a:pt x="179965" y="145847"/>
                      </a:cubicBezTo>
                      <a:lnTo>
                        <a:pt x="34121" y="0"/>
                      </a:lnTo>
                      <a:lnTo>
                        <a:pt x="0" y="266100"/>
                      </a:lnTo>
                      <a:close/>
                    </a:path>
                  </a:pathLst>
                </a:custGeom>
                <a:solidFill>
                  <a:srgbClr val="2C8CFF"/>
                </a:solidFill>
                <a:ln w="108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D3B4088E-C479-0B41-87D3-127A6D3951E2}"/>
                    </a:ext>
                  </a:extLst>
                </p:cNvPr>
                <p:cNvSpPr/>
                <p:nvPr/>
              </p:nvSpPr>
              <p:spPr>
                <a:xfrm>
                  <a:off x="1043823" y="6201930"/>
                  <a:ext cx="211498" cy="206795"/>
                </a:xfrm>
                <a:custGeom>
                  <a:avLst/>
                  <a:gdLst>
                    <a:gd name="connsiteX0" fmla="*/ 0 w 211498"/>
                    <a:gd name="connsiteY0" fmla="*/ 0 h 206795"/>
                    <a:gd name="connsiteX1" fmla="*/ 169530 w 211498"/>
                    <a:gd name="connsiteY1" fmla="*/ 206796 h 206795"/>
                    <a:gd name="connsiteX2" fmla="*/ 211499 w 211498"/>
                    <a:gd name="connsiteY2" fmla="*/ 0 h 206795"/>
                    <a:gd name="connsiteX3" fmla="*/ 0 w 211498"/>
                    <a:gd name="connsiteY3" fmla="*/ 0 h 206795"/>
                  </a:gdLst>
                  <a:ahLst/>
                  <a:cxnLst>
                    <a:cxn ang="0">
                      <a:pos x="connsiteX0" y="connsiteY0"/>
                    </a:cxn>
                    <a:cxn ang="0">
                      <a:pos x="connsiteX1" y="connsiteY1"/>
                    </a:cxn>
                    <a:cxn ang="0">
                      <a:pos x="connsiteX2" y="connsiteY2"/>
                    </a:cxn>
                    <a:cxn ang="0">
                      <a:pos x="connsiteX3" y="connsiteY3"/>
                    </a:cxn>
                  </a:cxnLst>
                  <a:rect l="l" t="t" r="r" b="b"/>
                  <a:pathLst>
                    <a:path w="211498" h="206795">
                      <a:moveTo>
                        <a:pt x="0" y="0"/>
                      </a:moveTo>
                      <a:lnTo>
                        <a:pt x="169530" y="206796"/>
                      </a:lnTo>
                      <a:cubicBezTo>
                        <a:pt x="195975" y="142995"/>
                        <a:pt x="210810" y="73197"/>
                        <a:pt x="211499" y="0"/>
                      </a:cubicBezTo>
                      <a:lnTo>
                        <a:pt x="0" y="0"/>
                      </a:lnTo>
                      <a:close/>
                    </a:path>
                  </a:pathLst>
                </a:custGeom>
                <a:solidFill>
                  <a:srgbClr val="2C8CFF"/>
                </a:solidFill>
                <a:ln w="108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3FC7B36C-9B89-665A-6AAC-6DFD71A56A10}"/>
                    </a:ext>
                  </a:extLst>
                </p:cNvPr>
                <p:cNvSpPr/>
                <p:nvPr/>
              </p:nvSpPr>
              <p:spPr>
                <a:xfrm>
                  <a:off x="913193" y="5684165"/>
                  <a:ext cx="183547" cy="273741"/>
                </a:xfrm>
                <a:custGeom>
                  <a:avLst/>
                  <a:gdLst>
                    <a:gd name="connsiteX0" fmla="*/ 183548 w 183547"/>
                    <a:gd name="connsiteY0" fmla="*/ 124191 h 273741"/>
                    <a:gd name="connsiteX1" fmla="*/ 34108 w 183547"/>
                    <a:gd name="connsiteY1" fmla="*/ 273742 h 273741"/>
                    <a:gd name="connsiteX2" fmla="*/ 0 w 183547"/>
                    <a:gd name="connsiteY2" fmla="*/ 0 h 273741"/>
                    <a:gd name="connsiteX3" fmla="*/ 183548 w 183547"/>
                    <a:gd name="connsiteY3" fmla="*/ 124191 h 273741"/>
                  </a:gdLst>
                  <a:ahLst/>
                  <a:cxnLst>
                    <a:cxn ang="0">
                      <a:pos x="connsiteX0" y="connsiteY0"/>
                    </a:cxn>
                    <a:cxn ang="0">
                      <a:pos x="connsiteX1" y="connsiteY1"/>
                    </a:cxn>
                    <a:cxn ang="0">
                      <a:pos x="connsiteX2" y="connsiteY2"/>
                    </a:cxn>
                    <a:cxn ang="0">
                      <a:pos x="connsiteX3" y="connsiteY3"/>
                    </a:cxn>
                  </a:cxnLst>
                  <a:rect l="l" t="t" r="r" b="b"/>
                  <a:pathLst>
                    <a:path w="183547" h="273741">
                      <a:moveTo>
                        <a:pt x="183548" y="124191"/>
                      </a:moveTo>
                      <a:lnTo>
                        <a:pt x="34108" y="273742"/>
                      </a:lnTo>
                      <a:lnTo>
                        <a:pt x="0" y="0"/>
                      </a:lnTo>
                      <a:cubicBezTo>
                        <a:pt x="69419" y="28754"/>
                        <a:pt x="131732" y="71277"/>
                        <a:pt x="183548" y="124191"/>
                      </a:cubicBezTo>
                      <a:close/>
                    </a:path>
                  </a:pathLst>
                </a:custGeom>
                <a:solidFill>
                  <a:srgbClr val="1273FF"/>
                </a:solidFill>
                <a:ln w="108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9C62AA81-40DD-CA28-333A-8152B7ADA05B}"/>
                    </a:ext>
                  </a:extLst>
                </p:cNvPr>
                <p:cNvSpPr/>
                <p:nvPr/>
              </p:nvSpPr>
              <p:spPr>
                <a:xfrm>
                  <a:off x="947301" y="5808355"/>
                  <a:ext cx="266194" cy="176115"/>
                </a:xfrm>
                <a:custGeom>
                  <a:avLst/>
                  <a:gdLst>
                    <a:gd name="connsiteX0" fmla="*/ 266194 w 266194"/>
                    <a:gd name="connsiteY0" fmla="*/ 176116 h 176115"/>
                    <a:gd name="connsiteX1" fmla="*/ 0 w 266194"/>
                    <a:gd name="connsiteY1" fmla="*/ 149551 h 176115"/>
                    <a:gd name="connsiteX2" fmla="*/ 0 w 266194"/>
                    <a:gd name="connsiteY2" fmla="*/ 149439 h 176115"/>
                    <a:gd name="connsiteX3" fmla="*/ 149549 w 266194"/>
                    <a:gd name="connsiteY3" fmla="*/ 0 h 176115"/>
                    <a:gd name="connsiteX4" fmla="*/ 266194 w 266194"/>
                    <a:gd name="connsiteY4" fmla="*/ 176116 h 176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94" h="176115">
                      <a:moveTo>
                        <a:pt x="266194" y="176116"/>
                      </a:moveTo>
                      <a:lnTo>
                        <a:pt x="0" y="149551"/>
                      </a:lnTo>
                      <a:lnTo>
                        <a:pt x="0" y="149439"/>
                      </a:lnTo>
                      <a:lnTo>
                        <a:pt x="149549" y="0"/>
                      </a:lnTo>
                      <a:cubicBezTo>
                        <a:pt x="198852" y="50288"/>
                        <a:pt x="238645" y="109978"/>
                        <a:pt x="266194" y="176116"/>
                      </a:cubicBezTo>
                      <a:close/>
                    </a:path>
                  </a:pathLst>
                </a:custGeom>
                <a:solidFill>
                  <a:srgbClr val="2C8CFF"/>
                </a:solidFill>
                <a:ln w="108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EA26A8C1-6BD0-4524-6A95-8C3226A88EF5}"/>
                    </a:ext>
                  </a:extLst>
                </p:cNvPr>
                <p:cNvSpPr/>
                <p:nvPr/>
              </p:nvSpPr>
              <p:spPr>
                <a:xfrm>
                  <a:off x="799845" y="5684171"/>
                  <a:ext cx="147425" cy="273694"/>
                </a:xfrm>
                <a:custGeom>
                  <a:avLst/>
                  <a:gdLst>
                    <a:gd name="connsiteX0" fmla="*/ 0 w 147425"/>
                    <a:gd name="connsiteY0" fmla="*/ 273645 h 273694"/>
                    <a:gd name="connsiteX1" fmla="*/ 47 w 147425"/>
                    <a:gd name="connsiteY1" fmla="*/ 273695 h 273694"/>
                    <a:gd name="connsiteX2" fmla="*/ 147426 w 147425"/>
                    <a:gd name="connsiteY2" fmla="*/ 273695 h 273694"/>
                    <a:gd name="connsiteX3" fmla="*/ 113305 w 147425"/>
                    <a:gd name="connsiteY3" fmla="*/ 13 h 273694"/>
                    <a:gd name="connsiteX4" fmla="*/ 113268 w 147425"/>
                    <a:gd name="connsiteY4" fmla="*/ 0 h 273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25" h="273694">
                      <a:moveTo>
                        <a:pt x="0" y="273645"/>
                      </a:moveTo>
                      <a:lnTo>
                        <a:pt x="47" y="273695"/>
                      </a:lnTo>
                      <a:lnTo>
                        <a:pt x="147426" y="273695"/>
                      </a:lnTo>
                      <a:lnTo>
                        <a:pt x="113305" y="13"/>
                      </a:lnTo>
                      <a:lnTo>
                        <a:pt x="113268" y="0"/>
                      </a:lnTo>
                      <a:close/>
                    </a:path>
                  </a:pathLst>
                </a:custGeom>
                <a:solidFill>
                  <a:srgbClr val="2C8CFF"/>
                </a:solidFill>
                <a:ln w="10864"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CFB6848C-CC90-CFC2-5F20-D08898AEE944}"/>
                    </a:ext>
                  </a:extLst>
                </p:cNvPr>
                <p:cNvSpPr/>
                <p:nvPr/>
              </p:nvSpPr>
              <p:spPr>
                <a:xfrm>
                  <a:off x="802825" y="6442928"/>
                  <a:ext cx="144311" cy="266121"/>
                </a:xfrm>
                <a:custGeom>
                  <a:avLst/>
                  <a:gdLst>
                    <a:gd name="connsiteX0" fmla="*/ 0 w 144311"/>
                    <a:gd name="connsiteY0" fmla="*/ 0 h 266121"/>
                    <a:gd name="connsiteX1" fmla="*/ 110154 w 144311"/>
                    <a:gd name="connsiteY1" fmla="*/ 266122 h 266121"/>
                    <a:gd name="connsiteX2" fmla="*/ 110190 w 144311"/>
                    <a:gd name="connsiteY2" fmla="*/ 266100 h 266121"/>
                    <a:gd name="connsiteX3" fmla="*/ 144311 w 144311"/>
                    <a:gd name="connsiteY3" fmla="*/ 0 h 266121"/>
                  </a:gdLst>
                  <a:ahLst/>
                  <a:cxnLst>
                    <a:cxn ang="0">
                      <a:pos x="connsiteX0" y="connsiteY0"/>
                    </a:cxn>
                    <a:cxn ang="0">
                      <a:pos x="connsiteX1" y="connsiteY1"/>
                    </a:cxn>
                    <a:cxn ang="0">
                      <a:pos x="connsiteX2" y="connsiteY2"/>
                    </a:cxn>
                    <a:cxn ang="0">
                      <a:pos x="connsiteX3" y="connsiteY3"/>
                    </a:cxn>
                  </a:cxnLst>
                  <a:rect l="l" t="t" r="r" b="b"/>
                  <a:pathLst>
                    <a:path w="144311" h="266121">
                      <a:moveTo>
                        <a:pt x="0" y="0"/>
                      </a:moveTo>
                      <a:lnTo>
                        <a:pt x="110154" y="266122"/>
                      </a:lnTo>
                      <a:lnTo>
                        <a:pt x="110190" y="266100"/>
                      </a:lnTo>
                      <a:lnTo>
                        <a:pt x="144311" y="0"/>
                      </a:lnTo>
                      <a:close/>
                    </a:path>
                  </a:pathLst>
                </a:custGeom>
                <a:solidFill>
                  <a:srgbClr val="1273FF"/>
                </a:solidFill>
                <a:ln w="10864"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13F3CCF-AD3D-9A05-D56C-C14A52AB1758}"/>
                    </a:ext>
                  </a:extLst>
                </p:cNvPr>
                <p:cNvSpPr/>
                <p:nvPr/>
              </p:nvSpPr>
              <p:spPr>
                <a:xfrm>
                  <a:off x="188515" y="6202000"/>
                  <a:ext cx="273791" cy="206737"/>
                </a:xfrm>
                <a:custGeom>
                  <a:avLst/>
                  <a:gdLst>
                    <a:gd name="connsiteX0" fmla="*/ 273792 w 273791"/>
                    <a:gd name="connsiteY0" fmla="*/ 104262 h 206737"/>
                    <a:gd name="connsiteX1" fmla="*/ 169530 w 273791"/>
                    <a:gd name="connsiteY1" fmla="*/ 0 h 206737"/>
                    <a:gd name="connsiteX2" fmla="*/ 0 w 273791"/>
                    <a:gd name="connsiteY2" fmla="*/ 206728 h 206737"/>
                    <a:gd name="connsiteX3" fmla="*/ 4 w 273791"/>
                    <a:gd name="connsiteY3" fmla="*/ 206738 h 206737"/>
                  </a:gdLst>
                  <a:ahLst/>
                  <a:cxnLst>
                    <a:cxn ang="0">
                      <a:pos x="connsiteX0" y="connsiteY0"/>
                    </a:cxn>
                    <a:cxn ang="0">
                      <a:pos x="connsiteX1" y="connsiteY1"/>
                    </a:cxn>
                    <a:cxn ang="0">
                      <a:pos x="connsiteX2" y="connsiteY2"/>
                    </a:cxn>
                    <a:cxn ang="0">
                      <a:pos x="connsiteX3" y="connsiteY3"/>
                    </a:cxn>
                  </a:cxnLst>
                  <a:rect l="l" t="t" r="r" b="b"/>
                  <a:pathLst>
                    <a:path w="273791" h="206737">
                      <a:moveTo>
                        <a:pt x="273792" y="104262"/>
                      </a:moveTo>
                      <a:lnTo>
                        <a:pt x="169530" y="0"/>
                      </a:lnTo>
                      <a:lnTo>
                        <a:pt x="0" y="206728"/>
                      </a:lnTo>
                      <a:lnTo>
                        <a:pt x="4" y="206738"/>
                      </a:lnTo>
                      <a:close/>
                    </a:path>
                  </a:pathLst>
                </a:custGeom>
                <a:solidFill>
                  <a:srgbClr val="2C8CFF"/>
                </a:solidFill>
                <a:ln w="10864"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726B5E6-3DC8-FF4C-EEAF-08A6849B1C5D}"/>
                    </a:ext>
                  </a:extLst>
                </p:cNvPr>
                <p:cNvSpPr/>
                <p:nvPr/>
              </p:nvSpPr>
              <p:spPr>
                <a:xfrm>
                  <a:off x="947270" y="5984489"/>
                  <a:ext cx="266202" cy="217441"/>
                </a:xfrm>
                <a:custGeom>
                  <a:avLst/>
                  <a:gdLst>
                    <a:gd name="connsiteX0" fmla="*/ 0 w 266202"/>
                    <a:gd name="connsiteY0" fmla="*/ 120755 h 217441"/>
                    <a:gd name="connsiteX1" fmla="*/ 0 w 266202"/>
                    <a:gd name="connsiteY1" fmla="*/ 120755 h 217441"/>
                    <a:gd name="connsiteX2" fmla="*/ 96687 w 266202"/>
                    <a:gd name="connsiteY2" fmla="*/ 217441 h 217441"/>
                    <a:gd name="connsiteX3" fmla="*/ 266203 w 266202"/>
                    <a:gd name="connsiteY3" fmla="*/ 22 h 217441"/>
                    <a:gd name="connsiteX4" fmla="*/ 266203 w 266202"/>
                    <a:gd name="connsiteY4" fmla="*/ 0 h 217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202" h="217441">
                      <a:moveTo>
                        <a:pt x="0" y="120755"/>
                      </a:moveTo>
                      <a:lnTo>
                        <a:pt x="0" y="120755"/>
                      </a:lnTo>
                      <a:lnTo>
                        <a:pt x="96687" y="217441"/>
                      </a:lnTo>
                      <a:lnTo>
                        <a:pt x="266203" y="22"/>
                      </a:lnTo>
                      <a:lnTo>
                        <a:pt x="266203" y="0"/>
                      </a:lnTo>
                      <a:close/>
                    </a:path>
                  </a:pathLst>
                </a:custGeom>
                <a:solidFill>
                  <a:srgbClr val="2C8CFF"/>
                </a:solidFill>
                <a:ln w="10864"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D8F0299B-0AA0-2C92-CDD3-09F182134098}"/>
                    </a:ext>
                  </a:extLst>
                </p:cNvPr>
                <p:cNvSpPr/>
                <p:nvPr/>
              </p:nvSpPr>
              <p:spPr>
                <a:xfrm>
                  <a:off x="947185" y="6201930"/>
                  <a:ext cx="266167" cy="206807"/>
                </a:xfrm>
                <a:custGeom>
                  <a:avLst/>
                  <a:gdLst>
                    <a:gd name="connsiteX0" fmla="*/ 0 w 266167"/>
                    <a:gd name="connsiteY0" fmla="*/ 104331 h 206807"/>
                    <a:gd name="connsiteX1" fmla="*/ 266168 w 266167"/>
                    <a:gd name="connsiteY1" fmla="*/ 206808 h 206807"/>
                    <a:gd name="connsiteX2" fmla="*/ 266168 w 266167"/>
                    <a:gd name="connsiteY2" fmla="*/ 206796 h 206807"/>
                    <a:gd name="connsiteX3" fmla="*/ 96638 w 266167"/>
                    <a:gd name="connsiteY3" fmla="*/ 0 h 206807"/>
                  </a:gdLst>
                  <a:ahLst/>
                  <a:cxnLst>
                    <a:cxn ang="0">
                      <a:pos x="connsiteX0" y="connsiteY0"/>
                    </a:cxn>
                    <a:cxn ang="0">
                      <a:pos x="connsiteX1" y="connsiteY1"/>
                    </a:cxn>
                    <a:cxn ang="0">
                      <a:pos x="connsiteX2" y="connsiteY2"/>
                    </a:cxn>
                    <a:cxn ang="0">
                      <a:pos x="connsiteX3" y="connsiteY3"/>
                    </a:cxn>
                  </a:cxnLst>
                  <a:rect l="l" t="t" r="r" b="b"/>
                  <a:pathLst>
                    <a:path w="266167" h="206807">
                      <a:moveTo>
                        <a:pt x="0" y="104331"/>
                      </a:moveTo>
                      <a:lnTo>
                        <a:pt x="266168" y="206808"/>
                      </a:lnTo>
                      <a:lnTo>
                        <a:pt x="266168" y="206796"/>
                      </a:lnTo>
                      <a:lnTo>
                        <a:pt x="96638" y="0"/>
                      </a:lnTo>
                      <a:close/>
                    </a:path>
                  </a:pathLst>
                </a:custGeom>
                <a:solidFill>
                  <a:srgbClr val="1273FF"/>
                </a:solidFill>
                <a:ln w="10864"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DF23833-A62C-BB6B-4A34-5AB94EE2C819}"/>
                    </a:ext>
                  </a:extLst>
                </p:cNvPr>
                <p:cNvSpPr/>
                <p:nvPr/>
              </p:nvSpPr>
              <p:spPr>
                <a:xfrm>
                  <a:off x="947136" y="6306262"/>
                  <a:ext cx="266217" cy="136666"/>
                </a:xfrm>
                <a:custGeom>
                  <a:avLst/>
                  <a:gdLst>
                    <a:gd name="connsiteX0" fmla="*/ 49 w 266217"/>
                    <a:gd name="connsiteY0" fmla="*/ 0 h 136666"/>
                    <a:gd name="connsiteX1" fmla="*/ 0 w 266217"/>
                    <a:gd name="connsiteY1" fmla="*/ 0 h 136666"/>
                    <a:gd name="connsiteX2" fmla="*/ 0 w 266217"/>
                    <a:gd name="connsiteY2" fmla="*/ 136666 h 136666"/>
                    <a:gd name="connsiteX3" fmla="*/ 266206 w 266217"/>
                    <a:gd name="connsiteY3" fmla="*/ 102488 h 136666"/>
                    <a:gd name="connsiteX4" fmla="*/ 266217 w 266217"/>
                    <a:gd name="connsiteY4" fmla="*/ 102476 h 136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217" h="136666">
                      <a:moveTo>
                        <a:pt x="49" y="0"/>
                      </a:moveTo>
                      <a:lnTo>
                        <a:pt x="0" y="0"/>
                      </a:lnTo>
                      <a:lnTo>
                        <a:pt x="0" y="136666"/>
                      </a:lnTo>
                      <a:lnTo>
                        <a:pt x="266206" y="102488"/>
                      </a:lnTo>
                      <a:lnTo>
                        <a:pt x="266217" y="102476"/>
                      </a:lnTo>
                      <a:close/>
                    </a:path>
                  </a:pathLst>
                </a:custGeom>
                <a:solidFill>
                  <a:srgbClr val="2C8CFF"/>
                </a:solidFill>
                <a:ln w="10864"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F67ED866-247A-AAC6-3459-17782E5AA4AC}"/>
                    </a:ext>
                  </a:extLst>
                </p:cNvPr>
                <p:cNvSpPr/>
                <p:nvPr/>
              </p:nvSpPr>
              <p:spPr>
                <a:xfrm>
                  <a:off x="947270" y="5957866"/>
                  <a:ext cx="266202" cy="147377"/>
                </a:xfrm>
                <a:custGeom>
                  <a:avLst/>
                  <a:gdLst>
                    <a:gd name="connsiteX0" fmla="*/ 0 w 266202"/>
                    <a:gd name="connsiteY0" fmla="*/ 147378 h 147377"/>
                    <a:gd name="connsiteX1" fmla="*/ 266203 w 266202"/>
                    <a:gd name="connsiteY1" fmla="*/ 26623 h 147377"/>
                    <a:gd name="connsiteX2" fmla="*/ 266192 w 266202"/>
                    <a:gd name="connsiteY2" fmla="*/ 26603 h 147377"/>
                    <a:gd name="connsiteX3" fmla="*/ 0 w 266202"/>
                    <a:gd name="connsiteY3" fmla="*/ 0 h 147377"/>
                  </a:gdLst>
                  <a:ahLst/>
                  <a:cxnLst>
                    <a:cxn ang="0">
                      <a:pos x="connsiteX0" y="connsiteY0"/>
                    </a:cxn>
                    <a:cxn ang="0">
                      <a:pos x="connsiteX1" y="connsiteY1"/>
                    </a:cxn>
                    <a:cxn ang="0">
                      <a:pos x="connsiteX2" y="connsiteY2"/>
                    </a:cxn>
                    <a:cxn ang="0">
                      <a:pos x="connsiteX3" y="connsiteY3"/>
                    </a:cxn>
                  </a:cxnLst>
                  <a:rect l="l" t="t" r="r" b="b"/>
                  <a:pathLst>
                    <a:path w="266202" h="147377">
                      <a:moveTo>
                        <a:pt x="0" y="147378"/>
                      </a:moveTo>
                      <a:lnTo>
                        <a:pt x="266203" y="26623"/>
                      </a:lnTo>
                      <a:lnTo>
                        <a:pt x="266192" y="26603"/>
                      </a:lnTo>
                      <a:lnTo>
                        <a:pt x="0" y="0"/>
                      </a:lnTo>
                      <a:close/>
                    </a:path>
                  </a:pathLst>
                </a:custGeom>
                <a:solidFill>
                  <a:srgbClr val="1273FF"/>
                </a:solidFill>
                <a:ln w="10864"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3BCDF9E-8B0F-A9B8-84CE-30CD485FF13C}"/>
                    </a:ext>
                  </a:extLst>
                </p:cNvPr>
                <p:cNvSpPr/>
                <p:nvPr/>
              </p:nvSpPr>
              <p:spPr>
                <a:xfrm>
                  <a:off x="488794" y="6442942"/>
                  <a:ext cx="212081" cy="266085"/>
                </a:xfrm>
                <a:custGeom>
                  <a:avLst/>
                  <a:gdLst>
                    <a:gd name="connsiteX0" fmla="*/ 212081 w 212081"/>
                    <a:gd name="connsiteY0" fmla="*/ 101997 h 266085"/>
                    <a:gd name="connsiteX1" fmla="*/ 0 w 212081"/>
                    <a:gd name="connsiteY1" fmla="*/ 266086 h 266085"/>
                    <a:gd name="connsiteX2" fmla="*/ 110084 w 212081"/>
                    <a:gd name="connsiteY2" fmla="*/ 0 h 266085"/>
                  </a:gdLst>
                  <a:ahLst/>
                  <a:cxnLst>
                    <a:cxn ang="0">
                      <a:pos x="connsiteX0" y="connsiteY0"/>
                    </a:cxn>
                    <a:cxn ang="0">
                      <a:pos x="connsiteX1" y="connsiteY1"/>
                    </a:cxn>
                    <a:cxn ang="0">
                      <a:pos x="connsiteX2" y="connsiteY2"/>
                    </a:cxn>
                  </a:cxnLst>
                  <a:rect l="l" t="t" r="r" b="b"/>
                  <a:pathLst>
                    <a:path w="212081" h="266085">
                      <a:moveTo>
                        <a:pt x="212081" y="101997"/>
                      </a:moveTo>
                      <a:lnTo>
                        <a:pt x="0" y="266086"/>
                      </a:lnTo>
                      <a:lnTo>
                        <a:pt x="110084" y="0"/>
                      </a:lnTo>
                      <a:close/>
                    </a:path>
                  </a:pathLst>
                </a:custGeom>
                <a:solidFill>
                  <a:srgbClr val="1273FF"/>
                </a:solidFill>
                <a:ln w="10864"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96C314BE-D752-E8C0-6673-E36880DF7E60}"/>
                    </a:ext>
                  </a:extLst>
                </p:cNvPr>
                <p:cNvSpPr/>
                <p:nvPr/>
              </p:nvSpPr>
              <p:spPr>
                <a:xfrm>
                  <a:off x="462307" y="6442928"/>
                  <a:ext cx="136717" cy="266121"/>
                </a:xfrm>
                <a:custGeom>
                  <a:avLst/>
                  <a:gdLst>
                    <a:gd name="connsiteX0" fmla="*/ 136718 w 136717"/>
                    <a:gd name="connsiteY0" fmla="*/ 51 h 266121"/>
                    <a:gd name="connsiteX1" fmla="*/ 136665 w 136717"/>
                    <a:gd name="connsiteY1" fmla="*/ 0 h 266121"/>
                    <a:gd name="connsiteX2" fmla="*/ 0 w 136717"/>
                    <a:gd name="connsiteY2" fmla="*/ 0 h 266121"/>
                    <a:gd name="connsiteX3" fmla="*/ 26551 w 136717"/>
                    <a:gd name="connsiteY3" fmla="*/ 266111 h 266121"/>
                    <a:gd name="connsiteX4" fmla="*/ 26586 w 136717"/>
                    <a:gd name="connsiteY4" fmla="*/ 266122 h 266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17" h="266121">
                      <a:moveTo>
                        <a:pt x="136718" y="51"/>
                      </a:moveTo>
                      <a:lnTo>
                        <a:pt x="136665" y="0"/>
                      </a:lnTo>
                      <a:lnTo>
                        <a:pt x="0" y="0"/>
                      </a:lnTo>
                      <a:lnTo>
                        <a:pt x="26551" y="266111"/>
                      </a:lnTo>
                      <a:lnTo>
                        <a:pt x="26586" y="266122"/>
                      </a:lnTo>
                      <a:close/>
                    </a:path>
                  </a:pathLst>
                </a:custGeom>
                <a:solidFill>
                  <a:srgbClr val="2C8CFF"/>
                </a:solidFill>
                <a:ln w="10864"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6BF93FFD-C011-CDD8-F662-CDFB90B5D2A7}"/>
                    </a:ext>
                  </a:extLst>
                </p:cNvPr>
                <p:cNvSpPr/>
                <p:nvPr/>
              </p:nvSpPr>
              <p:spPr>
                <a:xfrm>
                  <a:off x="462307" y="5684170"/>
                  <a:ext cx="139873" cy="273695"/>
                </a:xfrm>
                <a:custGeom>
                  <a:avLst/>
                  <a:gdLst>
                    <a:gd name="connsiteX0" fmla="*/ 139874 w 139873"/>
                    <a:gd name="connsiteY0" fmla="*/ 273696 h 273695"/>
                    <a:gd name="connsiteX1" fmla="*/ 139874 w 139873"/>
                    <a:gd name="connsiteY1" fmla="*/ 273696 h 273695"/>
                    <a:gd name="connsiteX2" fmla="*/ 26585 w 139873"/>
                    <a:gd name="connsiteY2" fmla="*/ 0 h 273695"/>
                    <a:gd name="connsiteX3" fmla="*/ 26552 w 139873"/>
                    <a:gd name="connsiteY3" fmla="*/ 13 h 273695"/>
                    <a:gd name="connsiteX4" fmla="*/ 0 w 139873"/>
                    <a:gd name="connsiteY4" fmla="*/ 273696 h 27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273695">
                      <a:moveTo>
                        <a:pt x="139874" y="273696"/>
                      </a:moveTo>
                      <a:lnTo>
                        <a:pt x="139874" y="273696"/>
                      </a:lnTo>
                      <a:lnTo>
                        <a:pt x="26585" y="0"/>
                      </a:lnTo>
                      <a:lnTo>
                        <a:pt x="26552" y="13"/>
                      </a:lnTo>
                      <a:lnTo>
                        <a:pt x="0" y="273696"/>
                      </a:lnTo>
                      <a:close/>
                    </a:path>
                  </a:pathLst>
                </a:custGeom>
                <a:solidFill>
                  <a:srgbClr val="1273FF"/>
                </a:solidFill>
                <a:ln w="10864"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88BFA3BA-59EC-30E8-4898-2E49B51A52CD}"/>
                    </a:ext>
                  </a:extLst>
                </p:cNvPr>
                <p:cNvSpPr/>
                <p:nvPr/>
              </p:nvSpPr>
              <p:spPr>
                <a:xfrm>
                  <a:off x="188534" y="5957866"/>
                  <a:ext cx="273772" cy="139921"/>
                </a:xfrm>
                <a:custGeom>
                  <a:avLst/>
                  <a:gdLst>
                    <a:gd name="connsiteX0" fmla="*/ 273723 w 273772"/>
                    <a:gd name="connsiteY0" fmla="*/ 139922 h 139921"/>
                    <a:gd name="connsiteX1" fmla="*/ 273772 w 273772"/>
                    <a:gd name="connsiteY1" fmla="*/ 139873 h 139921"/>
                    <a:gd name="connsiteX2" fmla="*/ 273772 w 273772"/>
                    <a:gd name="connsiteY2" fmla="*/ 0 h 139921"/>
                    <a:gd name="connsiteX3" fmla="*/ 7 w 273772"/>
                    <a:gd name="connsiteY3" fmla="*/ 26603 h 139921"/>
                    <a:gd name="connsiteX4" fmla="*/ 0 w 273772"/>
                    <a:gd name="connsiteY4" fmla="*/ 26621 h 13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772" h="139921">
                      <a:moveTo>
                        <a:pt x="273723" y="139922"/>
                      </a:moveTo>
                      <a:lnTo>
                        <a:pt x="273772" y="139873"/>
                      </a:lnTo>
                      <a:lnTo>
                        <a:pt x="273772" y="0"/>
                      </a:lnTo>
                      <a:lnTo>
                        <a:pt x="7" y="26603"/>
                      </a:lnTo>
                      <a:lnTo>
                        <a:pt x="0" y="26621"/>
                      </a:lnTo>
                      <a:close/>
                    </a:path>
                  </a:pathLst>
                </a:custGeom>
                <a:solidFill>
                  <a:srgbClr val="2C8CFF"/>
                </a:solidFill>
                <a:ln w="10864"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683D1BD-8138-FEDB-8407-67451CA5F48B}"/>
                    </a:ext>
                  </a:extLst>
                </p:cNvPr>
                <p:cNvSpPr/>
                <p:nvPr/>
              </p:nvSpPr>
              <p:spPr>
                <a:xfrm>
                  <a:off x="701036" y="5684158"/>
                  <a:ext cx="212076" cy="273658"/>
                </a:xfrm>
                <a:custGeom>
                  <a:avLst/>
                  <a:gdLst>
                    <a:gd name="connsiteX0" fmla="*/ 98809 w 212076"/>
                    <a:gd name="connsiteY0" fmla="*/ 273659 h 273658"/>
                    <a:gd name="connsiteX1" fmla="*/ 212077 w 212076"/>
                    <a:gd name="connsiteY1" fmla="*/ 13 h 273658"/>
                    <a:gd name="connsiteX2" fmla="*/ 212042 w 212076"/>
                    <a:gd name="connsiteY2" fmla="*/ 0 h 273658"/>
                    <a:gd name="connsiteX3" fmla="*/ 0 w 212076"/>
                    <a:gd name="connsiteY3" fmla="*/ 174852 h 273658"/>
                  </a:gdLst>
                  <a:ahLst/>
                  <a:cxnLst>
                    <a:cxn ang="0">
                      <a:pos x="connsiteX0" y="connsiteY0"/>
                    </a:cxn>
                    <a:cxn ang="0">
                      <a:pos x="connsiteX1" y="connsiteY1"/>
                    </a:cxn>
                    <a:cxn ang="0">
                      <a:pos x="connsiteX2" y="connsiteY2"/>
                    </a:cxn>
                    <a:cxn ang="0">
                      <a:pos x="connsiteX3" y="connsiteY3"/>
                    </a:cxn>
                  </a:cxnLst>
                  <a:rect l="l" t="t" r="r" b="b"/>
                  <a:pathLst>
                    <a:path w="212076" h="273658">
                      <a:moveTo>
                        <a:pt x="98809" y="273659"/>
                      </a:moveTo>
                      <a:lnTo>
                        <a:pt x="212077" y="13"/>
                      </a:lnTo>
                      <a:lnTo>
                        <a:pt x="212042" y="0"/>
                      </a:lnTo>
                      <a:lnTo>
                        <a:pt x="0" y="174852"/>
                      </a:lnTo>
                      <a:close/>
                    </a:path>
                  </a:pathLst>
                </a:custGeom>
                <a:solidFill>
                  <a:srgbClr val="1273FF"/>
                </a:solidFill>
                <a:ln w="10864"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31D10BEF-4CF7-E788-A76F-F82906A94F01}"/>
                    </a:ext>
                  </a:extLst>
                </p:cNvPr>
                <p:cNvSpPr/>
                <p:nvPr/>
              </p:nvSpPr>
              <p:spPr>
                <a:xfrm>
                  <a:off x="188519" y="6306262"/>
                  <a:ext cx="273787" cy="136666"/>
                </a:xfrm>
                <a:custGeom>
                  <a:avLst/>
                  <a:gdLst>
                    <a:gd name="connsiteX0" fmla="*/ 273788 w 273787"/>
                    <a:gd name="connsiteY0" fmla="*/ 0 h 136666"/>
                    <a:gd name="connsiteX1" fmla="*/ 273788 w 273787"/>
                    <a:gd name="connsiteY1" fmla="*/ 0 h 136666"/>
                    <a:gd name="connsiteX2" fmla="*/ 0 w 273787"/>
                    <a:gd name="connsiteY2" fmla="*/ 102476 h 136666"/>
                    <a:gd name="connsiteX3" fmla="*/ 3 w 273787"/>
                    <a:gd name="connsiteY3" fmla="*/ 102487 h 136666"/>
                    <a:gd name="connsiteX4" fmla="*/ 273788 w 273787"/>
                    <a:gd name="connsiteY4" fmla="*/ 136666 h 136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787" h="136666">
                      <a:moveTo>
                        <a:pt x="273788" y="0"/>
                      </a:moveTo>
                      <a:lnTo>
                        <a:pt x="273788" y="0"/>
                      </a:lnTo>
                      <a:lnTo>
                        <a:pt x="0" y="102476"/>
                      </a:lnTo>
                      <a:lnTo>
                        <a:pt x="3" y="102487"/>
                      </a:lnTo>
                      <a:lnTo>
                        <a:pt x="273788" y="136666"/>
                      </a:lnTo>
                      <a:close/>
                    </a:path>
                  </a:pathLst>
                </a:custGeom>
                <a:solidFill>
                  <a:srgbClr val="1273FF"/>
                </a:solidFill>
                <a:ln w="10864"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E7840134-AE57-4453-70E2-60A707359472}"/>
                    </a:ext>
                  </a:extLst>
                </p:cNvPr>
                <p:cNvSpPr/>
                <p:nvPr/>
              </p:nvSpPr>
              <p:spPr>
                <a:xfrm>
                  <a:off x="188526" y="5984486"/>
                  <a:ext cx="273731" cy="217513"/>
                </a:xfrm>
                <a:custGeom>
                  <a:avLst/>
                  <a:gdLst>
                    <a:gd name="connsiteX0" fmla="*/ 273732 w 273731"/>
                    <a:gd name="connsiteY0" fmla="*/ 113301 h 217513"/>
                    <a:gd name="connsiteX1" fmla="*/ 9 w 273731"/>
                    <a:gd name="connsiteY1" fmla="*/ 0 h 217513"/>
                    <a:gd name="connsiteX2" fmla="*/ 0 w 273731"/>
                    <a:gd name="connsiteY2" fmla="*/ 21 h 217513"/>
                    <a:gd name="connsiteX3" fmla="*/ 169520 w 273731"/>
                    <a:gd name="connsiteY3" fmla="*/ 217514 h 217513"/>
                  </a:gdLst>
                  <a:ahLst/>
                  <a:cxnLst>
                    <a:cxn ang="0">
                      <a:pos x="connsiteX0" y="connsiteY0"/>
                    </a:cxn>
                    <a:cxn ang="0">
                      <a:pos x="connsiteX1" y="connsiteY1"/>
                    </a:cxn>
                    <a:cxn ang="0">
                      <a:pos x="connsiteX2" y="connsiteY2"/>
                    </a:cxn>
                    <a:cxn ang="0">
                      <a:pos x="connsiteX3" y="connsiteY3"/>
                    </a:cxn>
                  </a:cxnLst>
                  <a:rect l="l" t="t" r="r" b="b"/>
                  <a:pathLst>
                    <a:path w="273731" h="217513">
                      <a:moveTo>
                        <a:pt x="273732" y="113301"/>
                      </a:moveTo>
                      <a:lnTo>
                        <a:pt x="9" y="0"/>
                      </a:lnTo>
                      <a:lnTo>
                        <a:pt x="0" y="21"/>
                      </a:lnTo>
                      <a:lnTo>
                        <a:pt x="169520" y="217514"/>
                      </a:lnTo>
                      <a:close/>
                    </a:path>
                  </a:pathLst>
                </a:custGeom>
                <a:solidFill>
                  <a:srgbClr val="1273FF"/>
                </a:solidFill>
                <a:ln w="10864"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7BAABE3F-F921-7613-6543-B7CC225912B6}"/>
                    </a:ext>
                  </a:extLst>
                </p:cNvPr>
                <p:cNvSpPr/>
                <p:nvPr/>
              </p:nvSpPr>
              <p:spPr>
                <a:xfrm>
                  <a:off x="488891" y="5684157"/>
                  <a:ext cx="212144" cy="273708"/>
                </a:xfrm>
                <a:custGeom>
                  <a:avLst/>
                  <a:gdLst>
                    <a:gd name="connsiteX0" fmla="*/ 113289 w 212144"/>
                    <a:gd name="connsiteY0" fmla="*/ 273709 h 273708"/>
                    <a:gd name="connsiteX1" fmla="*/ 212145 w 212144"/>
                    <a:gd name="connsiteY1" fmla="*/ 174853 h 273708"/>
                    <a:gd name="connsiteX2" fmla="*/ 34 w 212144"/>
                    <a:gd name="connsiteY2" fmla="*/ 0 h 273708"/>
                    <a:gd name="connsiteX3" fmla="*/ 0 w 212144"/>
                    <a:gd name="connsiteY3" fmla="*/ 13 h 273708"/>
                  </a:gdLst>
                  <a:ahLst/>
                  <a:cxnLst>
                    <a:cxn ang="0">
                      <a:pos x="connsiteX0" y="connsiteY0"/>
                    </a:cxn>
                    <a:cxn ang="0">
                      <a:pos x="connsiteX1" y="connsiteY1"/>
                    </a:cxn>
                    <a:cxn ang="0">
                      <a:pos x="connsiteX2" y="connsiteY2"/>
                    </a:cxn>
                    <a:cxn ang="0">
                      <a:pos x="connsiteX3" y="connsiteY3"/>
                    </a:cxn>
                  </a:cxnLst>
                  <a:rect l="l" t="t" r="r" b="b"/>
                  <a:pathLst>
                    <a:path w="212144" h="273708">
                      <a:moveTo>
                        <a:pt x="113289" y="273709"/>
                      </a:moveTo>
                      <a:lnTo>
                        <a:pt x="212145" y="174853"/>
                      </a:lnTo>
                      <a:lnTo>
                        <a:pt x="34" y="0"/>
                      </a:lnTo>
                      <a:lnTo>
                        <a:pt x="0" y="13"/>
                      </a:lnTo>
                      <a:close/>
                    </a:path>
                  </a:pathLst>
                </a:custGeom>
                <a:solidFill>
                  <a:srgbClr val="2C8CFF"/>
                </a:solidFill>
                <a:ln w="10864" cap="flat">
                  <a:noFill/>
                  <a:prstDash val="solid"/>
                  <a:miter/>
                </a:ln>
              </p:spPr>
              <p:txBody>
                <a:bodyPr rtlCol="0" anchor="ctr"/>
                <a:lstStyle/>
                <a:p>
                  <a:endParaRPr lang="en-US"/>
                </a:p>
              </p:txBody>
            </p:sp>
            <p:grpSp>
              <p:nvGrpSpPr>
                <p:cNvPr id="47" name="Picture 2">
                  <a:extLst>
                    <a:ext uri="{FF2B5EF4-FFF2-40B4-BE49-F238E27FC236}">
                      <a16:creationId xmlns:a16="http://schemas.microsoft.com/office/drawing/2014/main" id="{FC7C1894-6EC1-284B-9D9F-866675172837}"/>
                    </a:ext>
                  </a:extLst>
                </p:cNvPr>
                <p:cNvGrpSpPr/>
                <p:nvPr/>
              </p:nvGrpSpPr>
              <p:grpSpPr>
                <a:xfrm>
                  <a:off x="358045" y="5859010"/>
                  <a:ext cx="685777" cy="685910"/>
                  <a:chOff x="358045" y="5859010"/>
                  <a:chExt cx="685777" cy="685910"/>
                </a:xfrm>
                <a:solidFill>
                  <a:srgbClr val="43A1FF"/>
                </a:solidFill>
              </p:grpSpPr>
              <p:sp>
                <p:nvSpPr>
                  <p:cNvPr id="48" name="Freeform: Shape 47">
                    <a:extLst>
                      <a:ext uri="{FF2B5EF4-FFF2-40B4-BE49-F238E27FC236}">
                        <a16:creationId xmlns:a16="http://schemas.microsoft.com/office/drawing/2014/main" id="{7F7C4C43-8E84-A30F-705E-92B08CAD04F2}"/>
                      </a:ext>
                    </a:extLst>
                  </p:cNvPr>
                  <p:cNvSpPr/>
                  <p:nvPr/>
                </p:nvSpPr>
                <p:spPr>
                  <a:xfrm>
                    <a:off x="358045" y="6097788"/>
                    <a:ext cx="104261" cy="208473"/>
                  </a:xfrm>
                  <a:custGeom>
                    <a:avLst/>
                    <a:gdLst>
                      <a:gd name="connsiteX0" fmla="*/ 104262 w 104261"/>
                      <a:gd name="connsiteY0" fmla="*/ 20 h 208473"/>
                      <a:gd name="connsiteX1" fmla="*/ 104212 w 104261"/>
                      <a:gd name="connsiteY1" fmla="*/ 0 h 208473"/>
                      <a:gd name="connsiteX2" fmla="*/ 0 w 104261"/>
                      <a:gd name="connsiteY2" fmla="*/ 104212 h 208473"/>
                      <a:gd name="connsiteX3" fmla="*/ 104262 w 104261"/>
                      <a:gd name="connsiteY3" fmla="*/ 208474 h 208473"/>
                      <a:gd name="connsiteX4" fmla="*/ 104262 w 104261"/>
                      <a:gd name="connsiteY4" fmla="*/ 208474 h 208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61" h="208473">
                        <a:moveTo>
                          <a:pt x="104262" y="20"/>
                        </a:moveTo>
                        <a:lnTo>
                          <a:pt x="104212" y="0"/>
                        </a:lnTo>
                        <a:lnTo>
                          <a:pt x="0" y="104212"/>
                        </a:lnTo>
                        <a:lnTo>
                          <a:pt x="104262" y="208474"/>
                        </a:lnTo>
                        <a:lnTo>
                          <a:pt x="104262" y="208474"/>
                        </a:lnTo>
                        <a:close/>
                      </a:path>
                    </a:pathLst>
                  </a:custGeom>
                  <a:solidFill>
                    <a:srgbClr val="43A1FF"/>
                  </a:solidFill>
                  <a:ln w="10864"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C9A6552E-EFB5-0DE9-744F-5B8EC31012B2}"/>
                      </a:ext>
                    </a:extLst>
                  </p:cNvPr>
                  <p:cNvSpPr/>
                  <p:nvPr/>
                </p:nvSpPr>
                <p:spPr>
                  <a:xfrm>
                    <a:off x="602181" y="5859010"/>
                    <a:ext cx="197664" cy="98855"/>
                  </a:xfrm>
                  <a:custGeom>
                    <a:avLst/>
                    <a:gdLst>
                      <a:gd name="connsiteX0" fmla="*/ 197644 w 197664"/>
                      <a:gd name="connsiteY0" fmla="*/ 98856 h 98855"/>
                      <a:gd name="connsiteX1" fmla="*/ 197664 w 197664"/>
                      <a:gd name="connsiteY1" fmla="*/ 98806 h 98855"/>
                      <a:gd name="connsiteX2" fmla="*/ 98856 w 197664"/>
                      <a:gd name="connsiteY2" fmla="*/ 0 h 98855"/>
                      <a:gd name="connsiteX3" fmla="*/ 0 w 197664"/>
                      <a:gd name="connsiteY3" fmla="*/ 98856 h 98855"/>
                      <a:gd name="connsiteX4" fmla="*/ 0 w 197664"/>
                      <a:gd name="connsiteY4" fmla="*/ 98856 h 98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64" h="98855">
                        <a:moveTo>
                          <a:pt x="197644" y="98856"/>
                        </a:moveTo>
                        <a:lnTo>
                          <a:pt x="197664" y="98806"/>
                        </a:lnTo>
                        <a:lnTo>
                          <a:pt x="98856" y="0"/>
                        </a:lnTo>
                        <a:lnTo>
                          <a:pt x="0" y="98856"/>
                        </a:lnTo>
                        <a:lnTo>
                          <a:pt x="0" y="98856"/>
                        </a:lnTo>
                        <a:close/>
                      </a:path>
                    </a:pathLst>
                  </a:custGeom>
                  <a:solidFill>
                    <a:srgbClr val="43A1FF"/>
                  </a:solidFill>
                  <a:ln w="10864"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BF9A2E2-0077-EDAE-4BD1-C34E208DCE39}"/>
                      </a:ext>
                    </a:extLst>
                  </p:cNvPr>
                  <p:cNvSpPr/>
                  <p:nvPr/>
                </p:nvSpPr>
                <p:spPr>
                  <a:xfrm>
                    <a:off x="598890" y="6442928"/>
                    <a:ext cx="203934" cy="101993"/>
                  </a:xfrm>
                  <a:custGeom>
                    <a:avLst/>
                    <a:gdLst>
                      <a:gd name="connsiteX0" fmla="*/ 0 w 203934"/>
                      <a:gd name="connsiteY0" fmla="*/ 51 h 101993"/>
                      <a:gd name="connsiteX1" fmla="*/ 101941 w 203934"/>
                      <a:gd name="connsiteY1" fmla="*/ 101993 h 101993"/>
                      <a:gd name="connsiteX2" fmla="*/ 203935 w 203934"/>
                      <a:gd name="connsiteY2" fmla="*/ 0 h 101993"/>
                      <a:gd name="connsiteX3" fmla="*/ 21 w 203934"/>
                      <a:gd name="connsiteY3" fmla="*/ 0 h 101993"/>
                    </a:gdLst>
                    <a:ahLst/>
                    <a:cxnLst>
                      <a:cxn ang="0">
                        <a:pos x="connsiteX0" y="connsiteY0"/>
                      </a:cxn>
                      <a:cxn ang="0">
                        <a:pos x="connsiteX1" y="connsiteY1"/>
                      </a:cxn>
                      <a:cxn ang="0">
                        <a:pos x="connsiteX2" y="connsiteY2"/>
                      </a:cxn>
                      <a:cxn ang="0">
                        <a:pos x="connsiteX3" y="connsiteY3"/>
                      </a:cxn>
                    </a:cxnLst>
                    <a:rect l="l" t="t" r="r" b="b"/>
                    <a:pathLst>
                      <a:path w="203934" h="101993">
                        <a:moveTo>
                          <a:pt x="0" y="51"/>
                        </a:moveTo>
                        <a:lnTo>
                          <a:pt x="101941" y="101993"/>
                        </a:lnTo>
                        <a:lnTo>
                          <a:pt x="203935" y="0"/>
                        </a:lnTo>
                        <a:lnTo>
                          <a:pt x="21" y="0"/>
                        </a:lnTo>
                        <a:close/>
                      </a:path>
                    </a:pathLst>
                  </a:custGeom>
                  <a:solidFill>
                    <a:srgbClr val="43A1FF"/>
                  </a:solidFill>
                  <a:ln w="10864"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E61FAF1D-1F54-A240-1934-8DF99B3BB5D4}"/>
                      </a:ext>
                    </a:extLst>
                  </p:cNvPr>
                  <p:cNvSpPr/>
                  <p:nvPr/>
                </p:nvSpPr>
                <p:spPr>
                  <a:xfrm>
                    <a:off x="947136" y="6105243"/>
                    <a:ext cx="96686" cy="201018"/>
                  </a:xfrm>
                  <a:custGeom>
                    <a:avLst/>
                    <a:gdLst>
                      <a:gd name="connsiteX0" fmla="*/ 0 w 96686"/>
                      <a:gd name="connsiteY0" fmla="*/ 201018 h 201018"/>
                      <a:gd name="connsiteX1" fmla="*/ 49 w 96686"/>
                      <a:gd name="connsiteY1" fmla="*/ 201018 h 201018"/>
                      <a:gd name="connsiteX2" fmla="*/ 96687 w 96686"/>
                      <a:gd name="connsiteY2" fmla="*/ 96687 h 201018"/>
                      <a:gd name="connsiteX3" fmla="*/ 0 w 96686"/>
                      <a:gd name="connsiteY3" fmla="*/ 0 h 201018"/>
                    </a:gdLst>
                    <a:ahLst/>
                    <a:cxnLst>
                      <a:cxn ang="0">
                        <a:pos x="connsiteX0" y="connsiteY0"/>
                      </a:cxn>
                      <a:cxn ang="0">
                        <a:pos x="connsiteX1" y="connsiteY1"/>
                      </a:cxn>
                      <a:cxn ang="0">
                        <a:pos x="connsiteX2" y="connsiteY2"/>
                      </a:cxn>
                      <a:cxn ang="0">
                        <a:pos x="connsiteX3" y="connsiteY3"/>
                      </a:cxn>
                    </a:cxnLst>
                    <a:rect l="l" t="t" r="r" b="b"/>
                    <a:pathLst>
                      <a:path w="96686" h="201018">
                        <a:moveTo>
                          <a:pt x="0" y="201018"/>
                        </a:moveTo>
                        <a:lnTo>
                          <a:pt x="49" y="201018"/>
                        </a:lnTo>
                        <a:lnTo>
                          <a:pt x="96687" y="96687"/>
                        </a:lnTo>
                        <a:lnTo>
                          <a:pt x="0" y="0"/>
                        </a:lnTo>
                        <a:close/>
                      </a:path>
                    </a:pathLst>
                  </a:custGeom>
                  <a:solidFill>
                    <a:srgbClr val="43A1FF"/>
                  </a:solidFill>
                  <a:ln w="10864"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745BF0F-6354-D7DE-F9A4-8859FAD06A40}"/>
                      </a:ext>
                    </a:extLst>
                  </p:cNvPr>
                  <p:cNvSpPr/>
                  <p:nvPr/>
                </p:nvSpPr>
                <p:spPr>
                  <a:xfrm>
                    <a:off x="799892" y="5957866"/>
                    <a:ext cx="147378" cy="147377"/>
                  </a:xfrm>
                  <a:custGeom>
                    <a:avLst/>
                    <a:gdLst>
                      <a:gd name="connsiteX0" fmla="*/ 147379 w 147378"/>
                      <a:gd name="connsiteY0" fmla="*/ 147378 h 147377"/>
                      <a:gd name="connsiteX1" fmla="*/ 147379 w 147378"/>
                      <a:gd name="connsiteY1" fmla="*/ 0 h 147377"/>
                      <a:gd name="connsiteX2" fmla="*/ 0 w 147378"/>
                      <a:gd name="connsiteY2" fmla="*/ 0 h 147377"/>
                      <a:gd name="connsiteX3" fmla="*/ 147379 w 147378"/>
                      <a:gd name="connsiteY3" fmla="*/ 147378 h 147377"/>
                    </a:gdLst>
                    <a:ahLst/>
                    <a:cxnLst>
                      <a:cxn ang="0">
                        <a:pos x="connsiteX0" y="connsiteY0"/>
                      </a:cxn>
                      <a:cxn ang="0">
                        <a:pos x="connsiteX1" y="connsiteY1"/>
                      </a:cxn>
                      <a:cxn ang="0">
                        <a:pos x="connsiteX2" y="connsiteY2"/>
                      </a:cxn>
                      <a:cxn ang="0">
                        <a:pos x="connsiteX3" y="connsiteY3"/>
                      </a:cxn>
                    </a:cxnLst>
                    <a:rect l="l" t="t" r="r" b="b"/>
                    <a:pathLst>
                      <a:path w="147378" h="147377">
                        <a:moveTo>
                          <a:pt x="147379" y="147378"/>
                        </a:moveTo>
                        <a:lnTo>
                          <a:pt x="147379" y="0"/>
                        </a:lnTo>
                        <a:lnTo>
                          <a:pt x="0" y="0"/>
                        </a:lnTo>
                        <a:lnTo>
                          <a:pt x="147379" y="147378"/>
                        </a:lnTo>
                        <a:close/>
                      </a:path>
                    </a:pathLst>
                  </a:custGeom>
                  <a:solidFill>
                    <a:srgbClr val="43A1FF"/>
                  </a:solidFill>
                  <a:ln w="10864"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CA54C1BF-AF0D-3E3D-1E17-CB126F33C503}"/>
                      </a:ext>
                    </a:extLst>
                  </p:cNvPr>
                  <p:cNvSpPr/>
                  <p:nvPr/>
                </p:nvSpPr>
                <p:spPr>
                  <a:xfrm>
                    <a:off x="462307" y="6306262"/>
                    <a:ext cx="136665" cy="136666"/>
                  </a:xfrm>
                  <a:custGeom>
                    <a:avLst/>
                    <a:gdLst>
                      <a:gd name="connsiteX0" fmla="*/ 0 w 136665"/>
                      <a:gd name="connsiteY0" fmla="*/ 136666 h 136666"/>
                      <a:gd name="connsiteX1" fmla="*/ 136665 w 136665"/>
                      <a:gd name="connsiteY1" fmla="*/ 136666 h 136666"/>
                      <a:gd name="connsiteX2" fmla="*/ 0 w 136665"/>
                      <a:gd name="connsiteY2" fmla="*/ 0 h 136666"/>
                    </a:gdLst>
                    <a:ahLst/>
                    <a:cxnLst>
                      <a:cxn ang="0">
                        <a:pos x="connsiteX0" y="connsiteY0"/>
                      </a:cxn>
                      <a:cxn ang="0">
                        <a:pos x="connsiteX1" y="connsiteY1"/>
                      </a:cxn>
                      <a:cxn ang="0">
                        <a:pos x="connsiteX2" y="connsiteY2"/>
                      </a:cxn>
                    </a:cxnLst>
                    <a:rect l="l" t="t" r="r" b="b"/>
                    <a:pathLst>
                      <a:path w="136665" h="136666">
                        <a:moveTo>
                          <a:pt x="0" y="136666"/>
                        </a:moveTo>
                        <a:lnTo>
                          <a:pt x="136665" y="136666"/>
                        </a:lnTo>
                        <a:lnTo>
                          <a:pt x="0" y="0"/>
                        </a:lnTo>
                        <a:close/>
                      </a:path>
                    </a:pathLst>
                  </a:custGeom>
                  <a:solidFill>
                    <a:srgbClr val="43A1FF"/>
                  </a:solidFill>
                  <a:ln w="10864"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06DDF95C-E907-1824-0CE0-FC97AD7853A2}"/>
                      </a:ext>
                    </a:extLst>
                  </p:cNvPr>
                  <p:cNvSpPr/>
                  <p:nvPr/>
                </p:nvSpPr>
                <p:spPr>
                  <a:xfrm>
                    <a:off x="462307" y="5957866"/>
                    <a:ext cx="139873" cy="139872"/>
                  </a:xfrm>
                  <a:custGeom>
                    <a:avLst/>
                    <a:gdLst>
                      <a:gd name="connsiteX0" fmla="*/ 0 w 139873"/>
                      <a:gd name="connsiteY0" fmla="*/ 0 h 139872"/>
                      <a:gd name="connsiteX1" fmla="*/ 0 w 139873"/>
                      <a:gd name="connsiteY1" fmla="*/ 139873 h 139872"/>
                      <a:gd name="connsiteX2" fmla="*/ 139874 w 139873"/>
                      <a:gd name="connsiteY2" fmla="*/ 0 h 139872"/>
                    </a:gdLst>
                    <a:ahLst/>
                    <a:cxnLst>
                      <a:cxn ang="0">
                        <a:pos x="connsiteX0" y="connsiteY0"/>
                      </a:cxn>
                      <a:cxn ang="0">
                        <a:pos x="connsiteX1" y="connsiteY1"/>
                      </a:cxn>
                      <a:cxn ang="0">
                        <a:pos x="connsiteX2" y="connsiteY2"/>
                      </a:cxn>
                    </a:cxnLst>
                    <a:rect l="l" t="t" r="r" b="b"/>
                    <a:pathLst>
                      <a:path w="139873" h="139872">
                        <a:moveTo>
                          <a:pt x="0" y="0"/>
                        </a:moveTo>
                        <a:lnTo>
                          <a:pt x="0" y="139873"/>
                        </a:lnTo>
                        <a:lnTo>
                          <a:pt x="139874" y="0"/>
                        </a:lnTo>
                        <a:close/>
                      </a:path>
                    </a:pathLst>
                  </a:custGeom>
                  <a:solidFill>
                    <a:srgbClr val="43A1FF"/>
                  </a:solidFill>
                  <a:ln w="10864"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F1BCC303-139D-E6C1-5E37-A3F5B63C0664}"/>
                      </a:ext>
                    </a:extLst>
                  </p:cNvPr>
                  <p:cNvSpPr/>
                  <p:nvPr/>
                </p:nvSpPr>
                <p:spPr>
                  <a:xfrm>
                    <a:off x="802825" y="6306262"/>
                    <a:ext cx="144311" cy="136666"/>
                  </a:xfrm>
                  <a:custGeom>
                    <a:avLst/>
                    <a:gdLst>
                      <a:gd name="connsiteX0" fmla="*/ 0 w 144311"/>
                      <a:gd name="connsiteY0" fmla="*/ 136666 h 136666"/>
                      <a:gd name="connsiteX1" fmla="*/ 144311 w 144311"/>
                      <a:gd name="connsiteY1" fmla="*/ 136666 h 136666"/>
                      <a:gd name="connsiteX2" fmla="*/ 144311 w 144311"/>
                      <a:gd name="connsiteY2" fmla="*/ 0 h 136666"/>
                      <a:gd name="connsiteX3" fmla="*/ 0 w 144311"/>
                      <a:gd name="connsiteY3" fmla="*/ 136666 h 136666"/>
                    </a:gdLst>
                    <a:ahLst/>
                    <a:cxnLst>
                      <a:cxn ang="0">
                        <a:pos x="connsiteX0" y="connsiteY0"/>
                      </a:cxn>
                      <a:cxn ang="0">
                        <a:pos x="connsiteX1" y="connsiteY1"/>
                      </a:cxn>
                      <a:cxn ang="0">
                        <a:pos x="connsiteX2" y="connsiteY2"/>
                      </a:cxn>
                      <a:cxn ang="0">
                        <a:pos x="connsiteX3" y="connsiteY3"/>
                      </a:cxn>
                    </a:cxnLst>
                    <a:rect l="l" t="t" r="r" b="b"/>
                    <a:pathLst>
                      <a:path w="144311" h="136666">
                        <a:moveTo>
                          <a:pt x="0" y="136666"/>
                        </a:moveTo>
                        <a:lnTo>
                          <a:pt x="144311" y="136666"/>
                        </a:lnTo>
                        <a:lnTo>
                          <a:pt x="144311" y="0"/>
                        </a:lnTo>
                        <a:lnTo>
                          <a:pt x="0" y="136666"/>
                        </a:lnTo>
                        <a:close/>
                      </a:path>
                    </a:pathLst>
                  </a:custGeom>
                  <a:solidFill>
                    <a:srgbClr val="43A1FF"/>
                  </a:solidFill>
                  <a:ln w="10864"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A4228833-1928-30A8-3BC2-F366D2B8A89B}"/>
                      </a:ext>
                    </a:extLst>
                  </p:cNvPr>
                  <p:cNvSpPr/>
                  <p:nvPr/>
                </p:nvSpPr>
                <p:spPr>
                  <a:xfrm>
                    <a:off x="462307" y="6097807"/>
                    <a:ext cx="238695" cy="208454"/>
                  </a:xfrm>
                  <a:custGeom>
                    <a:avLst/>
                    <a:gdLst>
                      <a:gd name="connsiteX0" fmla="*/ 0 w 238695"/>
                      <a:gd name="connsiteY0" fmla="*/ 208454 h 208454"/>
                      <a:gd name="connsiteX1" fmla="*/ 238696 w 238695"/>
                      <a:gd name="connsiteY1" fmla="*/ 98803 h 208454"/>
                      <a:gd name="connsiteX2" fmla="*/ 0 w 238695"/>
                      <a:gd name="connsiteY2" fmla="*/ 0 h 208454"/>
                    </a:gdLst>
                    <a:ahLst/>
                    <a:cxnLst>
                      <a:cxn ang="0">
                        <a:pos x="connsiteX0" y="connsiteY0"/>
                      </a:cxn>
                      <a:cxn ang="0">
                        <a:pos x="connsiteX1" y="connsiteY1"/>
                      </a:cxn>
                      <a:cxn ang="0">
                        <a:pos x="connsiteX2" y="connsiteY2"/>
                      </a:cxn>
                    </a:cxnLst>
                    <a:rect l="l" t="t" r="r" b="b"/>
                    <a:pathLst>
                      <a:path w="238695" h="208454">
                        <a:moveTo>
                          <a:pt x="0" y="208454"/>
                        </a:moveTo>
                        <a:lnTo>
                          <a:pt x="238696" y="98803"/>
                        </a:lnTo>
                        <a:lnTo>
                          <a:pt x="0" y="0"/>
                        </a:lnTo>
                        <a:close/>
                      </a:path>
                    </a:pathLst>
                  </a:custGeom>
                  <a:solidFill>
                    <a:srgbClr val="43A1FF"/>
                  </a:solidFill>
                  <a:ln w="10864"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8B233D8A-BE0A-2627-0AB5-C6CCF2CF77A1}"/>
                      </a:ext>
                    </a:extLst>
                  </p:cNvPr>
                  <p:cNvSpPr/>
                  <p:nvPr/>
                </p:nvSpPr>
                <p:spPr>
                  <a:xfrm>
                    <a:off x="700868" y="6196610"/>
                    <a:ext cx="246268" cy="246317"/>
                  </a:xfrm>
                  <a:custGeom>
                    <a:avLst/>
                    <a:gdLst>
                      <a:gd name="connsiteX0" fmla="*/ 0 w 246268"/>
                      <a:gd name="connsiteY0" fmla="*/ 0 h 246317"/>
                      <a:gd name="connsiteX1" fmla="*/ 0 w 246268"/>
                      <a:gd name="connsiteY1" fmla="*/ 0 h 246317"/>
                      <a:gd name="connsiteX2" fmla="*/ 101957 w 246268"/>
                      <a:gd name="connsiteY2" fmla="*/ 246317 h 246317"/>
                      <a:gd name="connsiteX3" fmla="*/ 246268 w 246268"/>
                      <a:gd name="connsiteY3" fmla="*/ 109651 h 246317"/>
                      <a:gd name="connsiteX4" fmla="*/ 246268 w 246268"/>
                      <a:gd name="connsiteY4" fmla="*/ 109651 h 246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268" h="246317">
                        <a:moveTo>
                          <a:pt x="0" y="0"/>
                        </a:moveTo>
                        <a:lnTo>
                          <a:pt x="0" y="0"/>
                        </a:lnTo>
                        <a:lnTo>
                          <a:pt x="101957" y="246317"/>
                        </a:lnTo>
                        <a:lnTo>
                          <a:pt x="246268" y="109651"/>
                        </a:lnTo>
                        <a:lnTo>
                          <a:pt x="246268" y="109651"/>
                        </a:lnTo>
                        <a:close/>
                      </a:path>
                    </a:pathLst>
                  </a:custGeom>
                  <a:solidFill>
                    <a:srgbClr val="43A1FF"/>
                  </a:solidFill>
                  <a:ln w="10864"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4AAD1BC6-329D-5D3E-6CF4-0BDF9FBD951B}"/>
                      </a:ext>
                    </a:extLst>
                  </p:cNvPr>
                  <p:cNvSpPr/>
                  <p:nvPr/>
                </p:nvSpPr>
                <p:spPr>
                  <a:xfrm>
                    <a:off x="598911" y="6196610"/>
                    <a:ext cx="203913" cy="246317"/>
                  </a:xfrm>
                  <a:custGeom>
                    <a:avLst/>
                    <a:gdLst>
                      <a:gd name="connsiteX0" fmla="*/ 101957 w 203913"/>
                      <a:gd name="connsiteY0" fmla="*/ 0 h 246317"/>
                      <a:gd name="connsiteX1" fmla="*/ 0 w 203913"/>
                      <a:gd name="connsiteY1" fmla="*/ 246317 h 246317"/>
                      <a:gd name="connsiteX2" fmla="*/ 203914 w 203913"/>
                      <a:gd name="connsiteY2" fmla="*/ 246317 h 246317"/>
                      <a:gd name="connsiteX3" fmla="*/ 203914 w 203913"/>
                      <a:gd name="connsiteY3" fmla="*/ 246317 h 246317"/>
                    </a:gdLst>
                    <a:ahLst/>
                    <a:cxnLst>
                      <a:cxn ang="0">
                        <a:pos x="connsiteX0" y="connsiteY0"/>
                      </a:cxn>
                      <a:cxn ang="0">
                        <a:pos x="connsiteX1" y="connsiteY1"/>
                      </a:cxn>
                      <a:cxn ang="0">
                        <a:pos x="connsiteX2" y="connsiteY2"/>
                      </a:cxn>
                      <a:cxn ang="0">
                        <a:pos x="connsiteX3" y="connsiteY3"/>
                      </a:cxn>
                    </a:cxnLst>
                    <a:rect l="l" t="t" r="r" b="b"/>
                    <a:pathLst>
                      <a:path w="203913" h="246317">
                        <a:moveTo>
                          <a:pt x="101957" y="0"/>
                        </a:moveTo>
                        <a:lnTo>
                          <a:pt x="0" y="246317"/>
                        </a:lnTo>
                        <a:lnTo>
                          <a:pt x="203914" y="246317"/>
                        </a:lnTo>
                        <a:lnTo>
                          <a:pt x="203914" y="246317"/>
                        </a:lnTo>
                        <a:close/>
                      </a:path>
                    </a:pathLst>
                  </a:custGeom>
                  <a:solidFill>
                    <a:srgbClr val="43A1FF"/>
                  </a:solidFill>
                  <a:ln w="10864"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BD06E4FF-8C61-B732-07D8-6C221380E70B}"/>
                      </a:ext>
                    </a:extLst>
                  </p:cNvPr>
                  <p:cNvSpPr/>
                  <p:nvPr/>
                </p:nvSpPr>
                <p:spPr>
                  <a:xfrm>
                    <a:off x="462307" y="5957866"/>
                    <a:ext cx="238695" cy="238744"/>
                  </a:xfrm>
                  <a:custGeom>
                    <a:avLst/>
                    <a:gdLst>
                      <a:gd name="connsiteX0" fmla="*/ 238696 w 238695"/>
                      <a:gd name="connsiteY0" fmla="*/ 238745 h 238744"/>
                      <a:gd name="connsiteX1" fmla="*/ 238696 w 238695"/>
                      <a:gd name="connsiteY1" fmla="*/ 238745 h 238744"/>
                      <a:gd name="connsiteX2" fmla="*/ 139874 w 238695"/>
                      <a:gd name="connsiteY2" fmla="*/ 0 h 238744"/>
                      <a:gd name="connsiteX3" fmla="*/ 139874 w 238695"/>
                      <a:gd name="connsiteY3" fmla="*/ 0 h 238744"/>
                      <a:gd name="connsiteX4" fmla="*/ 0 w 238695"/>
                      <a:gd name="connsiteY4" fmla="*/ 139873 h 238744"/>
                      <a:gd name="connsiteX5" fmla="*/ 0 w 238695"/>
                      <a:gd name="connsiteY5" fmla="*/ 139942 h 238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695" h="238744">
                        <a:moveTo>
                          <a:pt x="238696" y="238745"/>
                        </a:moveTo>
                        <a:lnTo>
                          <a:pt x="238696" y="238745"/>
                        </a:lnTo>
                        <a:lnTo>
                          <a:pt x="139874" y="0"/>
                        </a:lnTo>
                        <a:lnTo>
                          <a:pt x="139874" y="0"/>
                        </a:lnTo>
                        <a:lnTo>
                          <a:pt x="0" y="139873"/>
                        </a:lnTo>
                        <a:lnTo>
                          <a:pt x="0" y="139942"/>
                        </a:lnTo>
                        <a:close/>
                      </a:path>
                    </a:pathLst>
                  </a:custGeom>
                  <a:solidFill>
                    <a:srgbClr val="43A1FF"/>
                  </a:solidFill>
                  <a:ln w="10864"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363E5716-9589-1B4E-5229-C2668DB380FA}"/>
                      </a:ext>
                    </a:extLst>
                  </p:cNvPr>
                  <p:cNvSpPr/>
                  <p:nvPr/>
                </p:nvSpPr>
                <p:spPr>
                  <a:xfrm>
                    <a:off x="701003" y="5957866"/>
                    <a:ext cx="246267" cy="238744"/>
                  </a:xfrm>
                  <a:custGeom>
                    <a:avLst/>
                    <a:gdLst>
                      <a:gd name="connsiteX0" fmla="*/ 0 w 246267"/>
                      <a:gd name="connsiteY0" fmla="*/ 238745 h 238744"/>
                      <a:gd name="connsiteX1" fmla="*/ 246267 w 246267"/>
                      <a:gd name="connsiteY1" fmla="*/ 147378 h 238744"/>
                      <a:gd name="connsiteX2" fmla="*/ 98888 w 246267"/>
                      <a:gd name="connsiteY2" fmla="*/ 0 h 238744"/>
                      <a:gd name="connsiteX3" fmla="*/ 98822 w 246267"/>
                      <a:gd name="connsiteY3" fmla="*/ 0 h 238744"/>
                    </a:gdLst>
                    <a:ahLst/>
                    <a:cxnLst>
                      <a:cxn ang="0">
                        <a:pos x="connsiteX0" y="connsiteY0"/>
                      </a:cxn>
                      <a:cxn ang="0">
                        <a:pos x="connsiteX1" y="connsiteY1"/>
                      </a:cxn>
                      <a:cxn ang="0">
                        <a:pos x="connsiteX2" y="connsiteY2"/>
                      </a:cxn>
                      <a:cxn ang="0">
                        <a:pos x="connsiteX3" y="connsiteY3"/>
                      </a:cxn>
                    </a:cxnLst>
                    <a:rect l="l" t="t" r="r" b="b"/>
                    <a:pathLst>
                      <a:path w="246267" h="238744">
                        <a:moveTo>
                          <a:pt x="0" y="238745"/>
                        </a:moveTo>
                        <a:lnTo>
                          <a:pt x="246267" y="147378"/>
                        </a:lnTo>
                        <a:lnTo>
                          <a:pt x="98888" y="0"/>
                        </a:lnTo>
                        <a:lnTo>
                          <a:pt x="98822" y="0"/>
                        </a:lnTo>
                        <a:close/>
                      </a:path>
                    </a:pathLst>
                  </a:custGeom>
                  <a:solidFill>
                    <a:srgbClr val="43A1FF"/>
                  </a:solidFill>
                  <a:ln w="10864"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015CADA0-8E86-5E98-3E96-AF3F75E01307}"/>
                      </a:ext>
                    </a:extLst>
                  </p:cNvPr>
                  <p:cNvSpPr/>
                  <p:nvPr/>
                </p:nvSpPr>
                <p:spPr>
                  <a:xfrm>
                    <a:off x="462307" y="6196610"/>
                    <a:ext cx="238696" cy="246317"/>
                  </a:xfrm>
                  <a:custGeom>
                    <a:avLst/>
                    <a:gdLst>
                      <a:gd name="connsiteX0" fmla="*/ 238697 w 238696"/>
                      <a:gd name="connsiteY0" fmla="*/ 0 h 246317"/>
                      <a:gd name="connsiteX1" fmla="*/ 238696 w 238696"/>
                      <a:gd name="connsiteY1" fmla="*/ 0 h 246317"/>
                      <a:gd name="connsiteX2" fmla="*/ 238696 w 238696"/>
                      <a:gd name="connsiteY2" fmla="*/ 0 h 246317"/>
                      <a:gd name="connsiteX3" fmla="*/ 0 w 238696"/>
                      <a:gd name="connsiteY3" fmla="*/ 109651 h 246317"/>
                      <a:gd name="connsiteX4" fmla="*/ 0 w 238696"/>
                      <a:gd name="connsiteY4" fmla="*/ 109651 h 246317"/>
                      <a:gd name="connsiteX5" fmla="*/ 136665 w 238696"/>
                      <a:gd name="connsiteY5" fmla="*/ 246317 h 246317"/>
                      <a:gd name="connsiteX6" fmla="*/ 136739 w 238696"/>
                      <a:gd name="connsiteY6" fmla="*/ 246317 h 246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96" h="246317">
                        <a:moveTo>
                          <a:pt x="238697" y="0"/>
                        </a:moveTo>
                        <a:lnTo>
                          <a:pt x="238696" y="0"/>
                        </a:lnTo>
                        <a:lnTo>
                          <a:pt x="238696" y="0"/>
                        </a:lnTo>
                        <a:lnTo>
                          <a:pt x="0" y="109651"/>
                        </a:lnTo>
                        <a:lnTo>
                          <a:pt x="0" y="109651"/>
                        </a:lnTo>
                        <a:lnTo>
                          <a:pt x="136665" y="246317"/>
                        </a:lnTo>
                        <a:lnTo>
                          <a:pt x="136739" y="246317"/>
                        </a:lnTo>
                        <a:close/>
                      </a:path>
                    </a:pathLst>
                  </a:custGeom>
                  <a:solidFill>
                    <a:srgbClr val="43A1FF"/>
                  </a:solidFill>
                  <a:ln w="10864"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AE319D46-9EAA-DB37-4B71-01E73895CB3A}"/>
                      </a:ext>
                    </a:extLst>
                  </p:cNvPr>
                  <p:cNvSpPr/>
                  <p:nvPr/>
                </p:nvSpPr>
                <p:spPr>
                  <a:xfrm>
                    <a:off x="700868" y="6105243"/>
                    <a:ext cx="246268" cy="201018"/>
                  </a:xfrm>
                  <a:custGeom>
                    <a:avLst/>
                    <a:gdLst>
                      <a:gd name="connsiteX0" fmla="*/ 0 w 246268"/>
                      <a:gd name="connsiteY0" fmla="*/ 91367 h 201018"/>
                      <a:gd name="connsiteX1" fmla="*/ 0 w 246268"/>
                      <a:gd name="connsiteY1" fmla="*/ 91367 h 201018"/>
                      <a:gd name="connsiteX2" fmla="*/ 246268 w 246268"/>
                      <a:gd name="connsiteY2" fmla="*/ 201018 h 201018"/>
                      <a:gd name="connsiteX3" fmla="*/ 246268 w 246268"/>
                      <a:gd name="connsiteY3" fmla="*/ 0 h 201018"/>
                      <a:gd name="connsiteX4" fmla="*/ 246268 w 246268"/>
                      <a:gd name="connsiteY4" fmla="*/ 0 h 201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268" h="201018">
                        <a:moveTo>
                          <a:pt x="0" y="91367"/>
                        </a:moveTo>
                        <a:lnTo>
                          <a:pt x="0" y="91367"/>
                        </a:lnTo>
                        <a:lnTo>
                          <a:pt x="246268" y="201018"/>
                        </a:lnTo>
                        <a:lnTo>
                          <a:pt x="246268" y="0"/>
                        </a:lnTo>
                        <a:lnTo>
                          <a:pt x="246268" y="0"/>
                        </a:lnTo>
                        <a:close/>
                      </a:path>
                    </a:pathLst>
                  </a:custGeom>
                  <a:solidFill>
                    <a:srgbClr val="43A1FF"/>
                  </a:solidFill>
                  <a:ln w="10864"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40796E1D-56C1-6FA4-C386-25E72A9BC479}"/>
                      </a:ext>
                    </a:extLst>
                  </p:cNvPr>
                  <p:cNvSpPr/>
                  <p:nvPr/>
                </p:nvSpPr>
                <p:spPr>
                  <a:xfrm>
                    <a:off x="602181" y="5957866"/>
                    <a:ext cx="197644" cy="238744"/>
                  </a:xfrm>
                  <a:custGeom>
                    <a:avLst/>
                    <a:gdLst>
                      <a:gd name="connsiteX0" fmla="*/ 197644 w 197644"/>
                      <a:gd name="connsiteY0" fmla="*/ 0 h 238744"/>
                      <a:gd name="connsiteX1" fmla="*/ 0 w 197644"/>
                      <a:gd name="connsiteY1" fmla="*/ 0 h 238744"/>
                      <a:gd name="connsiteX2" fmla="*/ 98822 w 197644"/>
                      <a:gd name="connsiteY2" fmla="*/ 238745 h 238744"/>
                      <a:gd name="connsiteX3" fmla="*/ 98823 w 197644"/>
                      <a:gd name="connsiteY3" fmla="*/ 238745 h 238744"/>
                    </a:gdLst>
                    <a:ahLst/>
                    <a:cxnLst>
                      <a:cxn ang="0">
                        <a:pos x="connsiteX0" y="connsiteY0"/>
                      </a:cxn>
                      <a:cxn ang="0">
                        <a:pos x="connsiteX1" y="connsiteY1"/>
                      </a:cxn>
                      <a:cxn ang="0">
                        <a:pos x="connsiteX2" y="connsiteY2"/>
                      </a:cxn>
                      <a:cxn ang="0">
                        <a:pos x="connsiteX3" y="connsiteY3"/>
                      </a:cxn>
                    </a:cxnLst>
                    <a:rect l="l" t="t" r="r" b="b"/>
                    <a:pathLst>
                      <a:path w="197644" h="238744">
                        <a:moveTo>
                          <a:pt x="197644" y="0"/>
                        </a:moveTo>
                        <a:lnTo>
                          <a:pt x="0" y="0"/>
                        </a:lnTo>
                        <a:lnTo>
                          <a:pt x="98822" y="238745"/>
                        </a:lnTo>
                        <a:lnTo>
                          <a:pt x="98823" y="238745"/>
                        </a:lnTo>
                        <a:close/>
                      </a:path>
                    </a:pathLst>
                  </a:custGeom>
                  <a:solidFill>
                    <a:srgbClr val="43A1FF"/>
                  </a:solidFill>
                  <a:ln w="10864" cap="flat">
                    <a:noFill/>
                    <a:prstDash val="solid"/>
                    <a:miter/>
                  </a:ln>
                </p:spPr>
                <p:txBody>
                  <a:bodyPr rtlCol="0" anchor="ctr"/>
                  <a:lstStyle/>
                  <a:p>
                    <a:endParaRPr lang="en-US"/>
                  </a:p>
                </p:txBody>
              </p:sp>
            </p:grpSp>
            <p:grpSp>
              <p:nvGrpSpPr>
                <p:cNvPr id="64" name="Picture 2">
                  <a:extLst>
                    <a:ext uri="{FF2B5EF4-FFF2-40B4-BE49-F238E27FC236}">
                      <a16:creationId xmlns:a16="http://schemas.microsoft.com/office/drawing/2014/main" id="{AB5DEA1C-FA98-3BB1-88C3-F4C856A9AA69}"/>
                    </a:ext>
                  </a:extLst>
                </p:cNvPr>
                <p:cNvGrpSpPr/>
                <p:nvPr/>
              </p:nvGrpSpPr>
              <p:grpSpPr>
                <a:xfrm>
                  <a:off x="188541" y="5684165"/>
                  <a:ext cx="300305" cy="300306"/>
                  <a:chOff x="188541" y="5684165"/>
                  <a:chExt cx="300305" cy="300306"/>
                </a:xfrm>
              </p:grpSpPr>
              <p:sp>
                <p:nvSpPr>
                  <p:cNvPr id="65" name="Freeform: Shape 64">
                    <a:extLst>
                      <a:ext uri="{FF2B5EF4-FFF2-40B4-BE49-F238E27FC236}">
                        <a16:creationId xmlns:a16="http://schemas.microsoft.com/office/drawing/2014/main" id="{E783358E-CBC8-6647-EEF0-E556B9621746}"/>
                      </a:ext>
                    </a:extLst>
                  </p:cNvPr>
                  <p:cNvSpPr/>
                  <p:nvPr/>
                </p:nvSpPr>
                <p:spPr>
                  <a:xfrm>
                    <a:off x="305296" y="5684165"/>
                    <a:ext cx="183550" cy="273796"/>
                  </a:xfrm>
                  <a:custGeom>
                    <a:avLst/>
                    <a:gdLst>
                      <a:gd name="connsiteX0" fmla="*/ 0 w 183550"/>
                      <a:gd name="connsiteY0" fmla="*/ 124191 h 273796"/>
                      <a:gd name="connsiteX1" fmla="*/ 157011 w 183550"/>
                      <a:gd name="connsiteY1" fmla="*/ 273796 h 273796"/>
                      <a:gd name="connsiteX2" fmla="*/ 183551 w 183550"/>
                      <a:gd name="connsiteY2" fmla="*/ 0 h 273796"/>
                      <a:gd name="connsiteX3" fmla="*/ 0 w 183550"/>
                      <a:gd name="connsiteY3" fmla="*/ 124191 h 273796"/>
                    </a:gdLst>
                    <a:ahLst/>
                    <a:cxnLst>
                      <a:cxn ang="0">
                        <a:pos x="connsiteX0" y="connsiteY0"/>
                      </a:cxn>
                      <a:cxn ang="0">
                        <a:pos x="connsiteX1" y="connsiteY1"/>
                      </a:cxn>
                      <a:cxn ang="0">
                        <a:pos x="connsiteX2" y="connsiteY2"/>
                      </a:cxn>
                      <a:cxn ang="0">
                        <a:pos x="connsiteX3" y="connsiteY3"/>
                      </a:cxn>
                    </a:cxnLst>
                    <a:rect l="l" t="t" r="r" b="b"/>
                    <a:pathLst>
                      <a:path w="183550" h="273796">
                        <a:moveTo>
                          <a:pt x="0" y="124191"/>
                        </a:moveTo>
                        <a:lnTo>
                          <a:pt x="157011" y="273796"/>
                        </a:lnTo>
                        <a:lnTo>
                          <a:pt x="183551" y="0"/>
                        </a:lnTo>
                        <a:cubicBezTo>
                          <a:pt x="114131" y="28754"/>
                          <a:pt x="51818" y="71277"/>
                          <a:pt x="0" y="124191"/>
                        </a:cubicBezTo>
                        <a:close/>
                      </a:path>
                    </a:pathLst>
                  </a:custGeom>
                  <a:solidFill>
                    <a:srgbClr val="2C8CFF"/>
                  </a:solidFill>
                  <a:ln w="10864"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784F5F00-3005-22D2-2DBD-670FE17586E4}"/>
                      </a:ext>
                    </a:extLst>
                  </p:cNvPr>
                  <p:cNvSpPr/>
                  <p:nvPr/>
                </p:nvSpPr>
                <p:spPr>
                  <a:xfrm>
                    <a:off x="188541" y="5808355"/>
                    <a:ext cx="273765" cy="176115"/>
                  </a:xfrm>
                  <a:custGeom>
                    <a:avLst/>
                    <a:gdLst>
                      <a:gd name="connsiteX0" fmla="*/ 0 w 273765"/>
                      <a:gd name="connsiteY0" fmla="*/ 176116 h 176115"/>
                      <a:gd name="connsiteX1" fmla="*/ 273766 w 273765"/>
                      <a:gd name="connsiteY1" fmla="*/ 149606 h 176115"/>
                      <a:gd name="connsiteX2" fmla="*/ 273766 w 273765"/>
                      <a:gd name="connsiteY2" fmla="*/ 149606 h 176115"/>
                      <a:gd name="connsiteX3" fmla="*/ 116645 w 273765"/>
                      <a:gd name="connsiteY3" fmla="*/ 0 h 176115"/>
                      <a:gd name="connsiteX4" fmla="*/ 0 w 273765"/>
                      <a:gd name="connsiteY4" fmla="*/ 176116 h 176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765" h="176115">
                        <a:moveTo>
                          <a:pt x="0" y="176116"/>
                        </a:moveTo>
                        <a:lnTo>
                          <a:pt x="273766" y="149606"/>
                        </a:lnTo>
                        <a:lnTo>
                          <a:pt x="273766" y="149606"/>
                        </a:lnTo>
                        <a:lnTo>
                          <a:pt x="116645" y="0"/>
                        </a:lnTo>
                        <a:cubicBezTo>
                          <a:pt x="67343" y="50288"/>
                          <a:pt x="27549" y="109978"/>
                          <a:pt x="0" y="176116"/>
                        </a:cubicBezTo>
                        <a:close/>
                      </a:path>
                    </a:pathLst>
                  </a:custGeom>
                  <a:solidFill>
                    <a:srgbClr val="1273FF"/>
                  </a:solidFill>
                  <a:ln w="10864" cap="flat">
                    <a:noFill/>
                    <a:prstDash val="solid"/>
                    <a:miter/>
                  </a:ln>
                </p:spPr>
                <p:txBody>
                  <a:bodyPr rtlCol="0" anchor="ctr"/>
                  <a:lstStyle/>
                  <a:p>
                    <a:endParaRPr lang="en-US"/>
                  </a:p>
                </p:txBody>
              </p:sp>
            </p:grpSp>
            <p:sp>
              <p:nvSpPr>
                <p:cNvPr id="67" name="Freeform: Shape 66">
                  <a:extLst>
                    <a:ext uri="{FF2B5EF4-FFF2-40B4-BE49-F238E27FC236}">
                      <a16:creationId xmlns:a16="http://schemas.microsoft.com/office/drawing/2014/main" id="{2EA25813-B8AC-5F5F-C97C-2802B4217638}"/>
                    </a:ext>
                  </a:extLst>
                </p:cNvPr>
                <p:cNvSpPr/>
                <p:nvPr/>
              </p:nvSpPr>
              <p:spPr>
                <a:xfrm>
                  <a:off x="700875" y="6442942"/>
                  <a:ext cx="212081" cy="266085"/>
                </a:xfrm>
                <a:custGeom>
                  <a:avLst/>
                  <a:gdLst>
                    <a:gd name="connsiteX0" fmla="*/ 212081 w 212081"/>
                    <a:gd name="connsiteY0" fmla="*/ 266086 h 266085"/>
                    <a:gd name="connsiteX1" fmla="*/ 0 w 212081"/>
                    <a:gd name="connsiteY1" fmla="*/ 101997 h 266085"/>
                    <a:gd name="connsiteX2" fmla="*/ 101997 w 212081"/>
                    <a:gd name="connsiteY2" fmla="*/ 0 h 266085"/>
                  </a:gdLst>
                  <a:ahLst/>
                  <a:cxnLst>
                    <a:cxn ang="0">
                      <a:pos x="connsiteX0" y="connsiteY0"/>
                    </a:cxn>
                    <a:cxn ang="0">
                      <a:pos x="connsiteX1" y="connsiteY1"/>
                    </a:cxn>
                    <a:cxn ang="0">
                      <a:pos x="connsiteX2" y="connsiteY2"/>
                    </a:cxn>
                  </a:cxnLst>
                  <a:rect l="l" t="t" r="r" b="b"/>
                  <a:pathLst>
                    <a:path w="212081" h="266085">
                      <a:moveTo>
                        <a:pt x="212081" y="266086"/>
                      </a:moveTo>
                      <a:lnTo>
                        <a:pt x="0" y="101997"/>
                      </a:lnTo>
                      <a:lnTo>
                        <a:pt x="101997" y="0"/>
                      </a:lnTo>
                      <a:close/>
                    </a:path>
                  </a:pathLst>
                </a:custGeom>
                <a:solidFill>
                  <a:srgbClr val="2C8CFF"/>
                </a:solidFill>
                <a:ln w="10864" cap="flat">
                  <a:noFill/>
                  <a:prstDash val="solid"/>
                  <a:miter/>
                </a:ln>
              </p:spPr>
              <p:txBody>
                <a:bodyPr rtlCol="0" anchor="ctr"/>
                <a:lstStyle/>
                <a:p>
                  <a:endParaRPr lang="en-US"/>
                </a:p>
              </p:txBody>
            </p:sp>
          </p:grpSp>
          <p:sp>
            <p:nvSpPr>
              <p:cNvPr id="68" name="Freeform: Shape 67">
                <a:extLst>
                  <a:ext uri="{FF2B5EF4-FFF2-40B4-BE49-F238E27FC236}">
                    <a16:creationId xmlns:a16="http://schemas.microsoft.com/office/drawing/2014/main" id="{2BDB0816-435B-1C4F-2699-CC6A47BD4D0E}"/>
                  </a:ext>
                </a:extLst>
              </p:cNvPr>
              <p:cNvSpPr/>
              <p:nvPr/>
            </p:nvSpPr>
            <p:spPr>
              <a:xfrm>
                <a:off x="254850" y="5750544"/>
                <a:ext cx="892090" cy="892082"/>
              </a:xfrm>
              <a:custGeom>
                <a:avLst/>
                <a:gdLst>
                  <a:gd name="connsiteX0" fmla="*/ 892091 w 892090"/>
                  <a:gd name="connsiteY0" fmla="*/ 446088 h 892082"/>
                  <a:gd name="connsiteX1" fmla="*/ 892004 w 892090"/>
                  <a:gd name="connsiteY1" fmla="*/ 450309 h 892082"/>
                  <a:gd name="connsiteX2" fmla="*/ 858234 w 892090"/>
                  <a:gd name="connsiteY2" fmla="*/ 616679 h 892082"/>
                  <a:gd name="connsiteX3" fmla="*/ 761419 w 892090"/>
                  <a:gd name="connsiteY3" fmla="*/ 761507 h 892082"/>
                  <a:gd name="connsiteX4" fmla="*/ 616679 w 892090"/>
                  <a:gd name="connsiteY4" fmla="*/ 858237 h 892082"/>
                  <a:gd name="connsiteX5" fmla="*/ 616590 w 892090"/>
                  <a:gd name="connsiteY5" fmla="*/ 858237 h 892082"/>
                  <a:gd name="connsiteX6" fmla="*/ 446000 w 892090"/>
                  <a:gd name="connsiteY6" fmla="*/ 892082 h 892082"/>
                  <a:gd name="connsiteX7" fmla="*/ 275497 w 892090"/>
                  <a:gd name="connsiteY7" fmla="*/ 858237 h 892082"/>
                  <a:gd name="connsiteX8" fmla="*/ 275409 w 892090"/>
                  <a:gd name="connsiteY8" fmla="*/ 858237 h 892082"/>
                  <a:gd name="connsiteX9" fmla="*/ 133835 w 892090"/>
                  <a:gd name="connsiteY9" fmla="*/ 764496 h 892082"/>
                  <a:gd name="connsiteX10" fmla="*/ 33942 w 892090"/>
                  <a:gd name="connsiteY10" fmla="*/ 616679 h 892082"/>
                  <a:gd name="connsiteX11" fmla="*/ 176 w 892090"/>
                  <a:gd name="connsiteY11" fmla="*/ 450398 h 892082"/>
                  <a:gd name="connsiteX12" fmla="*/ 0 w 892090"/>
                  <a:gd name="connsiteY12" fmla="*/ 446088 h 892082"/>
                  <a:gd name="connsiteX13" fmla="*/ 33942 w 892090"/>
                  <a:gd name="connsiteY13" fmla="*/ 275497 h 892082"/>
                  <a:gd name="connsiteX14" fmla="*/ 33942 w 892090"/>
                  <a:gd name="connsiteY14" fmla="*/ 275409 h 892082"/>
                  <a:gd name="connsiteX15" fmla="*/ 127768 w 892090"/>
                  <a:gd name="connsiteY15" fmla="*/ 133749 h 892082"/>
                  <a:gd name="connsiteX16" fmla="*/ 127856 w 892090"/>
                  <a:gd name="connsiteY16" fmla="*/ 133749 h 892082"/>
                  <a:gd name="connsiteX17" fmla="*/ 275497 w 892090"/>
                  <a:gd name="connsiteY17" fmla="*/ 33856 h 892082"/>
                  <a:gd name="connsiteX18" fmla="*/ 275585 w 892090"/>
                  <a:gd name="connsiteY18" fmla="*/ 33856 h 892082"/>
                  <a:gd name="connsiteX19" fmla="*/ 446087 w 892090"/>
                  <a:gd name="connsiteY19" fmla="*/ 0 h 892082"/>
                  <a:gd name="connsiteX20" fmla="*/ 446176 w 892090"/>
                  <a:gd name="connsiteY20" fmla="*/ 0 h 892082"/>
                  <a:gd name="connsiteX21" fmla="*/ 616679 w 892090"/>
                  <a:gd name="connsiteY21" fmla="*/ 33856 h 892082"/>
                  <a:gd name="connsiteX22" fmla="*/ 616766 w 892090"/>
                  <a:gd name="connsiteY22" fmla="*/ 33856 h 892082"/>
                  <a:gd name="connsiteX23" fmla="*/ 764406 w 892090"/>
                  <a:gd name="connsiteY23" fmla="*/ 133749 h 892082"/>
                  <a:gd name="connsiteX24" fmla="*/ 764495 w 892090"/>
                  <a:gd name="connsiteY24" fmla="*/ 133749 h 892082"/>
                  <a:gd name="connsiteX25" fmla="*/ 858322 w 892090"/>
                  <a:gd name="connsiteY25" fmla="*/ 275409 h 892082"/>
                  <a:gd name="connsiteX26" fmla="*/ 858322 w 892090"/>
                  <a:gd name="connsiteY26" fmla="*/ 275497 h 892082"/>
                  <a:gd name="connsiteX27" fmla="*/ 858234 w 892090"/>
                  <a:gd name="connsiteY27" fmla="*/ 275585 h 892082"/>
                  <a:gd name="connsiteX28" fmla="*/ 892091 w 892090"/>
                  <a:gd name="connsiteY28" fmla="*/ 446088 h 89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92090" h="892082">
                    <a:moveTo>
                      <a:pt x="892091" y="446088"/>
                    </a:moveTo>
                    <a:cubicBezTo>
                      <a:pt x="892091" y="447496"/>
                      <a:pt x="892004" y="448902"/>
                      <a:pt x="892004" y="450309"/>
                    </a:cubicBezTo>
                    <a:cubicBezTo>
                      <a:pt x="891468" y="509225"/>
                      <a:pt x="879508" y="565327"/>
                      <a:pt x="858234" y="616679"/>
                    </a:cubicBezTo>
                    <a:cubicBezTo>
                      <a:pt x="835638" y="671287"/>
                      <a:pt x="802568" y="720353"/>
                      <a:pt x="761419" y="761507"/>
                    </a:cubicBezTo>
                    <a:cubicBezTo>
                      <a:pt x="720352" y="802570"/>
                      <a:pt x="671198" y="835629"/>
                      <a:pt x="616679" y="858237"/>
                    </a:cubicBezTo>
                    <a:lnTo>
                      <a:pt x="616590" y="858237"/>
                    </a:lnTo>
                    <a:cubicBezTo>
                      <a:pt x="564007" y="880046"/>
                      <a:pt x="506498" y="892082"/>
                      <a:pt x="446000" y="892082"/>
                    </a:cubicBezTo>
                    <a:cubicBezTo>
                      <a:pt x="385589" y="892082"/>
                      <a:pt x="328081" y="880046"/>
                      <a:pt x="275497" y="858237"/>
                    </a:cubicBezTo>
                    <a:lnTo>
                      <a:pt x="275409" y="858237"/>
                    </a:lnTo>
                    <a:cubicBezTo>
                      <a:pt x="222209" y="836165"/>
                      <a:pt x="174285" y="804155"/>
                      <a:pt x="133835" y="764496"/>
                    </a:cubicBezTo>
                    <a:cubicBezTo>
                      <a:pt x="91275" y="722728"/>
                      <a:pt x="57069" y="672605"/>
                      <a:pt x="33942" y="616679"/>
                    </a:cubicBezTo>
                    <a:cubicBezTo>
                      <a:pt x="12662" y="565414"/>
                      <a:pt x="704" y="509225"/>
                      <a:pt x="176" y="450398"/>
                    </a:cubicBezTo>
                    <a:cubicBezTo>
                      <a:pt x="176" y="448991"/>
                      <a:pt x="0" y="447584"/>
                      <a:pt x="0" y="446088"/>
                    </a:cubicBezTo>
                    <a:cubicBezTo>
                      <a:pt x="0" y="385679"/>
                      <a:pt x="12135" y="327993"/>
                      <a:pt x="33942" y="275497"/>
                    </a:cubicBezTo>
                    <a:cubicBezTo>
                      <a:pt x="33942" y="275409"/>
                      <a:pt x="33942" y="275409"/>
                      <a:pt x="33942" y="275409"/>
                    </a:cubicBezTo>
                    <a:cubicBezTo>
                      <a:pt x="56101" y="222209"/>
                      <a:pt x="88109" y="174197"/>
                      <a:pt x="127768" y="133749"/>
                    </a:cubicBezTo>
                    <a:lnTo>
                      <a:pt x="127856" y="133749"/>
                    </a:lnTo>
                    <a:cubicBezTo>
                      <a:pt x="169536" y="91189"/>
                      <a:pt x="219658" y="56981"/>
                      <a:pt x="275497" y="33856"/>
                    </a:cubicBezTo>
                    <a:cubicBezTo>
                      <a:pt x="275497" y="33856"/>
                      <a:pt x="275497" y="33856"/>
                      <a:pt x="275585" y="33856"/>
                    </a:cubicBezTo>
                    <a:cubicBezTo>
                      <a:pt x="328081" y="12135"/>
                      <a:pt x="385677" y="0"/>
                      <a:pt x="446087" y="0"/>
                    </a:cubicBezTo>
                    <a:cubicBezTo>
                      <a:pt x="446176" y="0"/>
                      <a:pt x="446176" y="0"/>
                      <a:pt x="446176" y="0"/>
                    </a:cubicBezTo>
                    <a:cubicBezTo>
                      <a:pt x="506585" y="0"/>
                      <a:pt x="564182" y="12135"/>
                      <a:pt x="616679" y="33856"/>
                    </a:cubicBezTo>
                    <a:cubicBezTo>
                      <a:pt x="616766" y="33856"/>
                      <a:pt x="616766" y="33856"/>
                      <a:pt x="616766" y="33856"/>
                    </a:cubicBezTo>
                    <a:cubicBezTo>
                      <a:pt x="672604" y="56981"/>
                      <a:pt x="722727" y="91189"/>
                      <a:pt x="764406" y="133749"/>
                    </a:cubicBezTo>
                    <a:lnTo>
                      <a:pt x="764495" y="133749"/>
                    </a:lnTo>
                    <a:cubicBezTo>
                      <a:pt x="804153" y="174197"/>
                      <a:pt x="836162" y="222209"/>
                      <a:pt x="858322" y="275409"/>
                    </a:cubicBezTo>
                    <a:cubicBezTo>
                      <a:pt x="858322" y="275409"/>
                      <a:pt x="858322" y="275409"/>
                      <a:pt x="858322" y="275497"/>
                    </a:cubicBezTo>
                    <a:lnTo>
                      <a:pt x="858234" y="275585"/>
                    </a:lnTo>
                    <a:cubicBezTo>
                      <a:pt x="880044" y="328082"/>
                      <a:pt x="892091" y="385679"/>
                      <a:pt x="892091" y="446088"/>
                    </a:cubicBezTo>
                    <a:close/>
                  </a:path>
                </a:pathLst>
              </a:custGeom>
              <a:solidFill>
                <a:srgbClr val="FFFFFF"/>
              </a:solidFill>
              <a:ln w="10864" cap="flat">
                <a:noFill/>
                <a:prstDash val="solid"/>
                <a:miter/>
              </a:ln>
            </p:spPr>
            <p:txBody>
              <a:bodyPr rtlCol="0" anchor="ctr"/>
              <a:lstStyle/>
              <a:p>
                <a:endParaRPr lang="en-US"/>
              </a:p>
            </p:txBody>
          </p:sp>
        </p:grpSp>
        <p:grpSp>
          <p:nvGrpSpPr>
            <p:cNvPr id="69" name="Picture 2">
              <a:extLst>
                <a:ext uri="{FF2B5EF4-FFF2-40B4-BE49-F238E27FC236}">
                  <a16:creationId xmlns:a16="http://schemas.microsoft.com/office/drawing/2014/main" id="{8DA9E93E-7983-3900-F465-361D4814047B}"/>
                </a:ext>
              </a:extLst>
            </p:cNvPr>
            <p:cNvGrpSpPr/>
            <p:nvPr/>
          </p:nvGrpSpPr>
          <p:grpSpPr>
            <a:xfrm>
              <a:off x="199673" y="5611461"/>
              <a:ext cx="931520" cy="1170294"/>
              <a:chOff x="199673" y="5611461"/>
              <a:chExt cx="931520" cy="1170294"/>
            </a:xfrm>
            <a:solidFill>
              <a:srgbClr val="FFFFFF"/>
            </a:solidFill>
          </p:grpSpPr>
          <p:sp>
            <p:nvSpPr>
              <p:cNvPr id="70" name="Freeform: Shape 69">
                <a:extLst>
                  <a:ext uri="{FF2B5EF4-FFF2-40B4-BE49-F238E27FC236}">
                    <a16:creationId xmlns:a16="http://schemas.microsoft.com/office/drawing/2014/main" id="{5ACC12AA-49D8-5D6F-70FD-99ED4306B579}"/>
                  </a:ext>
                </a:extLst>
              </p:cNvPr>
              <p:cNvSpPr/>
              <p:nvPr/>
            </p:nvSpPr>
            <p:spPr>
              <a:xfrm>
                <a:off x="879753" y="5611461"/>
                <a:ext cx="251440" cy="251443"/>
              </a:xfrm>
              <a:custGeom>
                <a:avLst/>
                <a:gdLst>
                  <a:gd name="connsiteX0" fmla="*/ 249161 w 251440"/>
                  <a:gd name="connsiteY0" fmla="*/ 128268 h 251443"/>
                  <a:gd name="connsiteX1" fmla="*/ 148684 w 251440"/>
                  <a:gd name="connsiteY1" fmla="*/ 138835 h 251443"/>
                  <a:gd name="connsiteX2" fmla="*/ 177807 w 251440"/>
                  <a:gd name="connsiteY2" fmla="*/ 174349 h 251443"/>
                  <a:gd name="connsiteX3" fmla="*/ 174222 w 251440"/>
                  <a:gd name="connsiteY3" fmla="*/ 177924 h 251443"/>
                  <a:gd name="connsiteX4" fmla="*/ 138680 w 251440"/>
                  <a:gd name="connsiteY4" fmla="*/ 148673 h 251443"/>
                  <a:gd name="connsiteX5" fmla="*/ 128243 w 251440"/>
                  <a:gd name="connsiteY5" fmla="*/ 249164 h 251443"/>
                  <a:gd name="connsiteX6" fmla="*/ 123186 w 251440"/>
                  <a:gd name="connsiteY6" fmla="*/ 249167 h 251443"/>
                  <a:gd name="connsiteX7" fmla="*/ 112617 w 251440"/>
                  <a:gd name="connsiteY7" fmla="*/ 148673 h 251443"/>
                  <a:gd name="connsiteX8" fmla="*/ 77164 w 251440"/>
                  <a:gd name="connsiteY8" fmla="*/ 177849 h 251443"/>
                  <a:gd name="connsiteX9" fmla="*/ 73585 w 251440"/>
                  <a:gd name="connsiteY9" fmla="*/ 174274 h 251443"/>
                  <a:gd name="connsiteX10" fmla="*/ 102694 w 251440"/>
                  <a:gd name="connsiteY10" fmla="*/ 138835 h 251443"/>
                  <a:gd name="connsiteX11" fmla="*/ 2276 w 251440"/>
                  <a:gd name="connsiteY11" fmla="*/ 128268 h 251443"/>
                  <a:gd name="connsiteX12" fmla="*/ 2279 w 251440"/>
                  <a:gd name="connsiteY12" fmla="*/ 123210 h 251443"/>
                  <a:gd name="connsiteX13" fmla="*/ 102779 w 251440"/>
                  <a:gd name="connsiteY13" fmla="*/ 112772 h 251443"/>
                  <a:gd name="connsiteX14" fmla="*/ 73525 w 251440"/>
                  <a:gd name="connsiteY14" fmla="*/ 77119 h 251443"/>
                  <a:gd name="connsiteX15" fmla="*/ 77108 w 251440"/>
                  <a:gd name="connsiteY15" fmla="*/ 73542 h 251443"/>
                  <a:gd name="connsiteX16" fmla="*/ 112617 w 251440"/>
                  <a:gd name="connsiteY16" fmla="*/ 102767 h 251443"/>
                  <a:gd name="connsiteX17" fmla="*/ 123186 w 251440"/>
                  <a:gd name="connsiteY17" fmla="*/ 2276 h 251443"/>
                  <a:gd name="connsiteX18" fmla="*/ 128243 w 251440"/>
                  <a:gd name="connsiteY18" fmla="*/ 2279 h 251443"/>
                  <a:gd name="connsiteX19" fmla="*/ 138680 w 251440"/>
                  <a:gd name="connsiteY19" fmla="*/ 102767 h 251443"/>
                  <a:gd name="connsiteX20" fmla="*/ 174192 w 251440"/>
                  <a:gd name="connsiteY20" fmla="*/ 73649 h 251443"/>
                  <a:gd name="connsiteX21" fmla="*/ 177763 w 251440"/>
                  <a:gd name="connsiteY21" fmla="*/ 77230 h 251443"/>
                  <a:gd name="connsiteX22" fmla="*/ 148518 w 251440"/>
                  <a:gd name="connsiteY22" fmla="*/ 112772 h 251443"/>
                  <a:gd name="connsiteX23" fmla="*/ 249161 w 251440"/>
                  <a:gd name="connsiteY23" fmla="*/ 123210 h 251443"/>
                  <a:gd name="connsiteX24" fmla="*/ 249161 w 251440"/>
                  <a:gd name="connsiteY24" fmla="*/ 128268 h 25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1440" h="251443">
                    <a:moveTo>
                      <a:pt x="249161" y="128268"/>
                    </a:moveTo>
                    <a:lnTo>
                      <a:pt x="148684" y="138835"/>
                    </a:lnTo>
                    <a:lnTo>
                      <a:pt x="177807" y="174349"/>
                    </a:lnTo>
                    <a:cubicBezTo>
                      <a:pt x="179753" y="176726"/>
                      <a:pt x="176594" y="179879"/>
                      <a:pt x="174222" y="177924"/>
                    </a:cubicBezTo>
                    <a:lnTo>
                      <a:pt x="138680" y="148673"/>
                    </a:lnTo>
                    <a:lnTo>
                      <a:pt x="128243" y="249164"/>
                    </a:lnTo>
                    <a:cubicBezTo>
                      <a:pt x="127929" y="252201"/>
                      <a:pt x="123505" y="252204"/>
                      <a:pt x="123186" y="249167"/>
                    </a:cubicBezTo>
                    <a:lnTo>
                      <a:pt x="112617" y="148673"/>
                    </a:lnTo>
                    <a:lnTo>
                      <a:pt x="77164" y="177849"/>
                    </a:lnTo>
                    <a:cubicBezTo>
                      <a:pt x="74791" y="179805"/>
                      <a:pt x="71632" y="176649"/>
                      <a:pt x="73585" y="174274"/>
                    </a:cubicBezTo>
                    <a:lnTo>
                      <a:pt x="102694" y="138835"/>
                    </a:lnTo>
                    <a:lnTo>
                      <a:pt x="2276" y="128268"/>
                    </a:lnTo>
                    <a:cubicBezTo>
                      <a:pt x="-761" y="127949"/>
                      <a:pt x="-758" y="123525"/>
                      <a:pt x="2279" y="123210"/>
                    </a:cubicBezTo>
                    <a:lnTo>
                      <a:pt x="102779" y="112772"/>
                    </a:lnTo>
                    <a:lnTo>
                      <a:pt x="73525" y="77119"/>
                    </a:lnTo>
                    <a:cubicBezTo>
                      <a:pt x="71576" y="74743"/>
                      <a:pt x="74732" y="71589"/>
                      <a:pt x="77108" y="73542"/>
                    </a:cubicBezTo>
                    <a:lnTo>
                      <a:pt x="112617" y="102767"/>
                    </a:lnTo>
                    <a:lnTo>
                      <a:pt x="123186" y="2276"/>
                    </a:lnTo>
                    <a:cubicBezTo>
                      <a:pt x="123505" y="-761"/>
                      <a:pt x="127929" y="-758"/>
                      <a:pt x="128243" y="2279"/>
                    </a:cubicBezTo>
                    <a:lnTo>
                      <a:pt x="138680" y="102767"/>
                    </a:lnTo>
                    <a:lnTo>
                      <a:pt x="174192" y="73649"/>
                    </a:lnTo>
                    <a:cubicBezTo>
                      <a:pt x="176572" y="71700"/>
                      <a:pt x="179720" y="74856"/>
                      <a:pt x="177763" y="77230"/>
                    </a:cubicBezTo>
                    <a:lnTo>
                      <a:pt x="148518" y="112772"/>
                    </a:lnTo>
                    <a:lnTo>
                      <a:pt x="249161" y="123210"/>
                    </a:lnTo>
                    <a:cubicBezTo>
                      <a:pt x="252200" y="123525"/>
                      <a:pt x="252200" y="127949"/>
                      <a:pt x="249161" y="128268"/>
                    </a:cubicBezTo>
                    <a:close/>
                  </a:path>
                </a:pathLst>
              </a:custGeom>
              <a:solidFill>
                <a:srgbClr val="FFFFFF"/>
              </a:solidFill>
              <a:ln w="10864"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0E102452-D7C9-ABDA-200D-BB29415B9869}"/>
                  </a:ext>
                </a:extLst>
              </p:cNvPr>
              <p:cNvSpPr/>
              <p:nvPr/>
            </p:nvSpPr>
            <p:spPr>
              <a:xfrm>
                <a:off x="199673" y="5695266"/>
                <a:ext cx="251437" cy="251443"/>
              </a:xfrm>
              <a:custGeom>
                <a:avLst/>
                <a:gdLst>
                  <a:gd name="connsiteX0" fmla="*/ 249161 w 251437"/>
                  <a:gd name="connsiteY0" fmla="*/ 128268 h 251443"/>
                  <a:gd name="connsiteX1" fmla="*/ 148685 w 251437"/>
                  <a:gd name="connsiteY1" fmla="*/ 138835 h 251443"/>
                  <a:gd name="connsiteX2" fmla="*/ 177802 w 251437"/>
                  <a:gd name="connsiteY2" fmla="*/ 174349 h 251443"/>
                  <a:gd name="connsiteX3" fmla="*/ 174223 w 251437"/>
                  <a:gd name="connsiteY3" fmla="*/ 177924 h 251443"/>
                  <a:gd name="connsiteX4" fmla="*/ 138681 w 251437"/>
                  <a:gd name="connsiteY4" fmla="*/ 148673 h 251443"/>
                  <a:gd name="connsiteX5" fmla="*/ 128244 w 251437"/>
                  <a:gd name="connsiteY5" fmla="*/ 249164 h 251443"/>
                  <a:gd name="connsiteX6" fmla="*/ 123187 w 251437"/>
                  <a:gd name="connsiteY6" fmla="*/ 249167 h 251443"/>
                  <a:gd name="connsiteX7" fmla="*/ 112616 w 251437"/>
                  <a:gd name="connsiteY7" fmla="*/ 148673 h 251443"/>
                  <a:gd name="connsiteX8" fmla="*/ 77165 w 251437"/>
                  <a:gd name="connsiteY8" fmla="*/ 177849 h 251443"/>
                  <a:gd name="connsiteX9" fmla="*/ 73584 w 251437"/>
                  <a:gd name="connsiteY9" fmla="*/ 174274 h 251443"/>
                  <a:gd name="connsiteX10" fmla="*/ 102694 w 251437"/>
                  <a:gd name="connsiteY10" fmla="*/ 138835 h 251443"/>
                  <a:gd name="connsiteX11" fmla="*/ 2277 w 251437"/>
                  <a:gd name="connsiteY11" fmla="*/ 128268 h 251443"/>
                  <a:gd name="connsiteX12" fmla="*/ 2279 w 251437"/>
                  <a:gd name="connsiteY12" fmla="*/ 123210 h 251443"/>
                  <a:gd name="connsiteX13" fmla="*/ 102779 w 251437"/>
                  <a:gd name="connsiteY13" fmla="*/ 112772 h 251443"/>
                  <a:gd name="connsiteX14" fmla="*/ 73525 w 251437"/>
                  <a:gd name="connsiteY14" fmla="*/ 77119 h 251443"/>
                  <a:gd name="connsiteX15" fmla="*/ 77108 w 251437"/>
                  <a:gd name="connsiteY15" fmla="*/ 73542 h 251443"/>
                  <a:gd name="connsiteX16" fmla="*/ 112616 w 251437"/>
                  <a:gd name="connsiteY16" fmla="*/ 102767 h 251443"/>
                  <a:gd name="connsiteX17" fmla="*/ 123187 w 251437"/>
                  <a:gd name="connsiteY17" fmla="*/ 2276 h 251443"/>
                  <a:gd name="connsiteX18" fmla="*/ 128244 w 251437"/>
                  <a:gd name="connsiteY18" fmla="*/ 2279 h 251443"/>
                  <a:gd name="connsiteX19" fmla="*/ 138681 w 251437"/>
                  <a:gd name="connsiteY19" fmla="*/ 102767 h 251443"/>
                  <a:gd name="connsiteX20" fmla="*/ 174191 w 251437"/>
                  <a:gd name="connsiteY20" fmla="*/ 73649 h 251443"/>
                  <a:gd name="connsiteX21" fmla="*/ 177768 w 251437"/>
                  <a:gd name="connsiteY21" fmla="*/ 77230 h 251443"/>
                  <a:gd name="connsiteX22" fmla="*/ 148518 w 251437"/>
                  <a:gd name="connsiteY22" fmla="*/ 112772 h 251443"/>
                  <a:gd name="connsiteX23" fmla="*/ 249159 w 251437"/>
                  <a:gd name="connsiteY23" fmla="*/ 123210 h 251443"/>
                  <a:gd name="connsiteX24" fmla="*/ 249161 w 251437"/>
                  <a:gd name="connsiteY24" fmla="*/ 128268 h 25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1437" h="251443">
                    <a:moveTo>
                      <a:pt x="249161" y="128268"/>
                    </a:moveTo>
                    <a:lnTo>
                      <a:pt x="148685" y="138835"/>
                    </a:lnTo>
                    <a:lnTo>
                      <a:pt x="177802" y="174349"/>
                    </a:lnTo>
                    <a:cubicBezTo>
                      <a:pt x="179751" y="176726"/>
                      <a:pt x="176596" y="179879"/>
                      <a:pt x="174223" y="177924"/>
                    </a:cubicBezTo>
                    <a:lnTo>
                      <a:pt x="138681" y="148673"/>
                    </a:lnTo>
                    <a:lnTo>
                      <a:pt x="128244" y="249164"/>
                    </a:lnTo>
                    <a:cubicBezTo>
                      <a:pt x="127930" y="252201"/>
                      <a:pt x="123506" y="252204"/>
                      <a:pt x="123187" y="249167"/>
                    </a:cubicBezTo>
                    <a:lnTo>
                      <a:pt x="112616" y="148673"/>
                    </a:lnTo>
                    <a:lnTo>
                      <a:pt x="77165" y="177849"/>
                    </a:lnTo>
                    <a:cubicBezTo>
                      <a:pt x="74791" y="179805"/>
                      <a:pt x="71632" y="176649"/>
                      <a:pt x="73584" y="174274"/>
                    </a:cubicBezTo>
                    <a:lnTo>
                      <a:pt x="102694" y="138835"/>
                    </a:lnTo>
                    <a:lnTo>
                      <a:pt x="2277" y="128268"/>
                    </a:lnTo>
                    <a:cubicBezTo>
                      <a:pt x="-760" y="127949"/>
                      <a:pt x="-758" y="123525"/>
                      <a:pt x="2279" y="123210"/>
                    </a:cubicBezTo>
                    <a:lnTo>
                      <a:pt x="102779" y="112772"/>
                    </a:lnTo>
                    <a:lnTo>
                      <a:pt x="73525" y="77119"/>
                    </a:lnTo>
                    <a:cubicBezTo>
                      <a:pt x="71576" y="74743"/>
                      <a:pt x="74732" y="71589"/>
                      <a:pt x="77108" y="73542"/>
                    </a:cubicBezTo>
                    <a:lnTo>
                      <a:pt x="112616" y="102767"/>
                    </a:lnTo>
                    <a:lnTo>
                      <a:pt x="123187" y="2276"/>
                    </a:lnTo>
                    <a:cubicBezTo>
                      <a:pt x="123506" y="-761"/>
                      <a:pt x="127930" y="-758"/>
                      <a:pt x="128244" y="2279"/>
                    </a:cubicBezTo>
                    <a:lnTo>
                      <a:pt x="138681" y="102767"/>
                    </a:lnTo>
                    <a:lnTo>
                      <a:pt x="174191" y="73649"/>
                    </a:lnTo>
                    <a:cubicBezTo>
                      <a:pt x="176570" y="71700"/>
                      <a:pt x="179721" y="74856"/>
                      <a:pt x="177768" y="77230"/>
                    </a:cubicBezTo>
                    <a:lnTo>
                      <a:pt x="148518" y="112772"/>
                    </a:lnTo>
                    <a:lnTo>
                      <a:pt x="249159" y="123210"/>
                    </a:lnTo>
                    <a:cubicBezTo>
                      <a:pt x="252196" y="123525"/>
                      <a:pt x="252198" y="127949"/>
                      <a:pt x="249161" y="128268"/>
                    </a:cubicBezTo>
                    <a:close/>
                  </a:path>
                </a:pathLst>
              </a:custGeom>
              <a:solidFill>
                <a:srgbClr val="FFFFFF"/>
              </a:solidFill>
              <a:ln w="10864"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87610EBD-C8FF-36F6-244B-6F69CA4BC36A}"/>
                  </a:ext>
                </a:extLst>
              </p:cNvPr>
              <p:cNvSpPr/>
              <p:nvPr/>
            </p:nvSpPr>
            <p:spPr>
              <a:xfrm>
                <a:off x="270676" y="6530314"/>
                <a:ext cx="251438" cy="251441"/>
              </a:xfrm>
              <a:custGeom>
                <a:avLst/>
                <a:gdLst>
                  <a:gd name="connsiteX0" fmla="*/ 249162 w 251438"/>
                  <a:gd name="connsiteY0" fmla="*/ 128263 h 251441"/>
                  <a:gd name="connsiteX1" fmla="*/ 148685 w 251438"/>
                  <a:gd name="connsiteY1" fmla="*/ 138834 h 251441"/>
                  <a:gd name="connsiteX2" fmla="*/ 177803 w 251438"/>
                  <a:gd name="connsiteY2" fmla="*/ 174353 h 251441"/>
                  <a:gd name="connsiteX3" fmla="*/ 174223 w 251438"/>
                  <a:gd name="connsiteY3" fmla="*/ 177927 h 251441"/>
                  <a:gd name="connsiteX4" fmla="*/ 138680 w 251438"/>
                  <a:gd name="connsiteY4" fmla="*/ 148673 h 251441"/>
                  <a:gd name="connsiteX5" fmla="*/ 128244 w 251438"/>
                  <a:gd name="connsiteY5" fmla="*/ 249161 h 251441"/>
                  <a:gd name="connsiteX6" fmla="*/ 123186 w 251438"/>
                  <a:gd name="connsiteY6" fmla="*/ 249172 h 251441"/>
                  <a:gd name="connsiteX7" fmla="*/ 112617 w 251438"/>
                  <a:gd name="connsiteY7" fmla="*/ 148673 h 251441"/>
                  <a:gd name="connsiteX8" fmla="*/ 77165 w 251438"/>
                  <a:gd name="connsiteY8" fmla="*/ 177851 h 251441"/>
                  <a:gd name="connsiteX9" fmla="*/ 73585 w 251438"/>
                  <a:gd name="connsiteY9" fmla="*/ 174276 h 251441"/>
                  <a:gd name="connsiteX10" fmla="*/ 102694 w 251438"/>
                  <a:gd name="connsiteY10" fmla="*/ 138834 h 251441"/>
                  <a:gd name="connsiteX11" fmla="*/ 2277 w 251438"/>
                  <a:gd name="connsiteY11" fmla="*/ 128263 h 251441"/>
                  <a:gd name="connsiteX12" fmla="*/ 2279 w 251438"/>
                  <a:gd name="connsiteY12" fmla="*/ 123212 h 251441"/>
                  <a:gd name="connsiteX13" fmla="*/ 102779 w 251438"/>
                  <a:gd name="connsiteY13" fmla="*/ 112772 h 251441"/>
                  <a:gd name="connsiteX14" fmla="*/ 73526 w 251438"/>
                  <a:gd name="connsiteY14" fmla="*/ 77123 h 251441"/>
                  <a:gd name="connsiteX15" fmla="*/ 77108 w 251438"/>
                  <a:gd name="connsiteY15" fmla="*/ 73537 h 251441"/>
                  <a:gd name="connsiteX16" fmla="*/ 112617 w 251438"/>
                  <a:gd name="connsiteY16" fmla="*/ 102769 h 251441"/>
                  <a:gd name="connsiteX17" fmla="*/ 123186 w 251438"/>
                  <a:gd name="connsiteY17" fmla="*/ 2276 h 251441"/>
                  <a:gd name="connsiteX18" fmla="*/ 128244 w 251438"/>
                  <a:gd name="connsiteY18" fmla="*/ 2279 h 251441"/>
                  <a:gd name="connsiteX19" fmla="*/ 138680 w 251438"/>
                  <a:gd name="connsiteY19" fmla="*/ 102769 h 251441"/>
                  <a:gd name="connsiteX20" fmla="*/ 174192 w 251438"/>
                  <a:gd name="connsiteY20" fmla="*/ 73646 h 251441"/>
                  <a:gd name="connsiteX21" fmla="*/ 177769 w 251438"/>
                  <a:gd name="connsiteY21" fmla="*/ 77232 h 251441"/>
                  <a:gd name="connsiteX22" fmla="*/ 148518 w 251438"/>
                  <a:gd name="connsiteY22" fmla="*/ 112772 h 251441"/>
                  <a:gd name="connsiteX23" fmla="*/ 249159 w 251438"/>
                  <a:gd name="connsiteY23" fmla="*/ 123212 h 251441"/>
                  <a:gd name="connsiteX24" fmla="*/ 249162 w 251438"/>
                  <a:gd name="connsiteY24" fmla="*/ 128263 h 25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1438" h="251441">
                    <a:moveTo>
                      <a:pt x="249162" y="128263"/>
                    </a:moveTo>
                    <a:lnTo>
                      <a:pt x="148685" y="138834"/>
                    </a:lnTo>
                    <a:lnTo>
                      <a:pt x="177803" y="174353"/>
                    </a:lnTo>
                    <a:cubicBezTo>
                      <a:pt x="179752" y="176725"/>
                      <a:pt x="176596" y="179873"/>
                      <a:pt x="174223" y="177927"/>
                    </a:cubicBezTo>
                    <a:lnTo>
                      <a:pt x="138680" y="148673"/>
                    </a:lnTo>
                    <a:lnTo>
                      <a:pt x="128244" y="249161"/>
                    </a:lnTo>
                    <a:cubicBezTo>
                      <a:pt x="127930" y="252200"/>
                      <a:pt x="123505" y="252200"/>
                      <a:pt x="123186" y="249172"/>
                    </a:cubicBezTo>
                    <a:lnTo>
                      <a:pt x="112617" y="148673"/>
                    </a:lnTo>
                    <a:lnTo>
                      <a:pt x="77165" y="177851"/>
                    </a:lnTo>
                    <a:cubicBezTo>
                      <a:pt x="74792" y="179808"/>
                      <a:pt x="71632" y="176648"/>
                      <a:pt x="73585" y="174276"/>
                    </a:cubicBezTo>
                    <a:lnTo>
                      <a:pt x="102694" y="138834"/>
                    </a:lnTo>
                    <a:lnTo>
                      <a:pt x="2277" y="128263"/>
                    </a:lnTo>
                    <a:cubicBezTo>
                      <a:pt x="-761" y="127946"/>
                      <a:pt x="-758" y="123529"/>
                      <a:pt x="2279" y="123212"/>
                    </a:cubicBezTo>
                    <a:lnTo>
                      <a:pt x="102779" y="112772"/>
                    </a:lnTo>
                    <a:lnTo>
                      <a:pt x="73526" y="77123"/>
                    </a:lnTo>
                    <a:cubicBezTo>
                      <a:pt x="71577" y="74739"/>
                      <a:pt x="74732" y="71591"/>
                      <a:pt x="77108" y="73537"/>
                    </a:cubicBezTo>
                    <a:lnTo>
                      <a:pt x="112617" y="102769"/>
                    </a:lnTo>
                    <a:lnTo>
                      <a:pt x="123186" y="2276"/>
                    </a:lnTo>
                    <a:cubicBezTo>
                      <a:pt x="123505" y="-761"/>
                      <a:pt x="127930" y="-758"/>
                      <a:pt x="128244" y="2279"/>
                    </a:cubicBezTo>
                    <a:lnTo>
                      <a:pt x="138680" y="102769"/>
                    </a:lnTo>
                    <a:lnTo>
                      <a:pt x="174192" y="73646"/>
                    </a:lnTo>
                    <a:cubicBezTo>
                      <a:pt x="176571" y="71700"/>
                      <a:pt x="179721" y="74860"/>
                      <a:pt x="177769" y="77232"/>
                    </a:cubicBezTo>
                    <a:lnTo>
                      <a:pt x="148518" y="112772"/>
                    </a:lnTo>
                    <a:lnTo>
                      <a:pt x="249159" y="123212"/>
                    </a:lnTo>
                    <a:cubicBezTo>
                      <a:pt x="252197" y="123529"/>
                      <a:pt x="252199" y="127946"/>
                      <a:pt x="249162" y="128263"/>
                    </a:cubicBezTo>
                    <a:close/>
                  </a:path>
                </a:pathLst>
              </a:custGeom>
              <a:solidFill>
                <a:srgbClr val="FFFFFF"/>
              </a:solidFill>
              <a:ln w="10864" cap="flat">
                <a:noFill/>
                <a:prstDash val="solid"/>
                <a:miter/>
              </a:ln>
            </p:spPr>
            <p:txBody>
              <a:bodyPr rtlCol="0" anchor="ctr"/>
              <a:lstStyle/>
              <a:p>
                <a:endParaRPr lang="en-US"/>
              </a:p>
            </p:txBody>
          </p:sp>
        </p:grpSp>
        <p:grpSp>
          <p:nvGrpSpPr>
            <p:cNvPr id="73" name="Picture 2">
              <a:extLst>
                <a:ext uri="{FF2B5EF4-FFF2-40B4-BE49-F238E27FC236}">
                  <a16:creationId xmlns:a16="http://schemas.microsoft.com/office/drawing/2014/main" id="{F6224448-0D0B-25E2-712C-224E7DA03037}"/>
                </a:ext>
              </a:extLst>
            </p:cNvPr>
            <p:cNvGrpSpPr/>
            <p:nvPr/>
          </p:nvGrpSpPr>
          <p:grpSpPr>
            <a:xfrm>
              <a:off x="903262" y="5977278"/>
              <a:ext cx="19863" cy="119483"/>
              <a:chOff x="903262" y="5977278"/>
              <a:chExt cx="19863" cy="119483"/>
            </a:xfrm>
            <a:solidFill>
              <a:srgbClr val="FFFFFF"/>
            </a:solidFill>
          </p:grpSpPr>
          <p:sp>
            <p:nvSpPr>
              <p:cNvPr id="74" name="Freeform: Shape 73">
                <a:extLst>
                  <a:ext uri="{FF2B5EF4-FFF2-40B4-BE49-F238E27FC236}">
                    <a16:creationId xmlns:a16="http://schemas.microsoft.com/office/drawing/2014/main" id="{B9394871-C539-A181-D5C2-3065C92A4BD8}"/>
                  </a:ext>
                </a:extLst>
              </p:cNvPr>
              <p:cNvSpPr/>
              <p:nvPr/>
            </p:nvSpPr>
            <p:spPr>
              <a:xfrm>
                <a:off x="903262" y="5977278"/>
                <a:ext cx="19863" cy="27002"/>
              </a:xfrm>
              <a:custGeom>
                <a:avLst/>
                <a:gdLst>
                  <a:gd name="connsiteX0" fmla="*/ 9932 w 19863"/>
                  <a:gd name="connsiteY0" fmla="*/ 27002 h 27002"/>
                  <a:gd name="connsiteX1" fmla="*/ 0 w 19863"/>
                  <a:gd name="connsiteY1" fmla="*/ 17070 h 27002"/>
                  <a:gd name="connsiteX2" fmla="*/ 0 w 19863"/>
                  <a:gd name="connsiteY2" fmla="*/ 9932 h 27002"/>
                  <a:gd name="connsiteX3" fmla="*/ 9932 w 19863"/>
                  <a:gd name="connsiteY3" fmla="*/ 0 h 27002"/>
                  <a:gd name="connsiteX4" fmla="*/ 19864 w 19863"/>
                  <a:gd name="connsiteY4" fmla="*/ 9932 h 27002"/>
                  <a:gd name="connsiteX5" fmla="*/ 19864 w 19863"/>
                  <a:gd name="connsiteY5" fmla="*/ 17070 h 27002"/>
                  <a:gd name="connsiteX6" fmla="*/ 9932 w 19863"/>
                  <a:gd name="connsiteY6" fmla="*/ 27002 h 27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63" h="27002">
                    <a:moveTo>
                      <a:pt x="9932" y="27002"/>
                    </a:moveTo>
                    <a:cubicBezTo>
                      <a:pt x="4447" y="27002"/>
                      <a:pt x="0" y="22555"/>
                      <a:pt x="0" y="17070"/>
                    </a:cubicBezTo>
                    <a:lnTo>
                      <a:pt x="0" y="9932"/>
                    </a:lnTo>
                    <a:cubicBezTo>
                      <a:pt x="0" y="4446"/>
                      <a:pt x="4447" y="0"/>
                      <a:pt x="9932" y="0"/>
                    </a:cubicBezTo>
                    <a:cubicBezTo>
                      <a:pt x="15418" y="0"/>
                      <a:pt x="19864" y="4446"/>
                      <a:pt x="19864" y="9932"/>
                    </a:cubicBezTo>
                    <a:lnTo>
                      <a:pt x="19864" y="17070"/>
                    </a:lnTo>
                    <a:cubicBezTo>
                      <a:pt x="19864" y="22555"/>
                      <a:pt x="15418" y="27002"/>
                      <a:pt x="9932" y="27002"/>
                    </a:cubicBezTo>
                    <a:close/>
                  </a:path>
                </a:pathLst>
              </a:custGeom>
              <a:solidFill>
                <a:srgbClr val="FFFFFF"/>
              </a:solidFill>
              <a:ln w="10864"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B183DD90-2336-3B0A-7DC6-DB602D7B1302}"/>
                  </a:ext>
                </a:extLst>
              </p:cNvPr>
              <p:cNvSpPr/>
              <p:nvPr/>
            </p:nvSpPr>
            <p:spPr>
              <a:xfrm>
                <a:off x="903262" y="6015662"/>
                <a:ext cx="19863" cy="81099"/>
              </a:xfrm>
              <a:custGeom>
                <a:avLst/>
                <a:gdLst>
                  <a:gd name="connsiteX0" fmla="*/ 9932 w 19863"/>
                  <a:gd name="connsiteY0" fmla="*/ 81100 h 81099"/>
                  <a:gd name="connsiteX1" fmla="*/ 0 w 19863"/>
                  <a:gd name="connsiteY1" fmla="*/ 71168 h 81099"/>
                  <a:gd name="connsiteX2" fmla="*/ 0 w 19863"/>
                  <a:gd name="connsiteY2" fmla="*/ 9932 h 81099"/>
                  <a:gd name="connsiteX3" fmla="*/ 9932 w 19863"/>
                  <a:gd name="connsiteY3" fmla="*/ 0 h 81099"/>
                  <a:gd name="connsiteX4" fmla="*/ 19864 w 19863"/>
                  <a:gd name="connsiteY4" fmla="*/ 9932 h 81099"/>
                  <a:gd name="connsiteX5" fmla="*/ 19864 w 19863"/>
                  <a:gd name="connsiteY5" fmla="*/ 71168 h 81099"/>
                  <a:gd name="connsiteX6" fmla="*/ 9932 w 19863"/>
                  <a:gd name="connsiteY6" fmla="*/ 81100 h 8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63" h="81099">
                    <a:moveTo>
                      <a:pt x="9932" y="81100"/>
                    </a:moveTo>
                    <a:cubicBezTo>
                      <a:pt x="4447" y="81100"/>
                      <a:pt x="0" y="76653"/>
                      <a:pt x="0" y="71168"/>
                    </a:cubicBezTo>
                    <a:lnTo>
                      <a:pt x="0" y="9932"/>
                    </a:lnTo>
                    <a:cubicBezTo>
                      <a:pt x="0" y="4446"/>
                      <a:pt x="4447" y="0"/>
                      <a:pt x="9932" y="0"/>
                    </a:cubicBezTo>
                    <a:cubicBezTo>
                      <a:pt x="15418" y="0"/>
                      <a:pt x="19864" y="4446"/>
                      <a:pt x="19864" y="9932"/>
                    </a:cubicBezTo>
                    <a:lnTo>
                      <a:pt x="19864" y="71168"/>
                    </a:lnTo>
                    <a:cubicBezTo>
                      <a:pt x="19864" y="76653"/>
                      <a:pt x="15418" y="81100"/>
                      <a:pt x="9932" y="81100"/>
                    </a:cubicBezTo>
                    <a:close/>
                  </a:path>
                </a:pathLst>
              </a:custGeom>
              <a:solidFill>
                <a:srgbClr val="FFFFFF"/>
              </a:solidFill>
              <a:ln w="10864" cap="flat">
                <a:noFill/>
                <a:prstDash val="solid"/>
                <a:miter/>
              </a:ln>
            </p:spPr>
            <p:txBody>
              <a:bodyPr rtlCol="0" anchor="ctr"/>
              <a:lstStyle/>
              <a:p>
                <a:endParaRPr lang="en-US"/>
              </a:p>
            </p:txBody>
          </p:sp>
        </p:grpSp>
        <p:sp>
          <p:nvSpPr>
            <p:cNvPr id="76" name="Freeform: Shape 75">
              <a:extLst>
                <a:ext uri="{FF2B5EF4-FFF2-40B4-BE49-F238E27FC236}">
                  <a16:creationId xmlns:a16="http://schemas.microsoft.com/office/drawing/2014/main" id="{B61569C3-419A-A0BD-0D36-39D20C889E85}"/>
                </a:ext>
              </a:extLst>
            </p:cNvPr>
            <p:cNvSpPr/>
            <p:nvPr/>
          </p:nvSpPr>
          <p:spPr>
            <a:xfrm>
              <a:off x="636721" y="6436329"/>
              <a:ext cx="71933" cy="71933"/>
            </a:xfrm>
            <a:custGeom>
              <a:avLst/>
              <a:gdLst>
                <a:gd name="connsiteX0" fmla="*/ 58867 w 71933"/>
                <a:gd name="connsiteY0" fmla="*/ 69693 h 71933"/>
                <a:gd name="connsiteX1" fmla="*/ 2242 w 71933"/>
                <a:gd name="connsiteY1" fmla="*/ 13068 h 71933"/>
                <a:gd name="connsiteX2" fmla="*/ 2242 w 71933"/>
                <a:gd name="connsiteY2" fmla="*/ 2242 h 71933"/>
                <a:gd name="connsiteX3" fmla="*/ 13067 w 71933"/>
                <a:gd name="connsiteY3" fmla="*/ 2242 h 71933"/>
                <a:gd name="connsiteX4" fmla="*/ 69692 w 71933"/>
                <a:gd name="connsiteY4" fmla="*/ 58865 h 71933"/>
                <a:gd name="connsiteX5" fmla="*/ 69692 w 71933"/>
                <a:gd name="connsiteY5" fmla="*/ 69693 h 71933"/>
                <a:gd name="connsiteX6" fmla="*/ 58867 w 71933"/>
                <a:gd name="connsiteY6" fmla="*/ 69693 h 7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33" h="71933">
                  <a:moveTo>
                    <a:pt x="58867" y="69693"/>
                  </a:moveTo>
                  <a:lnTo>
                    <a:pt x="2242" y="13068"/>
                  </a:lnTo>
                  <a:cubicBezTo>
                    <a:pt x="-747" y="10078"/>
                    <a:pt x="-747" y="5232"/>
                    <a:pt x="2242" y="2242"/>
                  </a:cubicBezTo>
                  <a:cubicBezTo>
                    <a:pt x="5231" y="-747"/>
                    <a:pt x="10079" y="-747"/>
                    <a:pt x="13067" y="2242"/>
                  </a:cubicBezTo>
                  <a:lnTo>
                    <a:pt x="69692" y="58865"/>
                  </a:lnTo>
                  <a:cubicBezTo>
                    <a:pt x="72681" y="61856"/>
                    <a:pt x="72681" y="66703"/>
                    <a:pt x="69692" y="69693"/>
                  </a:cubicBezTo>
                  <a:cubicBezTo>
                    <a:pt x="66705" y="72680"/>
                    <a:pt x="61856" y="72681"/>
                    <a:pt x="58867" y="69693"/>
                  </a:cubicBezTo>
                  <a:close/>
                </a:path>
              </a:pathLst>
            </a:custGeom>
            <a:solidFill>
              <a:srgbClr val="FFFFFF"/>
            </a:solidFill>
            <a:ln w="10864" cap="flat">
              <a:noFill/>
              <a:prstDash val="solid"/>
              <a:miter/>
            </a:ln>
          </p:spPr>
          <p:txBody>
            <a:bodyPr rtlCol="0" anchor="ctr"/>
            <a:lstStyle/>
            <a:p>
              <a:endParaRPr lang="en-US"/>
            </a:p>
          </p:txBody>
        </p:sp>
      </p:grpSp>
      <p:grpSp>
        <p:nvGrpSpPr>
          <p:cNvPr id="77" name="Picture 5">
            <a:extLst>
              <a:ext uri="{FF2B5EF4-FFF2-40B4-BE49-F238E27FC236}">
                <a16:creationId xmlns:a16="http://schemas.microsoft.com/office/drawing/2014/main" id="{5FD7C229-450A-6050-14A7-4E8BB95CCEF4}"/>
              </a:ext>
            </a:extLst>
          </p:cNvPr>
          <p:cNvGrpSpPr/>
          <p:nvPr/>
        </p:nvGrpSpPr>
        <p:grpSpPr>
          <a:xfrm>
            <a:off x="10830955" y="5347853"/>
            <a:ext cx="1399307" cy="1399308"/>
            <a:chOff x="10830955" y="5347853"/>
            <a:chExt cx="1399307" cy="1399308"/>
          </a:xfrm>
        </p:grpSpPr>
        <p:sp>
          <p:nvSpPr>
            <p:cNvPr id="78" name="Freeform: Shape 77">
              <a:extLst>
                <a:ext uri="{FF2B5EF4-FFF2-40B4-BE49-F238E27FC236}">
                  <a16:creationId xmlns:a16="http://schemas.microsoft.com/office/drawing/2014/main" id="{57B8E8A2-D408-5C20-31FA-CF69443BC54A}"/>
                </a:ext>
              </a:extLst>
            </p:cNvPr>
            <p:cNvSpPr/>
            <p:nvPr/>
          </p:nvSpPr>
          <p:spPr>
            <a:xfrm>
              <a:off x="10830955" y="5347853"/>
              <a:ext cx="1399307" cy="1399308"/>
            </a:xfrm>
            <a:custGeom>
              <a:avLst/>
              <a:gdLst>
                <a:gd name="connsiteX0" fmla="*/ 1399307 w 1399307"/>
                <a:gd name="connsiteY0" fmla="*/ 699600 h 1399308"/>
                <a:gd name="connsiteX1" fmla="*/ 699710 w 1399307"/>
                <a:gd name="connsiteY1" fmla="*/ 1399308 h 1399308"/>
                <a:gd name="connsiteX2" fmla="*/ 0 w 1399307"/>
                <a:gd name="connsiteY2" fmla="*/ 699600 h 1399308"/>
                <a:gd name="connsiteX3" fmla="*/ 699710 w 1399307"/>
                <a:gd name="connsiteY3" fmla="*/ 0 h 1399308"/>
                <a:gd name="connsiteX4" fmla="*/ 1399307 w 1399307"/>
                <a:gd name="connsiteY4" fmla="*/ 699600 h 1399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9307" h="1399308">
                  <a:moveTo>
                    <a:pt x="1399307" y="699600"/>
                  </a:moveTo>
                  <a:cubicBezTo>
                    <a:pt x="1399307" y="1086017"/>
                    <a:pt x="1086125" y="1399308"/>
                    <a:pt x="699710" y="1399308"/>
                  </a:cubicBezTo>
                  <a:cubicBezTo>
                    <a:pt x="313297" y="1399308"/>
                    <a:pt x="0" y="1086017"/>
                    <a:pt x="0" y="699600"/>
                  </a:cubicBezTo>
                  <a:cubicBezTo>
                    <a:pt x="0" y="313187"/>
                    <a:pt x="313297" y="0"/>
                    <a:pt x="699710" y="0"/>
                  </a:cubicBezTo>
                  <a:cubicBezTo>
                    <a:pt x="1086125" y="0"/>
                    <a:pt x="1399307" y="313187"/>
                    <a:pt x="1399307" y="699600"/>
                  </a:cubicBezTo>
                  <a:close/>
                </a:path>
              </a:pathLst>
            </a:custGeom>
            <a:solidFill>
              <a:srgbClr val="FFBC50"/>
            </a:solidFill>
            <a:ln w="10864"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35DD0AA3-09BE-F485-0145-03EF08DBFBBB}"/>
                </a:ext>
              </a:extLst>
            </p:cNvPr>
            <p:cNvSpPr/>
            <p:nvPr/>
          </p:nvSpPr>
          <p:spPr>
            <a:xfrm>
              <a:off x="10992634" y="5509533"/>
              <a:ext cx="1075953" cy="1075953"/>
            </a:xfrm>
            <a:custGeom>
              <a:avLst/>
              <a:gdLst>
                <a:gd name="connsiteX0" fmla="*/ 1075953 w 1075953"/>
                <a:gd name="connsiteY0" fmla="*/ 537975 h 1075953"/>
                <a:gd name="connsiteX1" fmla="*/ 1075855 w 1075953"/>
                <a:gd name="connsiteY1" fmla="*/ 547748 h 1075953"/>
                <a:gd name="connsiteX2" fmla="*/ 537975 w 1075953"/>
                <a:gd name="connsiteY2" fmla="*/ 1075953 h 1075953"/>
                <a:gd name="connsiteX3" fmla="*/ 9684 w 1075953"/>
                <a:gd name="connsiteY3" fmla="*/ 639741 h 1075953"/>
                <a:gd name="connsiteX4" fmla="*/ 0 w 1075953"/>
                <a:gd name="connsiteY4" fmla="*/ 537975 h 1075953"/>
                <a:gd name="connsiteX5" fmla="*/ 537975 w 1075953"/>
                <a:gd name="connsiteY5" fmla="*/ 0 h 1075953"/>
                <a:gd name="connsiteX6" fmla="*/ 1075953 w 1075953"/>
                <a:gd name="connsiteY6" fmla="*/ 537975 h 107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953" h="1075953">
                  <a:moveTo>
                    <a:pt x="1075953" y="537975"/>
                  </a:moveTo>
                  <a:cubicBezTo>
                    <a:pt x="1075953" y="541203"/>
                    <a:pt x="1075953" y="544520"/>
                    <a:pt x="1075855" y="547748"/>
                  </a:cubicBezTo>
                  <a:cubicBezTo>
                    <a:pt x="1070662" y="840496"/>
                    <a:pt x="831889" y="1075953"/>
                    <a:pt x="537975" y="1075953"/>
                  </a:cubicBezTo>
                  <a:cubicBezTo>
                    <a:pt x="275622" y="1075953"/>
                    <a:pt x="57203" y="888286"/>
                    <a:pt x="9684" y="639741"/>
                  </a:cubicBezTo>
                  <a:cubicBezTo>
                    <a:pt x="3317" y="606836"/>
                    <a:pt x="0" y="572764"/>
                    <a:pt x="0" y="537975"/>
                  </a:cubicBezTo>
                  <a:cubicBezTo>
                    <a:pt x="0" y="240922"/>
                    <a:pt x="240833" y="0"/>
                    <a:pt x="537975" y="0"/>
                  </a:cubicBezTo>
                  <a:cubicBezTo>
                    <a:pt x="835115" y="0"/>
                    <a:pt x="1075953" y="240922"/>
                    <a:pt x="1075953" y="537975"/>
                  </a:cubicBezTo>
                  <a:close/>
                </a:path>
              </a:pathLst>
            </a:custGeom>
            <a:solidFill>
              <a:srgbClr val="FFB32C"/>
            </a:solidFill>
            <a:ln w="10864" cap="flat">
              <a:noFill/>
              <a:prstDash val="solid"/>
              <a:miter/>
            </a:ln>
          </p:spPr>
          <p:txBody>
            <a:bodyPr rtlCol="0" anchor="ctr"/>
            <a:lstStyle/>
            <a:p>
              <a:endParaRPr lang="en-US"/>
            </a:p>
          </p:txBody>
        </p:sp>
        <p:grpSp>
          <p:nvGrpSpPr>
            <p:cNvPr id="80" name="Picture 5">
              <a:extLst>
                <a:ext uri="{FF2B5EF4-FFF2-40B4-BE49-F238E27FC236}">
                  <a16:creationId xmlns:a16="http://schemas.microsoft.com/office/drawing/2014/main" id="{9169FC7A-B1D8-252E-A2FF-6E7358F9D3B8}"/>
                </a:ext>
              </a:extLst>
            </p:cNvPr>
            <p:cNvGrpSpPr/>
            <p:nvPr/>
          </p:nvGrpSpPr>
          <p:grpSpPr>
            <a:xfrm>
              <a:off x="11034087" y="5488420"/>
              <a:ext cx="993045" cy="1118176"/>
              <a:chOff x="11034087" y="5488420"/>
              <a:chExt cx="993045" cy="1118176"/>
            </a:xfrm>
          </p:grpSpPr>
          <p:grpSp>
            <p:nvGrpSpPr>
              <p:cNvPr id="81" name="Picture 5">
                <a:extLst>
                  <a:ext uri="{FF2B5EF4-FFF2-40B4-BE49-F238E27FC236}">
                    <a16:creationId xmlns:a16="http://schemas.microsoft.com/office/drawing/2014/main" id="{2AAE54EC-BBD6-2A7D-EF63-FD097986E4A6}"/>
                  </a:ext>
                </a:extLst>
              </p:cNvPr>
              <p:cNvGrpSpPr/>
              <p:nvPr/>
            </p:nvGrpSpPr>
            <p:grpSpPr>
              <a:xfrm>
                <a:off x="11034087" y="5488420"/>
                <a:ext cx="993045" cy="1118176"/>
                <a:chOff x="11034087" y="5488420"/>
                <a:chExt cx="993045" cy="1118176"/>
              </a:xfrm>
            </p:grpSpPr>
            <p:sp>
              <p:nvSpPr>
                <p:cNvPr id="82" name="Freeform: Shape 81">
                  <a:extLst>
                    <a:ext uri="{FF2B5EF4-FFF2-40B4-BE49-F238E27FC236}">
                      <a16:creationId xmlns:a16="http://schemas.microsoft.com/office/drawing/2014/main" id="{E2A4ECC8-C4E5-E564-7AF1-545478C4F730}"/>
                    </a:ext>
                  </a:extLst>
                </p:cNvPr>
                <p:cNvSpPr/>
                <p:nvPr/>
              </p:nvSpPr>
              <p:spPr>
                <a:xfrm>
                  <a:off x="11034087" y="5488420"/>
                  <a:ext cx="993045" cy="559087"/>
                </a:xfrm>
                <a:custGeom>
                  <a:avLst/>
                  <a:gdLst>
                    <a:gd name="connsiteX0" fmla="*/ 686554 w 993045"/>
                    <a:gd name="connsiteY0" fmla="*/ 0 h 559087"/>
                    <a:gd name="connsiteX1" fmla="*/ 993046 w 993045"/>
                    <a:gd name="connsiteY1" fmla="*/ 559088 h 559087"/>
                    <a:gd name="connsiteX2" fmla="*/ 0 w 993045"/>
                    <a:gd name="connsiteY2" fmla="*/ 559088 h 559087"/>
                    <a:gd name="connsiteX3" fmla="*/ 306490 w 993045"/>
                    <a:gd name="connsiteY3" fmla="*/ 0 h 559087"/>
                  </a:gdLst>
                  <a:ahLst/>
                  <a:cxnLst>
                    <a:cxn ang="0">
                      <a:pos x="connsiteX0" y="connsiteY0"/>
                    </a:cxn>
                    <a:cxn ang="0">
                      <a:pos x="connsiteX1" y="connsiteY1"/>
                    </a:cxn>
                    <a:cxn ang="0">
                      <a:pos x="connsiteX2" y="connsiteY2"/>
                    </a:cxn>
                    <a:cxn ang="0">
                      <a:pos x="connsiteX3" y="connsiteY3"/>
                    </a:cxn>
                  </a:cxnLst>
                  <a:rect l="l" t="t" r="r" b="b"/>
                  <a:pathLst>
                    <a:path w="993045" h="559087">
                      <a:moveTo>
                        <a:pt x="686554" y="0"/>
                      </a:moveTo>
                      <a:lnTo>
                        <a:pt x="993046" y="559088"/>
                      </a:lnTo>
                      <a:lnTo>
                        <a:pt x="0" y="559088"/>
                      </a:lnTo>
                      <a:lnTo>
                        <a:pt x="306490" y="0"/>
                      </a:lnTo>
                      <a:close/>
                    </a:path>
                  </a:pathLst>
                </a:custGeom>
                <a:solidFill>
                  <a:srgbClr val="1273FF"/>
                </a:solidFill>
                <a:ln w="10864"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6CB18CD0-AF85-7166-EBBF-ACAD1DD2189C}"/>
                    </a:ext>
                  </a:extLst>
                </p:cNvPr>
                <p:cNvSpPr/>
                <p:nvPr/>
              </p:nvSpPr>
              <p:spPr>
                <a:xfrm>
                  <a:off x="11167859" y="5488420"/>
                  <a:ext cx="725498" cy="559087"/>
                </a:xfrm>
                <a:custGeom>
                  <a:avLst/>
                  <a:gdLst>
                    <a:gd name="connsiteX0" fmla="*/ 552782 w 725498"/>
                    <a:gd name="connsiteY0" fmla="*/ 0 h 559087"/>
                    <a:gd name="connsiteX1" fmla="*/ 725498 w 725498"/>
                    <a:gd name="connsiteY1" fmla="*/ 559088 h 559087"/>
                    <a:gd name="connsiteX2" fmla="*/ 0 w 725498"/>
                    <a:gd name="connsiteY2" fmla="*/ 559088 h 559087"/>
                    <a:gd name="connsiteX3" fmla="*/ 172718 w 725498"/>
                    <a:gd name="connsiteY3" fmla="*/ 0 h 559087"/>
                  </a:gdLst>
                  <a:ahLst/>
                  <a:cxnLst>
                    <a:cxn ang="0">
                      <a:pos x="connsiteX0" y="connsiteY0"/>
                    </a:cxn>
                    <a:cxn ang="0">
                      <a:pos x="connsiteX1" y="connsiteY1"/>
                    </a:cxn>
                    <a:cxn ang="0">
                      <a:pos x="connsiteX2" y="connsiteY2"/>
                    </a:cxn>
                    <a:cxn ang="0">
                      <a:pos x="connsiteX3" y="connsiteY3"/>
                    </a:cxn>
                  </a:cxnLst>
                  <a:rect l="l" t="t" r="r" b="b"/>
                  <a:pathLst>
                    <a:path w="725498" h="559087">
                      <a:moveTo>
                        <a:pt x="552782" y="0"/>
                      </a:moveTo>
                      <a:lnTo>
                        <a:pt x="725498" y="559088"/>
                      </a:lnTo>
                      <a:lnTo>
                        <a:pt x="0" y="559088"/>
                      </a:lnTo>
                      <a:lnTo>
                        <a:pt x="172718" y="0"/>
                      </a:lnTo>
                      <a:close/>
                    </a:path>
                  </a:pathLst>
                </a:custGeom>
                <a:solidFill>
                  <a:srgbClr val="2C8CFF"/>
                </a:solidFill>
                <a:ln w="10864"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22F96DB7-9C05-7449-B021-26A29CB41EDF}"/>
                    </a:ext>
                  </a:extLst>
                </p:cNvPr>
                <p:cNvSpPr/>
                <p:nvPr/>
              </p:nvSpPr>
              <p:spPr>
                <a:xfrm>
                  <a:off x="11328271" y="5488420"/>
                  <a:ext cx="404676" cy="559087"/>
                </a:xfrm>
                <a:custGeom>
                  <a:avLst/>
                  <a:gdLst>
                    <a:gd name="connsiteX0" fmla="*/ 404676 w 404676"/>
                    <a:gd name="connsiteY0" fmla="*/ 559088 h 559087"/>
                    <a:gd name="connsiteX1" fmla="*/ 0 w 404676"/>
                    <a:gd name="connsiteY1" fmla="*/ 559088 h 559087"/>
                    <a:gd name="connsiteX2" fmla="*/ 202464 w 404676"/>
                    <a:gd name="connsiteY2" fmla="*/ 0 h 559087"/>
                  </a:gdLst>
                  <a:ahLst/>
                  <a:cxnLst>
                    <a:cxn ang="0">
                      <a:pos x="connsiteX0" y="connsiteY0"/>
                    </a:cxn>
                    <a:cxn ang="0">
                      <a:pos x="connsiteX1" y="connsiteY1"/>
                    </a:cxn>
                    <a:cxn ang="0">
                      <a:pos x="connsiteX2" y="connsiteY2"/>
                    </a:cxn>
                  </a:cxnLst>
                  <a:rect l="l" t="t" r="r" b="b"/>
                  <a:pathLst>
                    <a:path w="404676" h="559087">
                      <a:moveTo>
                        <a:pt x="404676" y="559088"/>
                      </a:moveTo>
                      <a:lnTo>
                        <a:pt x="0" y="559088"/>
                      </a:lnTo>
                      <a:lnTo>
                        <a:pt x="202464" y="0"/>
                      </a:lnTo>
                      <a:close/>
                    </a:path>
                  </a:pathLst>
                </a:custGeom>
                <a:solidFill>
                  <a:srgbClr val="43A1FF"/>
                </a:solidFill>
                <a:ln w="10864"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B1FA4934-C01A-74EA-34E4-5DB2DBED14CB}"/>
                    </a:ext>
                  </a:extLst>
                </p:cNvPr>
                <p:cNvSpPr/>
                <p:nvPr/>
              </p:nvSpPr>
              <p:spPr>
                <a:xfrm>
                  <a:off x="11034087" y="6047507"/>
                  <a:ext cx="993045" cy="559088"/>
                </a:xfrm>
                <a:custGeom>
                  <a:avLst/>
                  <a:gdLst>
                    <a:gd name="connsiteX0" fmla="*/ 306490 w 993045"/>
                    <a:gd name="connsiteY0" fmla="*/ 559089 h 559088"/>
                    <a:gd name="connsiteX1" fmla="*/ 0 w 993045"/>
                    <a:gd name="connsiteY1" fmla="*/ 0 h 559088"/>
                    <a:gd name="connsiteX2" fmla="*/ 993046 w 993045"/>
                    <a:gd name="connsiteY2" fmla="*/ 0 h 559088"/>
                    <a:gd name="connsiteX3" fmla="*/ 686554 w 993045"/>
                    <a:gd name="connsiteY3" fmla="*/ 559089 h 559088"/>
                  </a:gdLst>
                  <a:ahLst/>
                  <a:cxnLst>
                    <a:cxn ang="0">
                      <a:pos x="connsiteX0" y="connsiteY0"/>
                    </a:cxn>
                    <a:cxn ang="0">
                      <a:pos x="connsiteX1" y="connsiteY1"/>
                    </a:cxn>
                    <a:cxn ang="0">
                      <a:pos x="connsiteX2" y="connsiteY2"/>
                    </a:cxn>
                    <a:cxn ang="0">
                      <a:pos x="connsiteX3" y="connsiteY3"/>
                    </a:cxn>
                  </a:cxnLst>
                  <a:rect l="l" t="t" r="r" b="b"/>
                  <a:pathLst>
                    <a:path w="993045" h="559088">
                      <a:moveTo>
                        <a:pt x="306490" y="559089"/>
                      </a:moveTo>
                      <a:lnTo>
                        <a:pt x="0" y="0"/>
                      </a:lnTo>
                      <a:lnTo>
                        <a:pt x="993046" y="0"/>
                      </a:lnTo>
                      <a:lnTo>
                        <a:pt x="686554" y="559089"/>
                      </a:lnTo>
                      <a:close/>
                    </a:path>
                  </a:pathLst>
                </a:custGeom>
                <a:solidFill>
                  <a:srgbClr val="1273FF"/>
                </a:solidFill>
                <a:ln w="10864"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B873B3D4-3F42-F742-AB92-AAA5F063B896}"/>
                    </a:ext>
                  </a:extLst>
                </p:cNvPr>
                <p:cNvSpPr/>
                <p:nvPr/>
              </p:nvSpPr>
              <p:spPr>
                <a:xfrm>
                  <a:off x="11167859" y="6047507"/>
                  <a:ext cx="725498" cy="559088"/>
                </a:xfrm>
                <a:custGeom>
                  <a:avLst/>
                  <a:gdLst>
                    <a:gd name="connsiteX0" fmla="*/ 172718 w 725498"/>
                    <a:gd name="connsiteY0" fmla="*/ 559089 h 559088"/>
                    <a:gd name="connsiteX1" fmla="*/ 0 w 725498"/>
                    <a:gd name="connsiteY1" fmla="*/ 0 h 559088"/>
                    <a:gd name="connsiteX2" fmla="*/ 725498 w 725498"/>
                    <a:gd name="connsiteY2" fmla="*/ 0 h 559088"/>
                    <a:gd name="connsiteX3" fmla="*/ 552782 w 725498"/>
                    <a:gd name="connsiteY3" fmla="*/ 559089 h 559088"/>
                  </a:gdLst>
                  <a:ahLst/>
                  <a:cxnLst>
                    <a:cxn ang="0">
                      <a:pos x="connsiteX0" y="connsiteY0"/>
                    </a:cxn>
                    <a:cxn ang="0">
                      <a:pos x="connsiteX1" y="connsiteY1"/>
                    </a:cxn>
                    <a:cxn ang="0">
                      <a:pos x="connsiteX2" y="connsiteY2"/>
                    </a:cxn>
                    <a:cxn ang="0">
                      <a:pos x="connsiteX3" y="connsiteY3"/>
                    </a:cxn>
                  </a:cxnLst>
                  <a:rect l="l" t="t" r="r" b="b"/>
                  <a:pathLst>
                    <a:path w="725498" h="559088">
                      <a:moveTo>
                        <a:pt x="172718" y="559089"/>
                      </a:moveTo>
                      <a:lnTo>
                        <a:pt x="0" y="0"/>
                      </a:lnTo>
                      <a:lnTo>
                        <a:pt x="725498" y="0"/>
                      </a:lnTo>
                      <a:lnTo>
                        <a:pt x="552782" y="559089"/>
                      </a:lnTo>
                      <a:close/>
                    </a:path>
                  </a:pathLst>
                </a:custGeom>
                <a:solidFill>
                  <a:srgbClr val="43A1FF"/>
                </a:solidFill>
                <a:ln w="10864"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A3A0BF61-2DF7-8A85-14A5-10DD21A6EBFA}"/>
                    </a:ext>
                  </a:extLst>
                </p:cNvPr>
                <p:cNvSpPr/>
                <p:nvPr/>
              </p:nvSpPr>
              <p:spPr>
                <a:xfrm>
                  <a:off x="11328270" y="6047507"/>
                  <a:ext cx="404677" cy="559088"/>
                </a:xfrm>
                <a:custGeom>
                  <a:avLst/>
                  <a:gdLst>
                    <a:gd name="connsiteX0" fmla="*/ 0 w 404677"/>
                    <a:gd name="connsiteY0" fmla="*/ 0 h 559088"/>
                    <a:gd name="connsiteX1" fmla="*/ 404677 w 404677"/>
                    <a:gd name="connsiteY1" fmla="*/ 0 h 559088"/>
                    <a:gd name="connsiteX2" fmla="*/ 202213 w 404677"/>
                    <a:gd name="connsiteY2" fmla="*/ 559089 h 559088"/>
                  </a:gdLst>
                  <a:ahLst/>
                  <a:cxnLst>
                    <a:cxn ang="0">
                      <a:pos x="connsiteX0" y="connsiteY0"/>
                    </a:cxn>
                    <a:cxn ang="0">
                      <a:pos x="connsiteX1" y="connsiteY1"/>
                    </a:cxn>
                    <a:cxn ang="0">
                      <a:pos x="connsiteX2" y="connsiteY2"/>
                    </a:cxn>
                  </a:cxnLst>
                  <a:rect l="l" t="t" r="r" b="b"/>
                  <a:pathLst>
                    <a:path w="404677" h="559088">
                      <a:moveTo>
                        <a:pt x="0" y="0"/>
                      </a:moveTo>
                      <a:lnTo>
                        <a:pt x="404677" y="0"/>
                      </a:lnTo>
                      <a:lnTo>
                        <a:pt x="202213" y="559089"/>
                      </a:lnTo>
                      <a:close/>
                    </a:path>
                  </a:pathLst>
                </a:custGeom>
                <a:solidFill>
                  <a:srgbClr val="2C8CFF"/>
                </a:solidFill>
                <a:ln w="10864" cap="flat">
                  <a:noFill/>
                  <a:prstDash val="solid"/>
                  <a:miter/>
                </a:ln>
              </p:spPr>
              <p:txBody>
                <a:bodyPr rtlCol="0" anchor="ctr"/>
                <a:lstStyle/>
                <a:p>
                  <a:endParaRPr lang="en-US"/>
                </a:p>
              </p:txBody>
            </p:sp>
          </p:grpSp>
          <p:sp>
            <p:nvSpPr>
              <p:cNvPr id="88" name="Freeform: Shape 87">
                <a:extLst>
                  <a:ext uri="{FF2B5EF4-FFF2-40B4-BE49-F238E27FC236}">
                    <a16:creationId xmlns:a16="http://schemas.microsoft.com/office/drawing/2014/main" id="{26E34DCB-97EB-B6E0-0131-4859BF4F6D91}"/>
                  </a:ext>
                </a:extLst>
              </p:cNvPr>
              <p:cNvSpPr/>
              <p:nvPr/>
            </p:nvSpPr>
            <p:spPr>
              <a:xfrm>
                <a:off x="11170266" y="5575987"/>
                <a:ext cx="720685" cy="943108"/>
              </a:xfrm>
              <a:custGeom>
                <a:avLst/>
                <a:gdLst>
                  <a:gd name="connsiteX0" fmla="*/ 234765 w 720685"/>
                  <a:gd name="connsiteY0" fmla="*/ 943109 h 943108"/>
                  <a:gd name="connsiteX1" fmla="*/ 0 w 720685"/>
                  <a:gd name="connsiteY1" fmla="*/ 471557 h 943108"/>
                  <a:gd name="connsiteX2" fmla="*/ 234765 w 720685"/>
                  <a:gd name="connsiteY2" fmla="*/ 0 h 943108"/>
                  <a:gd name="connsiteX3" fmla="*/ 485919 w 720685"/>
                  <a:gd name="connsiteY3" fmla="*/ 0 h 943108"/>
                  <a:gd name="connsiteX4" fmla="*/ 720686 w 720685"/>
                  <a:gd name="connsiteY4" fmla="*/ 471557 h 943108"/>
                  <a:gd name="connsiteX5" fmla="*/ 485919 w 720685"/>
                  <a:gd name="connsiteY5" fmla="*/ 943109 h 94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0685" h="943108">
                    <a:moveTo>
                      <a:pt x="234765" y="943109"/>
                    </a:moveTo>
                    <a:lnTo>
                      <a:pt x="0" y="471557"/>
                    </a:lnTo>
                    <a:lnTo>
                      <a:pt x="234765" y="0"/>
                    </a:lnTo>
                    <a:lnTo>
                      <a:pt x="485919" y="0"/>
                    </a:lnTo>
                    <a:lnTo>
                      <a:pt x="720686" y="471557"/>
                    </a:lnTo>
                    <a:lnTo>
                      <a:pt x="485919" y="943109"/>
                    </a:lnTo>
                    <a:close/>
                  </a:path>
                </a:pathLst>
              </a:custGeom>
              <a:solidFill>
                <a:srgbClr val="FFFFFF"/>
              </a:solidFill>
              <a:ln w="10864" cap="flat">
                <a:noFill/>
                <a:prstDash val="solid"/>
                <a:miter/>
              </a:ln>
            </p:spPr>
            <p:txBody>
              <a:bodyPr rtlCol="0" anchor="ctr"/>
              <a:lstStyle/>
              <a:p>
                <a:endParaRPr lang="en-US"/>
              </a:p>
            </p:txBody>
          </p:sp>
        </p:grpSp>
        <p:grpSp>
          <p:nvGrpSpPr>
            <p:cNvPr id="89" name="Picture 5">
              <a:extLst>
                <a:ext uri="{FF2B5EF4-FFF2-40B4-BE49-F238E27FC236}">
                  <a16:creationId xmlns:a16="http://schemas.microsoft.com/office/drawing/2014/main" id="{7F14834B-EC8D-58C5-D981-89B40559E496}"/>
                </a:ext>
              </a:extLst>
            </p:cNvPr>
            <p:cNvGrpSpPr/>
            <p:nvPr/>
          </p:nvGrpSpPr>
          <p:grpSpPr>
            <a:xfrm>
              <a:off x="11437481" y="5699503"/>
              <a:ext cx="210175" cy="733371"/>
              <a:chOff x="11437481" y="5699503"/>
              <a:chExt cx="210175" cy="733371"/>
            </a:xfrm>
            <a:solidFill>
              <a:srgbClr val="FFFFFF"/>
            </a:solidFill>
          </p:grpSpPr>
          <p:sp>
            <p:nvSpPr>
              <p:cNvPr id="90" name="Freeform: Shape 89">
                <a:extLst>
                  <a:ext uri="{FF2B5EF4-FFF2-40B4-BE49-F238E27FC236}">
                    <a16:creationId xmlns:a16="http://schemas.microsoft.com/office/drawing/2014/main" id="{98CA8FD0-570F-B834-45B3-9F2F1B28CDE2}"/>
                  </a:ext>
                </a:extLst>
              </p:cNvPr>
              <p:cNvSpPr/>
              <p:nvPr/>
            </p:nvSpPr>
            <p:spPr>
              <a:xfrm>
                <a:off x="11569697" y="5790647"/>
                <a:ext cx="77959" cy="160304"/>
              </a:xfrm>
              <a:custGeom>
                <a:avLst/>
                <a:gdLst>
                  <a:gd name="connsiteX0" fmla="*/ 46097 w 77959"/>
                  <a:gd name="connsiteY0" fmla="*/ 149378 h 160304"/>
                  <a:gd name="connsiteX1" fmla="*/ 945 w 77959"/>
                  <a:gd name="connsiteY1" fmla="*/ 21881 h 160304"/>
                  <a:gd name="connsiteX2" fmla="*/ 10925 w 77959"/>
                  <a:gd name="connsiteY2" fmla="*/ 946 h 160304"/>
                  <a:gd name="connsiteX3" fmla="*/ 31862 w 77959"/>
                  <a:gd name="connsiteY3" fmla="*/ 10928 h 160304"/>
                  <a:gd name="connsiteX4" fmla="*/ 77015 w 77959"/>
                  <a:gd name="connsiteY4" fmla="*/ 138425 h 160304"/>
                  <a:gd name="connsiteX5" fmla="*/ 67033 w 77959"/>
                  <a:gd name="connsiteY5" fmla="*/ 159360 h 160304"/>
                  <a:gd name="connsiteX6" fmla="*/ 46097 w 77959"/>
                  <a:gd name="connsiteY6" fmla="*/ 149378 h 16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959" h="160304">
                    <a:moveTo>
                      <a:pt x="46097" y="149378"/>
                    </a:moveTo>
                    <a:lnTo>
                      <a:pt x="945" y="21881"/>
                    </a:lnTo>
                    <a:cubicBezTo>
                      <a:pt x="-2077" y="13341"/>
                      <a:pt x="2391" y="3972"/>
                      <a:pt x="10925" y="946"/>
                    </a:cubicBezTo>
                    <a:cubicBezTo>
                      <a:pt x="19456" y="-2081"/>
                      <a:pt x="28835" y="2398"/>
                      <a:pt x="31862" y="10928"/>
                    </a:cubicBezTo>
                    <a:lnTo>
                      <a:pt x="77015" y="138425"/>
                    </a:lnTo>
                    <a:cubicBezTo>
                      <a:pt x="80036" y="146965"/>
                      <a:pt x="75568" y="156333"/>
                      <a:pt x="67033" y="159360"/>
                    </a:cubicBezTo>
                    <a:cubicBezTo>
                      <a:pt x="58491" y="162382"/>
                      <a:pt x="49125" y="157913"/>
                      <a:pt x="46097" y="149378"/>
                    </a:cubicBezTo>
                    <a:close/>
                  </a:path>
                </a:pathLst>
              </a:custGeom>
              <a:solidFill>
                <a:srgbClr val="FFFFFF"/>
              </a:solidFill>
              <a:ln w="10864"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BEE41F08-176E-10BB-6CE9-25E1090652AA}"/>
                  </a:ext>
                </a:extLst>
              </p:cNvPr>
              <p:cNvSpPr/>
              <p:nvPr/>
            </p:nvSpPr>
            <p:spPr>
              <a:xfrm>
                <a:off x="11537413" y="5699503"/>
                <a:ext cx="41794" cy="58182"/>
              </a:xfrm>
              <a:custGeom>
                <a:avLst/>
                <a:gdLst>
                  <a:gd name="connsiteX0" fmla="*/ 9933 w 41794"/>
                  <a:gd name="connsiteY0" fmla="*/ 47256 h 58182"/>
                  <a:gd name="connsiteX1" fmla="*/ 944 w 41794"/>
                  <a:gd name="connsiteY1" fmla="*/ 21879 h 58182"/>
                  <a:gd name="connsiteX2" fmla="*/ 10926 w 41794"/>
                  <a:gd name="connsiteY2" fmla="*/ 945 h 58182"/>
                  <a:gd name="connsiteX3" fmla="*/ 31862 w 41794"/>
                  <a:gd name="connsiteY3" fmla="*/ 10927 h 58182"/>
                  <a:gd name="connsiteX4" fmla="*/ 40850 w 41794"/>
                  <a:gd name="connsiteY4" fmla="*/ 36302 h 58182"/>
                  <a:gd name="connsiteX5" fmla="*/ 30868 w 41794"/>
                  <a:gd name="connsiteY5" fmla="*/ 57238 h 58182"/>
                  <a:gd name="connsiteX6" fmla="*/ 9933 w 41794"/>
                  <a:gd name="connsiteY6" fmla="*/ 47256 h 5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794" h="58182">
                    <a:moveTo>
                      <a:pt x="9933" y="47256"/>
                    </a:moveTo>
                    <a:lnTo>
                      <a:pt x="944" y="21879"/>
                    </a:lnTo>
                    <a:cubicBezTo>
                      <a:pt x="-2077" y="13339"/>
                      <a:pt x="2391" y="3971"/>
                      <a:pt x="10926" y="945"/>
                    </a:cubicBezTo>
                    <a:cubicBezTo>
                      <a:pt x="19462" y="-2077"/>
                      <a:pt x="28835" y="2391"/>
                      <a:pt x="31862" y="10927"/>
                    </a:cubicBezTo>
                    <a:lnTo>
                      <a:pt x="40850" y="36302"/>
                    </a:lnTo>
                    <a:cubicBezTo>
                      <a:pt x="43872" y="44843"/>
                      <a:pt x="39404" y="54211"/>
                      <a:pt x="30868" y="57238"/>
                    </a:cubicBezTo>
                    <a:cubicBezTo>
                      <a:pt x="22347" y="60255"/>
                      <a:pt x="12968" y="55808"/>
                      <a:pt x="9933" y="47256"/>
                    </a:cubicBezTo>
                    <a:close/>
                  </a:path>
                </a:pathLst>
              </a:custGeom>
              <a:solidFill>
                <a:srgbClr val="FFFFFF"/>
              </a:solidFill>
              <a:ln w="10864"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841F1AE1-962D-35BB-FB84-35E8CDDCAA43}"/>
                  </a:ext>
                </a:extLst>
              </p:cNvPr>
              <p:cNvSpPr/>
              <p:nvPr/>
            </p:nvSpPr>
            <p:spPr>
              <a:xfrm>
                <a:off x="11437481" y="6218794"/>
                <a:ext cx="94845" cy="214080"/>
              </a:xfrm>
              <a:custGeom>
                <a:avLst/>
                <a:gdLst>
                  <a:gd name="connsiteX0" fmla="*/ 78441 w 94845"/>
                  <a:gd name="connsiteY0" fmla="*/ 214080 h 214080"/>
                  <a:gd name="connsiteX1" fmla="*/ 62924 w 94845"/>
                  <a:gd name="connsiteY1" fmla="*/ 202995 h 214080"/>
                  <a:gd name="connsiteX2" fmla="*/ 887 w 94845"/>
                  <a:gd name="connsiteY2" fmla="*/ 21703 h 214080"/>
                  <a:gd name="connsiteX3" fmla="*/ 11092 w 94845"/>
                  <a:gd name="connsiteY3" fmla="*/ 874 h 214080"/>
                  <a:gd name="connsiteX4" fmla="*/ 31921 w 94845"/>
                  <a:gd name="connsiteY4" fmla="*/ 11080 h 214080"/>
                  <a:gd name="connsiteX5" fmla="*/ 93958 w 94845"/>
                  <a:gd name="connsiteY5" fmla="*/ 192369 h 214080"/>
                  <a:gd name="connsiteX6" fmla="*/ 83752 w 94845"/>
                  <a:gd name="connsiteY6" fmla="*/ 213195 h 214080"/>
                  <a:gd name="connsiteX7" fmla="*/ 78441 w 94845"/>
                  <a:gd name="connsiteY7" fmla="*/ 214080 h 21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845" h="214080">
                    <a:moveTo>
                      <a:pt x="78441" y="214080"/>
                    </a:moveTo>
                    <a:cubicBezTo>
                      <a:pt x="71625" y="214080"/>
                      <a:pt x="65256" y="209795"/>
                      <a:pt x="62924" y="202995"/>
                    </a:cubicBezTo>
                    <a:lnTo>
                      <a:pt x="887" y="21703"/>
                    </a:lnTo>
                    <a:cubicBezTo>
                      <a:pt x="-2044" y="13130"/>
                      <a:pt x="2526" y="3809"/>
                      <a:pt x="11092" y="874"/>
                    </a:cubicBezTo>
                    <a:cubicBezTo>
                      <a:pt x="19676" y="-2025"/>
                      <a:pt x="28986" y="2518"/>
                      <a:pt x="31921" y="11080"/>
                    </a:cubicBezTo>
                    <a:lnTo>
                      <a:pt x="93958" y="192369"/>
                    </a:lnTo>
                    <a:cubicBezTo>
                      <a:pt x="96889" y="200940"/>
                      <a:pt x="92320" y="210265"/>
                      <a:pt x="83752" y="213195"/>
                    </a:cubicBezTo>
                    <a:cubicBezTo>
                      <a:pt x="81991" y="213796"/>
                      <a:pt x="80203" y="214080"/>
                      <a:pt x="78441" y="214080"/>
                    </a:cubicBezTo>
                    <a:close/>
                  </a:path>
                </a:pathLst>
              </a:custGeom>
              <a:solidFill>
                <a:srgbClr val="FFFFFF"/>
              </a:solidFill>
              <a:ln w="10864" cap="flat">
                <a:noFill/>
                <a:prstDash val="solid"/>
                <a:miter/>
              </a:ln>
            </p:spPr>
            <p:txBody>
              <a:bodyPr rtlCol="0" anchor="ctr"/>
              <a:lstStyle/>
              <a:p>
                <a:endParaRPr lang="en-US"/>
              </a:p>
            </p:txBody>
          </p:sp>
        </p:grpSp>
        <p:sp>
          <p:nvSpPr>
            <p:cNvPr id="93" name="Freeform: Shape 92">
              <a:extLst>
                <a:ext uri="{FF2B5EF4-FFF2-40B4-BE49-F238E27FC236}">
                  <a16:creationId xmlns:a16="http://schemas.microsoft.com/office/drawing/2014/main" id="{029AA300-6D5F-5375-848A-C881BB3BD07F}"/>
                </a:ext>
              </a:extLst>
            </p:cNvPr>
            <p:cNvSpPr/>
            <p:nvPr/>
          </p:nvSpPr>
          <p:spPr>
            <a:xfrm>
              <a:off x="11601024" y="5376235"/>
              <a:ext cx="224364" cy="224369"/>
            </a:xfrm>
            <a:custGeom>
              <a:avLst/>
              <a:gdLst>
                <a:gd name="connsiteX0" fmla="*/ 222333 w 224364"/>
                <a:gd name="connsiteY0" fmla="*/ 114458 h 224369"/>
                <a:gd name="connsiteX1" fmla="*/ 132675 w 224364"/>
                <a:gd name="connsiteY1" fmla="*/ 123887 h 224369"/>
                <a:gd name="connsiteX2" fmla="*/ 158658 w 224364"/>
                <a:gd name="connsiteY2" fmla="*/ 155577 h 224369"/>
                <a:gd name="connsiteX3" fmla="*/ 155464 w 224364"/>
                <a:gd name="connsiteY3" fmla="*/ 158767 h 224369"/>
                <a:gd name="connsiteX4" fmla="*/ 123748 w 224364"/>
                <a:gd name="connsiteY4" fmla="*/ 132665 h 224369"/>
                <a:gd name="connsiteX5" fmla="*/ 114435 w 224364"/>
                <a:gd name="connsiteY5" fmla="*/ 222336 h 224369"/>
                <a:gd name="connsiteX6" fmla="*/ 109922 w 224364"/>
                <a:gd name="connsiteY6" fmla="*/ 222339 h 224369"/>
                <a:gd name="connsiteX7" fmla="*/ 100491 w 224364"/>
                <a:gd name="connsiteY7" fmla="*/ 132665 h 224369"/>
                <a:gd name="connsiteX8" fmla="*/ 68855 w 224364"/>
                <a:gd name="connsiteY8" fmla="*/ 158701 h 224369"/>
                <a:gd name="connsiteX9" fmla="*/ 65661 w 224364"/>
                <a:gd name="connsiteY9" fmla="*/ 155509 h 224369"/>
                <a:gd name="connsiteX10" fmla="*/ 91637 w 224364"/>
                <a:gd name="connsiteY10" fmla="*/ 123887 h 224369"/>
                <a:gd name="connsiteX11" fmla="*/ 2031 w 224364"/>
                <a:gd name="connsiteY11" fmla="*/ 114458 h 224369"/>
                <a:gd name="connsiteX12" fmla="*/ 2034 w 224364"/>
                <a:gd name="connsiteY12" fmla="*/ 109945 h 224369"/>
                <a:gd name="connsiteX13" fmla="*/ 91712 w 224364"/>
                <a:gd name="connsiteY13" fmla="*/ 100630 h 224369"/>
                <a:gd name="connsiteX14" fmla="*/ 65609 w 224364"/>
                <a:gd name="connsiteY14" fmla="*/ 68815 h 224369"/>
                <a:gd name="connsiteX15" fmla="*/ 68805 w 224364"/>
                <a:gd name="connsiteY15" fmla="*/ 65624 h 224369"/>
                <a:gd name="connsiteX16" fmla="*/ 100491 w 224364"/>
                <a:gd name="connsiteY16" fmla="*/ 91703 h 224369"/>
                <a:gd name="connsiteX17" fmla="*/ 109922 w 224364"/>
                <a:gd name="connsiteY17" fmla="*/ 2031 h 224369"/>
                <a:gd name="connsiteX18" fmla="*/ 114435 w 224364"/>
                <a:gd name="connsiteY18" fmla="*/ 2035 h 224369"/>
                <a:gd name="connsiteX19" fmla="*/ 123748 w 224364"/>
                <a:gd name="connsiteY19" fmla="*/ 91703 h 224369"/>
                <a:gd name="connsiteX20" fmla="*/ 155435 w 224364"/>
                <a:gd name="connsiteY20" fmla="*/ 65719 h 224369"/>
                <a:gd name="connsiteX21" fmla="*/ 158628 w 224364"/>
                <a:gd name="connsiteY21" fmla="*/ 68914 h 224369"/>
                <a:gd name="connsiteX22" fmla="*/ 132526 w 224364"/>
                <a:gd name="connsiteY22" fmla="*/ 100630 h 224369"/>
                <a:gd name="connsiteX23" fmla="*/ 222331 w 224364"/>
                <a:gd name="connsiteY23" fmla="*/ 109945 h 224369"/>
                <a:gd name="connsiteX24" fmla="*/ 222333 w 224364"/>
                <a:gd name="connsiteY24" fmla="*/ 114458 h 22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4364" h="224369">
                  <a:moveTo>
                    <a:pt x="222333" y="114458"/>
                  </a:moveTo>
                  <a:lnTo>
                    <a:pt x="132675" y="123887"/>
                  </a:lnTo>
                  <a:lnTo>
                    <a:pt x="158658" y="155577"/>
                  </a:lnTo>
                  <a:cubicBezTo>
                    <a:pt x="160398" y="157698"/>
                    <a:pt x="157581" y="160510"/>
                    <a:pt x="155464" y="158767"/>
                  </a:cubicBezTo>
                  <a:lnTo>
                    <a:pt x="123748" y="132665"/>
                  </a:lnTo>
                  <a:lnTo>
                    <a:pt x="114435" y="222336"/>
                  </a:lnTo>
                  <a:cubicBezTo>
                    <a:pt x="114155" y="225046"/>
                    <a:pt x="110207" y="225049"/>
                    <a:pt x="109922" y="222339"/>
                  </a:cubicBezTo>
                  <a:lnTo>
                    <a:pt x="100491" y="132665"/>
                  </a:lnTo>
                  <a:lnTo>
                    <a:pt x="68855" y="158701"/>
                  </a:lnTo>
                  <a:cubicBezTo>
                    <a:pt x="66738" y="160446"/>
                    <a:pt x="63920" y="157630"/>
                    <a:pt x="65661" y="155509"/>
                  </a:cubicBezTo>
                  <a:lnTo>
                    <a:pt x="91637" y="123887"/>
                  </a:lnTo>
                  <a:lnTo>
                    <a:pt x="2031" y="114458"/>
                  </a:lnTo>
                  <a:cubicBezTo>
                    <a:pt x="-679" y="114173"/>
                    <a:pt x="-676" y="110225"/>
                    <a:pt x="2034" y="109945"/>
                  </a:cubicBezTo>
                  <a:lnTo>
                    <a:pt x="91712" y="100630"/>
                  </a:lnTo>
                  <a:lnTo>
                    <a:pt x="65609" y="68815"/>
                  </a:lnTo>
                  <a:cubicBezTo>
                    <a:pt x="63869" y="66696"/>
                    <a:pt x="66685" y="63882"/>
                    <a:pt x="68805" y="65624"/>
                  </a:cubicBezTo>
                  <a:lnTo>
                    <a:pt x="100491" y="91703"/>
                  </a:lnTo>
                  <a:lnTo>
                    <a:pt x="109922" y="2031"/>
                  </a:lnTo>
                  <a:cubicBezTo>
                    <a:pt x="110207" y="-679"/>
                    <a:pt x="114155" y="-677"/>
                    <a:pt x="114435" y="2035"/>
                  </a:cubicBezTo>
                  <a:lnTo>
                    <a:pt x="123748" y="91703"/>
                  </a:lnTo>
                  <a:lnTo>
                    <a:pt x="155435" y="65719"/>
                  </a:lnTo>
                  <a:cubicBezTo>
                    <a:pt x="157558" y="63980"/>
                    <a:pt x="160369" y="66796"/>
                    <a:pt x="158628" y="68914"/>
                  </a:cubicBezTo>
                  <a:lnTo>
                    <a:pt x="132526" y="100630"/>
                  </a:lnTo>
                  <a:lnTo>
                    <a:pt x="222331" y="109945"/>
                  </a:lnTo>
                  <a:cubicBezTo>
                    <a:pt x="225041" y="110225"/>
                    <a:pt x="225043" y="114173"/>
                    <a:pt x="222333" y="114458"/>
                  </a:cubicBezTo>
                  <a:close/>
                </a:path>
              </a:pathLst>
            </a:custGeom>
            <a:solidFill>
              <a:srgbClr val="FFFFFF"/>
            </a:solidFill>
            <a:ln w="10864"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71E3200A-C76F-B8DA-4181-C67823C35696}"/>
                </a:ext>
              </a:extLst>
            </p:cNvPr>
            <p:cNvSpPr/>
            <p:nvPr/>
          </p:nvSpPr>
          <p:spPr>
            <a:xfrm>
              <a:off x="11232978" y="6494411"/>
              <a:ext cx="224364" cy="224370"/>
            </a:xfrm>
            <a:custGeom>
              <a:avLst/>
              <a:gdLst>
                <a:gd name="connsiteX0" fmla="*/ 222333 w 224364"/>
                <a:gd name="connsiteY0" fmla="*/ 114459 h 224370"/>
                <a:gd name="connsiteX1" fmla="*/ 132675 w 224364"/>
                <a:gd name="connsiteY1" fmla="*/ 123882 h 224370"/>
                <a:gd name="connsiteX2" fmla="*/ 158658 w 224364"/>
                <a:gd name="connsiteY2" fmla="*/ 155575 h 224370"/>
                <a:gd name="connsiteX3" fmla="*/ 155463 w 224364"/>
                <a:gd name="connsiteY3" fmla="*/ 158767 h 224370"/>
                <a:gd name="connsiteX4" fmla="*/ 123748 w 224364"/>
                <a:gd name="connsiteY4" fmla="*/ 132661 h 224370"/>
                <a:gd name="connsiteX5" fmla="*/ 114435 w 224364"/>
                <a:gd name="connsiteY5" fmla="*/ 222337 h 224370"/>
                <a:gd name="connsiteX6" fmla="*/ 109922 w 224364"/>
                <a:gd name="connsiteY6" fmla="*/ 222337 h 224370"/>
                <a:gd name="connsiteX7" fmla="*/ 100490 w 224364"/>
                <a:gd name="connsiteY7" fmla="*/ 132661 h 224370"/>
                <a:gd name="connsiteX8" fmla="*/ 68856 w 224364"/>
                <a:gd name="connsiteY8" fmla="*/ 158701 h 224370"/>
                <a:gd name="connsiteX9" fmla="*/ 65662 w 224364"/>
                <a:gd name="connsiteY9" fmla="*/ 155509 h 224370"/>
                <a:gd name="connsiteX10" fmla="*/ 91636 w 224364"/>
                <a:gd name="connsiteY10" fmla="*/ 123882 h 224370"/>
                <a:gd name="connsiteX11" fmla="*/ 2031 w 224364"/>
                <a:gd name="connsiteY11" fmla="*/ 114459 h 224370"/>
                <a:gd name="connsiteX12" fmla="*/ 2034 w 224364"/>
                <a:gd name="connsiteY12" fmla="*/ 109944 h 224370"/>
                <a:gd name="connsiteX13" fmla="*/ 91712 w 224364"/>
                <a:gd name="connsiteY13" fmla="*/ 100630 h 224370"/>
                <a:gd name="connsiteX14" fmla="*/ 65608 w 224364"/>
                <a:gd name="connsiteY14" fmla="*/ 68818 h 224370"/>
                <a:gd name="connsiteX15" fmla="*/ 68806 w 224364"/>
                <a:gd name="connsiteY15" fmla="*/ 65625 h 224370"/>
                <a:gd name="connsiteX16" fmla="*/ 100490 w 224364"/>
                <a:gd name="connsiteY16" fmla="*/ 91698 h 224370"/>
                <a:gd name="connsiteX17" fmla="*/ 109922 w 224364"/>
                <a:gd name="connsiteY17" fmla="*/ 2033 h 224370"/>
                <a:gd name="connsiteX18" fmla="*/ 114435 w 224364"/>
                <a:gd name="connsiteY18" fmla="*/ 2033 h 224370"/>
                <a:gd name="connsiteX19" fmla="*/ 123748 w 224364"/>
                <a:gd name="connsiteY19" fmla="*/ 91698 h 224370"/>
                <a:gd name="connsiteX20" fmla="*/ 155436 w 224364"/>
                <a:gd name="connsiteY20" fmla="*/ 65724 h 224370"/>
                <a:gd name="connsiteX21" fmla="*/ 158627 w 224364"/>
                <a:gd name="connsiteY21" fmla="*/ 68916 h 224370"/>
                <a:gd name="connsiteX22" fmla="*/ 132527 w 224364"/>
                <a:gd name="connsiteY22" fmla="*/ 100630 h 224370"/>
                <a:gd name="connsiteX23" fmla="*/ 222330 w 224364"/>
                <a:gd name="connsiteY23" fmla="*/ 109944 h 224370"/>
                <a:gd name="connsiteX24" fmla="*/ 222333 w 224364"/>
                <a:gd name="connsiteY24" fmla="*/ 114459 h 22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4364" h="224370">
                  <a:moveTo>
                    <a:pt x="222333" y="114459"/>
                  </a:moveTo>
                  <a:lnTo>
                    <a:pt x="132675" y="123882"/>
                  </a:lnTo>
                  <a:lnTo>
                    <a:pt x="158658" y="155575"/>
                  </a:lnTo>
                  <a:cubicBezTo>
                    <a:pt x="160397" y="157695"/>
                    <a:pt x="157581" y="160516"/>
                    <a:pt x="155463" y="158767"/>
                  </a:cubicBezTo>
                  <a:lnTo>
                    <a:pt x="123748" y="132661"/>
                  </a:lnTo>
                  <a:lnTo>
                    <a:pt x="114435" y="222337"/>
                  </a:lnTo>
                  <a:cubicBezTo>
                    <a:pt x="114155" y="225048"/>
                    <a:pt x="110207" y="225048"/>
                    <a:pt x="109922" y="222337"/>
                  </a:cubicBezTo>
                  <a:lnTo>
                    <a:pt x="100490" y="132661"/>
                  </a:lnTo>
                  <a:lnTo>
                    <a:pt x="68856" y="158701"/>
                  </a:lnTo>
                  <a:cubicBezTo>
                    <a:pt x="66738" y="160450"/>
                    <a:pt x="63919" y="157630"/>
                    <a:pt x="65662" y="155509"/>
                  </a:cubicBezTo>
                  <a:lnTo>
                    <a:pt x="91636" y="123882"/>
                  </a:lnTo>
                  <a:lnTo>
                    <a:pt x="2031" y="114459"/>
                  </a:lnTo>
                  <a:cubicBezTo>
                    <a:pt x="-679" y="114175"/>
                    <a:pt x="-676" y="110228"/>
                    <a:pt x="2034" y="109944"/>
                  </a:cubicBezTo>
                  <a:lnTo>
                    <a:pt x="91712" y="100630"/>
                  </a:lnTo>
                  <a:lnTo>
                    <a:pt x="65608" y="68818"/>
                  </a:lnTo>
                  <a:cubicBezTo>
                    <a:pt x="63869" y="66697"/>
                    <a:pt x="66685" y="63887"/>
                    <a:pt x="68806" y="65625"/>
                  </a:cubicBezTo>
                  <a:lnTo>
                    <a:pt x="100490" y="91698"/>
                  </a:lnTo>
                  <a:lnTo>
                    <a:pt x="109922" y="2033"/>
                  </a:lnTo>
                  <a:cubicBezTo>
                    <a:pt x="110207" y="-678"/>
                    <a:pt x="114155" y="-678"/>
                    <a:pt x="114435" y="2033"/>
                  </a:cubicBezTo>
                  <a:lnTo>
                    <a:pt x="123748" y="91698"/>
                  </a:lnTo>
                  <a:lnTo>
                    <a:pt x="155436" y="65724"/>
                  </a:lnTo>
                  <a:cubicBezTo>
                    <a:pt x="157558" y="63975"/>
                    <a:pt x="160370" y="66795"/>
                    <a:pt x="158627" y="68916"/>
                  </a:cubicBezTo>
                  <a:lnTo>
                    <a:pt x="132527" y="100630"/>
                  </a:lnTo>
                  <a:lnTo>
                    <a:pt x="222330" y="109944"/>
                  </a:lnTo>
                  <a:cubicBezTo>
                    <a:pt x="225041" y="110228"/>
                    <a:pt x="225044" y="114175"/>
                    <a:pt x="222333" y="114459"/>
                  </a:cubicBezTo>
                  <a:close/>
                </a:path>
              </a:pathLst>
            </a:custGeom>
            <a:solidFill>
              <a:srgbClr val="FFFFFF"/>
            </a:solidFill>
            <a:ln w="10864"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D04EBCC1-5077-2B15-00CD-0FE5DF61C0BC}"/>
                </a:ext>
              </a:extLst>
            </p:cNvPr>
            <p:cNvSpPr/>
            <p:nvPr/>
          </p:nvSpPr>
          <p:spPr>
            <a:xfrm>
              <a:off x="11034087" y="5738580"/>
              <a:ext cx="224365" cy="224369"/>
            </a:xfrm>
            <a:custGeom>
              <a:avLst/>
              <a:gdLst>
                <a:gd name="connsiteX0" fmla="*/ 222334 w 224365"/>
                <a:gd name="connsiteY0" fmla="*/ 114458 h 224369"/>
                <a:gd name="connsiteX1" fmla="*/ 132675 w 224365"/>
                <a:gd name="connsiteY1" fmla="*/ 123887 h 224369"/>
                <a:gd name="connsiteX2" fmla="*/ 158658 w 224365"/>
                <a:gd name="connsiteY2" fmla="*/ 155577 h 224369"/>
                <a:gd name="connsiteX3" fmla="*/ 155464 w 224365"/>
                <a:gd name="connsiteY3" fmla="*/ 158766 h 224369"/>
                <a:gd name="connsiteX4" fmla="*/ 123748 w 224365"/>
                <a:gd name="connsiteY4" fmla="*/ 132666 h 224369"/>
                <a:gd name="connsiteX5" fmla="*/ 114435 w 224365"/>
                <a:gd name="connsiteY5" fmla="*/ 222336 h 224369"/>
                <a:gd name="connsiteX6" fmla="*/ 109922 w 224365"/>
                <a:gd name="connsiteY6" fmla="*/ 222338 h 224369"/>
                <a:gd name="connsiteX7" fmla="*/ 100491 w 224365"/>
                <a:gd name="connsiteY7" fmla="*/ 132666 h 224369"/>
                <a:gd name="connsiteX8" fmla="*/ 68856 w 224365"/>
                <a:gd name="connsiteY8" fmla="*/ 158700 h 224369"/>
                <a:gd name="connsiteX9" fmla="*/ 65662 w 224365"/>
                <a:gd name="connsiteY9" fmla="*/ 155509 h 224369"/>
                <a:gd name="connsiteX10" fmla="*/ 91637 w 224365"/>
                <a:gd name="connsiteY10" fmla="*/ 123887 h 224369"/>
                <a:gd name="connsiteX11" fmla="*/ 2031 w 224365"/>
                <a:gd name="connsiteY11" fmla="*/ 114458 h 224369"/>
                <a:gd name="connsiteX12" fmla="*/ 2035 w 224365"/>
                <a:gd name="connsiteY12" fmla="*/ 109945 h 224369"/>
                <a:gd name="connsiteX13" fmla="*/ 91713 w 224365"/>
                <a:gd name="connsiteY13" fmla="*/ 100629 h 224369"/>
                <a:gd name="connsiteX14" fmla="*/ 65609 w 224365"/>
                <a:gd name="connsiteY14" fmla="*/ 68816 h 224369"/>
                <a:gd name="connsiteX15" fmla="*/ 68806 w 224365"/>
                <a:gd name="connsiteY15" fmla="*/ 65623 h 224369"/>
                <a:gd name="connsiteX16" fmla="*/ 100491 w 224365"/>
                <a:gd name="connsiteY16" fmla="*/ 91702 h 224369"/>
                <a:gd name="connsiteX17" fmla="*/ 109922 w 224365"/>
                <a:gd name="connsiteY17" fmla="*/ 2031 h 224369"/>
                <a:gd name="connsiteX18" fmla="*/ 114435 w 224365"/>
                <a:gd name="connsiteY18" fmla="*/ 2034 h 224369"/>
                <a:gd name="connsiteX19" fmla="*/ 123748 w 224365"/>
                <a:gd name="connsiteY19" fmla="*/ 91702 h 224369"/>
                <a:gd name="connsiteX20" fmla="*/ 155436 w 224365"/>
                <a:gd name="connsiteY20" fmla="*/ 65720 h 224369"/>
                <a:gd name="connsiteX21" fmla="*/ 158628 w 224365"/>
                <a:gd name="connsiteY21" fmla="*/ 68914 h 224369"/>
                <a:gd name="connsiteX22" fmla="*/ 132527 w 224365"/>
                <a:gd name="connsiteY22" fmla="*/ 100629 h 224369"/>
                <a:gd name="connsiteX23" fmla="*/ 222331 w 224365"/>
                <a:gd name="connsiteY23" fmla="*/ 109945 h 224369"/>
                <a:gd name="connsiteX24" fmla="*/ 222334 w 224365"/>
                <a:gd name="connsiteY24" fmla="*/ 114458 h 22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4365" h="224369">
                  <a:moveTo>
                    <a:pt x="222334" y="114458"/>
                  </a:moveTo>
                  <a:lnTo>
                    <a:pt x="132675" y="123887"/>
                  </a:lnTo>
                  <a:lnTo>
                    <a:pt x="158658" y="155577"/>
                  </a:lnTo>
                  <a:cubicBezTo>
                    <a:pt x="160398" y="157698"/>
                    <a:pt x="157582" y="160511"/>
                    <a:pt x="155464" y="158766"/>
                  </a:cubicBezTo>
                  <a:lnTo>
                    <a:pt x="123748" y="132666"/>
                  </a:lnTo>
                  <a:lnTo>
                    <a:pt x="114435" y="222336"/>
                  </a:lnTo>
                  <a:cubicBezTo>
                    <a:pt x="114155" y="225046"/>
                    <a:pt x="110208" y="225048"/>
                    <a:pt x="109922" y="222338"/>
                  </a:cubicBezTo>
                  <a:lnTo>
                    <a:pt x="100491" y="132666"/>
                  </a:lnTo>
                  <a:lnTo>
                    <a:pt x="68856" y="158700"/>
                  </a:lnTo>
                  <a:cubicBezTo>
                    <a:pt x="66738" y="160445"/>
                    <a:pt x="63920" y="157629"/>
                    <a:pt x="65662" y="155509"/>
                  </a:cubicBezTo>
                  <a:lnTo>
                    <a:pt x="91637" y="123887"/>
                  </a:lnTo>
                  <a:lnTo>
                    <a:pt x="2031" y="114458"/>
                  </a:lnTo>
                  <a:cubicBezTo>
                    <a:pt x="-679" y="114173"/>
                    <a:pt x="-677" y="110225"/>
                    <a:pt x="2035" y="109945"/>
                  </a:cubicBezTo>
                  <a:lnTo>
                    <a:pt x="91713" y="100629"/>
                  </a:lnTo>
                  <a:lnTo>
                    <a:pt x="65609" y="68816"/>
                  </a:lnTo>
                  <a:cubicBezTo>
                    <a:pt x="63870" y="66696"/>
                    <a:pt x="66686" y="63882"/>
                    <a:pt x="68806" y="65623"/>
                  </a:cubicBezTo>
                  <a:lnTo>
                    <a:pt x="100491" y="91702"/>
                  </a:lnTo>
                  <a:lnTo>
                    <a:pt x="109922" y="2031"/>
                  </a:lnTo>
                  <a:cubicBezTo>
                    <a:pt x="110208" y="-679"/>
                    <a:pt x="114155" y="-676"/>
                    <a:pt x="114435" y="2034"/>
                  </a:cubicBezTo>
                  <a:lnTo>
                    <a:pt x="123748" y="91702"/>
                  </a:lnTo>
                  <a:lnTo>
                    <a:pt x="155436" y="65720"/>
                  </a:lnTo>
                  <a:cubicBezTo>
                    <a:pt x="157559" y="63980"/>
                    <a:pt x="160369" y="66796"/>
                    <a:pt x="158628" y="68914"/>
                  </a:cubicBezTo>
                  <a:lnTo>
                    <a:pt x="132527" y="100629"/>
                  </a:lnTo>
                  <a:lnTo>
                    <a:pt x="222331" y="109945"/>
                  </a:lnTo>
                  <a:cubicBezTo>
                    <a:pt x="225041" y="110225"/>
                    <a:pt x="225044" y="114173"/>
                    <a:pt x="222334" y="114458"/>
                  </a:cubicBezTo>
                  <a:close/>
                </a:path>
              </a:pathLst>
            </a:custGeom>
            <a:solidFill>
              <a:srgbClr val="FFFFFF"/>
            </a:solidFill>
            <a:ln w="10864" cap="flat">
              <a:noFill/>
              <a:prstDash val="solid"/>
              <a:miter/>
            </a:ln>
          </p:spPr>
          <p:txBody>
            <a:bodyPr rtlCol="0" anchor="ctr"/>
            <a:lstStyle/>
            <a:p>
              <a:endParaRPr lang="en-US"/>
            </a:p>
          </p:txBody>
        </p:sp>
      </p:grpSp>
      <p:pic>
        <p:nvPicPr>
          <p:cNvPr id="99" name="Picture 98">
            <a:extLst>
              <a:ext uri="{FF2B5EF4-FFF2-40B4-BE49-F238E27FC236}">
                <a16:creationId xmlns:a16="http://schemas.microsoft.com/office/drawing/2014/main" id="{CA6A6117-D479-073B-9A86-9AFE03D86C72}"/>
              </a:ext>
            </a:extLst>
          </p:cNvPr>
          <p:cNvPicPr>
            <a:picLocks noChangeAspect="1"/>
          </p:cNvPicPr>
          <p:nvPr/>
        </p:nvPicPr>
        <p:blipFill>
          <a:blip r:embed="rId3"/>
          <a:stretch>
            <a:fillRect/>
          </a:stretch>
        </p:blipFill>
        <p:spPr>
          <a:xfrm>
            <a:off x="1971675" y="2185987"/>
            <a:ext cx="7200900" cy="3447239"/>
          </a:xfrm>
          <a:prstGeom prst="rect">
            <a:avLst/>
          </a:prstGeom>
        </p:spPr>
      </p:pic>
      <p:sp>
        <p:nvSpPr>
          <p:cNvPr id="100" name="Rectangle: Rounded Corners 99">
            <a:extLst>
              <a:ext uri="{FF2B5EF4-FFF2-40B4-BE49-F238E27FC236}">
                <a16:creationId xmlns:a16="http://schemas.microsoft.com/office/drawing/2014/main" id="{B7D3816F-4D5A-7130-C96E-3DAF05203F8E}"/>
              </a:ext>
            </a:extLst>
          </p:cNvPr>
          <p:cNvSpPr/>
          <p:nvPr/>
        </p:nvSpPr>
        <p:spPr>
          <a:xfrm rot="16200000">
            <a:off x="2530993" y="4066027"/>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100 kg</a:t>
            </a:r>
          </a:p>
        </p:txBody>
      </p:sp>
      <p:sp>
        <p:nvSpPr>
          <p:cNvPr id="101" name="Rectangle: Rounded Corners 100">
            <a:extLst>
              <a:ext uri="{FF2B5EF4-FFF2-40B4-BE49-F238E27FC236}">
                <a16:creationId xmlns:a16="http://schemas.microsoft.com/office/drawing/2014/main" id="{76516614-C79A-79F5-2FF6-F8A55886464C}"/>
              </a:ext>
            </a:extLst>
          </p:cNvPr>
          <p:cNvSpPr/>
          <p:nvPr/>
        </p:nvSpPr>
        <p:spPr>
          <a:xfrm rot="16200000">
            <a:off x="3673994" y="4142227"/>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140 kg</a:t>
            </a:r>
          </a:p>
        </p:txBody>
      </p:sp>
      <p:sp>
        <p:nvSpPr>
          <p:cNvPr id="102" name="Rectangle: Rounded Corners 101">
            <a:extLst>
              <a:ext uri="{FF2B5EF4-FFF2-40B4-BE49-F238E27FC236}">
                <a16:creationId xmlns:a16="http://schemas.microsoft.com/office/drawing/2014/main" id="{3B6FC367-9F1B-E394-F4C9-B898973329E0}"/>
              </a:ext>
            </a:extLst>
          </p:cNvPr>
          <p:cNvSpPr/>
          <p:nvPr/>
        </p:nvSpPr>
        <p:spPr>
          <a:xfrm rot="16200000">
            <a:off x="4712218" y="2580127"/>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70 kg</a:t>
            </a:r>
          </a:p>
        </p:txBody>
      </p:sp>
      <p:sp>
        <p:nvSpPr>
          <p:cNvPr id="103" name="Rectangle: Rounded Corners 102">
            <a:extLst>
              <a:ext uri="{FF2B5EF4-FFF2-40B4-BE49-F238E27FC236}">
                <a16:creationId xmlns:a16="http://schemas.microsoft.com/office/drawing/2014/main" id="{92A3D1AB-E10C-E43C-4E87-880134EBC1DE}"/>
              </a:ext>
            </a:extLst>
          </p:cNvPr>
          <p:cNvSpPr/>
          <p:nvPr/>
        </p:nvSpPr>
        <p:spPr>
          <a:xfrm rot="16200000">
            <a:off x="5902845" y="2561076"/>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120 kg</a:t>
            </a:r>
          </a:p>
        </p:txBody>
      </p:sp>
      <p:sp>
        <p:nvSpPr>
          <p:cNvPr id="104" name="Rectangle: Rounded Corners 103">
            <a:extLst>
              <a:ext uri="{FF2B5EF4-FFF2-40B4-BE49-F238E27FC236}">
                <a16:creationId xmlns:a16="http://schemas.microsoft.com/office/drawing/2014/main" id="{55FC5CDF-D6FD-CC00-0484-1D031804062F}"/>
              </a:ext>
            </a:extLst>
          </p:cNvPr>
          <p:cNvSpPr/>
          <p:nvPr/>
        </p:nvSpPr>
        <p:spPr>
          <a:xfrm rot="16200000">
            <a:off x="6922022" y="4551801"/>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200 kg</a:t>
            </a:r>
          </a:p>
        </p:txBody>
      </p:sp>
      <p:sp>
        <p:nvSpPr>
          <p:cNvPr id="105" name="Rectangle: Rounded Corners 104">
            <a:extLst>
              <a:ext uri="{FF2B5EF4-FFF2-40B4-BE49-F238E27FC236}">
                <a16:creationId xmlns:a16="http://schemas.microsoft.com/office/drawing/2014/main" id="{9D7D7553-9B59-CED5-8373-E5E55AC21590}"/>
              </a:ext>
            </a:extLst>
          </p:cNvPr>
          <p:cNvSpPr/>
          <p:nvPr/>
        </p:nvSpPr>
        <p:spPr>
          <a:xfrm>
            <a:off x="6379097" y="3408801"/>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1 000 kg</a:t>
            </a:r>
          </a:p>
        </p:txBody>
      </p:sp>
      <p:pic>
        <p:nvPicPr>
          <p:cNvPr id="107" name="Picture 106" descr="A green tick mark on a black background&#10;&#10;Description automatically generated">
            <a:extLst>
              <a:ext uri="{FF2B5EF4-FFF2-40B4-BE49-F238E27FC236}">
                <a16:creationId xmlns:a16="http://schemas.microsoft.com/office/drawing/2014/main" id="{495359C5-3CFD-415A-88FA-46833B2B53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0375" y="3638550"/>
            <a:ext cx="956422" cy="809783"/>
          </a:xfrm>
          <a:prstGeom prst="rect">
            <a:avLst/>
          </a:prstGeom>
        </p:spPr>
      </p:pic>
      <p:pic>
        <p:nvPicPr>
          <p:cNvPr id="108" name="Picture 107" descr="A green tick mark on a black background&#10;&#10;Description automatically generated">
            <a:extLst>
              <a:ext uri="{FF2B5EF4-FFF2-40B4-BE49-F238E27FC236}">
                <a16:creationId xmlns:a16="http://schemas.microsoft.com/office/drawing/2014/main" id="{18340FE2-1CEA-637F-BE1F-4AE0BCFE9A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9775" y="2847975"/>
            <a:ext cx="956422" cy="809783"/>
          </a:xfrm>
          <a:prstGeom prst="rect">
            <a:avLst/>
          </a:prstGeom>
        </p:spPr>
      </p:pic>
      <p:pic>
        <p:nvPicPr>
          <p:cNvPr id="110" name="Picture 109" descr="A green tick mark on a black background&#10;&#10;Description automatically generated">
            <a:extLst>
              <a:ext uri="{FF2B5EF4-FFF2-40B4-BE49-F238E27FC236}">
                <a16:creationId xmlns:a16="http://schemas.microsoft.com/office/drawing/2014/main" id="{5E43A682-AC46-17F2-D4DD-E88612753A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86125" y="1885950"/>
            <a:ext cx="956422" cy="809783"/>
          </a:xfrm>
          <a:prstGeom prst="rect">
            <a:avLst/>
          </a:prstGeom>
        </p:spPr>
      </p:pic>
    </p:spTree>
    <p:extLst>
      <p:ext uri="{BB962C8B-B14F-4D97-AF65-F5344CB8AC3E}">
        <p14:creationId xmlns:p14="http://schemas.microsoft.com/office/powerpoint/2010/main" val="22425722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down)">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wipe(down)">
                                      <p:cBhvr>
                                        <p:cTn id="12" dur="500"/>
                                        <p:tgtEl>
                                          <p:spTgt spid="10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2"/>
                                        </p:tgtEl>
                                        <p:attrNameLst>
                                          <p:attrName>style.visibility</p:attrName>
                                        </p:attrNameLst>
                                      </p:cBhvr>
                                      <p:to>
                                        <p:strVal val="visible"/>
                                      </p:to>
                                    </p:set>
                                    <p:animEffect transition="in" filter="wipe(down)">
                                      <p:cBhvr>
                                        <p:cTn id="17" dur="500"/>
                                        <p:tgtEl>
                                          <p:spTgt spid="10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3"/>
                                        </p:tgtEl>
                                        <p:attrNameLst>
                                          <p:attrName>style.visibility</p:attrName>
                                        </p:attrNameLst>
                                      </p:cBhvr>
                                      <p:to>
                                        <p:strVal val="visible"/>
                                      </p:to>
                                    </p:set>
                                    <p:animEffect transition="in" filter="wipe(down)">
                                      <p:cBhvr>
                                        <p:cTn id="22" dur="500"/>
                                        <p:tgtEl>
                                          <p:spTgt spid="10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4"/>
                                        </p:tgtEl>
                                        <p:attrNameLst>
                                          <p:attrName>style.visibility</p:attrName>
                                        </p:attrNameLst>
                                      </p:cBhvr>
                                      <p:to>
                                        <p:strVal val="visible"/>
                                      </p:to>
                                    </p:set>
                                    <p:animEffect transition="in" filter="wipe(down)">
                                      <p:cBhvr>
                                        <p:cTn id="27" dur="500"/>
                                        <p:tgtEl>
                                          <p:spTgt spid="10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5"/>
                                        </p:tgtEl>
                                        <p:attrNameLst>
                                          <p:attrName>style.visibility</p:attrName>
                                        </p:attrNameLst>
                                      </p:cBhvr>
                                      <p:to>
                                        <p:strVal val="visible"/>
                                      </p:to>
                                    </p:set>
                                    <p:animEffect transition="in" filter="wipe(down)">
                                      <p:cBhvr>
                                        <p:cTn id="32" dur="500"/>
                                        <p:tgtEl>
                                          <p:spTgt spid="10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7"/>
                                        </p:tgtEl>
                                        <p:attrNameLst>
                                          <p:attrName>style.visibility</p:attrName>
                                        </p:attrNameLst>
                                      </p:cBhvr>
                                      <p:to>
                                        <p:strVal val="visible"/>
                                      </p:to>
                                    </p:set>
                                    <p:animEffect transition="in" filter="wipe(down)">
                                      <p:cBhvr>
                                        <p:cTn id="37" dur="500"/>
                                        <p:tgtEl>
                                          <p:spTgt spid="107"/>
                                        </p:tgtEl>
                                      </p:cBhvr>
                                    </p:animEffect>
                                  </p:childTnLst>
                                  <p:subTnLst>
                                    <p:audio>
                                      <p:cMediaNode>
                                        <p:cTn display="0" masterRel="sameClick">
                                          <p:stCondLst>
                                            <p:cond evt="begin" delay="0">
                                              <p:tn val="35"/>
                                            </p:cond>
                                          </p:stCondLst>
                                          <p:endCondLst>
                                            <p:cond evt="onStopAudio" delay="0">
                                              <p:tgtEl>
                                                <p:sldTgt/>
                                              </p:tgtEl>
                                            </p:cond>
                                          </p:endCondLst>
                                        </p:cTn>
                                        <p:tgtEl>
                                          <p:sndTgt r:embed="rId2" name="Am-thanh-tra-loi-dung-www_nhacchuongvui_com.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08"/>
                                        </p:tgtEl>
                                        <p:attrNameLst>
                                          <p:attrName>style.visibility</p:attrName>
                                        </p:attrNameLst>
                                      </p:cBhvr>
                                      <p:to>
                                        <p:strVal val="visible"/>
                                      </p:to>
                                    </p:set>
                                    <p:animEffect transition="in" filter="wipe(down)">
                                      <p:cBhvr>
                                        <p:cTn id="42" dur="500"/>
                                        <p:tgtEl>
                                          <p:spTgt spid="108"/>
                                        </p:tgtEl>
                                      </p:cBhvr>
                                    </p:animEffect>
                                  </p:childTnLst>
                                  <p:subTnLst>
                                    <p:audio>
                                      <p:cMediaNode>
                                        <p:cTn display="0" masterRel="sameClick">
                                          <p:stCondLst>
                                            <p:cond evt="begin" delay="0">
                                              <p:tn val="40"/>
                                            </p:cond>
                                          </p:stCondLst>
                                          <p:endCondLst>
                                            <p:cond evt="onStopAudio" delay="0">
                                              <p:tgtEl>
                                                <p:sldTgt/>
                                              </p:tgtEl>
                                            </p:cond>
                                          </p:endCondLst>
                                        </p:cTn>
                                        <p:tgtEl>
                                          <p:sndTgt r:embed="rId2" name="Am-thanh-tra-loi-dung-www_nhacchuongvui_com.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10"/>
                                        </p:tgtEl>
                                        <p:attrNameLst>
                                          <p:attrName>style.visibility</p:attrName>
                                        </p:attrNameLst>
                                      </p:cBhvr>
                                      <p:to>
                                        <p:strVal val="visible"/>
                                      </p:to>
                                    </p:set>
                                    <p:animEffect transition="in" filter="wipe(down)">
                                      <p:cBhvr>
                                        <p:cTn id="47" dur="500"/>
                                        <p:tgtEl>
                                          <p:spTgt spid="110"/>
                                        </p:tgtEl>
                                      </p:cBhvr>
                                    </p:animEffect>
                                  </p:childTnLst>
                                  <p:subTnLst>
                                    <p:audio>
                                      <p:cMediaNode>
                                        <p:cTn display="0" masterRel="sameClick">
                                          <p:stCondLst>
                                            <p:cond evt="begin" delay="0">
                                              <p:tn val="4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1" grpId="0" animBg="1"/>
      <p:bldP spid="102" grpId="0" animBg="1"/>
      <p:bldP spid="103" grpId="0" animBg="1"/>
      <p:bldP spid="104" grpId="0" animBg="1"/>
      <p:bldP spid="10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9">
            <a:extLst>
              <a:ext uri="{FF2B5EF4-FFF2-40B4-BE49-F238E27FC236}">
                <a16:creationId xmlns:a16="http://schemas.microsoft.com/office/drawing/2014/main" id="{4FE94AC7-75CC-4782-B804-D83DC860D842}"/>
              </a:ext>
            </a:extLst>
          </p:cNvPr>
          <p:cNvSpPr/>
          <p:nvPr/>
        </p:nvSpPr>
        <p:spPr>
          <a:xfrm>
            <a:off x="323850" y="431329"/>
            <a:ext cx="11544299" cy="599534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DFPOP1-W9"/>
              <a:ea typeface="宋体" panose="02010600030101010101" pitchFamily="2" charset="-122"/>
              <a:cs typeface="+mn-cs"/>
            </a:endParaRPr>
          </a:p>
        </p:txBody>
      </p:sp>
      <p:sp>
        <p:nvSpPr>
          <p:cNvPr id="16" name="矩形: 圆角 9">
            <a:extLst>
              <a:ext uri="{FF2B5EF4-FFF2-40B4-BE49-F238E27FC236}">
                <a16:creationId xmlns:a16="http://schemas.microsoft.com/office/drawing/2014/main" id="{E2E55BED-B5A6-45B4-BF76-5300C6EDB8B5}"/>
              </a:ext>
            </a:extLst>
          </p:cNvPr>
          <p:cNvSpPr/>
          <p:nvPr/>
        </p:nvSpPr>
        <p:spPr>
          <a:xfrm>
            <a:off x="153472" y="198783"/>
            <a:ext cx="11544299" cy="620461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DFPOP1-W9"/>
              <a:ea typeface="宋体" panose="02010600030101010101" pitchFamily="2" charset="-122"/>
              <a:cs typeface="+mn-cs"/>
            </a:endParaRPr>
          </a:p>
        </p:txBody>
      </p:sp>
      <p:grpSp>
        <p:nvGrpSpPr>
          <p:cNvPr id="13" name="Picture 2">
            <a:extLst>
              <a:ext uri="{FF2B5EF4-FFF2-40B4-BE49-F238E27FC236}">
                <a16:creationId xmlns:a16="http://schemas.microsoft.com/office/drawing/2014/main" id="{0DA525B8-F3A5-D53B-8992-6D80B1492422}"/>
              </a:ext>
            </a:extLst>
          </p:cNvPr>
          <p:cNvGrpSpPr/>
          <p:nvPr/>
        </p:nvGrpSpPr>
        <p:grpSpPr>
          <a:xfrm>
            <a:off x="0" y="5279861"/>
            <a:ext cx="1692515" cy="1692516"/>
            <a:chOff x="414745" y="5003636"/>
            <a:chExt cx="1692515" cy="1692516"/>
          </a:xfrm>
        </p:grpSpPr>
        <p:sp>
          <p:nvSpPr>
            <p:cNvPr id="14" name="Freeform: Shape 13">
              <a:extLst>
                <a:ext uri="{FF2B5EF4-FFF2-40B4-BE49-F238E27FC236}">
                  <a16:creationId xmlns:a16="http://schemas.microsoft.com/office/drawing/2014/main" id="{69B9116A-7404-4DB7-01A8-791117A908B1}"/>
                </a:ext>
              </a:extLst>
            </p:cNvPr>
            <p:cNvSpPr/>
            <p:nvPr/>
          </p:nvSpPr>
          <p:spPr>
            <a:xfrm>
              <a:off x="414745" y="5003636"/>
              <a:ext cx="1692515" cy="1692516"/>
            </a:xfrm>
            <a:custGeom>
              <a:avLst/>
              <a:gdLst>
                <a:gd name="connsiteX0" fmla="*/ 1692515 w 1692515"/>
                <a:gd name="connsiteY0" fmla="*/ 846193 h 1692516"/>
                <a:gd name="connsiteX1" fmla="*/ 846326 w 1692515"/>
                <a:gd name="connsiteY1" fmla="*/ 1692517 h 1692516"/>
                <a:gd name="connsiteX2" fmla="*/ 0 w 1692515"/>
                <a:gd name="connsiteY2" fmla="*/ 846193 h 1692516"/>
                <a:gd name="connsiteX3" fmla="*/ 846326 w 1692515"/>
                <a:gd name="connsiteY3" fmla="*/ 0 h 1692516"/>
                <a:gd name="connsiteX4" fmla="*/ 1692515 w 1692515"/>
                <a:gd name="connsiteY4" fmla="*/ 846193 h 1692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515" h="1692516">
                  <a:moveTo>
                    <a:pt x="1692515" y="846193"/>
                  </a:moveTo>
                  <a:cubicBezTo>
                    <a:pt x="1692515" y="1313578"/>
                    <a:pt x="1313709" y="1692517"/>
                    <a:pt x="846326" y="1692517"/>
                  </a:cubicBezTo>
                  <a:cubicBezTo>
                    <a:pt x="378945" y="1692517"/>
                    <a:pt x="0" y="1313578"/>
                    <a:pt x="0" y="846193"/>
                  </a:cubicBezTo>
                  <a:cubicBezTo>
                    <a:pt x="0" y="378811"/>
                    <a:pt x="378945" y="0"/>
                    <a:pt x="846326" y="0"/>
                  </a:cubicBezTo>
                  <a:cubicBezTo>
                    <a:pt x="1313709" y="0"/>
                    <a:pt x="1692515" y="378811"/>
                    <a:pt x="1692515" y="846193"/>
                  </a:cubicBezTo>
                  <a:close/>
                </a:path>
              </a:pathLst>
            </a:custGeom>
            <a:solidFill>
              <a:srgbClr val="B730AA"/>
            </a:solidFill>
            <a:ln w="1317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3252ABB8-BE45-D472-73C3-B5A5ABC8E044}"/>
                </a:ext>
              </a:extLst>
            </p:cNvPr>
            <p:cNvSpPr/>
            <p:nvPr/>
          </p:nvSpPr>
          <p:spPr>
            <a:xfrm>
              <a:off x="610302" y="5199194"/>
              <a:ext cx="1301406" cy="1301406"/>
            </a:xfrm>
            <a:custGeom>
              <a:avLst/>
              <a:gdLst>
                <a:gd name="connsiteX0" fmla="*/ 1301407 w 1301406"/>
                <a:gd name="connsiteY0" fmla="*/ 650701 h 1301406"/>
                <a:gd name="connsiteX1" fmla="*/ 1301288 w 1301406"/>
                <a:gd name="connsiteY1" fmla="*/ 662522 h 1301406"/>
                <a:gd name="connsiteX2" fmla="*/ 650701 w 1301406"/>
                <a:gd name="connsiteY2" fmla="*/ 1301407 h 1301406"/>
                <a:gd name="connsiteX3" fmla="*/ 11713 w 1301406"/>
                <a:gd name="connsiteY3" fmla="*/ 773791 h 1301406"/>
                <a:gd name="connsiteX4" fmla="*/ 0 w 1301406"/>
                <a:gd name="connsiteY4" fmla="*/ 650701 h 1301406"/>
                <a:gd name="connsiteX5" fmla="*/ 650701 w 1301406"/>
                <a:gd name="connsiteY5" fmla="*/ 0 h 1301406"/>
                <a:gd name="connsiteX6" fmla="*/ 1301407 w 1301406"/>
                <a:gd name="connsiteY6" fmla="*/ 650701 h 130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1406" h="1301406">
                  <a:moveTo>
                    <a:pt x="1301407" y="650701"/>
                  </a:moveTo>
                  <a:cubicBezTo>
                    <a:pt x="1301407" y="654604"/>
                    <a:pt x="1301407" y="658617"/>
                    <a:pt x="1301288" y="662522"/>
                  </a:cubicBezTo>
                  <a:cubicBezTo>
                    <a:pt x="1295007" y="1016612"/>
                    <a:pt x="1006201" y="1301407"/>
                    <a:pt x="650701" y="1301407"/>
                  </a:cubicBezTo>
                  <a:cubicBezTo>
                    <a:pt x="333377" y="1301407"/>
                    <a:pt x="69189" y="1074415"/>
                    <a:pt x="11713" y="773791"/>
                  </a:cubicBezTo>
                  <a:cubicBezTo>
                    <a:pt x="4012" y="733991"/>
                    <a:pt x="0" y="692779"/>
                    <a:pt x="0" y="650701"/>
                  </a:cubicBezTo>
                  <a:cubicBezTo>
                    <a:pt x="0" y="291405"/>
                    <a:pt x="291298" y="0"/>
                    <a:pt x="650701" y="0"/>
                  </a:cubicBezTo>
                  <a:cubicBezTo>
                    <a:pt x="1010104" y="0"/>
                    <a:pt x="1301407" y="291405"/>
                    <a:pt x="1301407" y="650701"/>
                  </a:cubicBezTo>
                  <a:close/>
                </a:path>
              </a:pathLst>
            </a:custGeom>
            <a:solidFill>
              <a:srgbClr val="A32391"/>
            </a:solidFill>
            <a:ln w="13171" cap="flat">
              <a:noFill/>
              <a:prstDash val="solid"/>
              <a:miter/>
            </a:ln>
          </p:spPr>
          <p:txBody>
            <a:bodyPr rtlCol="0" anchor="ctr"/>
            <a:lstStyle/>
            <a:p>
              <a:endParaRPr lang="en-US"/>
            </a:p>
          </p:txBody>
        </p:sp>
        <p:grpSp>
          <p:nvGrpSpPr>
            <p:cNvPr id="20" name="Picture 2">
              <a:extLst>
                <a:ext uri="{FF2B5EF4-FFF2-40B4-BE49-F238E27FC236}">
                  <a16:creationId xmlns:a16="http://schemas.microsoft.com/office/drawing/2014/main" id="{3A81F4ED-4118-7152-F041-BBA801688AAA}"/>
                </a:ext>
              </a:extLst>
            </p:cNvPr>
            <p:cNvGrpSpPr/>
            <p:nvPr/>
          </p:nvGrpSpPr>
          <p:grpSpPr>
            <a:xfrm>
              <a:off x="723506" y="5064357"/>
              <a:ext cx="1079405" cy="1479204"/>
              <a:chOff x="723506" y="5064357"/>
              <a:chExt cx="1079405" cy="1479204"/>
            </a:xfrm>
          </p:grpSpPr>
          <p:sp>
            <p:nvSpPr>
              <p:cNvPr id="21" name="Freeform: Shape 20">
                <a:extLst>
                  <a:ext uri="{FF2B5EF4-FFF2-40B4-BE49-F238E27FC236}">
                    <a16:creationId xmlns:a16="http://schemas.microsoft.com/office/drawing/2014/main" id="{FFFFD141-2649-A948-6D44-3FF87F1312B4}"/>
                  </a:ext>
                </a:extLst>
              </p:cNvPr>
              <p:cNvSpPr/>
              <p:nvPr/>
            </p:nvSpPr>
            <p:spPr>
              <a:xfrm>
                <a:off x="1157035" y="5064357"/>
                <a:ext cx="212542" cy="218044"/>
              </a:xfrm>
              <a:custGeom>
                <a:avLst/>
                <a:gdLst>
                  <a:gd name="connsiteX0" fmla="*/ 105903 w 212542"/>
                  <a:gd name="connsiteY0" fmla="*/ 218045 h 218044"/>
                  <a:gd name="connsiteX1" fmla="*/ 0 w 212542"/>
                  <a:gd name="connsiteY1" fmla="*/ 92418 h 218044"/>
                  <a:gd name="connsiteX2" fmla="*/ 106215 w 212542"/>
                  <a:gd name="connsiteY2" fmla="*/ 0 h 218044"/>
                  <a:gd name="connsiteX3" fmla="*/ 106115 w 212542"/>
                  <a:gd name="connsiteY3" fmla="*/ 0 h 218044"/>
                  <a:gd name="connsiteX4" fmla="*/ 212543 w 212542"/>
                  <a:gd name="connsiteY4" fmla="*/ 92166 h 218044"/>
                  <a:gd name="connsiteX5" fmla="*/ 106427 w 212542"/>
                  <a:gd name="connsiteY5" fmla="*/ 218045 h 21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542" h="218044">
                    <a:moveTo>
                      <a:pt x="105903" y="218045"/>
                    </a:moveTo>
                    <a:lnTo>
                      <a:pt x="0" y="92418"/>
                    </a:lnTo>
                    <a:lnTo>
                      <a:pt x="106215" y="0"/>
                    </a:lnTo>
                    <a:lnTo>
                      <a:pt x="106115" y="0"/>
                    </a:lnTo>
                    <a:lnTo>
                      <a:pt x="212543" y="92166"/>
                    </a:lnTo>
                    <a:lnTo>
                      <a:pt x="106427" y="218045"/>
                    </a:lnTo>
                    <a:close/>
                  </a:path>
                </a:pathLst>
              </a:custGeom>
              <a:solidFill>
                <a:srgbClr val="4FE88D"/>
              </a:solidFill>
              <a:ln w="1317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92A1E635-16CD-C6D1-433A-8C27C2BA48C9}"/>
                  </a:ext>
                </a:extLst>
              </p:cNvPr>
              <p:cNvSpPr/>
              <p:nvPr/>
            </p:nvSpPr>
            <p:spPr>
              <a:xfrm>
                <a:off x="1263462" y="5156523"/>
                <a:ext cx="114047" cy="224571"/>
              </a:xfrm>
              <a:custGeom>
                <a:avLst/>
                <a:gdLst>
                  <a:gd name="connsiteX0" fmla="*/ 114048 w 114047"/>
                  <a:gd name="connsiteY0" fmla="*/ 224572 h 224571"/>
                  <a:gd name="connsiteX1" fmla="*/ 106115 w 114047"/>
                  <a:gd name="connsiteY1" fmla="*/ 0 h 224571"/>
                  <a:gd name="connsiteX2" fmla="*/ 0 w 114047"/>
                  <a:gd name="connsiteY2" fmla="*/ 125879 h 224571"/>
                </a:gdLst>
                <a:ahLst/>
                <a:cxnLst>
                  <a:cxn ang="0">
                    <a:pos x="connsiteX0" y="connsiteY0"/>
                  </a:cxn>
                  <a:cxn ang="0">
                    <a:pos x="connsiteX1" y="connsiteY1"/>
                  </a:cxn>
                  <a:cxn ang="0">
                    <a:pos x="connsiteX2" y="connsiteY2"/>
                  </a:cxn>
                </a:cxnLst>
                <a:rect l="l" t="t" r="r" b="b"/>
                <a:pathLst>
                  <a:path w="114047" h="224571">
                    <a:moveTo>
                      <a:pt x="114048" y="224572"/>
                    </a:moveTo>
                    <a:lnTo>
                      <a:pt x="106115" y="0"/>
                    </a:lnTo>
                    <a:lnTo>
                      <a:pt x="0" y="125879"/>
                    </a:lnTo>
                    <a:close/>
                  </a:path>
                </a:pathLst>
              </a:custGeom>
              <a:solidFill>
                <a:srgbClr val="35D175"/>
              </a:solidFill>
              <a:ln w="13171"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6A2C730-72D4-25E7-3DE8-F41238AE092F}"/>
                  </a:ext>
                </a:extLst>
              </p:cNvPr>
              <p:cNvSpPr/>
              <p:nvPr/>
            </p:nvSpPr>
            <p:spPr>
              <a:xfrm>
                <a:off x="1369578" y="5156523"/>
                <a:ext cx="153446" cy="224571"/>
              </a:xfrm>
              <a:custGeom>
                <a:avLst/>
                <a:gdLst>
                  <a:gd name="connsiteX0" fmla="*/ 7932 w 153446"/>
                  <a:gd name="connsiteY0" fmla="*/ 224572 h 224571"/>
                  <a:gd name="connsiteX1" fmla="*/ 153446 w 153446"/>
                  <a:gd name="connsiteY1" fmla="*/ 132881 h 224571"/>
                  <a:gd name="connsiteX2" fmla="*/ 0 w 153446"/>
                  <a:gd name="connsiteY2" fmla="*/ 0 h 224571"/>
                </a:gdLst>
                <a:ahLst/>
                <a:cxnLst>
                  <a:cxn ang="0">
                    <a:pos x="connsiteX0" y="connsiteY0"/>
                  </a:cxn>
                  <a:cxn ang="0">
                    <a:pos x="connsiteX1" y="connsiteY1"/>
                  </a:cxn>
                  <a:cxn ang="0">
                    <a:pos x="connsiteX2" y="connsiteY2"/>
                  </a:cxn>
                </a:cxnLst>
                <a:rect l="l" t="t" r="r" b="b"/>
                <a:pathLst>
                  <a:path w="153446" h="224571">
                    <a:moveTo>
                      <a:pt x="7932" y="224572"/>
                    </a:moveTo>
                    <a:lnTo>
                      <a:pt x="153446" y="132881"/>
                    </a:lnTo>
                    <a:lnTo>
                      <a:pt x="0" y="0"/>
                    </a:lnTo>
                    <a:close/>
                  </a:path>
                </a:pathLst>
              </a:custGeom>
              <a:solidFill>
                <a:srgbClr val="4FE88D"/>
              </a:solidFill>
              <a:ln w="13171"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6902E26-F5D2-C93F-5E30-2E850D84B008}"/>
                  </a:ext>
                </a:extLst>
              </p:cNvPr>
              <p:cNvSpPr/>
              <p:nvPr/>
            </p:nvSpPr>
            <p:spPr>
              <a:xfrm>
                <a:off x="1409555" y="5289404"/>
                <a:ext cx="183142" cy="254006"/>
              </a:xfrm>
              <a:custGeom>
                <a:avLst/>
                <a:gdLst>
                  <a:gd name="connsiteX0" fmla="*/ 183142 w 183142"/>
                  <a:gd name="connsiteY0" fmla="*/ 254007 h 254006"/>
                  <a:gd name="connsiteX1" fmla="*/ 113469 w 183142"/>
                  <a:gd name="connsiteY1" fmla="*/ 0 h 254006"/>
                  <a:gd name="connsiteX2" fmla="*/ 0 w 183142"/>
                  <a:gd name="connsiteY2" fmla="*/ 208617 h 254006"/>
                </a:gdLst>
                <a:ahLst/>
                <a:cxnLst>
                  <a:cxn ang="0">
                    <a:pos x="connsiteX0" y="connsiteY0"/>
                  </a:cxn>
                  <a:cxn ang="0">
                    <a:pos x="connsiteX1" y="connsiteY1"/>
                  </a:cxn>
                  <a:cxn ang="0">
                    <a:pos x="connsiteX2" y="connsiteY2"/>
                  </a:cxn>
                </a:cxnLst>
                <a:rect l="l" t="t" r="r" b="b"/>
                <a:pathLst>
                  <a:path w="183142" h="254006">
                    <a:moveTo>
                      <a:pt x="183142" y="254007"/>
                    </a:moveTo>
                    <a:lnTo>
                      <a:pt x="113469" y="0"/>
                    </a:lnTo>
                    <a:lnTo>
                      <a:pt x="0" y="208617"/>
                    </a:lnTo>
                    <a:close/>
                  </a:path>
                </a:pathLst>
              </a:custGeom>
              <a:solidFill>
                <a:srgbClr val="4FE88D"/>
              </a:solidFill>
              <a:ln w="13171"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4D23E82-AF9F-04DA-D2B0-86B2FC0A3945}"/>
                  </a:ext>
                </a:extLst>
              </p:cNvPr>
              <p:cNvSpPr/>
              <p:nvPr/>
            </p:nvSpPr>
            <p:spPr>
              <a:xfrm>
                <a:off x="1377510" y="5289404"/>
                <a:ext cx="145514" cy="208617"/>
              </a:xfrm>
              <a:custGeom>
                <a:avLst/>
                <a:gdLst>
                  <a:gd name="connsiteX0" fmla="*/ 145514 w 145514"/>
                  <a:gd name="connsiteY0" fmla="*/ 0 h 208617"/>
                  <a:gd name="connsiteX1" fmla="*/ 32045 w 145514"/>
                  <a:gd name="connsiteY1" fmla="*/ 208617 h 208617"/>
                  <a:gd name="connsiteX2" fmla="*/ 0 w 145514"/>
                  <a:gd name="connsiteY2" fmla="*/ 91691 h 208617"/>
                </a:gdLst>
                <a:ahLst/>
                <a:cxnLst>
                  <a:cxn ang="0">
                    <a:pos x="connsiteX0" y="connsiteY0"/>
                  </a:cxn>
                  <a:cxn ang="0">
                    <a:pos x="connsiteX1" y="connsiteY1"/>
                  </a:cxn>
                  <a:cxn ang="0">
                    <a:pos x="connsiteX2" y="connsiteY2"/>
                  </a:cxn>
                </a:cxnLst>
                <a:rect l="l" t="t" r="r" b="b"/>
                <a:pathLst>
                  <a:path w="145514" h="208617">
                    <a:moveTo>
                      <a:pt x="145514" y="0"/>
                    </a:moveTo>
                    <a:lnTo>
                      <a:pt x="32045" y="208617"/>
                    </a:lnTo>
                    <a:lnTo>
                      <a:pt x="0" y="91691"/>
                    </a:lnTo>
                    <a:close/>
                  </a:path>
                </a:pathLst>
              </a:custGeom>
              <a:solidFill>
                <a:srgbClr val="35D175"/>
              </a:solidFill>
              <a:ln w="13171"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088727F-738C-65E9-877C-7FB72D19AA49}"/>
                  </a:ext>
                </a:extLst>
              </p:cNvPr>
              <p:cNvSpPr/>
              <p:nvPr/>
            </p:nvSpPr>
            <p:spPr>
              <a:xfrm>
                <a:off x="1409555" y="5498021"/>
                <a:ext cx="235196" cy="235167"/>
              </a:xfrm>
              <a:custGeom>
                <a:avLst/>
                <a:gdLst>
                  <a:gd name="connsiteX0" fmla="*/ 0 w 235196"/>
                  <a:gd name="connsiteY0" fmla="*/ 0 h 235167"/>
                  <a:gd name="connsiteX1" fmla="*/ 235196 w 235196"/>
                  <a:gd name="connsiteY1" fmla="*/ 235167 h 235167"/>
                  <a:gd name="connsiteX2" fmla="*/ 183142 w 235196"/>
                  <a:gd name="connsiteY2" fmla="*/ 45390 h 235167"/>
                </a:gdLst>
                <a:ahLst/>
                <a:cxnLst>
                  <a:cxn ang="0">
                    <a:pos x="connsiteX0" y="connsiteY0"/>
                  </a:cxn>
                  <a:cxn ang="0">
                    <a:pos x="connsiteX1" y="connsiteY1"/>
                  </a:cxn>
                  <a:cxn ang="0">
                    <a:pos x="connsiteX2" y="connsiteY2"/>
                  </a:cxn>
                </a:cxnLst>
                <a:rect l="l" t="t" r="r" b="b"/>
                <a:pathLst>
                  <a:path w="235196" h="235167">
                    <a:moveTo>
                      <a:pt x="0" y="0"/>
                    </a:moveTo>
                    <a:lnTo>
                      <a:pt x="235196" y="235167"/>
                    </a:lnTo>
                    <a:lnTo>
                      <a:pt x="183142" y="45390"/>
                    </a:lnTo>
                    <a:close/>
                  </a:path>
                </a:pathLst>
              </a:custGeom>
              <a:solidFill>
                <a:srgbClr val="35D175"/>
              </a:solidFill>
              <a:ln w="13171"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E10E8D9-3E37-02FB-0D4D-6CB5D13E5B3A}"/>
                  </a:ext>
                </a:extLst>
              </p:cNvPr>
              <p:cNvSpPr/>
              <p:nvPr/>
            </p:nvSpPr>
            <p:spPr>
              <a:xfrm>
                <a:off x="1409555" y="5498021"/>
                <a:ext cx="235196" cy="361284"/>
              </a:xfrm>
              <a:custGeom>
                <a:avLst/>
                <a:gdLst>
                  <a:gd name="connsiteX0" fmla="*/ 235196 w 235196"/>
                  <a:gd name="connsiteY0" fmla="*/ 235167 h 361284"/>
                  <a:gd name="connsiteX1" fmla="*/ 0 w 235196"/>
                  <a:gd name="connsiteY1" fmla="*/ 0 h 361284"/>
                  <a:gd name="connsiteX2" fmla="*/ 99084 w 235196"/>
                  <a:gd name="connsiteY2" fmla="*/ 361285 h 361284"/>
                </a:gdLst>
                <a:ahLst/>
                <a:cxnLst>
                  <a:cxn ang="0">
                    <a:pos x="connsiteX0" y="connsiteY0"/>
                  </a:cxn>
                  <a:cxn ang="0">
                    <a:pos x="connsiteX1" y="connsiteY1"/>
                  </a:cxn>
                  <a:cxn ang="0">
                    <a:pos x="connsiteX2" y="connsiteY2"/>
                  </a:cxn>
                </a:cxnLst>
                <a:rect l="l" t="t" r="r" b="b"/>
                <a:pathLst>
                  <a:path w="235196" h="361284">
                    <a:moveTo>
                      <a:pt x="235196" y="235167"/>
                    </a:moveTo>
                    <a:lnTo>
                      <a:pt x="0" y="0"/>
                    </a:lnTo>
                    <a:lnTo>
                      <a:pt x="99084" y="361285"/>
                    </a:lnTo>
                    <a:close/>
                  </a:path>
                </a:pathLst>
              </a:custGeom>
              <a:solidFill>
                <a:srgbClr val="4FE88D"/>
              </a:solidFill>
              <a:ln w="13171"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194DF999-98FA-849A-C74F-4A5259DDAD56}"/>
                  </a:ext>
                </a:extLst>
              </p:cNvPr>
              <p:cNvSpPr/>
              <p:nvPr/>
            </p:nvSpPr>
            <p:spPr>
              <a:xfrm>
                <a:off x="1508639" y="5733188"/>
                <a:ext cx="136112" cy="531633"/>
              </a:xfrm>
              <a:custGeom>
                <a:avLst/>
                <a:gdLst>
                  <a:gd name="connsiteX0" fmla="*/ 136113 w 136112"/>
                  <a:gd name="connsiteY0" fmla="*/ 0 h 531633"/>
                  <a:gd name="connsiteX1" fmla="*/ 111182 w 136112"/>
                  <a:gd name="connsiteY1" fmla="*/ 531634 h 531633"/>
                  <a:gd name="connsiteX2" fmla="*/ 0 w 136112"/>
                  <a:gd name="connsiteY2" fmla="*/ 126117 h 531633"/>
                </a:gdLst>
                <a:ahLst/>
                <a:cxnLst>
                  <a:cxn ang="0">
                    <a:pos x="connsiteX0" y="connsiteY0"/>
                  </a:cxn>
                  <a:cxn ang="0">
                    <a:pos x="connsiteX1" y="connsiteY1"/>
                  </a:cxn>
                  <a:cxn ang="0">
                    <a:pos x="connsiteX2" y="connsiteY2"/>
                  </a:cxn>
                </a:cxnLst>
                <a:rect l="l" t="t" r="r" b="b"/>
                <a:pathLst>
                  <a:path w="136112" h="531633">
                    <a:moveTo>
                      <a:pt x="136113" y="0"/>
                    </a:moveTo>
                    <a:lnTo>
                      <a:pt x="111182" y="531634"/>
                    </a:lnTo>
                    <a:lnTo>
                      <a:pt x="0" y="126117"/>
                    </a:lnTo>
                    <a:close/>
                  </a:path>
                </a:pathLst>
              </a:custGeom>
              <a:solidFill>
                <a:srgbClr val="35D175"/>
              </a:solidFill>
              <a:ln w="13171"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8A15684D-0110-36B3-5138-21B5A6A62CD1}"/>
                  </a:ext>
                </a:extLst>
              </p:cNvPr>
              <p:cNvSpPr/>
              <p:nvPr/>
            </p:nvSpPr>
            <p:spPr>
              <a:xfrm>
                <a:off x="1619821" y="5733188"/>
                <a:ext cx="183090" cy="576581"/>
              </a:xfrm>
              <a:custGeom>
                <a:avLst/>
                <a:gdLst>
                  <a:gd name="connsiteX0" fmla="*/ 183091 w 183090"/>
                  <a:gd name="connsiteY0" fmla="*/ 576582 h 576581"/>
                  <a:gd name="connsiteX1" fmla="*/ 0 w 183090"/>
                  <a:gd name="connsiteY1" fmla="*/ 531634 h 576581"/>
                  <a:gd name="connsiteX2" fmla="*/ 24930 w 183090"/>
                  <a:gd name="connsiteY2" fmla="*/ 0 h 576581"/>
                </a:gdLst>
                <a:ahLst/>
                <a:cxnLst>
                  <a:cxn ang="0">
                    <a:pos x="connsiteX0" y="connsiteY0"/>
                  </a:cxn>
                  <a:cxn ang="0">
                    <a:pos x="connsiteX1" y="connsiteY1"/>
                  </a:cxn>
                  <a:cxn ang="0">
                    <a:pos x="connsiteX2" y="connsiteY2"/>
                  </a:cxn>
                </a:cxnLst>
                <a:rect l="l" t="t" r="r" b="b"/>
                <a:pathLst>
                  <a:path w="183090" h="576581">
                    <a:moveTo>
                      <a:pt x="183091" y="576582"/>
                    </a:moveTo>
                    <a:lnTo>
                      <a:pt x="0" y="531634"/>
                    </a:lnTo>
                    <a:lnTo>
                      <a:pt x="24930" y="0"/>
                    </a:lnTo>
                    <a:close/>
                  </a:path>
                </a:pathLst>
              </a:custGeom>
              <a:solidFill>
                <a:srgbClr val="4FE88D"/>
              </a:solidFill>
              <a:ln w="13171"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8572EA4-0CED-C35D-EB2B-FD398595C481}"/>
                  </a:ext>
                </a:extLst>
              </p:cNvPr>
              <p:cNvSpPr/>
              <p:nvPr/>
            </p:nvSpPr>
            <p:spPr>
              <a:xfrm>
                <a:off x="1585334" y="6264821"/>
                <a:ext cx="217578" cy="278740"/>
              </a:xfrm>
              <a:custGeom>
                <a:avLst/>
                <a:gdLst>
                  <a:gd name="connsiteX0" fmla="*/ 34488 w 217578"/>
                  <a:gd name="connsiteY0" fmla="*/ 0 h 278740"/>
                  <a:gd name="connsiteX1" fmla="*/ 0 w 217578"/>
                  <a:gd name="connsiteY1" fmla="*/ 278740 h 278740"/>
                  <a:gd name="connsiteX2" fmla="*/ 217578 w 217578"/>
                  <a:gd name="connsiteY2" fmla="*/ 44948 h 278740"/>
                </a:gdLst>
                <a:ahLst/>
                <a:cxnLst>
                  <a:cxn ang="0">
                    <a:pos x="connsiteX0" y="connsiteY0"/>
                  </a:cxn>
                  <a:cxn ang="0">
                    <a:pos x="connsiteX1" y="connsiteY1"/>
                  </a:cxn>
                  <a:cxn ang="0">
                    <a:pos x="connsiteX2" y="connsiteY2"/>
                  </a:cxn>
                </a:cxnLst>
                <a:rect l="l" t="t" r="r" b="b"/>
                <a:pathLst>
                  <a:path w="217578" h="278740">
                    <a:moveTo>
                      <a:pt x="34488" y="0"/>
                    </a:moveTo>
                    <a:lnTo>
                      <a:pt x="0" y="278740"/>
                    </a:lnTo>
                    <a:lnTo>
                      <a:pt x="217578" y="44948"/>
                    </a:lnTo>
                    <a:close/>
                  </a:path>
                </a:pathLst>
              </a:custGeom>
              <a:solidFill>
                <a:srgbClr val="35D175"/>
              </a:solidFill>
              <a:ln w="13171"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6EEE2E75-B67F-EE4A-AE4D-7A710C462AB9}"/>
                  </a:ext>
                </a:extLst>
              </p:cNvPr>
              <p:cNvSpPr/>
              <p:nvPr/>
            </p:nvSpPr>
            <p:spPr>
              <a:xfrm>
                <a:off x="1513702" y="6264821"/>
                <a:ext cx="106119" cy="278740"/>
              </a:xfrm>
              <a:custGeom>
                <a:avLst/>
                <a:gdLst>
                  <a:gd name="connsiteX0" fmla="*/ 0 w 106119"/>
                  <a:gd name="connsiteY0" fmla="*/ 114024 h 278740"/>
                  <a:gd name="connsiteX1" fmla="*/ 71632 w 106119"/>
                  <a:gd name="connsiteY1" fmla="*/ 278740 h 278740"/>
                  <a:gd name="connsiteX2" fmla="*/ 106119 w 106119"/>
                  <a:gd name="connsiteY2" fmla="*/ 0 h 278740"/>
                </a:gdLst>
                <a:ahLst/>
                <a:cxnLst>
                  <a:cxn ang="0">
                    <a:pos x="connsiteX0" y="connsiteY0"/>
                  </a:cxn>
                  <a:cxn ang="0">
                    <a:pos x="connsiteX1" y="connsiteY1"/>
                  </a:cxn>
                  <a:cxn ang="0">
                    <a:pos x="connsiteX2" y="connsiteY2"/>
                  </a:cxn>
                </a:cxnLst>
                <a:rect l="l" t="t" r="r" b="b"/>
                <a:pathLst>
                  <a:path w="106119" h="278740">
                    <a:moveTo>
                      <a:pt x="0" y="114024"/>
                    </a:moveTo>
                    <a:lnTo>
                      <a:pt x="71632" y="278740"/>
                    </a:lnTo>
                    <a:lnTo>
                      <a:pt x="106119" y="0"/>
                    </a:lnTo>
                    <a:close/>
                  </a:path>
                </a:pathLst>
              </a:custGeom>
              <a:solidFill>
                <a:srgbClr val="4FE88D"/>
              </a:solidFill>
              <a:ln w="13171"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C42A84B4-FA57-E81B-96C4-DFE2FC511BFE}"/>
                  </a:ext>
                </a:extLst>
              </p:cNvPr>
              <p:cNvSpPr/>
              <p:nvPr/>
            </p:nvSpPr>
            <p:spPr>
              <a:xfrm>
                <a:off x="1013006" y="6378515"/>
                <a:ext cx="572327" cy="165046"/>
              </a:xfrm>
              <a:custGeom>
                <a:avLst/>
                <a:gdLst>
                  <a:gd name="connsiteX0" fmla="*/ 572328 w 572327"/>
                  <a:gd name="connsiteY0" fmla="*/ 165047 h 165046"/>
                  <a:gd name="connsiteX1" fmla="*/ 0 w 572327"/>
                  <a:gd name="connsiteY1" fmla="*/ 0 h 165046"/>
                  <a:gd name="connsiteX2" fmla="*/ 500696 w 572327"/>
                  <a:gd name="connsiteY2" fmla="*/ 331 h 165046"/>
                </a:gdLst>
                <a:ahLst/>
                <a:cxnLst>
                  <a:cxn ang="0">
                    <a:pos x="connsiteX0" y="connsiteY0"/>
                  </a:cxn>
                  <a:cxn ang="0">
                    <a:pos x="connsiteX1" y="connsiteY1"/>
                  </a:cxn>
                  <a:cxn ang="0">
                    <a:pos x="connsiteX2" y="connsiteY2"/>
                  </a:cxn>
                </a:cxnLst>
                <a:rect l="l" t="t" r="r" b="b"/>
                <a:pathLst>
                  <a:path w="572327" h="165046">
                    <a:moveTo>
                      <a:pt x="572328" y="165047"/>
                    </a:moveTo>
                    <a:lnTo>
                      <a:pt x="0" y="0"/>
                    </a:lnTo>
                    <a:lnTo>
                      <a:pt x="500696" y="331"/>
                    </a:lnTo>
                    <a:close/>
                  </a:path>
                </a:pathLst>
              </a:custGeom>
              <a:solidFill>
                <a:srgbClr val="4FE88D"/>
              </a:solidFill>
              <a:ln w="13171"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4AC92DFF-2276-6293-7726-224345316A54}"/>
                  </a:ext>
                </a:extLst>
              </p:cNvPr>
              <p:cNvSpPr/>
              <p:nvPr/>
            </p:nvSpPr>
            <p:spPr>
              <a:xfrm>
                <a:off x="941080" y="6378515"/>
                <a:ext cx="644253" cy="165046"/>
              </a:xfrm>
              <a:custGeom>
                <a:avLst/>
                <a:gdLst>
                  <a:gd name="connsiteX0" fmla="*/ 71925 w 644253"/>
                  <a:gd name="connsiteY0" fmla="*/ 0 h 165046"/>
                  <a:gd name="connsiteX1" fmla="*/ 0 w 644253"/>
                  <a:gd name="connsiteY1" fmla="*/ 165047 h 165046"/>
                  <a:gd name="connsiteX2" fmla="*/ 644253 w 644253"/>
                  <a:gd name="connsiteY2" fmla="*/ 165047 h 165046"/>
                </a:gdLst>
                <a:ahLst/>
                <a:cxnLst>
                  <a:cxn ang="0">
                    <a:pos x="connsiteX0" y="connsiteY0"/>
                  </a:cxn>
                  <a:cxn ang="0">
                    <a:pos x="connsiteX1" y="connsiteY1"/>
                  </a:cxn>
                  <a:cxn ang="0">
                    <a:pos x="connsiteX2" y="connsiteY2"/>
                  </a:cxn>
                </a:cxnLst>
                <a:rect l="l" t="t" r="r" b="b"/>
                <a:pathLst>
                  <a:path w="644253" h="165046">
                    <a:moveTo>
                      <a:pt x="71925" y="0"/>
                    </a:moveTo>
                    <a:lnTo>
                      <a:pt x="0" y="165047"/>
                    </a:lnTo>
                    <a:lnTo>
                      <a:pt x="644253" y="165047"/>
                    </a:lnTo>
                    <a:close/>
                  </a:path>
                </a:pathLst>
              </a:custGeom>
              <a:solidFill>
                <a:srgbClr val="35D175"/>
              </a:solidFill>
              <a:ln w="13171"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3FB1EF99-39E1-28BE-1E69-4C42BB8CE420}"/>
                  </a:ext>
                </a:extLst>
              </p:cNvPr>
              <p:cNvSpPr/>
              <p:nvPr/>
            </p:nvSpPr>
            <p:spPr>
              <a:xfrm>
                <a:off x="1148904" y="5156523"/>
                <a:ext cx="114047" cy="224571"/>
              </a:xfrm>
              <a:custGeom>
                <a:avLst/>
                <a:gdLst>
                  <a:gd name="connsiteX0" fmla="*/ 0 w 114047"/>
                  <a:gd name="connsiteY0" fmla="*/ 224572 h 224571"/>
                  <a:gd name="connsiteX1" fmla="*/ 7932 w 114047"/>
                  <a:gd name="connsiteY1" fmla="*/ 0 h 224571"/>
                  <a:gd name="connsiteX2" fmla="*/ 114048 w 114047"/>
                  <a:gd name="connsiteY2" fmla="*/ 125879 h 224571"/>
                </a:gdLst>
                <a:ahLst/>
                <a:cxnLst>
                  <a:cxn ang="0">
                    <a:pos x="connsiteX0" y="connsiteY0"/>
                  </a:cxn>
                  <a:cxn ang="0">
                    <a:pos x="connsiteX1" y="connsiteY1"/>
                  </a:cxn>
                  <a:cxn ang="0">
                    <a:pos x="connsiteX2" y="connsiteY2"/>
                  </a:cxn>
                </a:cxnLst>
                <a:rect l="l" t="t" r="r" b="b"/>
                <a:pathLst>
                  <a:path w="114047" h="224571">
                    <a:moveTo>
                      <a:pt x="0" y="224572"/>
                    </a:moveTo>
                    <a:lnTo>
                      <a:pt x="7932" y="0"/>
                    </a:lnTo>
                    <a:lnTo>
                      <a:pt x="114048" y="125879"/>
                    </a:lnTo>
                    <a:close/>
                  </a:path>
                </a:pathLst>
              </a:custGeom>
              <a:solidFill>
                <a:srgbClr val="35D175"/>
              </a:solidFill>
              <a:ln w="13171"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A984E522-F1F6-6EA5-C8CA-8F278FFC6D1E}"/>
                  </a:ext>
                </a:extLst>
              </p:cNvPr>
              <p:cNvSpPr/>
              <p:nvPr/>
            </p:nvSpPr>
            <p:spPr>
              <a:xfrm>
                <a:off x="1003390" y="5156523"/>
                <a:ext cx="153446" cy="224571"/>
              </a:xfrm>
              <a:custGeom>
                <a:avLst/>
                <a:gdLst>
                  <a:gd name="connsiteX0" fmla="*/ 145514 w 153446"/>
                  <a:gd name="connsiteY0" fmla="*/ 224572 h 224571"/>
                  <a:gd name="connsiteX1" fmla="*/ 0 w 153446"/>
                  <a:gd name="connsiteY1" fmla="*/ 132881 h 224571"/>
                  <a:gd name="connsiteX2" fmla="*/ 153446 w 153446"/>
                  <a:gd name="connsiteY2" fmla="*/ 0 h 224571"/>
                </a:gdLst>
                <a:ahLst/>
                <a:cxnLst>
                  <a:cxn ang="0">
                    <a:pos x="connsiteX0" y="connsiteY0"/>
                  </a:cxn>
                  <a:cxn ang="0">
                    <a:pos x="connsiteX1" y="connsiteY1"/>
                  </a:cxn>
                  <a:cxn ang="0">
                    <a:pos x="connsiteX2" y="connsiteY2"/>
                  </a:cxn>
                </a:cxnLst>
                <a:rect l="l" t="t" r="r" b="b"/>
                <a:pathLst>
                  <a:path w="153446" h="224571">
                    <a:moveTo>
                      <a:pt x="145514" y="224572"/>
                    </a:moveTo>
                    <a:lnTo>
                      <a:pt x="0" y="132881"/>
                    </a:lnTo>
                    <a:lnTo>
                      <a:pt x="153446" y="0"/>
                    </a:lnTo>
                    <a:close/>
                  </a:path>
                </a:pathLst>
              </a:custGeom>
              <a:solidFill>
                <a:srgbClr val="4FE88D"/>
              </a:solidFill>
              <a:ln w="13171"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C9489A93-5D37-32DB-4D36-82D1940F56E4}"/>
                  </a:ext>
                </a:extLst>
              </p:cNvPr>
              <p:cNvSpPr/>
              <p:nvPr/>
            </p:nvSpPr>
            <p:spPr>
              <a:xfrm>
                <a:off x="933717" y="5289404"/>
                <a:ext cx="183142" cy="254006"/>
              </a:xfrm>
              <a:custGeom>
                <a:avLst/>
                <a:gdLst>
                  <a:gd name="connsiteX0" fmla="*/ 0 w 183142"/>
                  <a:gd name="connsiteY0" fmla="*/ 254007 h 254006"/>
                  <a:gd name="connsiteX1" fmla="*/ 69673 w 183142"/>
                  <a:gd name="connsiteY1" fmla="*/ 0 h 254006"/>
                  <a:gd name="connsiteX2" fmla="*/ 183142 w 183142"/>
                  <a:gd name="connsiteY2" fmla="*/ 208617 h 254006"/>
                </a:gdLst>
                <a:ahLst/>
                <a:cxnLst>
                  <a:cxn ang="0">
                    <a:pos x="connsiteX0" y="connsiteY0"/>
                  </a:cxn>
                  <a:cxn ang="0">
                    <a:pos x="connsiteX1" y="connsiteY1"/>
                  </a:cxn>
                  <a:cxn ang="0">
                    <a:pos x="connsiteX2" y="connsiteY2"/>
                  </a:cxn>
                </a:cxnLst>
                <a:rect l="l" t="t" r="r" b="b"/>
                <a:pathLst>
                  <a:path w="183142" h="254006">
                    <a:moveTo>
                      <a:pt x="0" y="254007"/>
                    </a:moveTo>
                    <a:lnTo>
                      <a:pt x="69673" y="0"/>
                    </a:lnTo>
                    <a:lnTo>
                      <a:pt x="183142" y="208617"/>
                    </a:lnTo>
                    <a:close/>
                  </a:path>
                </a:pathLst>
              </a:custGeom>
              <a:solidFill>
                <a:srgbClr val="4FE88D"/>
              </a:solidFill>
              <a:ln w="13171"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E634EC3-27CD-6863-90D7-2868F472E1E7}"/>
                  </a:ext>
                </a:extLst>
              </p:cNvPr>
              <p:cNvSpPr/>
              <p:nvPr/>
            </p:nvSpPr>
            <p:spPr>
              <a:xfrm>
                <a:off x="1003390" y="5289404"/>
                <a:ext cx="145513" cy="208617"/>
              </a:xfrm>
              <a:custGeom>
                <a:avLst/>
                <a:gdLst>
                  <a:gd name="connsiteX0" fmla="*/ 0 w 145513"/>
                  <a:gd name="connsiteY0" fmla="*/ 0 h 208617"/>
                  <a:gd name="connsiteX1" fmla="*/ 113469 w 145513"/>
                  <a:gd name="connsiteY1" fmla="*/ 208617 h 208617"/>
                  <a:gd name="connsiteX2" fmla="*/ 145514 w 145513"/>
                  <a:gd name="connsiteY2" fmla="*/ 91691 h 208617"/>
                </a:gdLst>
                <a:ahLst/>
                <a:cxnLst>
                  <a:cxn ang="0">
                    <a:pos x="connsiteX0" y="connsiteY0"/>
                  </a:cxn>
                  <a:cxn ang="0">
                    <a:pos x="connsiteX1" y="connsiteY1"/>
                  </a:cxn>
                  <a:cxn ang="0">
                    <a:pos x="connsiteX2" y="connsiteY2"/>
                  </a:cxn>
                </a:cxnLst>
                <a:rect l="l" t="t" r="r" b="b"/>
                <a:pathLst>
                  <a:path w="145513" h="208617">
                    <a:moveTo>
                      <a:pt x="0" y="0"/>
                    </a:moveTo>
                    <a:lnTo>
                      <a:pt x="113469" y="208617"/>
                    </a:lnTo>
                    <a:lnTo>
                      <a:pt x="145514" y="91691"/>
                    </a:lnTo>
                    <a:close/>
                  </a:path>
                </a:pathLst>
              </a:custGeom>
              <a:solidFill>
                <a:srgbClr val="35D175"/>
              </a:solidFill>
              <a:ln w="13171"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0EFDCC7-9E69-68D0-1AC8-7322FCAB0344}"/>
                  </a:ext>
                </a:extLst>
              </p:cNvPr>
              <p:cNvSpPr/>
              <p:nvPr/>
            </p:nvSpPr>
            <p:spPr>
              <a:xfrm>
                <a:off x="881662" y="5498021"/>
                <a:ext cx="235196" cy="235167"/>
              </a:xfrm>
              <a:custGeom>
                <a:avLst/>
                <a:gdLst>
                  <a:gd name="connsiteX0" fmla="*/ 235196 w 235196"/>
                  <a:gd name="connsiteY0" fmla="*/ 0 h 235167"/>
                  <a:gd name="connsiteX1" fmla="*/ 0 w 235196"/>
                  <a:gd name="connsiteY1" fmla="*/ 235167 h 235167"/>
                  <a:gd name="connsiteX2" fmla="*/ 52054 w 235196"/>
                  <a:gd name="connsiteY2" fmla="*/ 45390 h 235167"/>
                </a:gdLst>
                <a:ahLst/>
                <a:cxnLst>
                  <a:cxn ang="0">
                    <a:pos x="connsiteX0" y="connsiteY0"/>
                  </a:cxn>
                  <a:cxn ang="0">
                    <a:pos x="connsiteX1" y="connsiteY1"/>
                  </a:cxn>
                  <a:cxn ang="0">
                    <a:pos x="connsiteX2" y="connsiteY2"/>
                  </a:cxn>
                </a:cxnLst>
                <a:rect l="l" t="t" r="r" b="b"/>
                <a:pathLst>
                  <a:path w="235196" h="235167">
                    <a:moveTo>
                      <a:pt x="235196" y="0"/>
                    </a:moveTo>
                    <a:lnTo>
                      <a:pt x="0" y="235167"/>
                    </a:lnTo>
                    <a:lnTo>
                      <a:pt x="52054" y="45390"/>
                    </a:lnTo>
                    <a:close/>
                  </a:path>
                </a:pathLst>
              </a:custGeom>
              <a:solidFill>
                <a:srgbClr val="35D175"/>
              </a:solidFill>
              <a:ln w="13171"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C5F64766-5DD9-2E29-338B-BC609A6ECBA7}"/>
                  </a:ext>
                </a:extLst>
              </p:cNvPr>
              <p:cNvSpPr/>
              <p:nvPr/>
            </p:nvSpPr>
            <p:spPr>
              <a:xfrm>
                <a:off x="881662" y="5498021"/>
                <a:ext cx="235196" cy="361284"/>
              </a:xfrm>
              <a:custGeom>
                <a:avLst/>
                <a:gdLst>
                  <a:gd name="connsiteX0" fmla="*/ 0 w 235196"/>
                  <a:gd name="connsiteY0" fmla="*/ 235167 h 361284"/>
                  <a:gd name="connsiteX1" fmla="*/ 235196 w 235196"/>
                  <a:gd name="connsiteY1" fmla="*/ 0 h 361284"/>
                  <a:gd name="connsiteX2" fmla="*/ 136113 w 235196"/>
                  <a:gd name="connsiteY2" fmla="*/ 361285 h 361284"/>
                </a:gdLst>
                <a:ahLst/>
                <a:cxnLst>
                  <a:cxn ang="0">
                    <a:pos x="connsiteX0" y="connsiteY0"/>
                  </a:cxn>
                  <a:cxn ang="0">
                    <a:pos x="connsiteX1" y="connsiteY1"/>
                  </a:cxn>
                  <a:cxn ang="0">
                    <a:pos x="connsiteX2" y="connsiteY2"/>
                  </a:cxn>
                </a:cxnLst>
                <a:rect l="l" t="t" r="r" b="b"/>
                <a:pathLst>
                  <a:path w="235196" h="361284">
                    <a:moveTo>
                      <a:pt x="0" y="235167"/>
                    </a:moveTo>
                    <a:lnTo>
                      <a:pt x="235196" y="0"/>
                    </a:lnTo>
                    <a:lnTo>
                      <a:pt x="136113" y="361285"/>
                    </a:lnTo>
                    <a:close/>
                  </a:path>
                </a:pathLst>
              </a:custGeom>
              <a:solidFill>
                <a:srgbClr val="4FE88D"/>
              </a:solidFill>
              <a:ln w="13171"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7E397712-D40F-BBD4-9DE1-C9F7FBD05214}"/>
                  </a:ext>
                </a:extLst>
              </p:cNvPr>
              <p:cNvSpPr/>
              <p:nvPr/>
            </p:nvSpPr>
            <p:spPr>
              <a:xfrm>
                <a:off x="881662" y="5733188"/>
                <a:ext cx="136112" cy="531633"/>
              </a:xfrm>
              <a:custGeom>
                <a:avLst/>
                <a:gdLst>
                  <a:gd name="connsiteX0" fmla="*/ 0 w 136112"/>
                  <a:gd name="connsiteY0" fmla="*/ 0 h 531633"/>
                  <a:gd name="connsiteX1" fmla="*/ 24930 w 136112"/>
                  <a:gd name="connsiteY1" fmla="*/ 531634 h 531633"/>
                  <a:gd name="connsiteX2" fmla="*/ 136113 w 136112"/>
                  <a:gd name="connsiteY2" fmla="*/ 126117 h 531633"/>
                </a:gdLst>
                <a:ahLst/>
                <a:cxnLst>
                  <a:cxn ang="0">
                    <a:pos x="connsiteX0" y="connsiteY0"/>
                  </a:cxn>
                  <a:cxn ang="0">
                    <a:pos x="connsiteX1" y="connsiteY1"/>
                  </a:cxn>
                  <a:cxn ang="0">
                    <a:pos x="connsiteX2" y="connsiteY2"/>
                  </a:cxn>
                </a:cxnLst>
                <a:rect l="l" t="t" r="r" b="b"/>
                <a:pathLst>
                  <a:path w="136112" h="531633">
                    <a:moveTo>
                      <a:pt x="0" y="0"/>
                    </a:moveTo>
                    <a:lnTo>
                      <a:pt x="24930" y="531634"/>
                    </a:lnTo>
                    <a:lnTo>
                      <a:pt x="136113" y="126117"/>
                    </a:lnTo>
                    <a:close/>
                  </a:path>
                </a:pathLst>
              </a:custGeom>
              <a:solidFill>
                <a:srgbClr val="35D175"/>
              </a:solidFill>
              <a:ln w="13171"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E6D4E3A6-CE2F-1A8B-A8A3-318445172F59}"/>
                  </a:ext>
                </a:extLst>
              </p:cNvPr>
              <p:cNvSpPr/>
              <p:nvPr/>
            </p:nvSpPr>
            <p:spPr>
              <a:xfrm>
                <a:off x="723506" y="5733188"/>
                <a:ext cx="183086" cy="576581"/>
              </a:xfrm>
              <a:custGeom>
                <a:avLst/>
                <a:gdLst>
                  <a:gd name="connsiteX0" fmla="*/ 0 w 183086"/>
                  <a:gd name="connsiteY0" fmla="*/ 576582 h 576581"/>
                  <a:gd name="connsiteX1" fmla="*/ 183086 w 183086"/>
                  <a:gd name="connsiteY1" fmla="*/ 531634 h 576581"/>
                  <a:gd name="connsiteX2" fmla="*/ 158156 w 183086"/>
                  <a:gd name="connsiteY2" fmla="*/ 0 h 576581"/>
                </a:gdLst>
                <a:ahLst/>
                <a:cxnLst>
                  <a:cxn ang="0">
                    <a:pos x="connsiteX0" y="connsiteY0"/>
                  </a:cxn>
                  <a:cxn ang="0">
                    <a:pos x="connsiteX1" y="connsiteY1"/>
                  </a:cxn>
                  <a:cxn ang="0">
                    <a:pos x="connsiteX2" y="connsiteY2"/>
                  </a:cxn>
                </a:cxnLst>
                <a:rect l="l" t="t" r="r" b="b"/>
                <a:pathLst>
                  <a:path w="183086" h="576581">
                    <a:moveTo>
                      <a:pt x="0" y="576582"/>
                    </a:moveTo>
                    <a:lnTo>
                      <a:pt x="183086" y="531634"/>
                    </a:lnTo>
                    <a:lnTo>
                      <a:pt x="158156" y="0"/>
                    </a:lnTo>
                    <a:close/>
                  </a:path>
                </a:pathLst>
              </a:custGeom>
              <a:solidFill>
                <a:srgbClr val="4FE88D"/>
              </a:solidFill>
              <a:ln w="13171"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158F27CE-C4CA-58C1-92D3-C7639EDCA170}"/>
                  </a:ext>
                </a:extLst>
              </p:cNvPr>
              <p:cNvSpPr/>
              <p:nvPr/>
            </p:nvSpPr>
            <p:spPr>
              <a:xfrm>
                <a:off x="723506" y="6264821"/>
                <a:ext cx="217574" cy="278740"/>
              </a:xfrm>
              <a:custGeom>
                <a:avLst/>
                <a:gdLst>
                  <a:gd name="connsiteX0" fmla="*/ 183086 w 217574"/>
                  <a:gd name="connsiteY0" fmla="*/ 0 h 278740"/>
                  <a:gd name="connsiteX1" fmla="*/ 217574 w 217574"/>
                  <a:gd name="connsiteY1" fmla="*/ 278740 h 278740"/>
                  <a:gd name="connsiteX2" fmla="*/ 0 w 217574"/>
                  <a:gd name="connsiteY2" fmla="*/ 44948 h 278740"/>
                </a:gdLst>
                <a:ahLst/>
                <a:cxnLst>
                  <a:cxn ang="0">
                    <a:pos x="connsiteX0" y="connsiteY0"/>
                  </a:cxn>
                  <a:cxn ang="0">
                    <a:pos x="connsiteX1" y="connsiteY1"/>
                  </a:cxn>
                  <a:cxn ang="0">
                    <a:pos x="connsiteX2" y="connsiteY2"/>
                  </a:cxn>
                </a:cxnLst>
                <a:rect l="l" t="t" r="r" b="b"/>
                <a:pathLst>
                  <a:path w="217574" h="278740">
                    <a:moveTo>
                      <a:pt x="183086" y="0"/>
                    </a:moveTo>
                    <a:lnTo>
                      <a:pt x="217574" y="278740"/>
                    </a:lnTo>
                    <a:lnTo>
                      <a:pt x="0" y="44948"/>
                    </a:lnTo>
                    <a:close/>
                  </a:path>
                </a:pathLst>
              </a:custGeom>
              <a:solidFill>
                <a:srgbClr val="35D175"/>
              </a:solidFill>
              <a:ln w="13171"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17620135-1540-558A-74E5-DD7544E6411B}"/>
                  </a:ext>
                </a:extLst>
              </p:cNvPr>
              <p:cNvSpPr/>
              <p:nvPr/>
            </p:nvSpPr>
            <p:spPr>
              <a:xfrm>
                <a:off x="906593" y="6264821"/>
                <a:ext cx="106119" cy="278740"/>
              </a:xfrm>
              <a:custGeom>
                <a:avLst/>
                <a:gdLst>
                  <a:gd name="connsiteX0" fmla="*/ 106119 w 106119"/>
                  <a:gd name="connsiteY0" fmla="*/ 114024 h 278740"/>
                  <a:gd name="connsiteX1" fmla="*/ 34488 w 106119"/>
                  <a:gd name="connsiteY1" fmla="*/ 278740 h 278740"/>
                  <a:gd name="connsiteX2" fmla="*/ 0 w 106119"/>
                  <a:gd name="connsiteY2" fmla="*/ 0 h 278740"/>
                </a:gdLst>
                <a:ahLst/>
                <a:cxnLst>
                  <a:cxn ang="0">
                    <a:pos x="connsiteX0" y="connsiteY0"/>
                  </a:cxn>
                  <a:cxn ang="0">
                    <a:pos x="connsiteX1" y="connsiteY1"/>
                  </a:cxn>
                  <a:cxn ang="0">
                    <a:pos x="connsiteX2" y="connsiteY2"/>
                  </a:cxn>
                </a:cxnLst>
                <a:rect l="l" t="t" r="r" b="b"/>
                <a:pathLst>
                  <a:path w="106119" h="278740">
                    <a:moveTo>
                      <a:pt x="106119" y="114024"/>
                    </a:moveTo>
                    <a:lnTo>
                      <a:pt x="34488" y="278740"/>
                    </a:lnTo>
                    <a:lnTo>
                      <a:pt x="0" y="0"/>
                    </a:lnTo>
                    <a:close/>
                  </a:path>
                </a:pathLst>
              </a:custGeom>
              <a:solidFill>
                <a:srgbClr val="4FE88D"/>
              </a:solidFill>
              <a:ln w="13171"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8FAE015D-9614-DE72-DB49-33EB9198C27C}"/>
                  </a:ext>
                </a:extLst>
              </p:cNvPr>
              <p:cNvSpPr/>
              <p:nvPr/>
            </p:nvSpPr>
            <p:spPr>
              <a:xfrm>
                <a:off x="906647" y="5282438"/>
                <a:ext cx="713133" cy="1096354"/>
              </a:xfrm>
              <a:custGeom>
                <a:avLst/>
                <a:gdLst>
                  <a:gd name="connsiteX0" fmla="*/ 713133 w 713133"/>
                  <a:gd name="connsiteY0" fmla="*/ 982379 h 1096354"/>
                  <a:gd name="connsiteX1" fmla="*/ 607005 w 713133"/>
                  <a:gd name="connsiteY1" fmla="*/ 1096354 h 1096354"/>
                  <a:gd name="connsiteX2" fmla="*/ 106381 w 713133"/>
                  <a:gd name="connsiteY2" fmla="*/ 1096103 h 1096354"/>
                  <a:gd name="connsiteX3" fmla="*/ 106127 w 713133"/>
                  <a:gd name="connsiteY3" fmla="*/ 1096354 h 1096354"/>
                  <a:gd name="connsiteX4" fmla="*/ 0 w 713133"/>
                  <a:gd name="connsiteY4" fmla="*/ 982379 h 1096354"/>
                  <a:gd name="connsiteX5" fmla="*/ 111067 w 713133"/>
                  <a:gd name="connsiteY5" fmla="*/ 576865 h 1096354"/>
                  <a:gd name="connsiteX6" fmla="*/ 210230 w 713133"/>
                  <a:gd name="connsiteY6" fmla="*/ 215548 h 1096354"/>
                  <a:gd name="connsiteX7" fmla="*/ 242270 w 713133"/>
                  <a:gd name="connsiteY7" fmla="*/ 98656 h 1096354"/>
                  <a:gd name="connsiteX8" fmla="*/ 356251 w 713133"/>
                  <a:gd name="connsiteY8" fmla="*/ 0 h 1096354"/>
                  <a:gd name="connsiteX9" fmla="*/ 356756 w 713133"/>
                  <a:gd name="connsiteY9" fmla="*/ 0 h 1096354"/>
                  <a:gd name="connsiteX10" fmla="*/ 470863 w 713133"/>
                  <a:gd name="connsiteY10" fmla="*/ 98656 h 1096354"/>
                  <a:gd name="connsiteX11" fmla="*/ 502904 w 713133"/>
                  <a:gd name="connsiteY11" fmla="*/ 215548 h 1096354"/>
                  <a:gd name="connsiteX12" fmla="*/ 601940 w 713133"/>
                  <a:gd name="connsiteY12" fmla="*/ 576865 h 109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3133" h="1096354">
                    <a:moveTo>
                      <a:pt x="713133" y="982379"/>
                    </a:moveTo>
                    <a:lnTo>
                      <a:pt x="607005" y="1096354"/>
                    </a:lnTo>
                    <a:lnTo>
                      <a:pt x="106381" y="1096103"/>
                    </a:lnTo>
                    <a:lnTo>
                      <a:pt x="106127" y="1096354"/>
                    </a:lnTo>
                    <a:lnTo>
                      <a:pt x="0" y="982379"/>
                    </a:lnTo>
                    <a:lnTo>
                      <a:pt x="111067" y="576865"/>
                    </a:lnTo>
                    <a:lnTo>
                      <a:pt x="210230" y="215548"/>
                    </a:lnTo>
                    <a:lnTo>
                      <a:pt x="242270" y="98656"/>
                    </a:lnTo>
                    <a:lnTo>
                      <a:pt x="356251" y="0"/>
                    </a:lnTo>
                    <a:lnTo>
                      <a:pt x="356756" y="0"/>
                    </a:lnTo>
                    <a:lnTo>
                      <a:pt x="470863" y="98656"/>
                    </a:lnTo>
                    <a:lnTo>
                      <a:pt x="502904" y="215548"/>
                    </a:lnTo>
                    <a:lnTo>
                      <a:pt x="601940" y="576865"/>
                    </a:lnTo>
                    <a:close/>
                  </a:path>
                </a:pathLst>
              </a:custGeom>
              <a:solidFill>
                <a:srgbClr val="35D175"/>
              </a:solidFill>
              <a:ln w="13171"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3CCD73AA-6D06-4AB6-B2E4-8187A1085D36}"/>
                  </a:ext>
                </a:extLst>
              </p:cNvPr>
              <p:cNvSpPr/>
              <p:nvPr/>
            </p:nvSpPr>
            <p:spPr>
              <a:xfrm>
                <a:off x="1262898" y="5282438"/>
                <a:ext cx="356882" cy="1096354"/>
              </a:xfrm>
              <a:custGeom>
                <a:avLst/>
                <a:gdLst>
                  <a:gd name="connsiteX0" fmla="*/ 356883 w 356882"/>
                  <a:gd name="connsiteY0" fmla="*/ 982379 h 1096354"/>
                  <a:gd name="connsiteX1" fmla="*/ 250754 w 356882"/>
                  <a:gd name="connsiteY1" fmla="*/ 1096354 h 1096354"/>
                  <a:gd name="connsiteX2" fmla="*/ 0 w 356882"/>
                  <a:gd name="connsiteY2" fmla="*/ 0 h 1096354"/>
                  <a:gd name="connsiteX3" fmla="*/ 114612 w 356882"/>
                  <a:gd name="connsiteY3" fmla="*/ 98656 h 1096354"/>
                </a:gdLst>
                <a:ahLst/>
                <a:cxnLst>
                  <a:cxn ang="0">
                    <a:pos x="connsiteX0" y="connsiteY0"/>
                  </a:cxn>
                  <a:cxn ang="0">
                    <a:pos x="connsiteX1" y="connsiteY1"/>
                  </a:cxn>
                  <a:cxn ang="0">
                    <a:pos x="connsiteX2" y="connsiteY2"/>
                  </a:cxn>
                  <a:cxn ang="0">
                    <a:pos x="connsiteX3" y="connsiteY3"/>
                  </a:cxn>
                </a:cxnLst>
                <a:rect l="l" t="t" r="r" b="b"/>
                <a:pathLst>
                  <a:path w="356882" h="1096354">
                    <a:moveTo>
                      <a:pt x="356883" y="982379"/>
                    </a:moveTo>
                    <a:lnTo>
                      <a:pt x="250754" y="1096354"/>
                    </a:lnTo>
                    <a:lnTo>
                      <a:pt x="0" y="0"/>
                    </a:lnTo>
                    <a:lnTo>
                      <a:pt x="114612" y="98656"/>
                    </a:lnTo>
                    <a:close/>
                  </a:path>
                </a:pathLst>
              </a:custGeom>
              <a:solidFill>
                <a:srgbClr val="40DD7F"/>
              </a:solidFill>
              <a:ln w="13171"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2739D74E-3283-C934-1B86-0B455422C1A1}"/>
                  </a:ext>
                </a:extLst>
              </p:cNvPr>
              <p:cNvSpPr/>
              <p:nvPr/>
            </p:nvSpPr>
            <p:spPr>
              <a:xfrm>
                <a:off x="906647" y="5282438"/>
                <a:ext cx="356882" cy="1096354"/>
              </a:xfrm>
              <a:custGeom>
                <a:avLst/>
                <a:gdLst>
                  <a:gd name="connsiteX0" fmla="*/ 0 w 356882"/>
                  <a:gd name="connsiteY0" fmla="*/ 982379 h 1096354"/>
                  <a:gd name="connsiteX1" fmla="*/ 106127 w 356882"/>
                  <a:gd name="connsiteY1" fmla="*/ 1096354 h 1096354"/>
                  <a:gd name="connsiteX2" fmla="*/ 356883 w 356882"/>
                  <a:gd name="connsiteY2" fmla="*/ 0 h 1096354"/>
                  <a:gd name="connsiteX3" fmla="*/ 242270 w 356882"/>
                  <a:gd name="connsiteY3" fmla="*/ 98656 h 1096354"/>
                </a:gdLst>
                <a:ahLst/>
                <a:cxnLst>
                  <a:cxn ang="0">
                    <a:pos x="connsiteX0" y="connsiteY0"/>
                  </a:cxn>
                  <a:cxn ang="0">
                    <a:pos x="connsiteX1" y="connsiteY1"/>
                  </a:cxn>
                  <a:cxn ang="0">
                    <a:pos x="connsiteX2" y="connsiteY2"/>
                  </a:cxn>
                  <a:cxn ang="0">
                    <a:pos x="connsiteX3" y="connsiteY3"/>
                  </a:cxn>
                </a:cxnLst>
                <a:rect l="l" t="t" r="r" b="b"/>
                <a:pathLst>
                  <a:path w="356882" h="1096354">
                    <a:moveTo>
                      <a:pt x="0" y="982379"/>
                    </a:moveTo>
                    <a:lnTo>
                      <a:pt x="106127" y="1096354"/>
                    </a:lnTo>
                    <a:lnTo>
                      <a:pt x="356883" y="0"/>
                    </a:lnTo>
                    <a:lnTo>
                      <a:pt x="242270" y="98656"/>
                    </a:lnTo>
                    <a:close/>
                  </a:path>
                </a:pathLst>
              </a:custGeom>
              <a:solidFill>
                <a:srgbClr val="40DD7F"/>
              </a:solidFill>
              <a:ln w="13171" cap="flat">
                <a:noFill/>
                <a:prstDash val="solid"/>
                <a:miter/>
              </a:ln>
            </p:spPr>
            <p:txBody>
              <a:bodyPr rtlCol="0" anchor="ctr"/>
              <a:lstStyle/>
              <a:p>
                <a:endParaRPr lang="en-US"/>
              </a:p>
            </p:txBody>
          </p:sp>
        </p:grpSp>
        <p:grpSp>
          <p:nvGrpSpPr>
            <p:cNvPr id="49" name="Picture 2">
              <a:extLst>
                <a:ext uri="{FF2B5EF4-FFF2-40B4-BE49-F238E27FC236}">
                  <a16:creationId xmlns:a16="http://schemas.microsoft.com/office/drawing/2014/main" id="{6DA3AFEA-67B3-B982-3972-E8870DF1668E}"/>
                </a:ext>
              </a:extLst>
            </p:cNvPr>
            <p:cNvGrpSpPr/>
            <p:nvPr/>
          </p:nvGrpSpPr>
          <p:grpSpPr>
            <a:xfrm>
              <a:off x="1341367" y="5465267"/>
              <a:ext cx="113193" cy="342705"/>
              <a:chOff x="1341367" y="5465267"/>
              <a:chExt cx="113193" cy="342705"/>
            </a:xfrm>
            <a:solidFill>
              <a:srgbClr val="FFFFFF"/>
            </a:solidFill>
          </p:grpSpPr>
          <p:sp>
            <p:nvSpPr>
              <p:cNvPr id="50" name="Freeform: Shape 49">
                <a:extLst>
                  <a:ext uri="{FF2B5EF4-FFF2-40B4-BE49-F238E27FC236}">
                    <a16:creationId xmlns:a16="http://schemas.microsoft.com/office/drawing/2014/main" id="{D35E717C-1227-5FBA-D819-A031C95DA795}"/>
                  </a:ext>
                </a:extLst>
              </p:cNvPr>
              <p:cNvSpPr/>
              <p:nvPr/>
            </p:nvSpPr>
            <p:spPr>
              <a:xfrm>
                <a:off x="1364391" y="5549205"/>
                <a:ext cx="90169" cy="258767"/>
              </a:xfrm>
              <a:custGeom>
                <a:avLst/>
                <a:gdLst>
                  <a:gd name="connsiteX0" fmla="*/ 64193 w 90169"/>
                  <a:gd name="connsiteY0" fmla="*/ 249037 h 258767"/>
                  <a:gd name="connsiteX1" fmla="*/ 474 w 90169"/>
                  <a:gd name="connsiteY1" fmla="*/ 16729 h 258767"/>
                  <a:gd name="connsiteX2" fmla="*/ 9727 w 90169"/>
                  <a:gd name="connsiteY2" fmla="*/ 478 h 258767"/>
                  <a:gd name="connsiteX3" fmla="*/ 25978 w 90169"/>
                  <a:gd name="connsiteY3" fmla="*/ 9730 h 258767"/>
                  <a:gd name="connsiteX4" fmla="*/ 89696 w 90169"/>
                  <a:gd name="connsiteY4" fmla="*/ 242039 h 258767"/>
                  <a:gd name="connsiteX5" fmla="*/ 80444 w 90169"/>
                  <a:gd name="connsiteY5" fmla="*/ 258289 h 258767"/>
                  <a:gd name="connsiteX6" fmla="*/ 64193 w 90169"/>
                  <a:gd name="connsiteY6" fmla="*/ 249037 h 25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69" h="258767">
                    <a:moveTo>
                      <a:pt x="64193" y="249037"/>
                    </a:moveTo>
                    <a:lnTo>
                      <a:pt x="474" y="16729"/>
                    </a:lnTo>
                    <a:cubicBezTo>
                      <a:pt x="-1455" y="9685"/>
                      <a:pt x="2682" y="2409"/>
                      <a:pt x="9727" y="478"/>
                    </a:cubicBezTo>
                    <a:cubicBezTo>
                      <a:pt x="16822" y="-1465"/>
                      <a:pt x="24053" y="2693"/>
                      <a:pt x="25978" y="9730"/>
                    </a:cubicBezTo>
                    <a:lnTo>
                      <a:pt x="89696" y="242039"/>
                    </a:lnTo>
                    <a:cubicBezTo>
                      <a:pt x="91626" y="249084"/>
                      <a:pt x="87488" y="256359"/>
                      <a:pt x="80444" y="258289"/>
                    </a:cubicBezTo>
                    <a:cubicBezTo>
                      <a:pt x="73379" y="260236"/>
                      <a:pt x="66116" y="256056"/>
                      <a:pt x="64193" y="249037"/>
                    </a:cubicBezTo>
                    <a:close/>
                  </a:path>
                </a:pathLst>
              </a:custGeom>
              <a:solidFill>
                <a:srgbClr val="FFFFFF"/>
              </a:solidFill>
              <a:ln w="13171"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48DC7BBB-B2CC-F048-68A7-A9F6B327FDC9}"/>
                  </a:ext>
                </a:extLst>
              </p:cNvPr>
              <p:cNvSpPr/>
              <p:nvPr/>
            </p:nvSpPr>
            <p:spPr>
              <a:xfrm>
                <a:off x="1341367" y="5465267"/>
                <a:ext cx="35097" cy="57959"/>
              </a:xfrm>
              <a:custGeom>
                <a:avLst/>
                <a:gdLst>
                  <a:gd name="connsiteX0" fmla="*/ 9119 w 35097"/>
                  <a:gd name="connsiteY0" fmla="*/ 48229 h 57959"/>
                  <a:gd name="connsiteX1" fmla="*/ 474 w 35097"/>
                  <a:gd name="connsiteY1" fmla="*/ 16733 h 57959"/>
                  <a:gd name="connsiteX2" fmla="*/ 9726 w 35097"/>
                  <a:gd name="connsiteY2" fmla="*/ 482 h 57959"/>
                  <a:gd name="connsiteX3" fmla="*/ 25977 w 35097"/>
                  <a:gd name="connsiteY3" fmla="*/ 9734 h 57959"/>
                  <a:gd name="connsiteX4" fmla="*/ 34623 w 35097"/>
                  <a:gd name="connsiteY4" fmla="*/ 41230 h 57959"/>
                  <a:gd name="connsiteX5" fmla="*/ 25370 w 35097"/>
                  <a:gd name="connsiteY5" fmla="*/ 57480 h 57959"/>
                  <a:gd name="connsiteX6" fmla="*/ 9119 w 35097"/>
                  <a:gd name="connsiteY6" fmla="*/ 48229 h 57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97" h="57959">
                    <a:moveTo>
                      <a:pt x="9119" y="48229"/>
                    </a:moveTo>
                    <a:lnTo>
                      <a:pt x="474" y="16733"/>
                    </a:lnTo>
                    <a:cubicBezTo>
                      <a:pt x="-1456" y="9689"/>
                      <a:pt x="2682" y="2413"/>
                      <a:pt x="9726" y="482"/>
                    </a:cubicBezTo>
                    <a:cubicBezTo>
                      <a:pt x="16765" y="-1473"/>
                      <a:pt x="24041" y="2697"/>
                      <a:pt x="25977" y="9734"/>
                    </a:cubicBezTo>
                    <a:lnTo>
                      <a:pt x="34623" y="41230"/>
                    </a:lnTo>
                    <a:cubicBezTo>
                      <a:pt x="36554" y="48273"/>
                      <a:pt x="32415" y="55550"/>
                      <a:pt x="25370" y="57480"/>
                    </a:cubicBezTo>
                    <a:cubicBezTo>
                      <a:pt x="18328" y="59427"/>
                      <a:pt x="11054" y="55259"/>
                      <a:pt x="9119" y="48229"/>
                    </a:cubicBezTo>
                    <a:close/>
                  </a:path>
                </a:pathLst>
              </a:custGeom>
              <a:solidFill>
                <a:srgbClr val="FFFFFF"/>
              </a:solidFill>
              <a:ln w="13171" cap="flat">
                <a:noFill/>
                <a:prstDash val="solid"/>
                <a:miter/>
              </a:ln>
            </p:spPr>
            <p:txBody>
              <a:bodyPr rtlCol="0" anchor="ctr"/>
              <a:lstStyle/>
              <a:p>
                <a:endParaRPr lang="en-US"/>
              </a:p>
            </p:txBody>
          </p:sp>
        </p:grpSp>
        <p:grpSp>
          <p:nvGrpSpPr>
            <p:cNvPr id="52" name="Picture 2">
              <a:extLst>
                <a:ext uri="{FF2B5EF4-FFF2-40B4-BE49-F238E27FC236}">
                  <a16:creationId xmlns:a16="http://schemas.microsoft.com/office/drawing/2014/main" id="{9FE2D7E1-53C4-4F07-7576-C64E5AC0906D}"/>
                </a:ext>
              </a:extLst>
            </p:cNvPr>
            <p:cNvGrpSpPr/>
            <p:nvPr/>
          </p:nvGrpSpPr>
          <p:grpSpPr>
            <a:xfrm>
              <a:off x="1071867" y="6320348"/>
              <a:ext cx="225380" cy="26445"/>
              <a:chOff x="1071867" y="6320348"/>
              <a:chExt cx="225380" cy="26445"/>
            </a:xfrm>
            <a:solidFill>
              <a:srgbClr val="FFFFFF"/>
            </a:solidFill>
          </p:grpSpPr>
          <p:sp>
            <p:nvSpPr>
              <p:cNvPr id="53" name="Freeform: Shape 52">
                <a:extLst>
                  <a:ext uri="{FF2B5EF4-FFF2-40B4-BE49-F238E27FC236}">
                    <a16:creationId xmlns:a16="http://schemas.microsoft.com/office/drawing/2014/main" id="{DDC2ADB0-8608-EFCE-F12F-FDBA506EB655}"/>
                  </a:ext>
                </a:extLst>
              </p:cNvPr>
              <p:cNvSpPr/>
              <p:nvPr/>
            </p:nvSpPr>
            <p:spPr>
              <a:xfrm>
                <a:off x="1234840" y="6320348"/>
                <a:ext cx="62407" cy="26445"/>
              </a:xfrm>
              <a:custGeom>
                <a:avLst/>
                <a:gdLst>
                  <a:gd name="connsiteX0" fmla="*/ 49185 w 62407"/>
                  <a:gd name="connsiteY0" fmla="*/ 26446 h 26445"/>
                  <a:gd name="connsiteX1" fmla="*/ 13223 w 62407"/>
                  <a:gd name="connsiteY1" fmla="*/ 26446 h 26445"/>
                  <a:gd name="connsiteX2" fmla="*/ 0 w 62407"/>
                  <a:gd name="connsiteY2" fmla="*/ 13223 h 26445"/>
                  <a:gd name="connsiteX3" fmla="*/ 13223 w 62407"/>
                  <a:gd name="connsiteY3" fmla="*/ 0 h 26445"/>
                  <a:gd name="connsiteX4" fmla="*/ 49185 w 62407"/>
                  <a:gd name="connsiteY4" fmla="*/ 0 h 26445"/>
                  <a:gd name="connsiteX5" fmla="*/ 62407 w 62407"/>
                  <a:gd name="connsiteY5" fmla="*/ 13223 h 26445"/>
                  <a:gd name="connsiteX6" fmla="*/ 49185 w 62407"/>
                  <a:gd name="connsiteY6" fmla="*/ 26446 h 2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407" h="26445">
                    <a:moveTo>
                      <a:pt x="49185" y="26446"/>
                    </a:moveTo>
                    <a:lnTo>
                      <a:pt x="13223" y="26446"/>
                    </a:lnTo>
                    <a:cubicBezTo>
                      <a:pt x="5920" y="26446"/>
                      <a:pt x="0" y="20522"/>
                      <a:pt x="0" y="13223"/>
                    </a:cubicBezTo>
                    <a:cubicBezTo>
                      <a:pt x="0" y="5924"/>
                      <a:pt x="5920" y="0"/>
                      <a:pt x="13223" y="0"/>
                    </a:cubicBezTo>
                    <a:lnTo>
                      <a:pt x="49185" y="0"/>
                    </a:lnTo>
                    <a:cubicBezTo>
                      <a:pt x="56486" y="0"/>
                      <a:pt x="62407" y="5924"/>
                      <a:pt x="62407" y="13223"/>
                    </a:cubicBezTo>
                    <a:cubicBezTo>
                      <a:pt x="62407" y="20522"/>
                      <a:pt x="56486" y="26446"/>
                      <a:pt x="49185" y="26446"/>
                    </a:cubicBezTo>
                    <a:close/>
                  </a:path>
                </a:pathLst>
              </a:custGeom>
              <a:solidFill>
                <a:srgbClr val="FFFFFF"/>
              </a:solidFill>
              <a:ln w="13171"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D9E6068-3AC3-DDC9-60B4-6584248CB8A2}"/>
                  </a:ext>
                </a:extLst>
              </p:cNvPr>
              <p:cNvSpPr/>
              <p:nvPr/>
            </p:nvSpPr>
            <p:spPr>
              <a:xfrm>
                <a:off x="1071867" y="6320348"/>
                <a:ext cx="139833" cy="26445"/>
              </a:xfrm>
              <a:custGeom>
                <a:avLst/>
                <a:gdLst>
                  <a:gd name="connsiteX0" fmla="*/ 126611 w 139833"/>
                  <a:gd name="connsiteY0" fmla="*/ 26446 h 26445"/>
                  <a:gd name="connsiteX1" fmla="*/ 13223 w 139833"/>
                  <a:gd name="connsiteY1" fmla="*/ 26446 h 26445"/>
                  <a:gd name="connsiteX2" fmla="*/ 0 w 139833"/>
                  <a:gd name="connsiteY2" fmla="*/ 13223 h 26445"/>
                  <a:gd name="connsiteX3" fmla="*/ 13223 w 139833"/>
                  <a:gd name="connsiteY3" fmla="*/ 0 h 26445"/>
                  <a:gd name="connsiteX4" fmla="*/ 126611 w 139833"/>
                  <a:gd name="connsiteY4" fmla="*/ 0 h 26445"/>
                  <a:gd name="connsiteX5" fmla="*/ 139833 w 139833"/>
                  <a:gd name="connsiteY5" fmla="*/ 13223 h 26445"/>
                  <a:gd name="connsiteX6" fmla="*/ 126611 w 139833"/>
                  <a:gd name="connsiteY6" fmla="*/ 26446 h 2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833" h="26445">
                    <a:moveTo>
                      <a:pt x="126611" y="26446"/>
                    </a:moveTo>
                    <a:lnTo>
                      <a:pt x="13223" y="26446"/>
                    </a:lnTo>
                    <a:cubicBezTo>
                      <a:pt x="5920" y="26446"/>
                      <a:pt x="0" y="20522"/>
                      <a:pt x="0" y="13223"/>
                    </a:cubicBezTo>
                    <a:cubicBezTo>
                      <a:pt x="0" y="5924"/>
                      <a:pt x="5920" y="0"/>
                      <a:pt x="13223" y="0"/>
                    </a:cubicBezTo>
                    <a:lnTo>
                      <a:pt x="126611" y="0"/>
                    </a:lnTo>
                    <a:cubicBezTo>
                      <a:pt x="133912" y="0"/>
                      <a:pt x="139833" y="5924"/>
                      <a:pt x="139833" y="13223"/>
                    </a:cubicBezTo>
                    <a:cubicBezTo>
                      <a:pt x="139833" y="20522"/>
                      <a:pt x="133912" y="26446"/>
                      <a:pt x="126611" y="26446"/>
                    </a:cubicBezTo>
                    <a:close/>
                  </a:path>
                </a:pathLst>
              </a:custGeom>
              <a:solidFill>
                <a:srgbClr val="FFFFFF"/>
              </a:solidFill>
              <a:ln w="13171" cap="flat">
                <a:noFill/>
                <a:prstDash val="solid"/>
                <a:miter/>
              </a:ln>
            </p:spPr>
            <p:txBody>
              <a:bodyPr rtlCol="0" anchor="ctr"/>
              <a:lstStyle/>
              <a:p>
                <a:endParaRPr lang="en-US"/>
              </a:p>
            </p:txBody>
          </p:sp>
        </p:grpSp>
        <p:sp>
          <p:nvSpPr>
            <p:cNvPr id="55" name="Freeform: Shape 54">
              <a:extLst>
                <a:ext uri="{FF2B5EF4-FFF2-40B4-BE49-F238E27FC236}">
                  <a16:creationId xmlns:a16="http://schemas.microsoft.com/office/drawing/2014/main" id="{7175ABB7-5ED0-BC65-C65A-CB3799C0C89A}"/>
                </a:ext>
              </a:extLst>
            </p:cNvPr>
            <p:cNvSpPr/>
            <p:nvPr/>
          </p:nvSpPr>
          <p:spPr>
            <a:xfrm>
              <a:off x="803444" y="5149385"/>
              <a:ext cx="919522" cy="1343440"/>
            </a:xfrm>
            <a:custGeom>
              <a:avLst/>
              <a:gdLst>
                <a:gd name="connsiteX0" fmla="*/ 159005 w 919522"/>
                <a:gd name="connsiteY0" fmla="*/ 1343440 h 1343440"/>
                <a:gd name="connsiteX1" fmla="*/ 0 w 919522"/>
                <a:gd name="connsiteY1" fmla="*/ 1172549 h 1343440"/>
                <a:gd name="connsiteX2" fmla="*/ 278677 w 919522"/>
                <a:gd name="connsiteY2" fmla="*/ 156706 h 1343440"/>
                <a:gd name="connsiteX3" fmla="*/ 338216 w 919522"/>
                <a:gd name="connsiteY3" fmla="*/ 105126 h 1343440"/>
                <a:gd name="connsiteX4" fmla="*/ 338400 w 919522"/>
                <a:gd name="connsiteY4" fmla="*/ 105310 h 1343440"/>
                <a:gd name="connsiteX5" fmla="*/ 419832 w 919522"/>
                <a:gd name="connsiteY5" fmla="*/ 34953 h 1343440"/>
                <a:gd name="connsiteX6" fmla="*/ 459983 w 919522"/>
                <a:gd name="connsiteY6" fmla="*/ 0 h 1343440"/>
                <a:gd name="connsiteX7" fmla="*/ 640839 w 919522"/>
                <a:gd name="connsiteY7" fmla="*/ 156706 h 1343440"/>
                <a:gd name="connsiteX8" fmla="*/ 764253 w 919522"/>
                <a:gd name="connsiteY8" fmla="*/ 606392 h 1343440"/>
                <a:gd name="connsiteX9" fmla="*/ 919522 w 919522"/>
                <a:gd name="connsiteY9" fmla="*/ 1172549 h 1343440"/>
                <a:gd name="connsiteX10" fmla="*/ 760511 w 919522"/>
                <a:gd name="connsiteY10" fmla="*/ 1343440 h 134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522" h="1343440">
                  <a:moveTo>
                    <a:pt x="159005" y="1343440"/>
                  </a:moveTo>
                  <a:lnTo>
                    <a:pt x="0" y="1172549"/>
                  </a:lnTo>
                  <a:lnTo>
                    <a:pt x="278677" y="156706"/>
                  </a:lnTo>
                  <a:lnTo>
                    <a:pt x="338216" y="105126"/>
                  </a:lnTo>
                  <a:lnTo>
                    <a:pt x="338400" y="105310"/>
                  </a:lnTo>
                  <a:lnTo>
                    <a:pt x="419832" y="34953"/>
                  </a:lnTo>
                  <a:lnTo>
                    <a:pt x="459983" y="0"/>
                  </a:lnTo>
                  <a:lnTo>
                    <a:pt x="640839" y="156706"/>
                  </a:lnTo>
                  <a:lnTo>
                    <a:pt x="764253" y="606392"/>
                  </a:lnTo>
                  <a:lnTo>
                    <a:pt x="919522" y="1172549"/>
                  </a:lnTo>
                  <a:lnTo>
                    <a:pt x="760511" y="1343440"/>
                  </a:lnTo>
                  <a:close/>
                </a:path>
              </a:pathLst>
            </a:custGeom>
            <a:solidFill>
              <a:srgbClr val="FFFFFF"/>
            </a:solidFill>
            <a:ln w="13171"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DF61C86B-2D36-3EF5-9FAA-6EF7374CEC56}"/>
                </a:ext>
              </a:extLst>
            </p:cNvPr>
            <p:cNvSpPr/>
            <p:nvPr/>
          </p:nvSpPr>
          <p:spPr>
            <a:xfrm>
              <a:off x="1370962" y="5137339"/>
              <a:ext cx="304123" cy="304130"/>
            </a:xfrm>
            <a:custGeom>
              <a:avLst/>
              <a:gdLst>
                <a:gd name="connsiteX0" fmla="*/ 301371 w 304123"/>
                <a:gd name="connsiteY0" fmla="*/ 155146 h 304130"/>
                <a:gd name="connsiteX1" fmla="*/ 179839 w 304123"/>
                <a:gd name="connsiteY1" fmla="*/ 167927 h 304130"/>
                <a:gd name="connsiteX2" fmla="*/ 215059 w 304123"/>
                <a:gd name="connsiteY2" fmla="*/ 210883 h 304130"/>
                <a:gd name="connsiteX3" fmla="*/ 210729 w 304123"/>
                <a:gd name="connsiteY3" fmla="*/ 215206 h 304130"/>
                <a:gd name="connsiteX4" fmla="*/ 167739 w 304123"/>
                <a:gd name="connsiteY4" fmla="*/ 179826 h 304130"/>
                <a:gd name="connsiteX5" fmla="*/ 155115 w 304123"/>
                <a:gd name="connsiteY5" fmla="*/ 301374 h 304130"/>
                <a:gd name="connsiteX6" fmla="*/ 148998 w 304123"/>
                <a:gd name="connsiteY6" fmla="*/ 301378 h 304130"/>
                <a:gd name="connsiteX7" fmla="*/ 136214 w 304123"/>
                <a:gd name="connsiteY7" fmla="*/ 179826 h 304130"/>
                <a:gd name="connsiteX8" fmla="*/ 93333 w 304123"/>
                <a:gd name="connsiteY8" fmla="*/ 215117 h 304130"/>
                <a:gd name="connsiteX9" fmla="*/ 89004 w 304123"/>
                <a:gd name="connsiteY9" fmla="*/ 210790 h 304130"/>
                <a:gd name="connsiteX10" fmla="*/ 124212 w 304123"/>
                <a:gd name="connsiteY10" fmla="*/ 167927 h 304130"/>
                <a:gd name="connsiteX11" fmla="*/ 2753 w 304123"/>
                <a:gd name="connsiteY11" fmla="*/ 155146 h 304130"/>
                <a:gd name="connsiteX12" fmla="*/ 2757 w 304123"/>
                <a:gd name="connsiteY12" fmla="*/ 149029 h 304130"/>
                <a:gd name="connsiteX13" fmla="*/ 124315 w 304123"/>
                <a:gd name="connsiteY13" fmla="*/ 136403 h 304130"/>
                <a:gd name="connsiteX14" fmla="*/ 88931 w 304123"/>
                <a:gd name="connsiteY14" fmla="*/ 93279 h 304130"/>
                <a:gd name="connsiteX15" fmla="*/ 93266 w 304123"/>
                <a:gd name="connsiteY15" fmla="*/ 88953 h 304130"/>
                <a:gd name="connsiteX16" fmla="*/ 136214 w 304123"/>
                <a:gd name="connsiteY16" fmla="*/ 124301 h 304130"/>
                <a:gd name="connsiteX17" fmla="*/ 148998 w 304123"/>
                <a:gd name="connsiteY17" fmla="*/ 2753 h 304130"/>
                <a:gd name="connsiteX18" fmla="*/ 155115 w 304123"/>
                <a:gd name="connsiteY18" fmla="*/ 2757 h 304130"/>
                <a:gd name="connsiteX19" fmla="*/ 167739 w 304123"/>
                <a:gd name="connsiteY19" fmla="*/ 124301 h 304130"/>
                <a:gd name="connsiteX20" fmla="*/ 210692 w 304123"/>
                <a:gd name="connsiteY20" fmla="*/ 89082 h 304130"/>
                <a:gd name="connsiteX21" fmla="*/ 215018 w 304123"/>
                <a:gd name="connsiteY21" fmla="*/ 93411 h 304130"/>
                <a:gd name="connsiteX22" fmla="*/ 179638 w 304123"/>
                <a:gd name="connsiteY22" fmla="*/ 136403 h 304130"/>
                <a:gd name="connsiteX23" fmla="*/ 301367 w 304123"/>
                <a:gd name="connsiteY23" fmla="*/ 149029 h 304130"/>
                <a:gd name="connsiteX24" fmla="*/ 301371 w 304123"/>
                <a:gd name="connsiteY24" fmla="*/ 155146 h 30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4123" h="304130">
                  <a:moveTo>
                    <a:pt x="301371" y="155146"/>
                  </a:moveTo>
                  <a:lnTo>
                    <a:pt x="179839" y="167927"/>
                  </a:lnTo>
                  <a:lnTo>
                    <a:pt x="215059" y="210883"/>
                  </a:lnTo>
                  <a:cubicBezTo>
                    <a:pt x="217417" y="213757"/>
                    <a:pt x="213599" y="217571"/>
                    <a:pt x="210729" y="215206"/>
                  </a:cubicBezTo>
                  <a:lnTo>
                    <a:pt x="167739" y="179826"/>
                  </a:lnTo>
                  <a:lnTo>
                    <a:pt x="155115" y="301374"/>
                  </a:lnTo>
                  <a:cubicBezTo>
                    <a:pt x="154736" y="305047"/>
                    <a:pt x="149384" y="305051"/>
                    <a:pt x="148998" y="301378"/>
                  </a:cubicBezTo>
                  <a:lnTo>
                    <a:pt x="136214" y="179826"/>
                  </a:lnTo>
                  <a:lnTo>
                    <a:pt x="93333" y="215117"/>
                  </a:lnTo>
                  <a:cubicBezTo>
                    <a:pt x="90462" y="217482"/>
                    <a:pt x="86642" y="213665"/>
                    <a:pt x="89004" y="210790"/>
                  </a:cubicBezTo>
                  <a:lnTo>
                    <a:pt x="124212" y="167927"/>
                  </a:lnTo>
                  <a:lnTo>
                    <a:pt x="2753" y="155146"/>
                  </a:lnTo>
                  <a:cubicBezTo>
                    <a:pt x="-920" y="154760"/>
                    <a:pt x="-916" y="149409"/>
                    <a:pt x="2757" y="149029"/>
                  </a:cubicBezTo>
                  <a:lnTo>
                    <a:pt x="124315" y="136403"/>
                  </a:lnTo>
                  <a:lnTo>
                    <a:pt x="88931" y="93279"/>
                  </a:lnTo>
                  <a:cubicBezTo>
                    <a:pt x="86573" y="90405"/>
                    <a:pt x="90391" y="86591"/>
                    <a:pt x="93266" y="88953"/>
                  </a:cubicBezTo>
                  <a:lnTo>
                    <a:pt x="136214" y="124301"/>
                  </a:lnTo>
                  <a:lnTo>
                    <a:pt x="148998" y="2753"/>
                  </a:lnTo>
                  <a:cubicBezTo>
                    <a:pt x="149384" y="-920"/>
                    <a:pt x="154736" y="-917"/>
                    <a:pt x="155115" y="2757"/>
                  </a:cubicBezTo>
                  <a:lnTo>
                    <a:pt x="167739" y="124301"/>
                  </a:lnTo>
                  <a:lnTo>
                    <a:pt x="210692" y="89082"/>
                  </a:lnTo>
                  <a:cubicBezTo>
                    <a:pt x="213569" y="86725"/>
                    <a:pt x="217378" y="90542"/>
                    <a:pt x="215018" y="93411"/>
                  </a:cubicBezTo>
                  <a:lnTo>
                    <a:pt x="179638" y="136403"/>
                  </a:lnTo>
                  <a:lnTo>
                    <a:pt x="301367" y="149029"/>
                  </a:lnTo>
                  <a:cubicBezTo>
                    <a:pt x="305040" y="149409"/>
                    <a:pt x="305044" y="154760"/>
                    <a:pt x="301371" y="155146"/>
                  </a:cubicBezTo>
                  <a:close/>
                </a:path>
              </a:pathLst>
            </a:custGeom>
            <a:solidFill>
              <a:srgbClr val="FFFFFF"/>
            </a:solidFill>
            <a:ln w="13171"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F8B61D95-2F48-6AAC-D367-1FB0FAB3F3FB}"/>
                </a:ext>
              </a:extLst>
            </p:cNvPr>
            <p:cNvSpPr/>
            <p:nvPr/>
          </p:nvSpPr>
          <p:spPr>
            <a:xfrm>
              <a:off x="597430" y="6157711"/>
              <a:ext cx="304123" cy="304128"/>
            </a:xfrm>
            <a:custGeom>
              <a:avLst/>
              <a:gdLst>
                <a:gd name="connsiteX0" fmla="*/ 301371 w 304123"/>
                <a:gd name="connsiteY0" fmla="*/ 155140 h 304128"/>
                <a:gd name="connsiteX1" fmla="*/ 179839 w 304123"/>
                <a:gd name="connsiteY1" fmla="*/ 167926 h 304128"/>
                <a:gd name="connsiteX2" fmla="*/ 215059 w 304123"/>
                <a:gd name="connsiteY2" fmla="*/ 210887 h 304128"/>
                <a:gd name="connsiteX3" fmla="*/ 210729 w 304123"/>
                <a:gd name="connsiteY3" fmla="*/ 215211 h 304128"/>
                <a:gd name="connsiteX4" fmla="*/ 167739 w 304123"/>
                <a:gd name="connsiteY4" fmla="*/ 179826 h 304128"/>
                <a:gd name="connsiteX5" fmla="*/ 155115 w 304123"/>
                <a:gd name="connsiteY5" fmla="*/ 301370 h 304128"/>
                <a:gd name="connsiteX6" fmla="*/ 148998 w 304123"/>
                <a:gd name="connsiteY6" fmla="*/ 301383 h 304128"/>
                <a:gd name="connsiteX7" fmla="*/ 136214 w 304123"/>
                <a:gd name="connsiteY7" fmla="*/ 179826 h 304128"/>
                <a:gd name="connsiteX8" fmla="*/ 93333 w 304123"/>
                <a:gd name="connsiteY8" fmla="*/ 215118 h 304128"/>
                <a:gd name="connsiteX9" fmla="*/ 89004 w 304123"/>
                <a:gd name="connsiteY9" fmla="*/ 210794 h 304128"/>
                <a:gd name="connsiteX10" fmla="*/ 124212 w 304123"/>
                <a:gd name="connsiteY10" fmla="*/ 167926 h 304128"/>
                <a:gd name="connsiteX11" fmla="*/ 2753 w 304123"/>
                <a:gd name="connsiteY11" fmla="*/ 155140 h 304128"/>
                <a:gd name="connsiteX12" fmla="*/ 2757 w 304123"/>
                <a:gd name="connsiteY12" fmla="*/ 149031 h 304128"/>
                <a:gd name="connsiteX13" fmla="*/ 124315 w 304123"/>
                <a:gd name="connsiteY13" fmla="*/ 136403 h 304128"/>
                <a:gd name="connsiteX14" fmla="*/ 88931 w 304123"/>
                <a:gd name="connsiteY14" fmla="*/ 93278 h 304128"/>
                <a:gd name="connsiteX15" fmla="*/ 93266 w 304123"/>
                <a:gd name="connsiteY15" fmla="*/ 88952 h 304128"/>
                <a:gd name="connsiteX16" fmla="*/ 136214 w 304123"/>
                <a:gd name="connsiteY16" fmla="*/ 124304 h 304128"/>
                <a:gd name="connsiteX17" fmla="*/ 148998 w 304123"/>
                <a:gd name="connsiteY17" fmla="*/ 2754 h 304128"/>
                <a:gd name="connsiteX18" fmla="*/ 155115 w 304123"/>
                <a:gd name="connsiteY18" fmla="*/ 2756 h 304128"/>
                <a:gd name="connsiteX19" fmla="*/ 167739 w 304123"/>
                <a:gd name="connsiteY19" fmla="*/ 124304 h 304128"/>
                <a:gd name="connsiteX20" fmla="*/ 210692 w 304123"/>
                <a:gd name="connsiteY20" fmla="*/ 89082 h 304128"/>
                <a:gd name="connsiteX21" fmla="*/ 215018 w 304123"/>
                <a:gd name="connsiteY21" fmla="*/ 93412 h 304128"/>
                <a:gd name="connsiteX22" fmla="*/ 179638 w 304123"/>
                <a:gd name="connsiteY22" fmla="*/ 136403 h 304128"/>
                <a:gd name="connsiteX23" fmla="*/ 301367 w 304123"/>
                <a:gd name="connsiteY23" fmla="*/ 149031 h 304128"/>
                <a:gd name="connsiteX24" fmla="*/ 301371 w 304123"/>
                <a:gd name="connsiteY24" fmla="*/ 155140 h 30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4123" h="304128">
                  <a:moveTo>
                    <a:pt x="301371" y="155140"/>
                  </a:moveTo>
                  <a:lnTo>
                    <a:pt x="179839" y="167926"/>
                  </a:lnTo>
                  <a:lnTo>
                    <a:pt x="215059" y="210887"/>
                  </a:lnTo>
                  <a:cubicBezTo>
                    <a:pt x="217417" y="213756"/>
                    <a:pt x="213599" y="217564"/>
                    <a:pt x="210729" y="215211"/>
                  </a:cubicBezTo>
                  <a:lnTo>
                    <a:pt x="167739" y="179826"/>
                  </a:lnTo>
                  <a:lnTo>
                    <a:pt x="155115" y="301370"/>
                  </a:lnTo>
                  <a:cubicBezTo>
                    <a:pt x="154736" y="305046"/>
                    <a:pt x="149384" y="305046"/>
                    <a:pt x="148998" y="301383"/>
                  </a:cubicBezTo>
                  <a:lnTo>
                    <a:pt x="136214" y="179826"/>
                  </a:lnTo>
                  <a:lnTo>
                    <a:pt x="93333" y="215118"/>
                  </a:lnTo>
                  <a:cubicBezTo>
                    <a:pt x="90462" y="217485"/>
                    <a:pt x="86642" y="213664"/>
                    <a:pt x="89004" y="210794"/>
                  </a:cubicBezTo>
                  <a:lnTo>
                    <a:pt x="124212" y="167926"/>
                  </a:lnTo>
                  <a:lnTo>
                    <a:pt x="2753" y="155140"/>
                  </a:lnTo>
                  <a:cubicBezTo>
                    <a:pt x="-920" y="154756"/>
                    <a:pt x="-916" y="149414"/>
                    <a:pt x="2757" y="149031"/>
                  </a:cubicBezTo>
                  <a:lnTo>
                    <a:pt x="124315" y="136403"/>
                  </a:lnTo>
                  <a:lnTo>
                    <a:pt x="88931" y="93278"/>
                  </a:lnTo>
                  <a:cubicBezTo>
                    <a:pt x="86573" y="90405"/>
                    <a:pt x="90391" y="86591"/>
                    <a:pt x="93266" y="88952"/>
                  </a:cubicBezTo>
                  <a:lnTo>
                    <a:pt x="136214" y="124304"/>
                  </a:lnTo>
                  <a:lnTo>
                    <a:pt x="148998" y="2754"/>
                  </a:lnTo>
                  <a:cubicBezTo>
                    <a:pt x="149384" y="-920"/>
                    <a:pt x="154736" y="-917"/>
                    <a:pt x="155115" y="2756"/>
                  </a:cubicBezTo>
                  <a:lnTo>
                    <a:pt x="167739" y="124304"/>
                  </a:lnTo>
                  <a:lnTo>
                    <a:pt x="210692" y="89082"/>
                  </a:lnTo>
                  <a:cubicBezTo>
                    <a:pt x="213569" y="86724"/>
                    <a:pt x="217378" y="90541"/>
                    <a:pt x="215018" y="93412"/>
                  </a:cubicBezTo>
                  <a:lnTo>
                    <a:pt x="179638" y="136403"/>
                  </a:lnTo>
                  <a:lnTo>
                    <a:pt x="301367" y="149031"/>
                  </a:lnTo>
                  <a:cubicBezTo>
                    <a:pt x="305040" y="149414"/>
                    <a:pt x="305044" y="154756"/>
                    <a:pt x="301371" y="155140"/>
                  </a:cubicBezTo>
                  <a:close/>
                </a:path>
              </a:pathLst>
            </a:custGeom>
            <a:solidFill>
              <a:srgbClr val="FFFFFF"/>
            </a:solidFill>
            <a:ln w="13171" cap="flat">
              <a:noFill/>
              <a:prstDash val="solid"/>
              <a:miter/>
            </a:ln>
          </p:spPr>
          <p:txBody>
            <a:bodyPr rtlCol="0" anchor="ctr"/>
            <a:lstStyle/>
            <a:p>
              <a:endParaRPr lang="en-US"/>
            </a:p>
          </p:txBody>
        </p:sp>
      </p:grpSp>
      <p:pic>
        <p:nvPicPr>
          <p:cNvPr id="24" name="Picture 4">
            <a:extLst>
              <a:ext uri="{FF2B5EF4-FFF2-40B4-BE49-F238E27FC236}">
                <a16:creationId xmlns:a16="http://schemas.microsoft.com/office/drawing/2014/main" id="{14C5D59A-5ACE-464B-BDDE-B3F48F190F2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258250" y="4954967"/>
            <a:ext cx="1771750" cy="1771750"/>
          </a:xfrm>
          <a:prstGeom prst="rect">
            <a:avLst/>
          </a:prstGeom>
        </p:spPr>
      </p:pic>
      <p:grpSp>
        <p:nvGrpSpPr>
          <p:cNvPr id="7" name="Group 7">
            <a:extLst>
              <a:ext uri="{FF2B5EF4-FFF2-40B4-BE49-F238E27FC236}">
                <a16:creationId xmlns:a16="http://schemas.microsoft.com/office/drawing/2014/main" id="{AC54C878-DD52-FA7D-0729-62A3F9880968}"/>
              </a:ext>
            </a:extLst>
          </p:cNvPr>
          <p:cNvGrpSpPr>
            <a:grpSpLocks/>
          </p:cNvGrpSpPr>
          <p:nvPr/>
        </p:nvGrpSpPr>
        <p:grpSpPr bwMode="auto">
          <a:xfrm>
            <a:off x="665922" y="547491"/>
            <a:ext cx="773038" cy="769441"/>
            <a:chOff x="491958" y="541017"/>
            <a:chExt cx="889028" cy="1079987"/>
          </a:xfrm>
        </p:grpSpPr>
        <p:sp>
          <p:nvSpPr>
            <p:cNvPr id="8" name="Oval 4">
              <a:extLst>
                <a:ext uri="{FF2B5EF4-FFF2-40B4-BE49-F238E27FC236}">
                  <a16:creationId xmlns:a16="http://schemas.microsoft.com/office/drawing/2014/main" id="{CBF7779B-4DC6-FBFA-7E0A-B07F7A9BE0B4}"/>
                </a:ext>
              </a:extLst>
            </p:cNvPr>
            <p:cNvSpPr>
              <a:spLocks noChangeArrowheads="1"/>
            </p:cNvSpPr>
            <p:nvPr/>
          </p:nvSpPr>
          <p:spPr bwMode="auto">
            <a:xfrm>
              <a:off x="538302" y="679299"/>
              <a:ext cx="842684" cy="845391"/>
            </a:xfrm>
            <a:prstGeom prst="ellipse">
              <a:avLst/>
            </a:prstGeom>
            <a:solidFill>
              <a:srgbClr val="FF0000"/>
            </a:solidFill>
            <a:ln w="9525" algn="ctr">
              <a:solidFill>
                <a:srgbClr val="FF0000"/>
              </a:solidFill>
              <a:round/>
              <a:headEnd/>
              <a:tailEnd/>
            </a:ln>
          </p:spPr>
          <p:txBody>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vi-VN" sz="18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 Box 45">
              <a:extLst>
                <a:ext uri="{FF2B5EF4-FFF2-40B4-BE49-F238E27FC236}">
                  <a16:creationId xmlns:a16="http://schemas.microsoft.com/office/drawing/2014/main" id="{EB383AF6-FF07-5770-BEC6-A4186C84EEAC}"/>
                </a:ext>
              </a:extLst>
            </p:cNvPr>
            <p:cNvSpPr txBox="1">
              <a:spLocks noChangeArrowheads="1"/>
            </p:cNvSpPr>
            <p:nvPr/>
          </p:nvSpPr>
          <p:spPr bwMode="auto">
            <a:xfrm>
              <a:off x="491958" y="541017"/>
              <a:ext cx="889027" cy="1079987"/>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4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a:t>
              </a:r>
            </a:p>
          </p:txBody>
        </p:sp>
      </p:grpSp>
      <p:sp>
        <p:nvSpPr>
          <p:cNvPr id="10" name="Text Box 5">
            <a:extLst>
              <a:ext uri="{FF2B5EF4-FFF2-40B4-BE49-F238E27FC236}">
                <a16:creationId xmlns:a16="http://schemas.microsoft.com/office/drawing/2014/main" id="{E7567E47-8681-DDDF-23F9-FA7290822C0C}"/>
              </a:ext>
            </a:extLst>
          </p:cNvPr>
          <p:cNvSpPr txBox="1">
            <a:spLocks noChangeArrowheads="1"/>
          </p:cNvSpPr>
          <p:nvPr/>
        </p:nvSpPr>
        <p:spPr bwMode="auto">
          <a:xfrm>
            <a:off x="1342218" y="340426"/>
            <a:ext cx="9744882" cy="1815882"/>
          </a:xfrm>
          <a:prstGeom prst="rect">
            <a:avLst/>
          </a:prstGeom>
          <a:noFill/>
          <a:ln>
            <a:noFill/>
          </a:ln>
        </p:spPr>
        <p:txBody>
          <a:bodyPr wrap="square">
            <a:spAutoFit/>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vi-VN" sz="2800" i="0" u="none" strike="noStrike" kern="120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Arial" panose="020B0604020202020204" pitchFamily="34" charset="0"/>
              </a:rPr>
              <a:t>Có ba người cần vượt qua sông bằng một chiếc thuyền nhỏ. Thuyền chỉ chở được tối qua 1 tạ. Biết cân nặng của từng người là 52 kg, 50 kg và 45 kg. Hỏi ba người đó cần làm như thế nào để vượt qua sông?</a:t>
            </a:r>
            <a:endParaRPr kumimoji="0" lang="en-US" altLang="vi-VN" sz="2800" i="0" u="none" strike="noStrike" kern="120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2" name="Picture 11">
            <a:extLst>
              <a:ext uri="{FF2B5EF4-FFF2-40B4-BE49-F238E27FC236}">
                <a16:creationId xmlns:a16="http://schemas.microsoft.com/office/drawing/2014/main" id="{663ABDAC-4229-A9FD-D9DE-4261509B59EA}"/>
              </a:ext>
            </a:extLst>
          </p:cNvPr>
          <p:cNvPicPr>
            <a:picLocks noChangeAspect="1"/>
          </p:cNvPicPr>
          <p:nvPr/>
        </p:nvPicPr>
        <p:blipFill>
          <a:blip r:embed="rId4"/>
          <a:stretch>
            <a:fillRect/>
          </a:stretch>
        </p:blipFill>
        <p:spPr>
          <a:xfrm>
            <a:off x="7658100" y="2281237"/>
            <a:ext cx="3562350" cy="2061675"/>
          </a:xfrm>
          <a:prstGeom prst="rect">
            <a:avLst/>
          </a:prstGeom>
        </p:spPr>
      </p:pic>
      <p:sp>
        <p:nvSpPr>
          <p:cNvPr id="319" name="TextBox 318">
            <a:extLst>
              <a:ext uri="{FF2B5EF4-FFF2-40B4-BE49-F238E27FC236}">
                <a16:creationId xmlns:a16="http://schemas.microsoft.com/office/drawing/2014/main" id="{487B1941-C580-6B3F-78FE-1C1D1FF064B0}"/>
              </a:ext>
            </a:extLst>
          </p:cNvPr>
          <p:cNvSpPr txBox="1"/>
          <p:nvPr/>
        </p:nvSpPr>
        <p:spPr>
          <a:xfrm>
            <a:off x="428625" y="2647950"/>
            <a:ext cx="6448425" cy="1885950"/>
          </a:xfrm>
          <a:prstGeom prst="rect">
            <a:avLst/>
          </a:prstGeom>
          <a:noFill/>
        </p:spPr>
        <p:txBody>
          <a:bodyPr wrap="square" rtlCol="0">
            <a:spAutoFit/>
          </a:bodyPr>
          <a:lstStyle/>
          <a:p>
            <a:endParaRPr lang="en-US" dirty="0"/>
          </a:p>
        </p:txBody>
      </p:sp>
      <p:cxnSp>
        <p:nvCxnSpPr>
          <p:cNvPr id="321" name="Straight Connector 320">
            <a:extLst>
              <a:ext uri="{FF2B5EF4-FFF2-40B4-BE49-F238E27FC236}">
                <a16:creationId xmlns:a16="http://schemas.microsoft.com/office/drawing/2014/main" id="{3025D354-9BD3-F0A7-45E7-71EB3089B970}"/>
              </a:ext>
            </a:extLst>
          </p:cNvPr>
          <p:cNvCxnSpPr>
            <a:cxnSpLocks/>
          </p:cNvCxnSpPr>
          <p:nvPr/>
        </p:nvCxnSpPr>
        <p:spPr>
          <a:xfrm>
            <a:off x="1514475" y="1219200"/>
            <a:ext cx="541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9A637D57-B3B4-B054-0E88-323643878180}"/>
              </a:ext>
            </a:extLst>
          </p:cNvPr>
          <p:cNvCxnSpPr>
            <a:cxnSpLocks/>
            <a:endCxn id="10" idx="3"/>
          </p:cNvCxnSpPr>
          <p:nvPr/>
        </p:nvCxnSpPr>
        <p:spPr>
          <a:xfrm>
            <a:off x="7991475" y="1238250"/>
            <a:ext cx="3095625" cy="101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6802651B-2951-915C-EB67-E4046492BD4E}"/>
              </a:ext>
            </a:extLst>
          </p:cNvPr>
          <p:cNvCxnSpPr>
            <a:cxnSpLocks/>
          </p:cNvCxnSpPr>
          <p:nvPr/>
        </p:nvCxnSpPr>
        <p:spPr>
          <a:xfrm>
            <a:off x="1457325" y="1638300"/>
            <a:ext cx="99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009A6F21-EC95-4350-D600-925D280C289F}"/>
              </a:ext>
            </a:extLst>
          </p:cNvPr>
          <p:cNvCxnSpPr>
            <a:cxnSpLocks/>
          </p:cNvCxnSpPr>
          <p:nvPr/>
        </p:nvCxnSpPr>
        <p:spPr>
          <a:xfrm>
            <a:off x="2971800" y="1657350"/>
            <a:ext cx="99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57E30218-BA0D-FD98-A536-F3667647CF13}"/>
              </a:ext>
            </a:extLst>
          </p:cNvPr>
          <p:cNvCxnSpPr>
            <a:cxnSpLocks/>
          </p:cNvCxnSpPr>
          <p:nvPr/>
        </p:nvCxnSpPr>
        <p:spPr>
          <a:xfrm>
            <a:off x="4152900" y="1628775"/>
            <a:ext cx="99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EFC599F5-FC3D-1366-6363-5756FA201C9A}"/>
              </a:ext>
            </a:extLst>
          </p:cNvPr>
          <p:cNvCxnSpPr>
            <a:cxnSpLocks/>
          </p:cNvCxnSpPr>
          <p:nvPr/>
        </p:nvCxnSpPr>
        <p:spPr>
          <a:xfrm>
            <a:off x="5619750" y="1666875"/>
            <a:ext cx="99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E9C73415-D27B-8590-84DA-72545109F68F}"/>
              </a:ext>
            </a:extLst>
          </p:cNvPr>
          <p:cNvCxnSpPr>
            <a:cxnSpLocks/>
          </p:cNvCxnSpPr>
          <p:nvPr/>
        </p:nvCxnSpPr>
        <p:spPr>
          <a:xfrm>
            <a:off x="9791700" y="1638300"/>
            <a:ext cx="11811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2271FC49-EA78-9FF8-956E-BE4EB0934C1C}"/>
              </a:ext>
            </a:extLst>
          </p:cNvPr>
          <p:cNvCxnSpPr>
            <a:cxnSpLocks/>
          </p:cNvCxnSpPr>
          <p:nvPr/>
        </p:nvCxnSpPr>
        <p:spPr>
          <a:xfrm>
            <a:off x="1533525" y="2105025"/>
            <a:ext cx="45910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48FB12F4-BD25-22EC-9286-BD2C5D6BB03B}"/>
              </a:ext>
            </a:extLst>
          </p:cNvPr>
          <p:cNvCxnSpPr>
            <a:cxnSpLocks/>
          </p:cNvCxnSpPr>
          <p:nvPr/>
        </p:nvCxnSpPr>
        <p:spPr>
          <a:xfrm>
            <a:off x="1952625" y="828675"/>
            <a:ext cx="4448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37" name="TextBox 336">
            <a:extLst>
              <a:ext uri="{FF2B5EF4-FFF2-40B4-BE49-F238E27FC236}">
                <a16:creationId xmlns:a16="http://schemas.microsoft.com/office/drawing/2014/main" id="{B3950C0A-2C9F-331E-00BC-674457F28DE7}"/>
              </a:ext>
            </a:extLst>
          </p:cNvPr>
          <p:cNvSpPr txBox="1"/>
          <p:nvPr/>
        </p:nvSpPr>
        <p:spPr>
          <a:xfrm>
            <a:off x="514350" y="2305050"/>
            <a:ext cx="6905625" cy="3108543"/>
          </a:xfrm>
          <a:prstGeom prst="rect">
            <a:avLst/>
          </a:prstGeom>
          <a:noFill/>
        </p:spPr>
        <p:txBody>
          <a:bodyPr wrap="square" rtlCol="0">
            <a:spAutoFit/>
          </a:bodyPr>
          <a:lstStyle/>
          <a:p>
            <a:pPr algn="just"/>
            <a:r>
              <a:rPr lang="en-US" sz="2800" b="1" u="sng" dirty="0" err="1">
                <a:solidFill>
                  <a:srgbClr val="0070C0"/>
                </a:solidFill>
                <a:effectLst/>
                <a:latin typeface="Cambria" panose="02040503050406030204" pitchFamily="18" charset="0"/>
                <a:ea typeface="Cambria" panose="02040503050406030204" pitchFamily="18" charset="0"/>
              </a:rPr>
              <a:t>Cách</a:t>
            </a:r>
            <a:r>
              <a:rPr lang="en-US" sz="2800" b="1" u="sng" dirty="0">
                <a:solidFill>
                  <a:srgbClr val="0070C0"/>
                </a:solidFill>
                <a:effectLst/>
                <a:latin typeface="Cambria" panose="02040503050406030204" pitchFamily="18" charset="0"/>
                <a:ea typeface="Cambria" panose="02040503050406030204" pitchFamily="18" charset="0"/>
              </a:rPr>
              <a:t> </a:t>
            </a:r>
            <a:r>
              <a:rPr lang="en-US" sz="2800" b="1" u="sng" dirty="0" err="1">
                <a:solidFill>
                  <a:srgbClr val="0070C0"/>
                </a:solidFill>
                <a:effectLst/>
                <a:latin typeface="Cambria" panose="02040503050406030204" pitchFamily="18" charset="0"/>
                <a:ea typeface="Cambria" panose="02040503050406030204" pitchFamily="18" charset="0"/>
              </a:rPr>
              <a:t>giải</a:t>
            </a:r>
            <a:r>
              <a:rPr lang="en-US" sz="2800" b="1" u="sng" dirty="0">
                <a:solidFill>
                  <a:srgbClr val="0070C0"/>
                </a:solidFill>
                <a:effectLst/>
                <a:latin typeface="Cambria" panose="02040503050406030204" pitchFamily="18" charset="0"/>
                <a:ea typeface="Cambria" panose="02040503050406030204" pitchFamily="18" charset="0"/>
              </a:rPr>
              <a:t> </a:t>
            </a:r>
            <a:r>
              <a:rPr lang="en-US" sz="2800" b="1" u="sng" dirty="0" err="1">
                <a:solidFill>
                  <a:srgbClr val="0070C0"/>
                </a:solidFill>
                <a:effectLst/>
                <a:latin typeface="Cambria" panose="02040503050406030204" pitchFamily="18" charset="0"/>
                <a:ea typeface="Cambria" panose="02040503050406030204" pitchFamily="18" charset="0"/>
              </a:rPr>
              <a:t>quyết</a:t>
            </a:r>
            <a:r>
              <a:rPr lang="en-US" sz="2800" b="1" u="sng" dirty="0">
                <a:solidFill>
                  <a:srgbClr val="0070C0"/>
                </a:solidFill>
                <a:effectLst/>
                <a:latin typeface="Cambria" panose="02040503050406030204" pitchFamily="18" charset="0"/>
                <a:ea typeface="Cambria" panose="02040503050406030204" pitchFamily="18" charset="0"/>
              </a:rPr>
              <a:t>: </a:t>
            </a:r>
          </a:p>
          <a:p>
            <a:pPr marL="457200" indent="-457200" algn="just">
              <a:buFont typeface="Arial" panose="020B0604020202020204" pitchFamily="34" charset="0"/>
              <a:buChar char="•"/>
            </a:pPr>
            <a:r>
              <a:rPr lang="en-US" sz="2800" b="1" i="1" dirty="0" err="1">
                <a:solidFill>
                  <a:srgbClr val="0070C0"/>
                </a:solidFill>
                <a:effectLst/>
                <a:latin typeface="Cambria" panose="02040503050406030204" pitchFamily="18" charset="0"/>
                <a:ea typeface="Cambria" panose="02040503050406030204" pitchFamily="18" charset="0"/>
              </a:rPr>
              <a:t>Lượt</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đầu</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tiên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hai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người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có</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cân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nặng</a:t>
            </a:r>
            <a:r>
              <a:rPr lang="en-US" sz="2800" b="1" i="1" dirty="0">
                <a:solidFill>
                  <a:srgbClr val="0070C0"/>
                </a:solidFill>
                <a:effectLst/>
                <a:latin typeface="Cambria" panose="02040503050406030204" pitchFamily="18" charset="0"/>
                <a:ea typeface="Cambria" panose="02040503050406030204" pitchFamily="18" charset="0"/>
              </a:rPr>
              <a:t> 52 kg </a:t>
            </a:r>
            <a:r>
              <a:rPr lang="en-US" sz="2800" b="1" i="1" dirty="0" err="1">
                <a:solidFill>
                  <a:srgbClr val="0070C0"/>
                </a:solidFill>
                <a:effectLst/>
                <a:latin typeface="Cambria" panose="02040503050406030204" pitchFamily="18" charset="0"/>
                <a:ea typeface="Cambria" panose="02040503050406030204" pitchFamily="18" charset="0"/>
              </a:rPr>
              <a:t>và</a:t>
            </a:r>
            <a:r>
              <a:rPr lang="en-US" sz="2800" b="1" i="1" dirty="0">
                <a:solidFill>
                  <a:srgbClr val="0070C0"/>
                </a:solidFill>
                <a:effectLst/>
                <a:latin typeface="Cambria" panose="02040503050406030204" pitchFamily="18" charset="0"/>
                <a:ea typeface="Cambria" panose="02040503050406030204" pitchFamily="18" charset="0"/>
              </a:rPr>
              <a:t> 45 kg </a:t>
            </a:r>
            <a:r>
              <a:rPr lang="en-US" sz="2800" b="1" i="1" dirty="0" err="1">
                <a:solidFill>
                  <a:srgbClr val="0070C0"/>
                </a:solidFill>
                <a:effectLst/>
                <a:latin typeface="Cambria" panose="02040503050406030204" pitchFamily="18" charset="0"/>
                <a:ea typeface="Cambria" panose="02040503050406030204" pitchFamily="18" charset="0"/>
              </a:rPr>
              <a:t>cùng</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nhau</a:t>
            </a:r>
            <a:r>
              <a:rPr lang="en-US" sz="2800" b="1" i="1" dirty="0">
                <a:solidFill>
                  <a:srgbClr val="0070C0"/>
                </a:solidFill>
                <a:effectLst/>
                <a:latin typeface="Cambria" panose="02040503050406030204" pitchFamily="18" charset="0"/>
                <a:ea typeface="Cambria" panose="02040503050406030204" pitchFamily="18" charset="0"/>
              </a:rPr>
              <a:t> qua </a:t>
            </a:r>
            <a:r>
              <a:rPr lang="en-US" sz="2800" b="1" i="1" dirty="0" err="1">
                <a:solidFill>
                  <a:srgbClr val="0070C0"/>
                </a:solidFill>
                <a:effectLst/>
                <a:latin typeface="Cambria" panose="02040503050406030204" pitchFamily="18" charset="0"/>
                <a:ea typeface="Cambria" panose="02040503050406030204" pitchFamily="18" charset="0"/>
              </a:rPr>
              <a:t>sông</a:t>
            </a:r>
            <a:r>
              <a:rPr lang="en-US" sz="2800" b="1" i="1" dirty="0">
                <a:solidFill>
                  <a:srgbClr val="0070C0"/>
                </a:solidFill>
                <a:effectLst/>
                <a:latin typeface="Cambria" panose="02040503050406030204" pitchFamily="18" charset="0"/>
                <a:ea typeface="Cambria" panose="02040503050406030204" pitchFamily="18" charset="0"/>
              </a:rPr>
              <a:t>. Sau </a:t>
            </a:r>
            <a:r>
              <a:rPr lang="en-US" sz="2800" b="1" i="1" dirty="0" err="1">
                <a:solidFill>
                  <a:srgbClr val="0070C0"/>
                </a:solidFill>
                <a:effectLst/>
                <a:latin typeface="Cambria" panose="02040503050406030204" pitchFamily="18" charset="0"/>
                <a:ea typeface="Cambria" panose="02040503050406030204" pitchFamily="18" charset="0"/>
              </a:rPr>
              <a:t>đó</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người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có</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cân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nặng</a:t>
            </a:r>
            <a:r>
              <a:rPr lang="en-US" sz="2800" b="1" i="1" dirty="0">
                <a:solidFill>
                  <a:srgbClr val="0070C0"/>
                </a:solidFill>
                <a:effectLst/>
                <a:latin typeface="Cambria" panose="02040503050406030204" pitchFamily="18" charset="0"/>
                <a:ea typeface="Cambria" panose="02040503050406030204" pitchFamily="18" charset="0"/>
              </a:rPr>
              <a:t> 45 kg </a:t>
            </a:r>
            <a:r>
              <a:rPr lang="en-US" sz="2800" b="1" i="1" dirty="0" err="1">
                <a:solidFill>
                  <a:srgbClr val="0070C0"/>
                </a:solidFill>
                <a:effectLst/>
                <a:latin typeface="Cambria" panose="02040503050406030204" pitchFamily="18" charset="0"/>
                <a:ea typeface="Cambria" panose="02040503050406030204" pitchFamily="18" charset="0"/>
              </a:rPr>
              <a:t>chèo</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thuyền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trở</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về</a:t>
            </a:r>
            <a:r>
              <a:rPr lang="en-US" sz="2800" b="1" i="1" dirty="0">
                <a:solidFill>
                  <a:srgbClr val="0070C0"/>
                </a:solidFill>
                <a:effectLst/>
                <a:latin typeface="Cambria" panose="02040503050406030204" pitchFamily="18" charset="0"/>
                <a:ea typeface="Cambria" panose="02040503050406030204" pitchFamily="18" charset="0"/>
              </a:rPr>
              <a:t>. </a:t>
            </a:r>
          </a:p>
          <a:p>
            <a:pPr marL="457200" indent="-457200" algn="just">
              <a:buFont typeface="Arial" panose="020B0604020202020204" pitchFamily="34" charset="0"/>
              <a:buChar char="•"/>
            </a:pPr>
            <a:r>
              <a:rPr lang="en-US" sz="2800" b="1" i="1" dirty="0" err="1">
                <a:solidFill>
                  <a:srgbClr val="0070C0"/>
                </a:solidFill>
                <a:effectLst/>
                <a:latin typeface="Cambria" panose="02040503050406030204" pitchFamily="18" charset="0"/>
                <a:ea typeface="Cambria" panose="02040503050406030204" pitchFamily="18" charset="0"/>
              </a:rPr>
              <a:t>Lượt</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thứ</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hai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người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có</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cân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nặng</a:t>
            </a:r>
            <a:r>
              <a:rPr lang="en-US" sz="2800" b="1" i="1" dirty="0">
                <a:solidFill>
                  <a:srgbClr val="0070C0"/>
                </a:solidFill>
                <a:effectLst/>
                <a:latin typeface="Cambria" panose="02040503050406030204" pitchFamily="18" charset="0"/>
                <a:ea typeface="Cambria" panose="02040503050406030204" pitchFamily="18" charset="0"/>
              </a:rPr>
              <a:t> 45 kg </a:t>
            </a:r>
            <a:r>
              <a:rPr lang="en-US" sz="2800" b="1" i="1" dirty="0" err="1">
                <a:solidFill>
                  <a:srgbClr val="0070C0"/>
                </a:solidFill>
                <a:effectLst/>
                <a:latin typeface="Cambria" panose="02040503050406030204" pitchFamily="18" charset="0"/>
                <a:ea typeface="Cambria" panose="02040503050406030204" pitchFamily="18" charset="0"/>
              </a:rPr>
              <a:t>và</a:t>
            </a:r>
            <a:r>
              <a:rPr lang="en-US" sz="2800" b="1" i="1" dirty="0">
                <a:solidFill>
                  <a:srgbClr val="0070C0"/>
                </a:solidFill>
                <a:effectLst/>
                <a:latin typeface="Cambria" panose="02040503050406030204" pitchFamily="18" charset="0"/>
                <a:ea typeface="Cambria" panose="02040503050406030204" pitchFamily="18" charset="0"/>
              </a:rPr>
              <a:t> 50 kg </a:t>
            </a:r>
            <a:r>
              <a:rPr lang="en-US" sz="2800" b="1" i="1" dirty="0" err="1">
                <a:solidFill>
                  <a:srgbClr val="0070C0"/>
                </a:solidFill>
                <a:effectLst/>
                <a:latin typeface="Cambria" panose="02040503050406030204" pitchFamily="18" charset="0"/>
                <a:ea typeface="Cambria" panose="02040503050406030204" pitchFamily="18" charset="0"/>
              </a:rPr>
              <a:t>cùng</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nhau</a:t>
            </a:r>
            <a:r>
              <a:rPr lang="en-US" sz="2800" b="1" i="1" dirty="0">
                <a:solidFill>
                  <a:srgbClr val="0070C0"/>
                </a:solidFill>
                <a:effectLst/>
                <a:latin typeface="Cambria" panose="02040503050406030204" pitchFamily="18" charset="0"/>
                <a:ea typeface="Cambria" panose="02040503050406030204" pitchFamily="18" charset="0"/>
              </a:rPr>
              <a:t> qua </a:t>
            </a:r>
            <a:r>
              <a:rPr lang="en-US" sz="2800" b="1" i="1" dirty="0" err="1">
                <a:solidFill>
                  <a:srgbClr val="0070C0"/>
                </a:solidFill>
                <a:effectLst/>
                <a:latin typeface="Cambria" panose="02040503050406030204" pitchFamily="18" charset="0"/>
                <a:ea typeface="Cambria" panose="02040503050406030204" pitchFamily="18" charset="0"/>
              </a:rPr>
              <a:t>sông</a:t>
            </a:r>
            <a:r>
              <a:rPr lang="en-US" sz="2800" b="1" i="1" dirty="0">
                <a:solidFill>
                  <a:srgbClr val="0070C0"/>
                </a:solidFill>
                <a:effectLst/>
                <a:latin typeface="Cambria" panose="02040503050406030204" pitchFamily="18" charset="0"/>
                <a:ea typeface="Cambria" panose="02040503050406030204" pitchFamily="18" charset="0"/>
              </a:rPr>
              <a:t>. </a:t>
            </a:r>
            <a:endParaRPr lang="en-US" sz="2800" b="1" i="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0743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35"/>
                                        </p:tgtEl>
                                        <p:attrNameLst>
                                          <p:attrName>style.visibility</p:attrName>
                                        </p:attrNameLst>
                                      </p:cBhvr>
                                      <p:to>
                                        <p:strVal val="visible"/>
                                      </p:to>
                                    </p:set>
                                    <p:animEffect transition="in" filter="wipe(down)">
                                      <p:cBhvr>
                                        <p:cTn id="18" dur="500"/>
                                        <p:tgtEl>
                                          <p:spTgt spid="33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21"/>
                                        </p:tgtEl>
                                        <p:attrNameLst>
                                          <p:attrName>style.visibility</p:attrName>
                                        </p:attrNameLst>
                                      </p:cBhvr>
                                      <p:to>
                                        <p:strVal val="visible"/>
                                      </p:to>
                                    </p:set>
                                    <p:animEffect transition="in" filter="wipe(down)">
                                      <p:cBhvr>
                                        <p:cTn id="23" dur="500"/>
                                        <p:tgtEl>
                                          <p:spTgt spid="3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23"/>
                                        </p:tgtEl>
                                        <p:attrNameLst>
                                          <p:attrName>style.visibility</p:attrName>
                                        </p:attrNameLst>
                                      </p:cBhvr>
                                      <p:to>
                                        <p:strVal val="visible"/>
                                      </p:to>
                                    </p:set>
                                    <p:animEffect transition="in" filter="wipe(down)">
                                      <p:cBhvr>
                                        <p:cTn id="28" dur="500"/>
                                        <p:tgtEl>
                                          <p:spTgt spid="323"/>
                                        </p:tgtEl>
                                      </p:cBhvr>
                                    </p:animEffect>
                                  </p:childTnLst>
                                </p:cTn>
                              </p:par>
                              <p:par>
                                <p:cTn id="29" presetID="22" presetClass="entr" presetSubtype="4" fill="hold" nodeType="withEffect">
                                  <p:stCondLst>
                                    <p:cond delay="0"/>
                                  </p:stCondLst>
                                  <p:childTnLst>
                                    <p:set>
                                      <p:cBhvr>
                                        <p:cTn id="30" dur="1" fill="hold">
                                          <p:stCondLst>
                                            <p:cond delay="0"/>
                                          </p:stCondLst>
                                        </p:cTn>
                                        <p:tgtEl>
                                          <p:spTgt spid="325"/>
                                        </p:tgtEl>
                                        <p:attrNameLst>
                                          <p:attrName>style.visibility</p:attrName>
                                        </p:attrNameLst>
                                      </p:cBhvr>
                                      <p:to>
                                        <p:strVal val="visible"/>
                                      </p:to>
                                    </p:set>
                                    <p:animEffect transition="in" filter="wipe(down)">
                                      <p:cBhvr>
                                        <p:cTn id="31" dur="500"/>
                                        <p:tgtEl>
                                          <p:spTgt spid="32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27"/>
                                        </p:tgtEl>
                                        <p:attrNameLst>
                                          <p:attrName>style.visibility</p:attrName>
                                        </p:attrNameLst>
                                      </p:cBhvr>
                                      <p:to>
                                        <p:strVal val="visible"/>
                                      </p:to>
                                    </p:set>
                                    <p:animEffect transition="in" filter="wipe(down)">
                                      <p:cBhvr>
                                        <p:cTn id="36" dur="500"/>
                                        <p:tgtEl>
                                          <p:spTgt spid="32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28"/>
                                        </p:tgtEl>
                                        <p:attrNameLst>
                                          <p:attrName>style.visibility</p:attrName>
                                        </p:attrNameLst>
                                      </p:cBhvr>
                                      <p:to>
                                        <p:strVal val="visible"/>
                                      </p:to>
                                    </p:set>
                                    <p:animEffect transition="in" filter="wipe(down)">
                                      <p:cBhvr>
                                        <p:cTn id="41" dur="500"/>
                                        <p:tgtEl>
                                          <p:spTgt spid="32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29"/>
                                        </p:tgtEl>
                                        <p:attrNameLst>
                                          <p:attrName>style.visibility</p:attrName>
                                        </p:attrNameLst>
                                      </p:cBhvr>
                                      <p:to>
                                        <p:strVal val="visible"/>
                                      </p:to>
                                    </p:set>
                                    <p:animEffect transition="in" filter="wipe(down)">
                                      <p:cBhvr>
                                        <p:cTn id="46" dur="500"/>
                                        <p:tgtEl>
                                          <p:spTgt spid="32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330"/>
                                        </p:tgtEl>
                                        <p:attrNameLst>
                                          <p:attrName>style.visibility</p:attrName>
                                        </p:attrNameLst>
                                      </p:cBhvr>
                                      <p:to>
                                        <p:strVal val="visible"/>
                                      </p:to>
                                    </p:set>
                                    <p:animEffect transition="in" filter="wipe(down)">
                                      <p:cBhvr>
                                        <p:cTn id="51" dur="500"/>
                                        <p:tgtEl>
                                          <p:spTgt spid="330"/>
                                        </p:tgtEl>
                                      </p:cBhvr>
                                    </p:animEffect>
                                  </p:childTnLst>
                                </p:cTn>
                              </p:par>
                              <p:par>
                                <p:cTn id="52" presetID="22" presetClass="entr" presetSubtype="4" fill="hold" nodeType="withEffect">
                                  <p:stCondLst>
                                    <p:cond delay="0"/>
                                  </p:stCondLst>
                                  <p:childTnLst>
                                    <p:set>
                                      <p:cBhvr>
                                        <p:cTn id="53" dur="1" fill="hold">
                                          <p:stCondLst>
                                            <p:cond delay="0"/>
                                          </p:stCondLst>
                                        </p:cTn>
                                        <p:tgtEl>
                                          <p:spTgt spid="332"/>
                                        </p:tgtEl>
                                        <p:attrNameLst>
                                          <p:attrName>style.visibility</p:attrName>
                                        </p:attrNameLst>
                                      </p:cBhvr>
                                      <p:to>
                                        <p:strVal val="visible"/>
                                      </p:to>
                                    </p:set>
                                    <p:animEffect transition="in" filter="wipe(down)">
                                      <p:cBhvr>
                                        <p:cTn id="54" dur="500"/>
                                        <p:tgtEl>
                                          <p:spTgt spid="33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37">
                                            <p:txEl>
                                              <p:pRg st="0" end="0"/>
                                            </p:txEl>
                                          </p:spTgt>
                                        </p:tgtEl>
                                        <p:attrNameLst>
                                          <p:attrName>style.visibility</p:attrName>
                                        </p:attrNameLst>
                                      </p:cBhvr>
                                      <p:to>
                                        <p:strVal val="visible"/>
                                      </p:to>
                                    </p:set>
                                    <p:animEffect transition="in" filter="wipe(down)">
                                      <p:cBhvr>
                                        <p:cTn id="59" dur="500"/>
                                        <p:tgtEl>
                                          <p:spTgt spid="337">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337">
                                            <p:txEl>
                                              <p:pRg st="1" end="1"/>
                                            </p:txEl>
                                          </p:spTgt>
                                        </p:tgtEl>
                                        <p:attrNameLst>
                                          <p:attrName>style.visibility</p:attrName>
                                        </p:attrNameLst>
                                      </p:cBhvr>
                                      <p:to>
                                        <p:strVal val="visible"/>
                                      </p:to>
                                    </p:set>
                                    <p:animEffect transition="in" filter="wipe(down)">
                                      <p:cBhvr>
                                        <p:cTn id="64" dur="500"/>
                                        <p:tgtEl>
                                          <p:spTgt spid="337">
                                            <p:txEl>
                                              <p:pRg st="1" end="1"/>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337">
                                            <p:txEl>
                                              <p:pRg st="2" end="2"/>
                                            </p:txEl>
                                          </p:spTgt>
                                        </p:tgtEl>
                                        <p:attrNameLst>
                                          <p:attrName>style.visibility</p:attrName>
                                        </p:attrNameLst>
                                      </p:cBhvr>
                                      <p:to>
                                        <p:strVal val="visible"/>
                                      </p:to>
                                    </p:set>
                                    <p:animEffect transition="in" filter="wipe(down)">
                                      <p:cBhvr>
                                        <p:cTn id="69" dur="500"/>
                                        <p:tgtEl>
                                          <p:spTgt spid="33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3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0909"/>
        <p:cNvGrpSpPr/>
        <p:nvPr/>
      </p:nvGrpSpPr>
      <p:grpSpPr>
        <a:xfrm>
          <a:off x="0" y="0"/>
          <a:ext cx="0" cy="0"/>
          <a:chOff x="0" y="0"/>
          <a:chExt cx="0" cy="0"/>
        </a:xfrm>
      </p:grpSpPr>
      <p:grpSp>
        <p:nvGrpSpPr>
          <p:cNvPr id="10910" name="Google Shape;10910;p70"/>
          <p:cNvGrpSpPr/>
          <p:nvPr/>
        </p:nvGrpSpPr>
        <p:grpSpPr>
          <a:xfrm>
            <a:off x="2360818" y="798148"/>
            <a:ext cx="7470364" cy="5157849"/>
            <a:chOff x="1571625" y="598610"/>
            <a:chExt cx="5602773" cy="3868387"/>
          </a:xfrm>
        </p:grpSpPr>
        <p:grpSp>
          <p:nvGrpSpPr>
            <p:cNvPr id="10911" name="Google Shape;10911;p70"/>
            <p:cNvGrpSpPr/>
            <p:nvPr/>
          </p:nvGrpSpPr>
          <p:grpSpPr>
            <a:xfrm>
              <a:off x="2207128" y="598610"/>
              <a:ext cx="805187" cy="864033"/>
              <a:chOff x="211891" y="438585"/>
              <a:chExt cx="805187" cy="864033"/>
            </a:xfrm>
          </p:grpSpPr>
          <p:sp>
            <p:nvSpPr>
              <p:cNvPr id="10912" name="Google Shape;10912;p70"/>
              <p:cNvSpPr/>
              <p:nvPr/>
            </p:nvSpPr>
            <p:spPr>
              <a:xfrm>
                <a:off x="227008" y="458268"/>
                <a:ext cx="772567" cy="824160"/>
              </a:xfrm>
              <a:custGeom>
                <a:avLst/>
                <a:gdLst/>
                <a:ahLst/>
                <a:cxnLst/>
                <a:rect l="l" t="t" r="r" b="b"/>
                <a:pathLst>
                  <a:path w="15229" h="16246" extrusionOk="0">
                    <a:moveTo>
                      <a:pt x="5474" y="1"/>
                    </a:moveTo>
                    <a:cubicBezTo>
                      <a:pt x="4361" y="1"/>
                      <a:pt x="3347" y="665"/>
                      <a:pt x="2905" y="1697"/>
                    </a:cubicBezTo>
                    <a:cubicBezTo>
                      <a:pt x="2715" y="2161"/>
                      <a:pt x="2655" y="2637"/>
                      <a:pt x="2715" y="3090"/>
                    </a:cubicBezTo>
                    <a:cubicBezTo>
                      <a:pt x="1298" y="3530"/>
                      <a:pt x="203" y="4816"/>
                      <a:pt x="107" y="6435"/>
                    </a:cubicBezTo>
                    <a:cubicBezTo>
                      <a:pt x="0" y="8150"/>
                      <a:pt x="1155" y="9733"/>
                      <a:pt x="2798" y="10210"/>
                    </a:cubicBezTo>
                    <a:cubicBezTo>
                      <a:pt x="3137" y="10300"/>
                      <a:pt x="3474" y="10343"/>
                      <a:pt x="3803" y="10343"/>
                    </a:cubicBezTo>
                    <a:cubicBezTo>
                      <a:pt x="5081" y="10343"/>
                      <a:pt x="6238" y="9698"/>
                      <a:pt x="6930" y="8686"/>
                    </a:cubicBezTo>
                    <a:lnTo>
                      <a:pt x="15228" y="16246"/>
                    </a:lnTo>
                    <a:lnTo>
                      <a:pt x="9049" y="7138"/>
                    </a:lnTo>
                    <a:cubicBezTo>
                      <a:pt x="9668" y="6900"/>
                      <a:pt x="10144" y="6364"/>
                      <a:pt x="10263" y="5673"/>
                    </a:cubicBezTo>
                    <a:cubicBezTo>
                      <a:pt x="10335" y="5268"/>
                      <a:pt x="10275" y="4887"/>
                      <a:pt x="10109" y="4542"/>
                    </a:cubicBezTo>
                    <a:cubicBezTo>
                      <a:pt x="10382" y="4233"/>
                      <a:pt x="10537" y="3816"/>
                      <a:pt x="10537" y="3352"/>
                    </a:cubicBezTo>
                    <a:cubicBezTo>
                      <a:pt x="10561" y="2530"/>
                      <a:pt x="10025" y="1780"/>
                      <a:pt x="9227" y="1506"/>
                    </a:cubicBezTo>
                    <a:cubicBezTo>
                      <a:pt x="9029" y="1442"/>
                      <a:pt x="8828" y="1411"/>
                      <a:pt x="8632" y="1411"/>
                    </a:cubicBezTo>
                    <a:cubicBezTo>
                      <a:pt x="8392" y="1411"/>
                      <a:pt x="8158" y="1457"/>
                      <a:pt x="7942" y="1542"/>
                    </a:cubicBezTo>
                    <a:cubicBezTo>
                      <a:pt x="7525" y="685"/>
                      <a:pt x="6668" y="77"/>
                      <a:pt x="5644" y="6"/>
                    </a:cubicBezTo>
                    <a:cubicBezTo>
                      <a:pt x="5587" y="2"/>
                      <a:pt x="5530" y="1"/>
                      <a:pt x="547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13" name="Google Shape;10913;p70"/>
              <p:cNvSpPr/>
              <p:nvPr/>
            </p:nvSpPr>
            <p:spPr>
              <a:xfrm>
                <a:off x="211891" y="438585"/>
                <a:ext cx="805187" cy="864033"/>
              </a:xfrm>
              <a:custGeom>
                <a:avLst/>
                <a:gdLst/>
                <a:ahLst/>
                <a:cxnLst/>
                <a:rect l="l" t="t" r="r" b="b"/>
                <a:pathLst>
                  <a:path w="15872" h="17032" extrusionOk="0">
                    <a:moveTo>
                      <a:pt x="7251" y="9014"/>
                    </a:moveTo>
                    <a:cubicBezTo>
                      <a:pt x="7216" y="9023"/>
                      <a:pt x="7226" y="9025"/>
                      <a:pt x="7239" y="9030"/>
                    </a:cubicBezTo>
                    <a:lnTo>
                      <a:pt x="7239" y="9030"/>
                    </a:lnTo>
                    <a:cubicBezTo>
                      <a:pt x="7243" y="9025"/>
                      <a:pt x="7247" y="9020"/>
                      <a:pt x="7251" y="9014"/>
                    </a:cubicBezTo>
                    <a:close/>
                    <a:moveTo>
                      <a:pt x="5977" y="739"/>
                    </a:moveTo>
                    <a:lnTo>
                      <a:pt x="6061" y="751"/>
                    </a:lnTo>
                    <a:cubicBezTo>
                      <a:pt x="6096" y="751"/>
                      <a:pt x="6132" y="763"/>
                      <a:pt x="6168" y="763"/>
                    </a:cubicBezTo>
                    <a:cubicBezTo>
                      <a:pt x="6239" y="763"/>
                      <a:pt x="6299" y="787"/>
                      <a:pt x="6370" y="799"/>
                    </a:cubicBezTo>
                    <a:cubicBezTo>
                      <a:pt x="6513" y="811"/>
                      <a:pt x="6644" y="870"/>
                      <a:pt x="6775" y="918"/>
                    </a:cubicBezTo>
                    <a:cubicBezTo>
                      <a:pt x="7025" y="1025"/>
                      <a:pt x="7287" y="1168"/>
                      <a:pt x="7489" y="1358"/>
                    </a:cubicBezTo>
                    <a:cubicBezTo>
                      <a:pt x="7716" y="1561"/>
                      <a:pt x="7882" y="1775"/>
                      <a:pt x="8025" y="2037"/>
                    </a:cubicBezTo>
                    <a:lnTo>
                      <a:pt x="8037" y="2061"/>
                    </a:lnTo>
                    <a:cubicBezTo>
                      <a:pt x="8098" y="2148"/>
                      <a:pt x="8185" y="2203"/>
                      <a:pt x="8278" y="2203"/>
                    </a:cubicBezTo>
                    <a:cubicBezTo>
                      <a:pt x="8312" y="2203"/>
                      <a:pt x="8347" y="2196"/>
                      <a:pt x="8382" y="2180"/>
                    </a:cubicBezTo>
                    <a:cubicBezTo>
                      <a:pt x="8549" y="2108"/>
                      <a:pt x="8728" y="2061"/>
                      <a:pt x="8906" y="2049"/>
                    </a:cubicBezTo>
                    <a:cubicBezTo>
                      <a:pt x="8948" y="2043"/>
                      <a:pt x="8993" y="2040"/>
                      <a:pt x="9037" y="2040"/>
                    </a:cubicBezTo>
                    <a:cubicBezTo>
                      <a:pt x="9082" y="2040"/>
                      <a:pt x="9127" y="2043"/>
                      <a:pt x="9168" y="2049"/>
                    </a:cubicBezTo>
                    <a:lnTo>
                      <a:pt x="9442" y="2096"/>
                    </a:lnTo>
                    <a:cubicBezTo>
                      <a:pt x="9549" y="2120"/>
                      <a:pt x="9621" y="2132"/>
                      <a:pt x="9704" y="2180"/>
                    </a:cubicBezTo>
                    <a:cubicBezTo>
                      <a:pt x="9787" y="2227"/>
                      <a:pt x="9871" y="2275"/>
                      <a:pt x="9942" y="2311"/>
                    </a:cubicBezTo>
                    <a:cubicBezTo>
                      <a:pt x="10097" y="2418"/>
                      <a:pt x="10228" y="2549"/>
                      <a:pt x="10347" y="2704"/>
                    </a:cubicBezTo>
                    <a:cubicBezTo>
                      <a:pt x="10383" y="2751"/>
                      <a:pt x="10407" y="2775"/>
                      <a:pt x="10442" y="2823"/>
                    </a:cubicBezTo>
                    <a:lnTo>
                      <a:pt x="10514" y="2942"/>
                    </a:lnTo>
                    <a:lnTo>
                      <a:pt x="10573" y="3073"/>
                    </a:lnTo>
                    <a:lnTo>
                      <a:pt x="10621" y="3204"/>
                    </a:lnTo>
                    <a:cubicBezTo>
                      <a:pt x="10645" y="3299"/>
                      <a:pt x="10680" y="3382"/>
                      <a:pt x="10692" y="3478"/>
                    </a:cubicBezTo>
                    <a:cubicBezTo>
                      <a:pt x="10692" y="3513"/>
                      <a:pt x="10704" y="3549"/>
                      <a:pt x="10704" y="3609"/>
                    </a:cubicBezTo>
                    <a:lnTo>
                      <a:pt x="10704" y="3680"/>
                    </a:lnTo>
                    <a:lnTo>
                      <a:pt x="10704" y="3728"/>
                    </a:lnTo>
                    <a:lnTo>
                      <a:pt x="10704" y="3751"/>
                    </a:lnTo>
                    <a:cubicBezTo>
                      <a:pt x="10704" y="4144"/>
                      <a:pt x="10561" y="4513"/>
                      <a:pt x="10323" y="4835"/>
                    </a:cubicBezTo>
                    <a:cubicBezTo>
                      <a:pt x="10287" y="4859"/>
                      <a:pt x="10276" y="4918"/>
                      <a:pt x="10299" y="4966"/>
                    </a:cubicBezTo>
                    <a:cubicBezTo>
                      <a:pt x="10418" y="5180"/>
                      <a:pt x="10466" y="5442"/>
                      <a:pt x="10478" y="5680"/>
                    </a:cubicBezTo>
                    <a:lnTo>
                      <a:pt x="10478" y="5859"/>
                    </a:lnTo>
                    <a:cubicBezTo>
                      <a:pt x="10466" y="5883"/>
                      <a:pt x="10466" y="5918"/>
                      <a:pt x="10466" y="5942"/>
                    </a:cubicBezTo>
                    <a:cubicBezTo>
                      <a:pt x="10466" y="5978"/>
                      <a:pt x="10454" y="6002"/>
                      <a:pt x="10454" y="6037"/>
                    </a:cubicBezTo>
                    <a:lnTo>
                      <a:pt x="10407" y="6216"/>
                    </a:lnTo>
                    <a:cubicBezTo>
                      <a:pt x="10395" y="6276"/>
                      <a:pt x="10359" y="6335"/>
                      <a:pt x="10347" y="6395"/>
                    </a:cubicBezTo>
                    <a:cubicBezTo>
                      <a:pt x="10240" y="6621"/>
                      <a:pt x="10109" y="6823"/>
                      <a:pt x="9930" y="6990"/>
                    </a:cubicBezTo>
                    <a:cubicBezTo>
                      <a:pt x="9883" y="7038"/>
                      <a:pt x="9847" y="7061"/>
                      <a:pt x="9799" y="7109"/>
                    </a:cubicBezTo>
                    <a:cubicBezTo>
                      <a:pt x="9752" y="7133"/>
                      <a:pt x="9692" y="7180"/>
                      <a:pt x="9645" y="7216"/>
                    </a:cubicBezTo>
                    <a:cubicBezTo>
                      <a:pt x="9585" y="7240"/>
                      <a:pt x="9549" y="7276"/>
                      <a:pt x="9490" y="7300"/>
                    </a:cubicBezTo>
                    <a:cubicBezTo>
                      <a:pt x="9442" y="7335"/>
                      <a:pt x="9383" y="7359"/>
                      <a:pt x="9323" y="7371"/>
                    </a:cubicBezTo>
                    <a:cubicBezTo>
                      <a:pt x="9311" y="7371"/>
                      <a:pt x="9311" y="7395"/>
                      <a:pt x="9287" y="7395"/>
                    </a:cubicBezTo>
                    <a:cubicBezTo>
                      <a:pt x="9216" y="7430"/>
                      <a:pt x="9204" y="7526"/>
                      <a:pt x="9252" y="7585"/>
                    </a:cubicBezTo>
                    <a:lnTo>
                      <a:pt x="9990" y="8740"/>
                    </a:lnTo>
                    <a:lnTo>
                      <a:pt x="10740" y="9907"/>
                    </a:lnTo>
                    <a:lnTo>
                      <a:pt x="12204" y="12229"/>
                    </a:lnTo>
                    <a:lnTo>
                      <a:pt x="12954" y="13384"/>
                    </a:lnTo>
                    <a:lnTo>
                      <a:pt x="13691" y="14500"/>
                    </a:lnTo>
                    <a:lnTo>
                      <a:pt x="13691" y="14500"/>
                    </a:lnTo>
                    <a:cubicBezTo>
                      <a:pt x="13687" y="14497"/>
                      <a:pt x="13684" y="14494"/>
                      <a:pt x="13681" y="14491"/>
                    </a:cubicBezTo>
                    <a:lnTo>
                      <a:pt x="12621" y="13562"/>
                    </a:lnTo>
                    <a:lnTo>
                      <a:pt x="11573" y="12645"/>
                    </a:lnTo>
                    <a:cubicBezTo>
                      <a:pt x="11216" y="12348"/>
                      <a:pt x="10859" y="12026"/>
                      <a:pt x="10502" y="11729"/>
                    </a:cubicBezTo>
                    <a:lnTo>
                      <a:pt x="9430" y="10824"/>
                    </a:lnTo>
                    <a:cubicBezTo>
                      <a:pt x="8716" y="10228"/>
                      <a:pt x="7978" y="9621"/>
                      <a:pt x="7251" y="9038"/>
                    </a:cubicBezTo>
                    <a:cubicBezTo>
                      <a:pt x="7248" y="9035"/>
                      <a:pt x="7243" y="9032"/>
                      <a:pt x="7239" y="9030"/>
                    </a:cubicBezTo>
                    <a:lnTo>
                      <a:pt x="7239" y="9030"/>
                    </a:lnTo>
                    <a:cubicBezTo>
                      <a:pt x="7063" y="9261"/>
                      <a:pt x="6865" y="9459"/>
                      <a:pt x="6644" y="9633"/>
                    </a:cubicBezTo>
                    <a:cubicBezTo>
                      <a:pt x="6418" y="9812"/>
                      <a:pt x="6168" y="9978"/>
                      <a:pt x="5918" y="10097"/>
                    </a:cubicBezTo>
                    <a:cubicBezTo>
                      <a:pt x="5668" y="10228"/>
                      <a:pt x="5382" y="10324"/>
                      <a:pt x="5108" y="10383"/>
                    </a:cubicBezTo>
                    <a:cubicBezTo>
                      <a:pt x="4834" y="10455"/>
                      <a:pt x="4561" y="10467"/>
                      <a:pt x="4275" y="10467"/>
                    </a:cubicBezTo>
                    <a:cubicBezTo>
                      <a:pt x="4001" y="10467"/>
                      <a:pt x="3727" y="10443"/>
                      <a:pt x="3465" y="10371"/>
                    </a:cubicBezTo>
                    <a:cubicBezTo>
                      <a:pt x="3406" y="10348"/>
                      <a:pt x="3322" y="10324"/>
                      <a:pt x="3251" y="10312"/>
                    </a:cubicBezTo>
                    <a:cubicBezTo>
                      <a:pt x="3191" y="10276"/>
                      <a:pt x="3120" y="10264"/>
                      <a:pt x="3060" y="10228"/>
                    </a:cubicBezTo>
                    <a:cubicBezTo>
                      <a:pt x="2917" y="10193"/>
                      <a:pt x="2810" y="10133"/>
                      <a:pt x="2691" y="10074"/>
                    </a:cubicBezTo>
                    <a:cubicBezTo>
                      <a:pt x="2453" y="9931"/>
                      <a:pt x="2227" y="9788"/>
                      <a:pt x="2013" y="9609"/>
                    </a:cubicBezTo>
                    <a:cubicBezTo>
                      <a:pt x="1822" y="9431"/>
                      <a:pt x="1632" y="9240"/>
                      <a:pt x="1477" y="9014"/>
                    </a:cubicBezTo>
                    <a:cubicBezTo>
                      <a:pt x="1322" y="8788"/>
                      <a:pt x="1203" y="8562"/>
                      <a:pt x="1096" y="8312"/>
                    </a:cubicBezTo>
                    <a:cubicBezTo>
                      <a:pt x="989" y="8062"/>
                      <a:pt x="929" y="7811"/>
                      <a:pt x="882" y="7538"/>
                    </a:cubicBezTo>
                    <a:cubicBezTo>
                      <a:pt x="870" y="7407"/>
                      <a:pt x="858" y="7276"/>
                      <a:pt x="858" y="7133"/>
                    </a:cubicBezTo>
                    <a:lnTo>
                      <a:pt x="858" y="6942"/>
                    </a:lnTo>
                    <a:lnTo>
                      <a:pt x="858" y="6835"/>
                    </a:lnTo>
                    <a:lnTo>
                      <a:pt x="858" y="6811"/>
                    </a:lnTo>
                    <a:lnTo>
                      <a:pt x="858" y="6799"/>
                    </a:lnTo>
                    <a:lnTo>
                      <a:pt x="858" y="6752"/>
                    </a:lnTo>
                    <a:cubicBezTo>
                      <a:pt x="882" y="6478"/>
                      <a:pt x="929" y="6228"/>
                      <a:pt x="1024" y="5978"/>
                    </a:cubicBezTo>
                    <a:cubicBezTo>
                      <a:pt x="1179" y="5466"/>
                      <a:pt x="1477" y="5025"/>
                      <a:pt x="1846" y="4656"/>
                    </a:cubicBezTo>
                    <a:cubicBezTo>
                      <a:pt x="2227" y="4275"/>
                      <a:pt x="2679" y="4013"/>
                      <a:pt x="3191" y="3847"/>
                    </a:cubicBezTo>
                    <a:cubicBezTo>
                      <a:pt x="3370" y="3787"/>
                      <a:pt x="3501" y="3609"/>
                      <a:pt x="3477" y="3406"/>
                    </a:cubicBezTo>
                    <a:cubicBezTo>
                      <a:pt x="3441" y="3120"/>
                      <a:pt x="3453" y="2847"/>
                      <a:pt x="3513" y="2585"/>
                    </a:cubicBezTo>
                    <a:cubicBezTo>
                      <a:pt x="3537" y="2525"/>
                      <a:pt x="3560" y="2454"/>
                      <a:pt x="3584" y="2394"/>
                    </a:cubicBezTo>
                    <a:lnTo>
                      <a:pt x="3608" y="2299"/>
                    </a:lnTo>
                    <a:lnTo>
                      <a:pt x="3620" y="2239"/>
                    </a:lnTo>
                    <a:lnTo>
                      <a:pt x="3620" y="2227"/>
                    </a:lnTo>
                    <a:lnTo>
                      <a:pt x="3632" y="2192"/>
                    </a:lnTo>
                    <a:cubicBezTo>
                      <a:pt x="3691" y="2073"/>
                      <a:pt x="3751" y="1954"/>
                      <a:pt x="3834" y="1835"/>
                    </a:cubicBezTo>
                    <a:cubicBezTo>
                      <a:pt x="3858" y="1775"/>
                      <a:pt x="3906" y="1739"/>
                      <a:pt x="3953" y="1680"/>
                    </a:cubicBezTo>
                    <a:cubicBezTo>
                      <a:pt x="4001" y="1620"/>
                      <a:pt x="4037" y="1561"/>
                      <a:pt x="4084" y="1513"/>
                    </a:cubicBezTo>
                    <a:cubicBezTo>
                      <a:pt x="4191" y="1406"/>
                      <a:pt x="4287" y="1323"/>
                      <a:pt x="4394" y="1227"/>
                    </a:cubicBezTo>
                    <a:cubicBezTo>
                      <a:pt x="4453" y="1180"/>
                      <a:pt x="4513" y="1156"/>
                      <a:pt x="4572" y="1108"/>
                    </a:cubicBezTo>
                    <a:cubicBezTo>
                      <a:pt x="4632" y="1084"/>
                      <a:pt x="4692" y="1037"/>
                      <a:pt x="4751" y="1001"/>
                    </a:cubicBezTo>
                    <a:cubicBezTo>
                      <a:pt x="4870" y="930"/>
                      <a:pt x="5001" y="882"/>
                      <a:pt x="5144" y="846"/>
                    </a:cubicBezTo>
                    <a:cubicBezTo>
                      <a:pt x="5275" y="799"/>
                      <a:pt x="5406" y="763"/>
                      <a:pt x="5537" y="751"/>
                    </a:cubicBezTo>
                    <a:cubicBezTo>
                      <a:pt x="5579" y="745"/>
                      <a:pt x="5614" y="745"/>
                      <a:pt x="5647" y="745"/>
                    </a:cubicBezTo>
                    <a:cubicBezTo>
                      <a:pt x="5680" y="745"/>
                      <a:pt x="5710" y="745"/>
                      <a:pt x="5739" y="739"/>
                    </a:cubicBezTo>
                    <a:close/>
                    <a:moveTo>
                      <a:pt x="5644" y="1"/>
                    </a:moveTo>
                    <a:cubicBezTo>
                      <a:pt x="5561" y="1"/>
                      <a:pt x="5454" y="1"/>
                      <a:pt x="5358" y="25"/>
                    </a:cubicBezTo>
                    <a:cubicBezTo>
                      <a:pt x="5180" y="37"/>
                      <a:pt x="5001" y="61"/>
                      <a:pt x="4822" y="120"/>
                    </a:cubicBezTo>
                    <a:cubicBezTo>
                      <a:pt x="4668" y="168"/>
                      <a:pt x="4489" y="239"/>
                      <a:pt x="4322" y="322"/>
                    </a:cubicBezTo>
                    <a:cubicBezTo>
                      <a:pt x="4251" y="358"/>
                      <a:pt x="4156" y="406"/>
                      <a:pt x="4084" y="453"/>
                    </a:cubicBezTo>
                    <a:cubicBezTo>
                      <a:pt x="4013" y="501"/>
                      <a:pt x="3930" y="561"/>
                      <a:pt x="3858" y="596"/>
                    </a:cubicBezTo>
                    <a:cubicBezTo>
                      <a:pt x="3715" y="703"/>
                      <a:pt x="3572" y="823"/>
                      <a:pt x="3441" y="953"/>
                    </a:cubicBezTo>
                    <a:cubicBezTo>
                      <a:pt x="3382" y="1037"/>
                      <a:pt x="3322" y="1096"/>
                      <a:pt x="3263" y="1168"/>
                    </a:cubicBezTo>
                    <a:cubicBezTo>
                      <a:pt x="3203" y="1239"/>
                      <a:pt x="3144" y="1311"/>
                      <a:pt x="3096" y="1394"/>
                    </a:cubicBezTo>
                    <a:cubicBezTo>
                      <a:pt x="3001" y="1537"/>
                      <a:pt x="2906" y="1704"/>
                      <a:pt x="2834" y="1870"/>
                    </a:cubicBezTo>
                    <a:lnTo>
                      <a:pt x="2822" y="1894"/>
                    </a:lnTo>
                    <a:lnTo>
                      <a:pt x="2798" y="1930"/>
                    </a:lnTo>
                    <a:lnTo>
                      <a:pt x="2775" y="1989"/>
                    </a:lnTo>
                    <a:lnTo>
                      <a:pt x="2727" y="2120"/>
                    </a:lnTo>
                    <a:cubicBezTo>
                      <a:pt x="2703" y="2204"/>
                      <a:pt x="2679" y="2299"/>
                      <a:pt x="2656" y="2382"/>
                    </a:cubicBezTo>
                    <a:cubicBezTo>
                      <a:pt x="2588" y="2642"/>
                      <a:pt x="2557" y="2902"/>
                      <a:pt x="2561" y="3162"/>
                    </a:cubicBezTo>
                    <a:lnTo>
                      <a:pt x="2561" y="3162"/>
                    </a:lnTo>
                    <a:cubicBezTo>
                      <a:pt x="2053" y="3365"/>
                      <a:pt x="1585" y="3675"/>
                      <a:pt x="1191" y="4049"/>
                    </a:cubicBezTo>
                    <a:cubicBezTo>
                      <a:pt x="953" y="4275"/>
                      <a:pt x="751" y="4549"/>
                      <a:pt x="584" y="4835"/>
                    </a:cubicBezTo>
                    <a:cubicBezTo>
                      <a:pt x="417" y="5109"/>
                      <a:pt x="274" y="5406"/>
                      <a:pt x="179" y="5728"/>
                    </a:cubicBezTo>
                    <a:cubicBezTo>
                      <a:pt x="84" y="6037"/>
                      <a:pt x="24" y="6359"/>
                      <a:pt x="0" y="6692"/>
                    </a:cubicBezTo>
                    <a:lnTo>
                      <a:pt x="0" y="6752"/>
                    </a:lnTo>
                    <a:lnTo>
                      <a:pt x="0" y="6788"/>
                    </a:lnTo>
                    <a:lnTo>
                      <a:pt x="0" y="6823"/>
                    </a:lnTo>
                    <a:lnTo>
                      <a:pt x="0" y="6930"/>
                    </a:lnTo>
                    <a:cubicBezTo>
                      <a:pt x="24" y="7002"/>
                      <a:pt x="24" y="7109"/>
                      <a:pt x="24" y="7180"/>
                    </a:cubicBezTo>
                    <a:cubicBezTo>
                      <a:pt x="36" y="7347"/>
                      <a:pt x="48" y="7514"/>
                      <a:pt x="84" y="7669"/>
                    </a:cubicBezTo>
                    <a:cubicBezTo>
                      <a:pt x="143" y="8002"/>
                      <a:pt x="239" y="8312"/>
                      <a:pt x="381" y="8609"/>
                    </a:cubicBezTo>
                    <a:cubicBezTo>
                      <a:pt x="512" y="8907"/>
                      <a:pt x="679" y="9193"/>
                      <a:pt x="882" y="9443"/>
                    </a:cubicBezTo>
                    <a:cubicBezTo>
                      <a:pt x="1286" y="9943"/>
                      <a:pt x="1810" y="10348"/>
                      <a:pt x="2382" y="10621"/>
                    </a:cubicBezTo>
                    <a:cubicBezTo>
                      <a:pt x="2536" y="10681"/>
                      <a:pt x="2679" y="10740"/>
                      <a:pt x="2834" y="10788"/>
                    </a:cubicBezTo>
                    <a:cubicBezTo>
                      <a:pt x="2906" y="10800"/>
                      <a:pt x="2977" y="10824"/>
                      <a:pt x="3072" y="10836"/>
                    </a:cubicBezTo>
                    <a:cubicBezTo>
                      <a:pt x="3144" y="10859"/>
                      <a:pt x="3203" y="10871"/>
                      <a:pt x="3298" y="10883"/>
                    </a:cubicBezTo>
                    <a:cubicBezTo>
                      <a:pt x="3548" y="10929"/>
                      <a:pt x="3790" y="10947"/>
                      <a:pt x="4036" y="10947"/>
                    </a:cubicBezTo>
                    <a:cubicBezTo>
                      <a:pt x="4107" y="10947"/>
                      <a:pt x="4179" y="10945"/>
                      <a:pt x="4251" y="10943"/>
                    </a:cubicBezTo>
                    <a:cubicBezTo>
                      <a:pt x="4561" y="10919"/>
                      <a:pt x="4870" y="10859"/>
                      <a:pt x="5168" y="10764"/>
                    </a:cubicBezTo>
                    <a:cubicBezTo>
                      <a:pt x="5465" y="10681"/>
                      <a:pt x="5739" y="10538"/>
                      <a:pt x="6001" y="10383"/>
                    </a:cubicBezTo>
                    <a:cubicBezTo>
                      <a:pt x="6275" y="10228"/>
                      <a:pt x="6513" y="10038"/>
                      <a:pt x="6716" y="9812"/>
                    </a:cubicBezTo>
                    <a:cubicBezTo>
                      <a:pt x="6930" y="9609"/>
                      <a:pt x="7085" y="9371"/>
                      <a:pt x="7239" y="9133"/>
                    </a:cubicBezTo>
                    <a:cubicBezTo>
                      <a:pt x="7882" y="9788"/>
                      <a:pt x="8537" y="10443"/>
                      <a:pt x="9121" y="11157"/>
                    </a:cubicBezTo>
                    <a:lnTo>
                      <a:pt x="10133" y="12133"/>
                    </a:lnTo>
                    <a:cubicBezTo>
                      <a:pt x="10466" y="12467"/>
                      <a:pt x="10799" y="12776"/>
                      <a:pt x="11145" y="13098"/>
                    </a:cubicBezTo>
                    <a:lnTo>
                      <a:pt x="12145" y="14074"/>
                    </a:lnTo>
                    <a:lnTo>
                      <a:pt x="13181" y="15039"/>
                    </a:lnTo>
                    <a:cubicBezTo>
                      <a:pt x="13847" y="15681"/>
                      <a:pt x="14550" y="16301"/>
                      <a:pt x="15229" y="16944"/>
                    </a:cubicBezTo>
                    <a:cubicBezTo>
                      <a:pt x="15293" y="17002"/>
                      <a:pt x="15376" y="17032"/>
                      <a:pt x="15460" y="17032"/>
                    </a:cubicBezTo>
                    <a:cubicBezTo>
                      <a:pt x="15531" y="17032"/>
                      <a:pt x="15604" y="17011"/>
                      <a:pt x="15669" y="16967"/>
                    </a:cubicBezTo>
                    <a:cubicBezTo>
                      <a:pt x="15824" y="16872"/>
                      <a:pt x="15871" y="16646"/>
                      <a:pt x="15764" y="16479"/>
                    </a:cubicBezTo>
                    <a:cubicBezTo>
                      <a:pt x="15748" y="16454"/>
                      <a:pt x="15731" y="16428"/>
                      <a:pt x="15714" y="16402"/>
                    </a:cubicBezTo>
                    <a:lnTo>
                      <a:pt x="15714" y="16402"/>
                    </a:lnTo>
                    <a:lnTo>
                      <a:pt x="15776" y="16348"/>
                    </a:lnTo>
                    <a:cubicBezTo>
                      <a:pt x="15698" y="16279"/>
                      <a:pt x="15619" y="16210"/>
                      <a:pt x="15540" y="16140"/>
                    </a:cubicBezTo>
                    <a:lnTo>
                      <a:pt x="15540" y="16140"/>
                    </a:lnTo>
                    <a:cubicBezTo>
                      <a:pt x="15360" y="15868"/>
                      <a:pt x="15175" y="15596"/>
                      <a:pt x="14990" y="15336"/>
                    </a:cubicBezTo>
                    <a:cubicBezTo>
                      <a:pt x="14740" y="14967"/>
                      <a:pt x="14490" y="14574"/>
                      <a:pt x="14217" y="14205"/>
                    </a:cubicBezTo>
                    <a:lnTo>
                      <a:pt x="13431" y="13074"/>
                    </a:lnTo>
                    <a:lnTo>
                      <a:pt x="12633" y="11955"/>
                    </a:lnTo>
                    <a:lnTo>
                      <a:pt x="11002" y="9728"/>
                    </a:lnTo>
                    <a:lnTo>
                      <a:pt x="10204" y="8609"/>
                    </a:lnTo>
                    <a:lnTo>
                      <a:pt x="9499" y="7610"/>
                    </a:lnTo>
                    <a:lnTo>
                      <a:pt x="9499" y="7610"/>
                    </a:lnTo>
                    <a:cubicBezTo>
                      <a:pt x="9710" y="7505"/>
                      <a:pt x="9895" y="7382"/>
                      <a:pt x="10049" y="7228"/>
                    </a:cubicBezTo>
                    <a:cubicBezTo>
                      <a:pt x="10264" y="7014"/>
                      <a:pt x="10407" y="6776"/>
                      <a:pt x="10514" y="6526"/>
                    </a:cubicBezTo>
                    <a:cubicBezTo>
                      <a:pt x="10537" y="6466"/>
                      <a:pt x="10573" y="6407"/>
                      <a:pt x="10585" y="6335"/>
                    </a:cubicBezTo>
                    <a:cubicBezTo>
                      <a:pt x="10597" y="6252"/>
                      <a:pt x="10621" y="6192"/>
                      <a:pt x="10633" y="6121"/>
                    </a:cubicBezTo>
                    <a:cubicBezTo>
                      <a:pt x="10633" y="6073"/>
                      <a:pt x="10645" y="6049"/>
                      <a:pt x="10645" y="6014"/>
                    </a:cubicBezTo>
                    <a:cubicBezTo>
                      <a:pt x="10657" y="5990"/>
                      <a:pt x="10657" y="5942"/>
                      <a:pt x="10657" y="5918"/>
                    </a:cubicBezTo>
                    <a:lnTo>
                      <a:pt x="10657" y="5704"/>
                    </a:lnTo>
                    <a:cubicBezTo>
                      <a:pt x="10657" y="5447"/>
                      <a:pt x="10608" y="5199"/>
                      <a:pt x="10512" y="4961"/>
                    </a:cubicBezTo>
                    <a:lnTo>
                      <a:pt x="10512" y="4961"/>
                    </a:lnTo>
                    <a:cubicBezTo>
                      <a:pt x="10625" y="4799"/>
                      <a:pt x="10727" y="4621"/>
                      <a:pt x="10811" y="4442"/>
                    </a:cubicBezTo>
                    <a:cubicBezTo>
                      <a:pt x="10895" y="4228"/>
                      <a:pt x="10942" y="4013"/>
                      <a:pt x="10954" y="3787"/>
                    </a:cubicBezTo>
                    <a:lnTo>
                      <a:pt x="10954" y="3740"/>
                    </a:lnTo>
                    <a:lnTo>
                      <a:pt x="10954" y="3692"/>
                    </a:lnTo>
                    <a:lnTo>
                      <a:pt x="10954" y="3620"/>
                    </a:lnTo>
                    <a:cubicBezTo>
                      <a:pt x="10954" y="3561"/>
                      <a:pt x="10942" y="3501"/>
                      <a:pt x="10942" y="3442"/>
                    </a:cubicBezTo>
                    <a:cubicBezTo>
                      <a:pt x="10930" y="3323"/>
                      <a:pt x="10918" y="3204"/>
                      <a:pt x="10883" y="3097"/>
                    </a:cubicBezTo>
                    <a:cubicBezTo>
                      <a:pt x="10859" y="3037"/>
                      <a:pt x="10835" y="3001"/>
                      <a:pt x="10823" y="2942"/>
                    </a:cubicBezTo>
                    <a:lnTo>
                      <a:pt x="10764" y="2775"/>
                    </a:lnTo>
                    <a:lnTo>
                      <a:pt x="10692" y="2620"/>
                    </a:lnTo>
                    <a:cubicBezTo>
                      <a:pt x="10657" y="2585"/>
                      <a:pt x="10633" y="2525"/>
                      <a:pt x="10597" y="2477"/>
                    </a:cubicBezTo>
                    <a:cubicBezTo>
                      <a:pt x="10466" y="2287"/>
                      <a:pt x="10299" y="2120"/>
                      <a:pt x="10121" y="1966"/>
                    </a:cubicBezTo>
                    <a:cubicBezTo>
                      <a:pt x="10037" y="1894"/>
                      <a:pt x="9930" y="1835"/>
                      <a:pt x="9823" y="1775"/>
                    </a:cubicBezTo>
                    <a:cubicBezTo>
                      <a:pt x="9728" y="1727"/>
                      <a:pt x="9609" y="1668"/>
                      <a:pt x="9502" y="1644"/>
                    </a:cubicBezTo>
                    <a:cubicBezTo>
                      <a:pt x="9394" y="1596"/>
                      <a:pt x="9275" y="1573"/>
                      <a:pt x="9156" y="1549"/>
                    </a:cubicBezTo>
                    <a:cubicBezTo>
                      <a:pt x="9037" y="1537"/>
                      <a:pt x="8918" y="1525"/>
                      <a:pt x="8799" y="1525"/>
                    </a:cubicBezTo>
                    <a:cubicBezTo>
                      <a:pt x="8651" y="1525"/>
                      <a:pt x="8502" y="1544"/>
                      <a:pt x="8357" y="1575"/>
                    </a:cubicBezTo>
                    <a:lnTo>
                      <a:pt x="8357" y="1575"/>
                    </a:lnTo>
                    <a:cubicBezTo>
                      <a:pt x="8308" y="1486"/>
                      <a:pt x="8254" y="1400"/>
                      <a:pt x="8192" y="1311"/>
                    </a:cubicBezTo>
                    <a:cubicBezTo>
                      <a:pt x="8085" y="1168"/>
                      <a:pt x="7978" y="1013"/>
                      <a:pt x="7847" y="894"/>
                    </a:cubicBezTo>
                    <a:cubicBezTo>
                      <a:pt x="7716" y="775"/>
                      <a:pt x="7585" y="656"/>
                      <a:pt x="7430" y="561"/>
                    </a:cubicBezTo>
                    <a:cubicBezTo>
                      <a:pt x="7287" y="453"/>
                      <a:pt x="7120" y="358"/>
                      <a:pt x="6954" y="287"/>
                    </a:cubicBezTo>
                    <a:cubicBezTo>
                      <a:pt x="6787" y="215"/>
                      <a:pt x="6632" y="156"/>
                      <a:pt x="6454" y="108"/>
                    </a:cubicBezTo>
                    <a:cubicBezTo>
                      <a:pt x="6358" y="84"/>
                      <a:pt x="6275" y="61"/>
                      <a:pt x="6180" y="49"/>
                    </a:cubicBezTo>
                    <a:cubicBezTo>
                      <a:pt x="6132" y="49"/>
                      <a:pt x="6096" y="37"/>
                      <a:pt x="6049" y="37"/>
                    </a:cubicBezTo>
                    <a:lnTo>
                      <a:pt x="5977" y="25"/>
                    </a:lnTo>
                    <a:lnTo>
                      <a:pt x="5894" y="25"/>
                    </a:lnTo>
                    <a:cubicBezTo>
                      <a:pt x="5811" y="1"/>
                      <a:pt x="5739" y="1"/>
                      <a:pt x="56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914" name="Google Shape;10914;p70"/>
            <p:cNvGrpSpPr/>
            <p:nvPr/>
          </p:nvGrpSpPr>
          <p:grpSpPr>
            <a:xfrm>
              <a:off x="1571625" y="676502"/>
              <a:ext cx="5602773" cy="3790495"/>
              <a:chOff x="-323850" y="340527"/>
              <a:chExt cx="5602773" cy="3790495"/>
            </a:xfrm>
          </p:grpSpPr>
          <p:sp>
            <p:nvSpPr>
              <p:cNvPr id="10915" name="Google Shape;10915;p70"/>
              <p:cNvSpPr/>
              <p:nvPr/>
            </p:nvSpPr>
            <p:spPr>
              <a:xfrm>
                <a:off x="-323850" y="374312"/>
                <a:ext cx="5602773" cy="3718052"/>
              </a:xfrm>
              <a:custGeom>
                <a:avLst/>
                <a:gdLst/>
                <a:ahLst/>
                <a:cxnLst/>
                <a:rect l="l" t="t" r="r" b="b"/>
                <a:pathLst>
                  <a:path w="110443" h="73291" extrusionOk="0">
                    <a:moveTo>
                      <a:pt x="53446" y="1"/>
                    </a:moveTo>
                    <a:cubicBezTo>
                      <a:pt x="50623" y="1"/>
                      <a:pt x="47751" y="1823"/>
                      <a:pt x="45935" y="4768"/>
                    </a:cubicBezTo>
                    <a:cubicBezTo>
                      <a:pt x="44887" y="3852"/>
                      <a:pt x="43685" y="3102"/>
                      <a:pt x="42327" y="2613"/>
                    </a:cubicBezTo>
                    <a:cubicBezTo>
                      <a:pt x="40999" y="2120"/>
                      <a:pt x="39570" y="1883"/>
                      <a:pt x="38110" y="1883"/>
                    </a:cubicBezTo>
                    <a:cubicBezTo>
                      <a:pt x="31470" y="1883"/>
                      <a:pt x="24175" y="6773"/>
                      <a:pt x="22682" y="14591"/>
                    </a:cubicBezTo>
                    <a:cubicBezTo>
                      <a:pt x="22670" y="14651"/>
                      <a:pt x="22634" y="14710"/>
                      <a:pt x="22622" y="14770"/>
                    </a:cubicBezTo>
                    <a:cubicBezTo>
                      <a:pt x="21477" y="14403"/>
                      <a:pt x="20302" y="14227"/>
                      <a:pt x="19120" y="14227"/>
                    </a:cubicBezTo>
                    <a:cubicBezTo>
                      <a:pt x="12821" y="14227"/>
                      <a:pt x="6357" y="19224"/>
                      <a:pt x="3489" y="26914"/>
                    </a:cubicBezTo>
                    <a:cubicBezTo>
                      <a:pt x="1" y="36272"/>
                      <a:pt x="3144" y="46071"/>
                      <a:pt x="10514" y="48821"/>
                    </a:cubicBezTo>
                    <a:cubicBezTo>
                      <a:pt x="11820" y="49308"/>
                      <a:pt x="13170" y="49539"/>
                      <a:pt x="14527" y="49539"/>
                    </a:cubicBezTo>
                    <a:cubicBezTo>
                      <a:pt x="16323" y="49539"/>
                      <a:pt x="18130" y="49134"/>
                      <a:pt x="19860" y="48381"/>
                    </a:cubicBezTo>
                    <a:cubicBezTo>
                      <a:pt x="20098" y="51631"/>
                      <a:pt x="21765" y="54394"/>
                      <a:pt x="24480" y="55406"/>
                    </a:cubicBezTo>
                    <a:cubicBezTo>
                      <a:pt x="25182" y="55668"/>
                      <a:pt x="25909" y="55787"/>
                      <a:pt x="26659" y="55787"/>
                    </a:cubicBezTo>
                    <a:cubicBezTo>
                      <a:pt x="27242" y="61442"/>
                      <a:pt x="30231" y="66181"/>
                      <a:pt x="34993" y="67955"/>
                    </a:cubicBezTo>
                    <a:cubicBezTo>
                      <a:pt x="36299" y="68439"/>
                      <a:pt x="37649" y="68670"/>
                      <a:pt x="39006" y="68670"/>
                    </a:cubicBezTo>
                    <a:cubicBezTo>
                      <a:pt x="41486" y="68670"/>
                      <a:pt x="43991" y="67899"/>
                      <a:pt x="46292" y="66490"/>
                    </a:cubicBezTo>
                    <a:cubicBezTo>
                      <a:pt x="46495" y="66586"/>
                      <a:pt x="46721" y="66669"/>
                      <a:pt x="46947" y="66764"/>
                    </a:cubicBezTo>
                    <a:cubicBezTo>
                      <a:pt x="48246" y="67250"/>
                      <a:pt x="49591" y="67481"/>
                      <a:pt x="50944" y="67481"/>
                    </a:cubicBezTo>
                    <a:cubicBezTo>
                      <a:pt x="52406" y="67481"/>
                      <a:pt x="53877" y="67212"/>
                      <a:pt x="55305" y="66705"/>
                    </a:cubicBezTo>
                    <a:cubicBezTo>
                      <a:pt x="55758" y="69586"/>
                      <a:pt x="57365" y="71967"/>
                      <a:pt x="59830" y="72896"/>
                    </a:cubicBezTo>
                    <a:cubicBezTo>
                      <a:pt x="60548" y="73163"/>
                      <a:pt x="61291" y="73291"/>
                      <a:pt x="62038" y="73291"/>
                    </a:cubicBezTo>
                    <a:cubicBezTo>
                      <a:pt x="65516" y="73291"/>
                      <a:pt x="69086" y="70531"/>
                      <a:pt x="70664" y="66288"/>
                    </a:cubicBezTo>
                    <a:cubicBezTo>
                      <a:pt x="70771" y="66002"/>
                      <a:pt x="70855" y="65704"/>
                      <a:pt x="70950" y="65419"/>
                    </a:cubicBezTo>
                    <a:cubicBezTo>
                      <a:pt x="71593" y="66681"/>
                      <a:pt x="72581" y="67657"/>
                      <a:pt x="73879" y="68145"/>
                    </a:cubicBezTo>
                    <a:cubicBezTo>
                      <a:pt x="74455" y="68360"/>
                      <a:pt x="75052" y="68462"/>
                      <a:pt x="75653" y="68462"/>
                    </a:cubicBezTo>
                    <a:cubicBezTo>
                      <a:pt x="78412" y="68462"/>
                      <a:pt x="81248" y="66301"/>
                      <a:pt x="82559" y="62966"/>
                    </a:cubicBezTo>
                    <a:cubicBezTo>
                      <a:pt x="83833" y="64454"/>
                      <a:pt x="85440" y="65597"/>
                      <a:pt x="87309" y="66300"/>
                    </a:cubicBezTo>
                    <a:cubicBezTo>
                      <a:pt x="88612" y="66785"/>
                      <a:pt x="89959" y="67016"/>
                      <a:pt x="91314" y="67016"/>
                    </a:cubicBezTo>
                    <a:cubicBezTo>
                      <a:pt x="97613" y="67016"/>
                      <a:pt x="104074" y="62024"/>
                      <a:pt x="106954" y="54322"/>
                    </a:cubicBezTo>
                    <a:cubicBezTo>
                      <a:pt x="110443" y="44988"/>
                      <a:pt x="107288" y="35177"/>
                      <a:pt x="99942" y="32438"/>
                    </a:cubicBezTo>
                    <a:cubicBezTo>
                      <a:pt x="99370" y="32224"/>
                      <a:pt x="98787" y="32069"/>
                      <a:pt x="98215" y="31950"/>
                    </a:cubicBezTo>
                    <a:cubicBezTo>
                      <a:pt x="99954" y="23676"/>
                      <a:pt x="96739" y="15734"/>
                      <a:pt x="90238" y="13317"/>
                    </a:cubicBezTo>
                    <a:cubicBezTo>
                      <a:pt x="88938" y="12829"/>
                      <a:pt x="87588" y="12597"/>
                      <a:pt x="86233" y="12597"/>
                    </a:cubicBezTo>
                    <a:cubicBezTo>
                      <a:pt x="85603" y="12597"/>
                      <a:pt x="84972" y="12647"/>
                      <a:pt x="84344" y="12746"/>
                    </a:cubicBezTo>
                    <a:cubicBezTo>
                      <a:pt x="83702" y="11531"/>
                      <a:pt x="82725" y="10579"/>
                      <a:pt x="81439" y="10102"/>
                    </a:cubicBezTo>
                    <a:cubicBezTo>
                      <a:pt x="80862" y="9885"/>
                      <a:pt x="80264" y="9783"/>
                      <a:pt x="79660" y="9783"/>
                    </a:cubicBezTo>
                    <a:cubicBezTo>
                      <a:pt x="79005" y="9783"/>
                      <a:pt x="78345" y="9903"/>
                      <a:pt x="77701" y="10126"/>
                    </a:cubicBezTo>
                    <a:cubicBezTo>
                      <a:pt x="76391" y="6316"/>
                      <a:pt x="73819" y="3328"/>
                      <a:pt x="70247" y="1994"/>
                    </a:cubicBezTo>
                    <a:cubicBezTo>
                      <a:pt x="68940" y="1507"/>
                      <a:pt x="67588" y="1275"/>
                      <a:pt x="66229" y="1275"/>
                    </a:cubicBezTo>
                    <a:cubicBezTo>
                      <a:pt x="63801" y="1275"/>
                      <a:pt x="61351" y="2017"/>
                      <a:pt x="59091" y="3375"/>
                    </a:cubicBezTo>
                    <a:cubicBezTo>
                      <a:pt x="58282" y="2006"/>
                      <a:pt x="57139" y="947"/>
                      <a:pt x="55662" y="399"/>
                    </a:cubicBezTo>
                    <a:cubicBezTo>
                      <a:pt x="54941" y="129"/>
                      <a:pt x="54195" y="1"/>
                      <a:pt x="534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16" name="Google Shape;10916;p70"/>
              <p:cNvSpPr/>
              <p:nvPr/>
            </p:nvSpPr>
            <p:spPr>
              <a:xfrm>
                <a:off x="-235684" y="340527"/>
                <a:ext cx="5457229" cy="3790495"/>
              </a:xfrm>
              <a:custGeom>
                <a:avLst/>
                <a:gdLst/>
                <a:ahLst/>
                <a:cxnLst/>
                <a:rect l="l" t="t" r="r" b="b"/>
                <a:pathLst>
                  <a:path w="107574" h="74719" extrusionOk="0">
                    <a:moveTo>
                      <a:pt x="72293" y="68116"/>
                    </a:moveTo>
                    <a:lnTo>
                      <a:pt x="72308" y="68121"/>
                    </a:lnTo>
                    <a:cubicBezTo>
                      <a:pt x="72314" y="68121"/>
                      <a:pt x="72303" y="68117"/>
                      <a:pt x="72293" y="68116"/>
                    </a:cubicBezTo>
                    <a:close/>
                    <a:moveTo>
                      <a:pt x="51484" y="1327"/>
                    </a:moveTo>
                    <a:cubicBezTo>
                      <a:pt x="51781" y="1327"/>
                      <a:pt x="52091" y="1327"/>
                      <a:pt x="52388" y="1374"/>
                    </a:cubicBezTo>
                    <a:cubicBezTo>
                      <a:pt x="52460" y="1374"/>
                      <a:pt x="52543" y="1386"/>
                      <a:pt x="52615" y="1410"/>
                    </a:cubicBezTo>
                    <a:lnTo>
                      <a:pt x="52841" y="1446"/>
                    </a:lnTo>
                    <a:lnTo>
                      <a:pt x="53055" y="1493"/>
                    </a:lnTo>
                    <a:lnTo>
                      <a:pt x="53269" y="1553"/>
                    </a:lnTo>
                    <a:cubicBezTo>
                      <a:pt x="53329" y="1565"/>
                      <a:pt x="53412" y="1601"/>
                      <a:pt x="53496" y="1624"/>
                    </a:cubicBezTo>
                    <a:lnTo>
                      <a:pt x="53615" y="1672"/>
                    </a:lnTo>
                    <a:lnTo>
                      <a:pt x="53639" y="1684"/>
                    </a:lnTo>
                    <a:lnTo>
                      <a:pt x="53698" y="1708"/>
                    </a:lnTo>
                    <a:cubicBezTo>
                      <a:pt x="53853" y="1767"/>
                      <a:pt x="53984" y="1815"/>
                      <a:pt x="54115" y="1886"/>
                    </a:cubicBezTo>
                    <a:cubicBezTo>
                      <a:pt x="54651" y="2148"/>
                      <a:pt x="55163" y="2505"/>
                      <a:pt x="55591" y="2922"/>
                    </a:cubicBezTo>
                    <a:cubicBezTo>
                      <a:pt x="56044" y="3339"/>
                      <a:pt x="56413" y="3827"/>
                      <a:pt x="56722" y="4363"/>
                    </a:cubicBezTo>
                    <a:lnTo>
                      <a:pt x="57068" y="4946"/>
                    </a:lnTo>
                    <a:lnTo>
                      <a:pt x="57651" y="4601"/>
                    </a:lnTo>
                    <a:cubicBezTo>
                      <a:pt x="58449" y="4125"/>
                      <a:pt x="59270" y="3732"/>
                      <a:pt x="60127" y="3398"/>
                    </a:cubicBezTo>
                    <a:cubicBezTo>
                      <a:pt x="60997" y="3089"/>
                      <a:pt x="61878" y="2851"/>
                      <a:pt x="62783" y="2696"/>
                    </a:cubicBezTo>
                    <a:cubicBezTo>
                      <a:pt x="63365" y="2604"/>
                      <a:pt x="63947" y="2556"/>
                      <a:pt x="64533" y="2556"/>
                    </a:cubicBezTo>
                    <a:cubicBezTo>
                      <a:pt x="64857" y="2556"/>
                      <a:pt x="65182" y="2571"/>
                      <a:pt x="65509" y="2601"/>
                    </a:cubicBezTo>
                    <a:cubicBezTo>
                      <a:pt x="65962" y="2625"/>
                      <a:pt x="66414" y="2696"/>
                      <a:pt x="66855" y="2791"/>
                    </a:cubicBezTo>
                    <a:cubicBezTo>
                      <a:pt x="67081" y="2839"/>
                      <a:pt x="67307" y="2898"/>
                      <a:pt x="67521" y="2958"/>
                    </a:cubicBezTo>
                    <a:cubicBezTo>
                      <a:pt x="67747" y="3017"/>
                      <a:pt x="67950" y="3089"/>
                      <a:pt x="68188" y="3160"/>
                    </a:cubicBezTo>
                    <a:cubicBezTo>
                      <a:pt x="68617" y="3315"/>
                      <a:pt x="69045" y="3470"/>
                      <a:pt x="69450" y="3684"/>
                    </a:cubicBezTo>
                    <a:cubicBezTo>
                      <a:pt x="69867" y="3887"/>
                      <a:pt x="70248" y="4113"/>
                      <a:pt x="70641" y="4363"/>
                    </a:cubicBezTo>
                    <a:cubicBezTo>
                      <a:pt x="71391" y="4875"/>
                      <a:pt x="72105" y="5470"/>
                      <a:pt x="72736" y="6149"/>
                    </a:cubicBezTo>
                    <a:cubicBezTo>
                      <a:pt x="73998" y="7506"/>
                      <a:pt x="74951" y="9161"/>
                      <a:pt x="75594" y="10911"/>
                    </a:cubicBezTo>
                    <a:lnTo>
                      <a:pt x="75725" y="11280"/>
                    </a:lnTo>
                    <a:lnTo>
                      <a:pt x="76082" y="11149"/>
                    </a:lnTo>
                    <a:lnTo>
                      <a:pt x="76308" y="11078"/>
                    </a:lnTo>
                    <a:lnTo>
                      <a:pt x="76534" y="11007"/>
                    </a:lnTo>
                    <a:cubicBezTo>
                      <a:pt x="76677" y="10971"/>
                      <a:pt x="76832" y="10935"/>
                      <a:pt x="76975" y="10899"/>
                    </a:cubicBezTo>
                    <a:cubicBezTo>
                      <a:pt x="77130" y="10864"/>
                      <a:pt x="77272" y="10840"/>
                      <a:pt x="77427" y="10828"/>
                    </a:cubicBezTo>
                    <a:cubicBezTo>
                      <a:pt x="77594" y="10804"/>
                      <a:pt x="77737" y="10792"/>
                      <a:pt x="77892" y="10792"/>
                    </a:cubicBezTo>
                    <a:cubicBezTo>
                      <a:pt x="77943" y="10790"/>
                      <a:pt x="77994" y="10789"/>
                      <a:pt x="78046" y="10789"/>
                    </a:cubicBezTo>
                    <a:cubicBezTo>
                      <a:pt x="78295" y="10789"/>
                      <a:pt x="78550" y="10812"/>
                      <a:pt x="78796" y="10852"/>
                    </a:cubicBezTo>
                    <a:cubicBezTo>
                      <a:pt x="78939" y="10864"/>
                      <a:pt x="79106" y="10899"/>
                      <a:pt x="79237" y="10947"/>
                    </a:cubicBezTo>
                    <a:cubicBezTo>
                      <a:pt x="79308" y="10959"/>
                      <a:pt x="79392" y="10971"/>
                      <a:pt x="79463" y="11007"/>
                    </a:cubicBezTo>
                    <a:lnTo>
                      <a:pt x="79582" y="11042"/>
                    </a:lnTo>
                    <a:cubicBezTo>
                      <a:pt x="79606" y="11066"/>
                      <a:pt x="79654" y="11078"/>
                      <a:pt x="79689" y="11090"/>
                    </a:cubicBezTo>
                    <a:cubicBezTo>
                      <a:pt x="79820" y="11138"/>
                      <a:pt x="79963" y="11197"/>
                      <a:pt x="80106" y="11268"/>
                    </a:cubicBezTo>
                    <a:cubicBezTo>
                      <a:pt x="80237" y="11328"/>
                      <a:pt x="80368" y="11423"/>
                      <a:pt x="80499" y="11495"/>
                    </a:cubicBezTo>
                    <a:cubicBezTo>
                      <a:pt x="80761" y="11661"/>
                      <a:pt x="81011" y="11852"/>
                      <a:pt x="81237" y="12054"/>
                    </a:cubicBezTo>
                    <a:cubicBezTo>
                      <a:pt x="81463" y="12269"/>
                      <a:pt x="81666" y="12495"/>
                      <a:pt x="81856" y="12745"/>
                    </a:cubicBezTo>
                    <a:cubicBezTo>
                      <a:pt x="81952" y="12876"/>
                      <a:pt x="82035" y="12995"/>
                      <a:pt x="82130" y="13126"/>
                    </a:cubicBezTo>
                    <a:cubicBezTo>
                      <a:pt x="82214" y="13269"/>
                      <a:pt x="82285" y="13400"/>
                      <a:pt x="82368" y="13531"/>
                    </a:cubicBezTo>
                    <a:lnTo>
                      <a:pt x="82476" y="13709"/>
                    </a:lnTo>
                    <a:lnTo>
                      <a:pt x="82666" y="13685"/>
                    </a:lnTo>
                    <a:cubicBezTo>
                      <a:pt x="83298" y="13584"/>
                      <a:pt x="83949" y="13528"/>
                      <a:pt x="84602" y="13528"/>
                    </a:cubicBezTo>
                    <a:cubicBezTo>
                      <a:pt x="85093" y="13528"/>
                      <a:pt x="85586" y="13559"/>
                      <a:pt x="86071" y="13626"/>
                    </a:cubicBezTo>
                    <a:cubicBezTo>
                      <a:pt x="86643" y="13697"/>
                      <a:pt x="87190" y="13816"/>
                      <a:pt x="87738" y="13983"/>
                    </a:cubicBezTo>
                    <a:cubicBezTo>
                      <a:pt x="88274" y="14138"/>
                      <a:pt x="88822" y="14340"/>
                      <a:pt x="89334" y="14590"/>
                    </a:cubicBezTo>
                    <a:cubicBezTo>
                      <a:pt x="89857" y="14840"/>
                      <a:pt x="90346" y="15126"/>
                      <a:pt x="90822" y="15448"/>
                    </a:cubicBezTo>
                    <a:cubicBezTo>
                      <a:pt x="91298" y="15781"/>
                      <a:pt x="91739" y="16138"/>
                      <a:pt x="92155" y="16519"/>
                    </a:cubicBezTo>
                    <a:cubicBezTo>
                      <a:pt x="92572" y="16924"/>
                      <a:pt x="92965" y="17341"/>
                      <a:pt x="93322" y="17793"/>
                    </a:cubicBezTo>
                    <a:cubicBezTo>
                      <a:pt x="93679" y="18234"/>
                      <a:pt x="94001" y="18710"/>
                      <a:pt x="94298" y="19198"/>
                    </a:cubicBezTo>
                    <a:cubicBezTo>
                      <a:pt x="94596" y="19698"/>
                      <a:pt x="94870" y="20198"/>
                      <a:pt x="95108" y="20722"/>
                    </a:cubicBezTo>
                    <a:cubicBezTo>
                      <a:pt x="95334" y="21246"/>
                      <a:pt x="95537" y="21782"/>
                      <a:pt x="95715" y="22329"/>
                    </a:cubicBezTo>
                    <a:cubicBezTo>
                      <a:pt x="96072" y="23425"/>
                      <a:pt x="96311" y="24544"/>
                      <a:pt x="96430" y="25687"/>
                    </a:cubicBezTo>
                    <a:cubicBezTo>
                      <a:pt x="96489" y="26258"/>
                      <a:pt x="96537" y="26818"/>
                      <a:pt x="96537" y="27401"/>
                    </a:cubicBezTo>
                    <a:cubicBezTo>
                      <a:pt x="96549" y="27973"/>
                      <a:pt x="96537" y="28544"/>
                      <a:pt x="96489" y="29116"/>
                    </a:cubicBezTo>
                    <a:cubicBezTo>
                      <a:pt x="96465" y="29675"/>
                      <a:pt x="96382" y="30247"/>
                      <a:pt x="96299" y="30807"/>
                    </a:cubicBezTo>
                    <a:cubicBezTo>
                      <a:pt x="96203" y="31378"/>
                      <a:pt x="96084" y="31938"/>
                      <a:pt x="95953" y="32497"/>
                    </a:cubicBezTo>
                    <a:lnTo>
                      <a:pt x="95834" y="32985"/>
                    </a:lnTo>
                    <a:lnTo>
                      <a:pt x="96370" y="33128"/>
                    </a:lnTo>
                    <a:cubicBezTo>
                      <a:pt x="96430" y="33176"/>
                      <a:pt x="96501" y="33224"/>
                      <a:pt x="96561" y="33247"/>
                    </a:cubicBezTo>
                    <a:cubicBezTo>
                      <a:pt x="96620" y="33295"/>
                      <a:pt x="96703" y="33331"/>
                      <a:pt x="96763" y="33355"/>
                    </a:cubicBezTo>
                    <a:cubicBezTo>
                      <a:pt x="96894" y="33414"/>
                      <a:pt x="97013" y="33474"/>
                      <a:pt x="97144" y="33533"/>
                    </a:cubicBezTo>
                    <a:cubicBezTo>
                      <a:pt x="97275" y="33593"/>
                      <a:pt x="97394" y="33652"/>
                      <a:pt x="97525" y="33700"/>
                    </a:cubicBezTo>
                    <a:lnTo>
                      <a:pt x="97727" y="33771"/>
                    </a:lnTo>
                    <a:lnTo>
                      <a:pt x="97918" y="33843"/>
                    </a:lnTo>
                    <a:cubicBezTo>
                      <a:pt x="98942" y="34236"/>
                      <a:pt x="99906" y="34783"/>
                      <a:pt x="100680" y="35426"/>
                    </a:cubicBezTo>
                    <a:cubicBezTo>
                      <a:pt x="101561" y="36105"/>
                      <a:pt x="102323" y="36926"/>
                      <a:pt x="102966" y="37831"/>
                    </a:cubicBezTo>
                    <a:cubicBezTo>
                      <a:pt x="103621" y="38748"/>
                      <a:pt x="104133" y="39736"/>
                      <a:pt x="104550" y="40784"/>
                    </a:cubicBezTo>
                    <a:cubicBezTo>
                      <a:pt x="104966" y="41820"/>
                      <a:pt x="105264" y="42915"/>
                      <a:pt x="105466" y="44022"/>
                    </a:cubicBezTo>
                    <a:cubicBezTo>
                      <a:pt x="105847" y="46249"/>
                      <a:pt x="105824" y="48547"/>
                      <a:pt x="105419" y="50797"/>
                    </a:cubicBezTo>
                    <a:cubicBezTo>
                      <a:pt x="105228" y="51916"/>
                      <a:pt x="104943" y="53036"/>
                      <a:pt x="104574" y="54107"/>
                    </a:cubicBezTo>
                    <a:cubicBezTo>
                      <a:pt x="104216" y="55202"/>
                      <a:pt x="103764" y="56250"/>
                      <a:pt x="103228" y="57262"/>
                    </a:cubicBezTo>
                    <a:cubicBezTo>
                      <a:pt x="102168" y="59286"/>
                      <a:pt x="100787" y="61144"/>
                      <a:pt x="99132" y="62691"/>
                    </a:cubicBezTo>
                    <a:cubicBezTo>
                      <a:pt x="98323" y="63465"/>
                      <a:pt x="97406" y="64168"/>
                      <a:pt x="96453" y="64763"/>
                    </a:cubicBezTo>
                    <a:cubicBezTo>
                      <a:pt x="95501" y="65370"/>
                      <a:pt x="94477" y="65847"/>
                      <a:pt x="93417" y="66216"/>
                    </a:cubicBezTo>
                    <a:cubicBezTo>
                      <a:pt x="92370" y="66585"/>
                      <a:pt x="91262" y="66811"/>
                      <a:pt x="90167" y="66882"/>
                    </a:cubicBezTo>
                    <a:cubicBezTo>
                      <a:pt x="89907" y="66902"/>
                      <a:pt x="89645" y="66912"/>
                      <a:pt x="89385" y="66912"/>
                    </a:cubicBezTo>
                    <a:cubicBezTo>
                      <a:pt x="88536" y="66912"/>
                      <a:pt x="87688" y="66809"/>
                      <a:pt x="86869" y="66609"/>
                    </a:cubicBezTo>
                    <a:cubicBezTo>
                      <a:pt x="86738" y="66573"/>
                      <a:pt x="86607" y="66525"/>
                      <a:pt x="86476" y="66501"/>
                    </a:cubicBezTo>
                    <a:cubicBezTo>
                      <a:pt x="86333" y="66454"/>
                      <a:pt x="86214" y="66430"/>
                      <a:pt x="86083" y="66382"/>
                    </a:cubicBezTo>
                    <a:lnTo>
                      <a:pt x="85881" y="66311"/>
                    </a:lnTo>
                    <a:lnTo>
                      <a:pt x="85774" y="66275"/>
                    </a:lnTo>
                    <a:lnTo>
                      <a:pt x="85678" y="66251"/>
                    </a:lnTo>
                    <a:cubicBezTo>
                      <a:pt x="85547" y="66204"/>
                      <a:pt x="85428" y="66156"/>
                      <a:pt x="85297" y="66097"/>
                    </a:cubicBezTo>
                    <a:cubicBezTo>
                      <a:pt x="84785" y="65894"/>
                      <a:pt x="84297" y="65632"/>
                      <a:pt x="83821" y="65335"/>
                    </a:cubicBezTo>
                    <a:cubicBezTo>
                      <a:pt x="82868" y="64763"/>
                      <a:pt x="82023" y="64025"/>
                      <a:pt x="81273" y="63192"/>
                    </a:cubicBezTo>
                    <a:lnTo>
                      <a:pt x="80547" y="62346"/>
                    </a:lnTo>
                    <a:lnTo>
                      <a:pt x="80106" y="63406"/>
                    </a:lnTo>
                    <a:cubicBezTo>
                      <a:pt x="79987" y="63668"/>
                      <a:pt x="79868" y="63942"/>
                      <a:pt x="79725" y="64204"/>
                    </a:cubicBezTo>
                    <a:cubicBezTo>
                      <a:pt x="79594" y="64465"/>
                      <a:pt x="79451" y="64716"/>
                      <a:pt x="79285" y="64966"/>
                    </a:cubicBezTo>
                    <a:cubicBezTo>
                      <a:pt x="79189" y="65097"/>
                      <a:pt x="79106" y="65216"/>
                      <a:pt x="79035" y="65335"/>
                    </a:cubicBezTo>
                    <a:lnTo>
                      <a:pt x="78761" y="65692"/>
                    </a:lnTo>
                    <a:cubicBezTo>
                      <a:pt x="78582" y="65918"/>
                      <a:pt x="78380" y="66144"/>
                      <a:pt x="78177" y="66347"/>
                    </a:cubicBezTo>
                    <a:cubicBezTo>
                      <a:pt x="77368" y="67180"/>
                      <a:pt x="76380" y="67859"/>
                      <a:pt x="75308" y="68180"/>
                    </a:cubicBezTo>
                    <a:cubicBezTo>
                      <a:pt x="75046" y="68252"/>
                      <a:pt x="74760" y="68311"/>
                      <a:pt x="74486" y="68359"/>
                    </a:cubicBezTo>
                    <a:cubicBezTo>
                      <a:pt x="74271" y="68388"/>
                      <a:pt x="74039" y="68410"/>
                      <a:pt x="73818" y="68410"/>
                    </a:cubicBezTo>
                    <a:cubicBezTo>
                      <a:pt x="73770" y="68410"/>
                      <a:pt x="73723" y="68409"/>
                      <a:pt x="73677" y="68406"/>
                    </a:cubicBezTo>
                    <a:cubicBezTo>
                      <a:pt x="73403" y="68395"/>
                      <a:pt x="73141" y="68359"/>
                      <a:pt x="72867" y="68299"/>
                    </a:cubicBezTo>
                    <a:lnTo>
                      <a:pt x="72689" y="68252"/>
                    </a:lnTo>
                    <a:lnTo>
                      <a:pt x="72605" y="68228"/>
                    </a:lnTo>
                    <a:lnTo>
                      <a:pt x="72486" y="68180"/>
                    </a:lnTo>
                    <a:lnTo>
                      <a:pt x="72367" y="68133"/>
                    </a:lnTo>
                    <a:lnTo>
                      <a:pt x="72308" y="68121"/>
                    </a:lnTo>
                    <a:lnTo>
                      <a:pt x="72284" y="68121"/>
                    </a:lnTo>
                    <a:cubicBezTo>
                      <a:pt x="72280" y="68117"/>
                      <a:pt x="72282" y="68115"/>
                      <a:pt x="72287" y="68115"/>
                    </a:cubicBezTo>
                    <a:cubicBezTo>
                      <a:pt x="72289" y="68115"/>
                      <a:pt x="72291" y="68116"/>
                      <a:pt x="72293" y="68116"/>
                    </a:cubicBezTo>
                    <a:lnTo>
                      <a:pt x="72293" y="68116"/>
                    </a:lnTo>
                    <a:lnTo>
                      <a:pt x="72272" y="68109"/>
                    </a:lnTo>
                    <a:cubicBezTo>
                      <a:pt x="72200" y="68073"/>
                      <a:pt x="72141" y="68061"/>
                      <a:pt x="72081" y="68037"/>
                    </a:cubicBezTo>
                    <a:cubicBezTo>
                      <a:pt x="71569" y="67811"/>
                      <a:pt x="71129" y="67502"/>
                      <a:pt x="70736" y="67109"/>
                    </a:cubicBezTo>
                    <a:cubicBezTo>
                      <a:pt x="70355" y="66728"/>
                      <a:pt x="70022" y="66263"/>
                      <a:pt x="69772" y="65751"/>
                    </a:cubicBezTo>
                    <a:lnTo>
                      <a:pt x="68926" y="64108"/>
                    </a:lnTo>
                    <a:lnTo>
                      <a:pt x="68402" y="65894"/>
                    </a:lnTo>
                    <a:cubicBezTo>
                      <a:pt x="68343" y="66109"/>
                      <a:pt x="68271" y="66335"/>
                      <a:pt x="68200" y="66549"/>
                    </a:cubicBezTo>
                    <a:cubicBezTo>
                      <a:pt x="68117" y="66751"/>
                      <a:pt x="68045" y="66966"/>
                      <a:pt x="67962" y="67168"/>
                    </a:cubicBezTo>
                    <a:cubicBezTo>
                      <a:pt x="67783" y="67585"/>
                      <a:pt x="67581" y="68002"/>
                      <a:pt x="67366" y="68395"/>
                    </a:cubicBezTo>
                    <a:cubicBezTo>
                      <a:pt x="67140" y="68776"/>
                      <a:pt x="66902" y="69168"/>
                      <a:pt x="66628" y="69526"/>
                    </a:cubicBezTo>
                    <a:cubicBezTo>
                      <a:pt x="66366" y="69883"/>
                      <a:pt x="66081" y="70216"/>
                      <a:pt x="65771" y="70550"/>
                    </a:cubicBezTo>
                    <a:cubicBezTo>
                      <a:pt x="65461" y="70871"/>
                      <a:pt x="65128" y="71169"/>
                      <a:pt x="64783" y="71454"/>
                    </a:cubicBezTo>
                    <a:cubicBezTo>
                      <a:pt x="64449" y="71740"/>
                      <a:pt x="64092" y="71990"/>
                      <a:pt x="63699" y="72216"/>
                    </a:cubicBezTo>
                    <a:cubicBezTo>
                      <a:pt x="62937" y="72681"/>
                      <a:pt x="62128" y="72990"/>
                      <a:pt x="61270" y="73133"/>
                    </a:cubicBezTo>
                    <a:cubicBezTo>
                      <a:pt x="60910" y="73203"/>
                      <a:pt x="60557" y="73231"/>
                      <a:pt x="60199" y="73231"/>
                    </a:cubicBezTo>
                    <a:cubicBezTo>
                      <a:pt x="60132" y="73231"/>
                      <a:pt x="60064" y="73230"/>
                      <a:pt x="59997" y="73228"/>
                    </a:cubicBezTo>
                    <a:lnTo>
                      <a:pt x="59687" y="73217"/>
                    </a:lnTo>
                    <a:lnTo>
                      <a:pt x="59365" y="73169"/>
                    </a:lnTo>
                    <a:cubicBezTo>
                      <a:pt x="59163" y="73121"/>
                      <a:pt x="58937" y="73097"/>
                      <a:pt x="58758" y="73038"/>
                    </a:cubicBezTo>
                    <a:cubicBezTo>
                      <a:pt x="58330" y="72919"/>
                      <a:pt x="57937" y="72764"/>
                      <a:pt x="57568" y="72562"/>
                    </a:cubicBezTo>
                    <a:cubicBezTo>
                      <a:pt x="57199" y="72347"/>
                      <a:pt x="56841" y="72109"/>
                      <a:pt x="56532" y="71824"/>
                    </a:cubicBezTo>
                    <a:cubicBezTo>
                      <a:pt x="55889" y="71264"/>
                      <a:pt x="55365" y="70561"/>
                      <a:pt x="54984" y="69776"/>
                    </a:cubicBezTo>
                    <a:cubicBezTo>
                      <a:pt x="54591" y="69002"/>
                      <a:pt x="54341" y="68133"/>
                      <a:pt x="54210" y="67263"/>
                    </a:cubicBezTo>
                    <a:lnTo>
                      <a:pt x="54067" y="66394"/>
                    </a:lnTo>
                    <a:lnTo>
                      <a:pt x="53222" y="66680"/>
                    </a:lnTo>
                    <a:lnTo>
                      <a:pt x="52698" y="66859"/>
                    </a:lnTo>
                    <a:cubicBezTo>
                      <a:pt x="52543" y="66906"/>
                      <a:pt x="52365" y="66966"/>
                      <a:pt x="52186" y="67002"/>
                    </a:cubicBezTo>
                    <a:cubicBezTo>
                      <a:pt x="52007" y="67049"/>
                      <a:pt x="51829" y="67109"/>
                      <a:pt x="51650" y="67144"/>
                    </a:cubicBezTo>
                    <a:cubicBezTo>
                      <a:pt x="51472" y="67168"/>
                      <a:pt x="51293" y="67216"/>
                      <a:pt x="51114" y="67240"/>
                    </a:cubicBezTo>
                    <a:cubicBezTo>
                      <a:pt x="50936" y="67263"/>
                      <a:pt x="50757" y="67299"/>
                      <a:pt x="50579" y="67323"/>
                    </a:cubicBezTo>
                    <a:cubicBezTo>
                      <a:pt x="50400" y="67347"/>
                      <a:pt x="50221" y="67359"/>
                      <a:pt x="50043" y="67383"/>
                    </a:cubicBezTo>
                    <a:lnTo>
                      <a:pt x="49769" y="67394"/>
                    </a:lnTo>
                    <a:lnTo>
                      <a:pt x="49507" y="67406"/>
                    </a:lnTo>
                    <a:lnTo>
                      <a:pt x="48971" y="67406"/>
                    </a:lnTo>
                    <a:cubicBezTo>
                      <a:pt x="48919" y="67410"/>
                      <a:pt x="48867" y="67411"/>
                      <a:pt x="48814" y="67411"/>
                    </a:cubicBezTo>
                    <a:cubicBezTo>
                      <a:pt x="48688" y="67411"/>
                      <a:pt x="48562" y="67403"/>
                      <a:pt x="48436" y="67394"/>
                    </a:cubicBezTo>
                    <a:cubicBezTo>
                      <a:pt x="48257" y="67394"/>
                      <a:pt x="48078" y="67359"/>
                      <a:pt x="47900" y="67347"/>
                    </a:cubicBezTo>
                    <a:cubicBezTo>
                      <a:pt x="47721" y="67335"/>
                      <a:pt x="47543" y="67299"/>
                      <a:pt x="47364" y="67275"/>
                    </a:cubicBezTo>
                    <a:cubicBezTo>
                      <a:pt x="47185" y="67240"/>
                      <a:pt x="47007" y="67204"/>
                      <a:pt x="46828" y="67168"/>
                    </a:cubicBezTo>
                    <a:cubicBezTo>
                      <a:pt x="46650" y="67121"/>
                      <a:pt x="46471" y="67085"/>
                      <a:pt x="46304" y="67037"/>
                    </a:cubicBezTo>
                    <a:lnTo>
                      <a:pt x="46054" y="66966"/>
                    </a:lnTo>
                    <a:cubicBezTo>
                      <a:pt x="45983" y="66942"/>
                      <a:pt x="45888" y="66918"/>
                      <a:pt x="45804" y="66882"/>
                    </a:cubicBezTo>
                    <a:lnTo>
                      <a:pt x="45530" y="66799"/>
                    </a:lnTo>
                    <a:lnTo>
                      <a:pt x="45399" y="66751"/>
                    </a:lnTo>
                    <a:lnTo>
                      <a:pt x="45292" y="66704"/>
                    </a:lnTo>
                    <a:cubicBezTo>
                      <a:pt x="45114" y="66644"/>
                      <a:pt x="44947" y="66573"/>
                      <a:pt x="44792" y="66501"/>
                    </a:cubicBezTo>
                    <a:lnTo>
                      <a:pt x="44435" y="66347"/>
                    </a:lnTo>
                    <a:lnTo>
                      <a:pt x="44102" y="66549"/>
                    </a:lnTo>
                    <a:cubicBezTo>
                      <a:pt x="43185" y="67109"/>
                      <a:pt x="42197" y="67585"/>
                      <a:pt x="41173" y="67942"/>
                    </a:cubicBezTo>
                    <a:cubicBezTo>
                      <a:pt x="40137" y="68287"/>
                      <a:pt x="39089" y="68526"/>
                      <a:pt x="38018" y="68597"/>
                    </a:cubicBezTo>
                    <a:cubicBezTo>
                      <a:pt x="37742" y="68616"/>
                      <a:pt x="37464" y="68625"/>
                      <a:pt x="37186" y="68625"/>
                    </a:cubicBezTo>
                    <a:cubicBezTo>
                      <a:pt x="36396" y="68625"/>
                      <a:pt x="35602" y="68547"/>
                      <a:pt x="34827" y="68371"/>
                    </a:cubicBezTo>
                    <a:cubicBezTo>
                      <a:pt x="34303" y="68252"/>
                      <a:pt x="33803" y="68109"/>
                      <a:pt x="33291" y="67918"/>
                    </a:cubicBezTo>
                    <a:cubicBezTo>
                      <a:pt x="32803" y="67716"/>
                      <a:pt x="32314" y="67502"/>
                      <a:pt x="31850" y="67228"/>
                    </a:cubicBezTo>
                    <a:cubicBezTo>
                      <a:pt x="30933" y="66704"/>
                      <a:pt x="30076" y="66025"/>
                      <a:pt x="29338" y="65251"/>
                    </a:cubicBezTo>
                    <a:cubicBezTo>
                      <a:pt x="28588" y="64465"/>
                      <a:pt x="27957" y="63584"/>
                      <a:pt x="27433" y="62632"/>
                    </a:cubicBezTo>
                    <a:cubicBezTo>
                      <a:pt x="26909" y="61691"/>
                      <a:pt x="26480" y="60667"/>
                      <a:pt x="26171" y="59620"/>
                    </a:cubicBezTo>
                    <a:cubicBezTo>
                      <a:pt x="25837" y="58572"/>
                      <a:pt x="25635" y="57500"/>
                      <a:pt x="25516" y="56393"/>
                    </a:cubicBezTo>
                    <a:lnTo>
                      <a:pt x="25456" y="55833"/>
                    </a:lnTo>
                    <a:lnTo>
                      <a:pt x="24885" y="55833"/>
                    </a:lnTo>
                    <a:cubicBezTo>
                      <a:pt x="24456" y="55833"/>
                      <a:pt x="24040" y="55786"/>
                      <a:pt x="23635" y="55691"/>
                    </a:cubicBezTo>
                    <a:cubicBezTo>
                      <a:pt x="23432" y="55655"/>
                      <a:pt x="23218" y="55595"/>
                      <a:pt x="23040" y="55536"/>
                    </a:cubicBezTo>
                    <a:cubicBezTo>
                      <a:pt x="22837" y="55452"/>
                      <a:pt x="22659" y="55381"/>
                      <a:pt x="22456" y="55298"/>
                    </a:cubicBezTo>
                    <a:cubicBezTo>
                      <a:pt x="21706" y="54941"/>
                      <a:pt x="21027" y="54417"/>
                      <a:pt x="20480" y="53762"/>
                    </a:cubicBezTo>
                    <a:cubicBezTo>
                      <a:pt x="20349" y="53595"/>
                      <a:pt x="20218" y="53428"/>
                      <a:pt x="20099" y="53250"/>
                    </a:cubicBezTo>
                    <a:cubicBezTo>
                      <a:pt x="19980" y="53095"/>
                      <a:pt x="19861" y="52916"/>
                      <a:pt x="19753" y="52714"/>
                    </a:cubicBezTo>
                    <a:cubicBezTo>
                      <a:pt x="19646" y="52535"/>
                      <a:pt x="19539" y="52345"/>
                      <a:pt x="19456" y="52154"/>
                    </a:cubicBezTo>
                    <a:cubicBezTo>
                      <a:pt x="19360" y="51964"/>
                      <a:pt x="19277" y="51762"/>
                      <a:pt x="19206" y="51559"/>
                    </a:cubicBezTo>
                    <a:cubicBezTo>
                      <a:pt x="19039" y="51154"/>
                      <a:pt x="18920" y="50738"/>
                      <a:pt x="18825" y="50309"/>
                    </a:cubicBezTo>
                    <a:cubicBezTo>
                      <a:pt x="18789" y="50095"/>
                      <a:pt x="18741" y="49892"/>
                      <a:pt x="18706" y="49666"/>
                    </a:cubicBezTo>
                    <a:cubicBezTo>
                      <a:pt x="18682" y="49440"/>
                      <a:pt x="18646" y="49237"/>
                      <a:pt x="18634" y="49011"/>
                    </a:cubicBezTo>
                    <a:lnTo>
                      <a:pt x="18563" y="48249"/>
                    </a:lnTo>
                    <a:lnTo>
                      <a:pt x="17872" y="48547"/>
                    </a:lnTo>
                    <a:cubicBezTo>
                      <a:pt x="17325" y="48809"/>
                      <a:pt x="16765" y="49011"/>
                      <a:pt x="16182" y="49190"/>
                    </a:cubicBezTo>
                    <a:cubicBezTo>
                      <a:pt x="15598" y="49368"/>
                      <a:pt x="15015" y="49499"/>
                      <a:pt x="14419" y="49595"/>
                    </a:cubicBezTo>
                    <a:cubicBezTo>
                      <a:pt x="13814" y="49685"/>
                      <a:pt x="13203" y="49733"/>
                      <a:pt x="12594" y="49733"/>
                    </a:cubicBezTo>
                    <a:cubicBezTo>
                      <a:pt x="12004" y="49733"/>
                      <a:pt x="11415" y="49688"/>
                      <a:pt x="10836" y="49595"/>
                    </a:cubicBezTo>
                    <a:cubicBezTo>
                      <a:pt x="10538" y="49547"/>
                      <a:pt x="10252" y="49476"/>
                      <a:pt x="9955" y="49416"/>
                    </a:cubicBezTo>
                    <a:lnTo>
                      <a:pt x="9526" y="49297"/>
                    </a:lnTo>
                    <a:cubicBezTo>
                      <a:pt x="9383" y="49261"/>
                      <a:pt x="9228" y="49202"/>
                      <a:pt x="9085" y="49166"/>
                    </a:cubicBezTo>
                    <a:cubicBezTo>
                      <a:pt x="8514" y="48964"/>
                      <a:pt x="7966" y="48725"/>
                      <a:pt x="7430" y="48452"/>
                    </a:cubicBezTo>
                    <a:cubicBezTo>
                      <a:pt x="6371" y="47880"/>
                      <a:pt x="5406" y="47142"/>
                      <a:pt x="4573" y="46261"/>
                    </a:cubicBezTo>
                    <a:cubicBezTo>
                      <a:pt x="3739" y="45380"/>
                      <a:pt x="3025" y="44380"/>
                      <a:pt x="2454" y="43296"/>
                    </a:cubicBezTo>
                    <a:cubicBezTo>
                      <a:pt x="1894" y="42213"/>
                      <a:pt x="1465" y="41070"/>
                      <a:pt x="1144" y="39879"/>
                    </a:cubicBezTo>
                    <a:cubicBezTo>
                      <a:pt x="846" y="38689"/>
                      <a:pt x="668" y="37462"/>
                      <a:pt x="596" y="36224"/>
                    </a:cubicBezTo>
                    <a:cubicBezTo>
                      <a:pt x="537" y="34998"/>
                      <a:pt x="596" y="33759"/>
                      <a:pt x="751" y="32533"/>
                    </a:cubicBezTo>
                    <a:cubicBezTo>
                      <a:pt x="894" y="31319"/>
                      <a:pt x="1168" y="30092"/>
                      <a:pt x="1525" y="28925"/>
                    </a:cubicBezTo>
                    <a:cubicBezTo>
                      <a:pt x="1882" y="27747"/>
                      <a:pt x="2335" y="26580"/>
                      <a:pt x="2894" y="25485"/>
                    </a:cubicBezTo>
                    <a:cubicBezTo>
                      <a:pt x="3442" y="24377"/>
                      <a:pt x="4085" y="23306"/>
                      <a:pt x="4811" y="22317"/>
                    </a:cubicBezTo>
                    <a:cubicBezTo>
                      <a:pt x="5537" y="21317"/>
                      <a:pt x="6347" y="20377"/>
                      <a:pt x="7252" y="19531"/>
                    </a:cubicBezTo>
                    <a:cubicBezTo>
                      <a:pt x="8145" y="18686"/>
                      <a:pt x="9133" y="17924"/>
                      <a:pt x="10181" y="17281"/>
                    </a:cubicBezTo>
                    <a:cubicBezTo>
                      <a:pt x="11240" y="16638"/>
                      <a:pt x="12360" y="16126"/>
                      <a:pt x="13526" y="15745"/>
                    </a:cubicBezTo>
                    <a:cubicBezTo>
                      <a:pt x="14705" y="15376"/>
                      <a:pt x="15931" y="15186"/>
                      <a:pt x="17146" y="15174"/>
                    </a:cubicBezTo>
                    <a:cubicBezTo>
                      <a:pt x="17211" y="15172"/>
                      <a:pt x="17276" y="15172"/>
                      <a:pt x="17341" y="15172"/>
                    </a:cubicBezTo>
                    <a:cubicBezTo>
                      <a:pt x="18501" y="15172"/>
                      <a:pt x="19649" y="15372"/>
                      <a:pt x="20754" y="15721"/>
                    </a:cubicBezTo>
                    <a:lnTo>
                      <a:pt x="21004" y="15805"/>
                    </a:lnTo>
                    <a:lnTo>
                      <a:pt x="21111" y="15543"/>
                    </a:lnTo>
                    <a:lnTo>
                      <a:pt x="21158" y="15424"/>
                    </a:lnTo>
                    <a:cubicBezTo>
                      <a:pt x="21170" y="15412"/>
                      <a:pt x="21182" y="15364"/>
                      <a:pt x="21182" y="15328"/>
                    </a:cubicBezTo>
                    <a:lnTo>
                      <a:pt x="21194" y="15269"/>
                    </a:lnTo>
                    <a:lnTo>
                      <a:pt x="21242" y="15055"/>
                    </a:lnTo>
                    <a:cubicBezTo>
                      <a:pt x="21265" y="14900"/>
                      <a:pt x="21313" y="14757"/>
                      <a:pt x="21349" y="14602"/>
                    </a:cubicBezTo>
                    <a:cubicBezTo>
                      <a:pt x="21420" y="14305"/>
                      <a:pt x="21516" y="14007"/>
                      <a:pt x="21599" y="13709"/>
                    </a:cubicBezTo>
                    <a:cubicBezTo>
                      <a:pt x="21789" y="13114"/>
                      <a:pt x="22016" y="12554"/>
                      <a:pt x="22278" y="11983"/>
                    </a:cubicBezTo>
                    <a:cubicBezTo>
                      <a:pt x="22813" y="10864"/>
                      <a:pt x="23468" y="9816"/>
                      <a:pt x="24266" y="8863"/>
                    </a:cubicBezTo>
                    <a:cubicBezTo>
                      <a:pt x="25826" y="6958"/>
                      <a:pt x="27850" y="5434"/>
                      <a:pt x="30100" y="4434"/>
                    </a:cubicBezTo>
                    <a:cubicBezTo>
                      <a:pt x="31207" y="3934"/>
                      <a:pt x="32386" y="3565"/>
                      <a:pt x="33588" y="3339"/>
                    </a:cubicBezTo>
                    <a:cubicBezTo>
                      <a:pt x="34184" y="3220"/>
                      <a:pt x="34803" y="3148"/>
                      <a:pt x="35410" y="3113"/>
                    </a:cubicBezTo>
                    <a:cubicBezTo>
                      <a:pt x="35653" y="3094"/>
                      <a:pt x="35894" y="3086"/>
                      <a:pt x="36135" y="3086"/>
                    </a:cubicBezTo>
                    <a:cubicBezTo>
                      <a:pt x="36497" y="3086"/>
                      <a:pt x="36860" y="3103"/>
                      <a:pt x="37232" y="3125"/>
                    </a:cubicBezTo>
                    <a:cubicBezTo>
                      <a:pt x="37839" y="3172"/>
                      <a:pt x="38434" y="3279"/>
                      <a:pt x="39018" y="3410"/>
                    </a:cubicBezTo>
                    <a:cubicBezTo>
                      <a:pt x="39315" y="3482"/>
                      <a:pt x="39613" y="3577"/>
                      <a:pt x="39875" y="3660"/>
                    </a:cubicBezTo>
                    <a:cubicBezTo>
                      <a:pt x="40006" y="3696"/>
                      <a:pt x="40161" y="3756"/>
                      <a:pt x="40304" y="3815"/>
                    </a:cubicBezTo>
                    <a:cubicBezTo>
                      <a:pt x="40435" y="3863"/>
                      <a:pt x="40589" y="3922"/>
                      <a:pt x="40720" y="3982"/>
                    </a:cubicBezTo>
                    <a:cubicBezTo>
                      <a:pt x="41828" y="4458"/>
                      <a:pt x="42840" y="5113"/>
                      <a:pt x="43733" y="5911"/>
                    </a:cubicBezTo>
                    <a:lnTo>
                      <a:pt x="44256" y="6375"/>
                    </a:lnTo>
                    <a:lnTo>
                      <a:pt x="44637" y="5780"/>
                    </a:lnTo>
                    <a:cubicBezTo>
                      <a:pt x="44816" y="5506"/>
                      <a:pt x="44995" y="5244"/>
                      <a:pt x="45185" y="4994"/>
                    </a:cubicBezTo>
                    <a:cubicBezTo>
                      <a:pt x="45376" y="4720"/>
                      <a:pt x="45590" y="4482"/>
                      <a:pt x="45792" y="4244"/>
                    </a:cubicBezTo>
                    <a:cubicBezTo>
                      <a:pt x="46007" y="4006"/>
                      <a:pt x="46233" y="3768"/>
                      <a:pt x="46471" y="3565"/>
                    </a:cubicBezTo>
                    <a:cubicBezTo>
                      <a:pt x="46709" y="3339"/>
                      <a:pt x="46947" y="3148"/>
                      <a:pt x="47197" y="2958"/>
                    </a:cubicBezTo>
                    <a:cubicBezTo>
                      <a:pt x="48209" y="2184"/>
                      <a:pt x="49376" y="1648"/>
                      <a:pt x="50579" y="1422"/>
                    </a:cubicBezTo>
                    <a:cubicBezTo>
                      <a:pt x="50876" y="1374"/>
                      <a:pt x="51186" y="1327"/>
                      <a:pt x="51484" y="1327"/>
                    </a:cubicBezTo>
                    <a:close/>
                    <a:moveTo>
                      <a:pt x="51763" y="1"/>
                    </a:moveTo>
                    <a:cubicBezTo>
                      <a:pt x="51675" y="1"/>
                      <a:pt x="51585" y="2"/>
                      <a:pt x="51495" y="5"/>
                    </a:cubicBezTo>
                    <a:cubicBezTo>
                      <a:pt x="51126" y="17"/>
                      <a:pt x="50757" y="65"/>
                      <a:pt x="50400" y="124"/>
                    </a:cubicBezTo>
                    <a:cubicBezTo>
                      <a:pt x="48936" y="386"/>
                      <a:pt x="47614" y="1065"/>
                      <a:pt x="46483" y="1934"/>
                    </a:cubicBezTo>
                    <a:cubicBezTo>
                      <a:pt x="46197" y="2160"/>
                      <a:pt x="45923" y="2386"/>
                      <a:pt x="45661" y="2636"/>
                    </a:cubicBezTo>
                    <a:cubicBezTo>
                      <a:pt x="45399" y="2886"/>
                      <a:pt x="45161" y="3148"/>
                      <a:pt x="44923" y="3410"/>
                    </a:cubicBezTo>
                    <a:cubicBezTo>
                      <a:pt x="44685" y="3684"/>
                      <a:pt x="44459" y="3958"/>
                      <a:pt x="44256" y="4244"/>
                    </a:cubicBezTo>
                    <a:cubicBezTo>
                      <a:pt x="44180" y="4345"/>
                      <a:pt x="44107" y="4449"/>
                      <a:pt x="44036" y="4553"/>
                    </a:cubicBezTo>
                    <a:lnTo>
                      <a:pt x="44036" y="4553"/>
                    </a:lnTo>
                    <a:cubicBezTo>
                      <a:pt x="43168" y="3873"/>
                      <a:pt x="42209" y="3314"/>
                      <a:pt x="41185" y="2910"/>
                    </a:cubicBezTo>
                    <a:cubicBezTo>
                      <a:pt x="41018" y="2851"/>
                      <a:pt x="40875" y="2791"/>
                      <a:pt x="40708" y="2732"/>
                    </a:cubicBezTo>
                    <a:cubicBezTo>
                      <a:pt x="40566" y="2684"/>
                      <a:pt x="40411" y="2625"/>
                      <a:pt x="40244" y="2577"/>
                    </a:cubicBezTo>
                    <a:cubicBezTo>
                      <a:pt x="39923" y="2470"/>
                      <a:pt x="39613" y="2398"/>
                      <a:pt x="39280" y="2327"/>
                    </a:cubicBezTo>
                    <a:cubicBezTo>
                      <a:pt x="38625" y="2196"/>
                      <a:pt x="37970" y="2101"/>
                      <a:pt x="37315" y="2053"/>
                    </a:cubicBezTo>
                    <a:cubicBezTo>
                      <a:pt x="37037" y="2035"/>
                      <a:pt x="36758" y="2027"/>
                      <a:pt x="36480" y="2027"/>
                    </a:cubicBezTo>
                    <a:cubicBezTo>
                      <a:pt x="35450" y="2027"/>
                      <a:pt x="34425" y="2144"/>
                      <a:pt x="33422" y="2351"/>
                    </a:cubicBezTo>
                    <a:cubicBezTo>
                      <a:pt x="32148" y="2625"/>
                      <a:pt x="30921" y="3041"/>
                      <a:pt x="29743" y="3601"/>
                    </a:cubicBezTo>
                    <a:cubicBezTo>
                      <a:pt x="27385" y="4720"/>
                      <a:pt x="25302" y="6375"/>
                      <a:pt x="23718" y="8399"/>
                    </a:cubicBezTo>
                    <a:cubicBezTo>
                      <a:pt x="22920" y="9411"/>
                      <a:pt x="22242" y="10530"/>
                      <a:pt x="21718" y="11697"/>
                    </a:cubicBezTo>
                    <a:cubicBezTo>
                      <a:pt x="21468" y="12292"/>
                      <a:pt x="21230" y="12912"/>
                      <a:pt x="21051" y="13519"/>
                    </a:cubicBezTo>
                    <a:cubicBezTo>
                      <a:pt x="20956" y="13828"/>
                      <a:pt x="20873" y="14138"/>
                      <a:pt x="20801" y="14459"/>
                    </a:cubicBezTo>
                    <a:cubicBezTo>
                      <a:pt x="20754" y="14614"/>
                      <a:pt x="20718" y="14769"/>
                      <a:pt x="20694" y="14936"/>
                    </a:cubicBezTo>
                    <a:lnTo>
                      <a:pt x="20664" y="15087"/>
                    </a:lnTo>
                    <a:lnTo>
                      <a:pt x="20664" y="15087"/>
                    </a:lnTo>
                    <a:cubicBezTo>
                      <a:pt x="19635" y="14785"/>
                      <a:pt x="18560" y="14633"/>
                      <a:pt x="17488" y="14633"/>
                    </a:cubicBezTo>
                    <a:cubicBezTo>
                      <a:pt x="17382" y="14633"/>
                      <a:pt x="17276" y="14635"/>
                      <a:pt x="17170" y="14638"/>
                    </a:cubicBezTo>
                    <a:cubicBezTo>
                      <a:pt x="15884" y="14650"/>
                      <a:pt x="14622" y="14888"/>
                      <a:pt x="13419" y="15269"/>
                    </a:cubicBezTo>
                    <a:cubicBezTo>
                      <a:pt x="12193" y="15662"/>
                      <a:pt x="11050" y="16198"/>
                      <a:pt x="9966" y="16864"/>
                    </a:cubicBezTo>
                    <a:cubicBezTo>
                      <a:pt x="8871" y="17519"/>
                      <a:pt x="7883" y="18305"/>
                      <a:pt x="6954" y="19174"/>
                    </a:cubicBezTo>
                    <a:cubicBezTo>
                      <a:pt x="6049" y="20055"/>
                      <a:pt x="5204" y="21008"/>
                      <a:pt x="4454" y="22020"/>
                    </a:cubicBezTo>
                    <a:cubicBezTo>
                      <a:pt x="3716" y="23032"/>
                      <a:pt x="3061" y="24115"/>
                      <a:pt x="2489" y="25246"/>
                    </a:cubicBezTo>
                    <a:cubicBezTo>
                      <a:pt x="1930" y="26377"/>
                      <a:pt x="1465" y="27556"/>
                      <a:pt x="1072" y="28759"/>
                    </a:cubicBezTo>
                    <a:cubicBezTo>
                      <a:pt x="703" y="29961"/>
                      <a:pt x="418" y="31199"/>
                      <a:pt x="239" y="32450"/>
                    </a:cubicBezTo>
                    <a:cubicBezTo>
                      <a:pt x="60" y="33712"/>
                      <a:pt x="1" y="34974"/>
                      <a:pt x="49" y="36248"/>
                    </a:cubicBezTo>
                    <a:cubicBezTo>
                      <a:pt x="108" y="37510"/>
                      <a:pt x="275" y="38772"/>
                      <a:pt x="572" y="40010"/>
                    </a:cubicBezTo>
                    <a:cubicBezTo>
                      <a:pt x="870" y="41248"/>
                      <a:pt x="1299" y="42451"/>
                      <a:pt x="1882" y="43594"/>
                    </a:cubicBezTo>
                    <a:cubicBezTo>
                      <a:pt x="2466" y="44737"/>
                      <a:pt x="3192" y="45808"/>
                      <a:pt x="4049" y="46761"/>
                    </a:cubicBezTo>
                    <a:cubicBezTo>
                      <a:pt x="4930" y="47713"/>
                      <a:pt x="5942" y="48547"/>
                      <a:pt x="7073" y="49178"/>
                    </a:cubicBezTo>
                    <a:cubicBezTo>
                      <a:pt x="7645" y="49487"/>
                      <a:pt x="8216" y="49761"/>
                      <a:pt x="8847" y="49976"/>
                    </a:cubicBezTo>
                    <a:cubicBezTo>
                      <a:pt x="8990" y="50023"/>
                      <a:pt x="9133" y="50083"/>
                      <a:pt x="9288" y="50130"/>
                    </a:cubicBezTo>
                    <a:lnTo>
                      <a:pt x="9764" y="50261"/>
                    </a:lnTo>
                    <a:cubicBezTo>
                      <a:pt x="10086" y="50333"/>
                      <a:pt x="10395" y="50416"/>
                      <a:pt x="10717" y="50476"/>
                    </a:cubicBezTo>
                    <a:cubicBezTo>
                      <a:pt x="11424" y="50613"/>
                      <a:pt x="12143" y="50675"/>
                      <a:pt x="12861" y="50675"/>
                    </a:cubicBezTo>
                    <a:cubicBezTo>
                      <a:pt x="13447" y="50675"/>
                      <a:pt x="14032" y="50634"/>
                      <a:pt x="14610" y="50559"/>
                    </a:cubicBezTo>
                    <a:cubicBezTo>
                      <a:pt x="15241" y="50476"/>
                      <a:pt x="15884" y="50357"/>
                      <a:pt x="16515" y="50178"/>
                    </a:cubicBezTo>
                    <a:cubicBezTo>
                      <a:pt x="16900" y="50067"/>
                      <a:pt x="17281" y="49942"/>
                      <a:pt x="17657" y="49803"/>
                    </a:cubicBezTo>
                    <a:lnTo>
                      <a:pt x="17657" y="49803"/>
                    </a:lnTo>
                    <a:cubicBezTo>
                      <a:pt x="17751" y="50525"/>
                      <a:pt x="17918" y="51243"/>
                      <a:pt x="18158" y="51928"/>
                    </a:cubicBezTo>
                    <a:cubicBezTo>
                      <a:pt x="18241" y="52166"/>
                      <a:pt x="18325" y="52393"/>
                      <a:pt x="18432" y="52619"/>
                    </a:cubicBezTo>
                    <a:cubicBezTo>
                      <a:pt x="18539" y="52857"/>
                      <a:pt x="18634" y="53059"/>
                      <a:pt x="18753" y="53286"/>
                    </a:cubicBezTo>
                    <a:cubicBezTo>
                      <a:pt x="18872" y="53512"/>
                      <a:pt x="19015" y="53714"/>
                      <a:pt x="19146" y="53928"/>
                    </a:cubicBezTo>
                    <a:cubicBezTo>
                      <a:pt x="19277" y="54131"/>
                      <a:pt x="19432" y="54321"/>
                      <a:pt x="19587" y="54524"/>
                    </a:cubicBezTo>
                    <a:cubicBezTo>
                      <a:pt x="20218" y="55298"/>
                      <a:pt x="21039" y="55953"/>
                      <a:pt x="21944" y="56393"/>
                    </a:cubicBezTo>
                    <a:cubicBezTo>
                      <a:pt x="22170" y="56512"/>
                      <a:pt x="22420" y="56607"/>
                      <a:pt x="22647" y="56691"/>
                    </a:cubicBezTo>
                    <a:cubicBezTo>
                      <a:pt x="22897" y="56786"/>
                      <a:pt x="23135" y="56846"/>
                      <a:pt x="23385" y="56905"/>
                    </a:cubicBezTo>
                    <a:cubicBezTo>
                      <a:pt x="23691" y="56980"/>
                      <a:pt x="24007" y="57031"/>
                      <a:pt x="24324" y="57059"/>
                    </a:cubicBezTo>
                    <a:lnTo>
                      <a:pt x="24324" y="57059"/>
                    </a:lnTo>
                    <a:cubicBezTo>
                      <a:pt x="24443" y="58043"/>
                      <a:pt x="24639" y="59022"/>
                      <a:pt x="24921" y="59977"/>
                    </a:cubicBezTo>
                    <a:cubicBezTo>
                      <a:pt x="25242" y="61108"/>
                      <a:pt x="25695" y="62227"/>
                      <a:pt x="26254" y="63275"/>
                    </a:cubicBezTo>
                    <a:cubicBezTo>
                      <a:pt x="26838" y="64311"/>
                      <a:pt x="27540" y="65299"/>
                      <a:pt x="28362" y="66168"/>
                    </a:cubicBezTo>
                    <a:cubicBezTo>
                      <a:pt x="29171" y="67049"/>
                      <a:pt x="30124" y="67811"/>
                      <a:pt x="31171" y="68418"/>
                    </a:cubicBezTo>
                    <a:cubicBezTo>
                      <a:pt x="31695" y="68728"/>
                      <a:pt x="32243" y="68990"/>
                      <a:pt x="32803" y="69204"/>
                    </a:cubicBezTo>
                    <a:cubicBezTo>
                      <a:pt x="33362" y="69430"/>
                      <a:pt x="33958" y="69609"/>
                      <a:pt x="34529" y="69740"/>
                    </a:cubicBezTo>
                    <a:cubicBezTo>
                      <a:pt x="35418" y="69947"/>
                      <a:pt x="36334" y="70045"/>
                      <a:pt x="37247" y="70045"/>
                    </a:cubicBezTo>
                    <a:cubicBezTo>
                      <a:pt x="37544" y="70045"/>
                      <a:pt x="37841" y="70034"/>
                      <a:pt x="38137" y="70014"/>
                    </a:cubicBezTo>
                    <a:cubicBezTo>
                      <a:pt x="39339" y="69942"/>
                      <a:pt x="40530" y="69680"/>
                      <a:pt x="41661" y="69299"/>
                    </a:cubicBezTo>
                    <a:cubicBezTo>
                      <a:pt x="42669" y="68949"/>
                      <a:pt x="43639" y="68505"/>
                      <a:pt x="44555" y="67974"/>
                    </a:cubicBezTo>
                    <a:lnTo>
                      <a:pt x="44555" y="67974"/>
                    </a:lnTo>
                    <a:cubicBezTo>
                      <a:pt x="44632" y="68004"/>
                      <a:pt x="44711" y="68033"/>
                      <a:pt x="44792" y="68061"/>
                    </a:cubicBezTo>
                    <a:lnTo>
                      <a:pt x="44947" y="68121"/>
                    </a:lnTo>
                    <a:lnTo>
                      <a:pt x="45090" y="68168"/>
                    </a:lnTo>
                    <a:lnTo>
                      <a:pt x="45352" y="68252"/>
                    </a:lnTo>
                    <a:cubicBezTo>
                      <a:pt x="45447" y="68287"/>
                      <a:pt x="45542" y="68311"/>
                      <a:pt x="45649" y="68347"/>
                    </a:cubicBezTo>
                    <a:lnTo>
                      <a:pt x="45947" y="68430"/>
                    </a:lnTo>
                    <a:cubicBezTo>
                      <a:pt x="46138" y="68490"/>
                      <a:pt x="46352" y="68537"/>
                      <a:pt x="46542" y="68585"/>
                    </a:cubicBezTo>
                    <a:cubicBezTo>
                      <a:pt x="46757" y="68633"/>
                      <a:pt x="46947" y="68668"/>
                      <a:pt x="47150" y="68704"/>
                    </a:cubicBezTo>
                    <a:cubicBezTo>
                      <a:pt x="47364" y="68728"/>
                      <a:pt x="47554" y="68776"/>
                      <a:pt x="47769" y="68787"/>
                    </a:cubicBezTo>
                    <a:cubicBezTo>
                      <a:pt x="47971" y="68823"/>
                      <a:pt x="48162" y="68847"/>
                      <a:pt x="48376" y="68847"/>
                    </a:cubicBezTo>
                    <a:cubicBezTo>
                      <a:pt x="48578" y="68871"/>
                      <a:pt x="48769" y="68883"/>
                      <a:pt x="48983" y="68883"/>
                    </a:cubicBezTo>
                    <a:cubicBezTo>
                      <a:pt x="49084" y="68889"/>
                      <a:pt x="49186" y="68892"/>
                      <a:pt x="49287" y="68892"/>
                    </a:cubicBezTo>
                    <a:cubicBezTo>
                      <a:pt x="49388" y="68892"/>
                      <a:pt x="49489" y="68889"/>
                      <a:pt x="49590" y="68883"/>
                    </a:cubicBezTo>
                    <a:lnTo>
                      <a:pt x="49900" y="68871"/>
                    </a:lnTo>
                    <a:lnTo>
                      <a:pt x="50221" y="68835"/>
                    </a:lnTo>
                    <a:cubicBezTo>
                      <a:pt x="50424" y="68823"/>
                      <a:pt x="50614" y="68811"/>
                      <a:pt x="50829" y="68776"/>
                    </a:cubicBezTo>
                    <a:cubicBezTo>
                      <a:pt x="51031" y="68764"/>
                      <a:pt x="51234" y="68716"/>
                      <a:pt x="51436" y="68692"/>
                    </a:cubicBezTo>
                    <a:cubicBezTo>
                      <a:pt x="51626" y="68656"/>
                      <a:pt x="51841" y="68609"/>
                      <a:pt x="52031" y="68573"/>
                    </a:cubicBezTo>
                    <a:cubicBezTo>
                      <a:pt x="52246" y="68526"/>
                      <a:pt x="52436" y="68466"/>
                      <a:pt x="52627" y="68418"/>
                    </a:cubicBezTo>
                    <a:cubicBezTo>
                      <a:pt x="52738" y="68391"/>
                      <a:pt x="52853" y="68359"/>
                      <a:pt x="52967" y="68325"/>
                    </a:cubicBezTo>
                    <a:lnTo>
                      <a:pt x="52967" y="68325"/>
                    </a:lnTo>
                    <a:cubicBezTo>
                      <a:pt x="53020" y="68548"/>
                      <a:pt x="53082" y="68769"/>
                      <a:pt x="53150" y="68990"/>
                    </a:cubicBezTo>
                    <a:cubicBezTo>
                      <a:pt x="53293" y="69478"/>
                      <a:pt x="53496" y="69966"/>
                      <a:pt x="53710" y="70431"/>
                    </a:cubicBezTo>
                    <a:cubicBezTo>
                      <a:pt x="54174" y="71371"/>
                      <a:pt x="54817" y="72240"/>
                      <a:pt x="55615" y="72943"/>
                    </a:cubicBezTo>
                    <a:cubicBezTo>
                      <a:pt x="56020" y="73300"/>
                      <a:pt x="56448" y="73609"/>
                      <a:pt x="56925" y="73871"/>
                    </a:cubicBezTo>
                    <a:cubicBezTo>
                      <a:pt x="57389" y="74133"/>
                      <a:pt x="57913" y="74324"/>
                      <a:pt x="58401" y="74467"/>
                    </a:cubicBezTo>
                    <a:cubicBezTo>
                      <a:pt x="58532" y="74502"/>
                      <a:pt x="58675" y="74538"/>
                      <a:pt x="58806" y="74562"/>
                    </a:cubicBezTo>
                    <a:cubicBezTo>
                      <a:pt x="58937" y="74598"/>
                      <a:pt x="59068" y="74621"/>
                      <a:pt x="59211" y="74645"/>
                    </a:cubicBezTo>
                    <a:lnTo>
                      <a:pt x="59604" y="74681"/>
                    </a:lnTo>
                    <a:cubicBezTo>
                      <a:pt x="59746" y="74705"/>
                      <a:pt x="59877" y="74717"/>
                      <a:pt x="60008" y="74717"/>
                    </a:cubicBezTo>
                    <a:cubicBezTo>
                      <a:pt x="60063" y="74718"/>
                      <a:pt x="60118" y="74719"/>
                      <a:pt x="60172" y="74719"/>
                    </a:cubicBezTo>
                    <a:cubicBezTo>
                      <a:pt x="60653" y="74719"/>
                      <a:pt x="61133" y="74673"/>
                      <a:pt x="61604" y="74598"/>
                    </a:cubicBezTo>
                    <a:cubicBezTo>
                      <a:pt x="62640" y="74407"/>
                      <a:pt x="63640" y="74014"/>
                      <a:pt x="64533" y="73490"/>
                    </a:cubicBezTo>
                    <a:cubicBezTo>
                      <a:pt x="64985" y="73228"/>
                      <a:pt x="65414" y="72943"/>
                      <a:pt x="65819" y="72621"/>
                    </a:cubicBezTo>
                    <a:cubicBezTo>
                      <a:pt x="66212" y="72288"/>
                      <a:pt x="66593" y="71943"/>
                      <a:pt x="66950" y="71574"/>
                    </a:cubicBezTo>
                    <a:cubicBezTo>
                      <a:pt x="67307" y="71204"/>
                      <a:pt x="67628" y="70812"/>
                      <a:pt x="67926" y="70395"/>
                    </a:cubicBezTo>
                    <a:cubicBezTo>
                      <a:pt x="68224" y="70002"/>
                      <a:pt x="68498" y="69561"/>
                      <a:pt x="68748" y="69121"/>
                    </a:cubicBezTo>
                    <a:cubicBezTo>
                      <a:pt x="68998" y="68668"/>
                      <a:pt x="69224" y="68216"/>
                      <a:pt x="69414" y="67752"/>
                    </a:cubicBezTo>
                    <a:cubicBezTo>
                      <a:pt x="69416" y="67749"/>
                      <a:pt x="69417" y="67746"/>
                      <a:pt x="69418" y="67743"/>
                    </a:cubicBezTo>
                    <a:lnTo>
                      <a:pt x="69418" y="67743"/>
                    </a:lnTo>
                    <a:cubicBezTo>
                      <a:pt x="69541" y="67890"/>
                      <a:pt x="69671" y="68032"/>
                      <a:pt x="69807" y="68168"/>
                    </a:cubicBezTo>
                    <a:cubicBezTo>
                      <a:pt x="70307" y="68668"/>
                      <a:pt x="70915" y="69085"/>
                      <a:pt x="71593" y="69383"/>
                    </a:cubicBezTo>
                    <a:cubicBezTo>
                      <a:pt x="71677" y="69430"/>
                      <a:pt x="71760" y="69466"/>
                      <a:pt x="71843" y="69490"/>
                    </a:cubicBezTo>
                    <a:lnTo>
                      <a:pt x="71867" y="69502"/>
                    </a:lnTo>
                    <a:lnTo>
                      <a:pt x="71915" y="69526"/>
                    </a:lnTo>
                    <a:lnTo>
                      <a:pt x="71974" y="69538"/>
                    </a:lnTo>
                    <a:lnTo>
                      <a:pt x="72093" y="69585"/>
                    </a:lnTo>
                    <a:lnTo>
                      <a:pt x="72212" y="69621"/>
                    </a:lnTo>
                    <a:lnTo>
                      <a:pt x="72355" y="69669"/>
                    </a:lnTo>
                    <a:cubicBezTo>
                      <a:pt x="72439" y="69704"/>
                      <a:pt x="72546" y="69728"/>
                      <a:pt x="72629" y="69740"/>
                    </a:cubicBezTo>
                    <a:cubicBezTo>
                      <a:pt x="72986" y="69823"/>
                      <a:pt x="73355" y="69859"/>
                      <a:pt x="73724" y="69883"/>
                    </a:cubicBezTo>
                    <a:cubicBezTo>
                      <a:pt x="73774" y="69884"/>
                      <a:pt x="73823" y="69885"/>
                      <a:pt x="73872" y="69885"/>
                    </a:cubicBezTo>
                    <a:cubicBezTo>
                      <a:pt x="74189" y="69885"/>
                      <a:pt x="74499" y="69854"/>
                      <a:pt x="74808" y="69823"/>
                    </a:cubicBezTo>
                    <a:cubicBezTo>
                      <a:pt x="75165" y="69764"/>
                      <a:pt x="75510" y="69680"/>
                      <a:pt x="75844" y="69585"/>
                    </a:cubicBezTo>
                    <a:cubicBezTo>
                      <a:pt x="76177" y="69478"/>
                      <a:pt x="76522" y="69347"/>
                      <a:pt x="76832" y="69192"/>
                    </a:cubicBezTo>
                    <a:cubicBezTo>
                      <a:pt x="77142" y="69026"/>
                      <a:pt x="77439" y="68871"/>
                      <a:pt x="77737" y="68668"/>
                    </a:cubicBezTo>
                    <a:cubicBezTo>
                      <a:pt x="78320" y="68299"/>
                      <a:pt x="78856" y="67835"/>
                      <a:pt x="79332" y="67347"/>
                    </a:cubicBezTo>
                    <a:cubicBezTo>
                      <a:pt x="79570" y="67097"/>
                      <a:pt x="79785" y="66823"/>
                      <a:pt x="79999" y="66561"/>
                    </a:cubicBezTo>
                    <a:cubicBezTo>
                      <a:pt x="80106" y="66430"/>
                      <a:pt x="80190" y="66275"/>
                      <a:pt x="80297" y="66144"/>
                    </a:cubicBezTo>
                    <a:cubicBezTo>
                      <a:pt x="80404" y="65989"/>
                      <a:pt x="80487" y="65859"/>
                      <a:pt x="80582" y="65716"/>
                    </a:cubicBezTo>
                    <a:cubicBezTo>
                      <a:pt x="80666" y="65561"/>
                      <a:pt x="80761" y="65418"/>
                      <a:pt x="80832" y="65263"/>
                    </a:cubicBezTo>
                    <a:cubicBezTo>
                      <a:pt x="80903" y="65143"/>
                      <a:pt x="80973" y="65015"/>
                      <a:pt x="81036" y="64892"/>
                    </a:cubicBezTo>
                    <a:lnTo>
                      <a:pt x="81036" y="64892"/>
                    </a:lnTo>
                    <a:cubicBezTo>
                      <a:pt x="81664" y="65521"/>
                      <a:pt x="82365" y="66089"/>
                      <a:pt x="83107" y="66561"/>
                    </a:cubicBezTo>
                    <a:cubicBezTo>
                      <a:pt x="83642" y="66882"/>
                      <a:pt x="84190" y="67180"/>
                      <a:pt x="84773" y="67442"/>
                    </a:cubicBezTo>
                    <a:cubicBezTo>
                      <a:pt x="84916" y="67502"/>
                      <a:pt x="85059" y="67561"/>
                      <a:pt x="85214" y="67621"/>
                    </a:cubicBezTo>
                    <a:lnTo>
                      <a:pt x="85333" y="67656"/>
                    </a:lnTo>
                    <a:lnTo>
                      <a:pt x="85428" y="67704"/>
                    </a:lnTo>
                    <a:lnTo>
                      <a:pt x="85643" y="67775"/>
                    </a:lnTo>
                    <a:cubicBezTo>
                      <a:pt x="85785" y="67823"/>
                      <a:pt x="85952" y="67883"/>
                      <a:pt x="86107" y="67930"/>
                    </a:cubicBezTo>
                    <a:cubicBezTo>
                      <a:pt x="86262" y="67978"/>
                      <a:pt x="86416" y="68037"/>
                      <a:pt x="86559" y="68061"/>
                    </a:cubicBezTo>
                    <a:cubicBezTo>
                      <a:pt x="87582" y="68319"/>
                      <a:pt x="88639" y="68445"/>
                      <a:pt x="89687" y="68445"/>
                    </a:cubicBezTo>
                    <a:cubicBezTo>
                      <a:pt x="89895" y="68445"/>
                      <a:pt x="90103" y="68440"/>
                      <a:pt x="90310" y="68430"/>
                    </a:cubicBezTo>
                    <a:cubicBezTo>
                      <a:pt x="91560" y="68359"/>
                      <a:pt x="92798" y="68109"/>
                      <a:pt x="93989" y="67716"/>
                    </a:cubicBezTo>
                    <a:cubicBezTo>
                      <a:pt x="95168" y="67323"/>
                      <a:pt x="96299" y="66787"/>
                      <a:pt x="97358" y="66132"/>
                    </a:cubicBezTo>
                    <a:cubicBezTo>
                      <a:pt x="98406" y="65478"/>
                      <a:pt x="99394" y="64716"/>
                      <a:pt x="100299" y="63882"/>
                    </a:cubicBezTo>
                    <a:cubicBezTo>
                      <a:pt x="102097" y="62215"/>
                      <a:pt x="103585" y="60215"/>
                      <a:pt x="104740" y="58048"/>
                    </a:cubicBezTo>
                    <a:cubicBezTo>
                      <a:pt x="105312" y="56965"/>
                      <a:pt x="105788" y="55833"/>
                      <a:pt x="106193" y="54679"/>
                    </a:cubicBezTo>
                    <a:cubicBezTo>
                      <a:pt x="106598" y="53524"/>
                      <a:pt x="106907" y="52333"/>
                      <a:pt x="107121" y="51131"/>
                    </a:cubicBezTo>
                    <a:cubicBezTo>
                      <a:pt x="107550" y="48702"/>
                      <a:pt x="107574" y="46213"/>
                      <a:pt x="107157" y="43772"/>
                    </a:cubicBezTo>
                    <a:cubicBezTo>
                      <a:pt x="106931" y="42558"/>
                      <a:pt x="106609" y="41367"/>
                      <a:pt x="106145" y="40201"/>
                    </a:cubicBezTo>
                    <a:cubicBezTo>
                      <a:pt x="105693" y="39046"/>
                      <a:pt x="105097" y="37927"/>
                      <a:pt x="104359" y="36914"/>
                    </a:cubicBezTo>
                    <a:cubicBezTo>
                      <a:pt x="103633" y="35902"/>
                      <a:pt x="102764" y="34962"/>
                      <a:pt x="101776" y="34188"/>
                    </a:cubicBezTo>
                    <a:cubicBezTo>
                      <a:pt x="100775" y="33414"/>
                      <a:pt x="99656" y="32795"/>
                      <a:pt x="98466" y="32342"/>
                    </a:cubicBezTo>
                    <a:lnTo>
                      <a:pt x="98311" y="32212"/>
                    </a:lnTo>
                    <a:cubicBezTo>
                      <a:pt x="98216" y="32200"/>
                      <a:pt x="98144" y="32164"/>
                      <a:pt x="98073" y="32152"/>
                    </a:cubicBezTo>
                    <a:cubicBezTo>
                      <a:pt x="97906" y="32104"/>
                      <a:pt x="97751" y="32081"/>
                      <a:pt x="97596" y="32045"/>
                    </a:cubicBezTo>
                    <a:cubicBezTo>
                      <a:pt x="97450" y="32022"/>
                      <a:pt x="97293" y="32000"/>
                      <a:pt x="97146" y="31997"/>
                    </a:cubicBezTo>
                    <a:lnTo>
                      <a:pt x="97146" y="31997"/>
                    </a:lnTo>
                    <a:cubicBezTo>
                      <a:pt x="97197" y="31634"/>
                      <a:pt x="97238" y="31268"/>
                      <a:pt x="97275" y="30902"/>
                    </a:cubicBezTo>
                    <a:cubicBezTo>
                      <a:pt x="97335" y="30307"/>
                      <a:pt x="97370" y="29711"/>
                      <a:pt x="97382" y="29116"/>
                    </a:cubicBezTo>
                    <a:cubicBezTo>
                      <a:pt x="97394" y="27925"/>
                      <a:pt x="97335" y="26735"/>
                      <a:pt x="97156" y="25556"/>
                    </a:cubicBezTo>
                    <a:cubicBezTo>
                      <a:pt x="97073" y="24961"/>
                      <a:pt x="96954" y="24377"/>
                      <a:pt x="96823" y="23806"/>
                    </a:cubicBezTo>
                    <a:cubicBezTo>
                      <a:pt x="96668" y="23222"/>
                      <a:pt x="96501" y="22651"/>
                      <a:pt x="96311" y="22091"/>
                    </a:cubicBezTo>
                    <a:cubicBezTo>
                      <a:pt x="96108" y="21520"/>
                      <a:pt x="95882" y="20972"/>
                      <a:pt x="95632" y="20436"/>
                    </a:cubicBezTo>
                    <a:cubicBezTo>
                      <a:pt x="95370" y="19900"/>
                      <a:pt x="95096" y="19377"/>
                      <a:pt x="94775" y="18877"/>
                    </a:cubicBezTo>
                    <a:cubicBezTo>
                      <a:pt x="94465" y="18388"/>
                      <a:pt x="94120" y="17888"/>
                      <a:pt x="93739" y="17436"/>
                    </a:cubicBezTo>
                    <a:cubicBezTo>
                      <a:pt x="93370" y="16983"/>
                      <a:pt x="92953" y="16543"/>
                      <a:pt x="92512" y="16138"/>
                    </a:cubicBezTo>
                    <a:cubicBezTo>
                      <a:pt x="92072" y="15733"/>
                      <a:pt x="91608" y="15364"/>
                      <a:pt x="91119" y="15019"/>
                    </a:cubicBezTo>
                    <a:cubicBezTo>
                      <a:pt x="90631" y="14674"/>
                      <a:pt x="90107" y="14376"/>
                      <a:pt x="89572" y="14126"/>
                    </a:cubicBezTo>
                    <a:cubicBezTo>
                      <a:pt x="89036" y="13876"/>
                      <a:pt x="88488" y="13650"/>
                      <a:pt x="87905" y="13471"/>
                    </a:cubicBezTo>
                    <a:cubicBezTo>
                      <a:pt x="87333" y="13293"/>
                      <a:pt x="86762" y="13173"/>
                      <a:pt x="86166" y="13090"/>
                    </a:cubicBezTo>
                    <a:cubicBezTo>
                      <a:pt x="85602" y="13005"/>
                      <a:pt x="85032" y="12966"/>
                      <a:pt x="84464" y="12966"/>
                    </a:cubicBezTo>
                    <a:cubicBezTo>
                      <a:pt x="83903" y="12966"/>
                      <a:pt x="83344" y="13005"/>
                      <a:pt x="82795" y="13075"/>
                    </a:cubicBezTo>
                    <a:lnTo>
                      <a:pt x="82795" y="13075"/>
                    </a:lnTo>
                    <a:cubicBezTo>
                      <a:pt x="82743" y="12984"/>
                      <a:pt x="82689" y="12892"/>
                      <a:pt x="82630" y="12804"/>
                    </a:cubicBezTo>
                    <a:cubicBezTo>
                      <a:pt x="82547" y="12650"/>
                      <a:pt x="82452" y="12507"/>
                      <a:pt x="82356" y="12376"/>
                    </a:cubicBezTo>
                    <a:cubicBezTo>
                      <a:pt x="82154" y="12102"/>
                      <a:pt x="81940" y="11840"/>
                      <a:pt x="81678" y="11602"/>
                    </a:cubicBezTo>
                    <a:cubicBezTo>
                      <a:pt x="81440" y="11340"/>
                      <a:pt x="81166" y="11138"/>
                      <a:pt x="80880" y="10947"/>
                    </a:cubicBezTo>
                    <a:cubicBezTo>
                      <a:pt x="80725" y="10840"/>
                      <a:pt x="80582" y="10745"/>
                      <a:pt x="80428" y="10673"/>
                    </a:cubicBezTo>
                    <a:cubicBezTo>
                      <a:pt x="80273" y="10590"/>
                      <a:pt x="80118" y="10506"/>
                      <a:pt x="79951" y="10447"/>
                    </a:cubicBezTo>
                    <a:cubicBezTo>
                      <a:pt x="79916" y="10435"/>
                      <a:pt x="79880" y="10423"/>
                      <a:pt x="79820" y="10411"/>
                    </a:cubicBezTo>
                    <a:lnTo>
                      <a:pt x="79701" y="10364"/>
                    </a:lnTo>
                    <a:cubicBezTo>
                      <a:pt x="79630" y="10352"/>
                      <a:pt x="79535" y="10316"/>
                      <a:pt x="79451" y="10292"/>
                    </a:cubicBezTo>
                    <a:cubicBezTo>
                      <a:pt x="79285" y="10233"/>
                      <a:pt x="79118" y="10185"/>
                      <a:pt x="78939" y="10149"/>
                    </a:cubicBezTo>
                    <a:cubicBezTo>
                      <a:pt x="78606" y="10078"/>
                      <a:pt x="78249" y="10054"/>
                      <a:pt x="77904" y="10054"/>
                    </a:cubicBezTo>
                    <a:cubicBezTo>
                      <a:pt x="77725" y="10054"/>
                      <a:pt x="77558" y="10054"/>
                      <a:pt x="77380" y="10066"/>
                    </a:cubicBezTo>
                    <a:cubicBezTo>
                      <a:pt x="77201" y="10078"/>
                      <a:pt x="77034" y="10090"/>
                      <a:pt x="76856" y="10125"/>
                    </a:cubicBezTo>
                    <a:cubicBezTo>
                      <a:pt x="76701" y="10149"/>
                      <a:pt x="76522" y="10185"/>
                      <a:pt x="76356" y="10233"/>
                    </a:cubicBezTo>
                    <a:lnTo>
                      <a:pt x="76228" y="10269"/>
                    </a:lnTo>
                    <a:lnTo>
                      <a:pt x="76228" y="10269"/>
                    </a:lnTo>
                    <a:cubicBezTo>
                      <a:pt x="75947" y="9466"/>
                      <a:pt x="75594" y="8661"/>
                      <a:pt x="75177" y="7911"/>
                    </a:cubicBezTo>
                    <a:cubicBezTo>
                      <a:pt x="74701" y="7030"/>
                      <a:pt x="74141" y="6208"/>
                      <a:pt x="73486" y="5446"/>
                    </a:cubicBezTo>
                    <a:cubicBezTo>
                      <a:pt x="72831" y="4696"/>
                      <a:pt x="72081" y="4006"/>
                      <a:pt x="71260" y="3422"/>
                    </a:cubicBezTo>
                    <a:cubicBezTo>
                      <a:pt x="70867" y="3148"/>
                      <a:pt x="70426" y="2875"/>
                      <a:pt x="69986" y="2636"/>
                    </a:cubicBezTo>
                    <a:cubicBezTo>
                      <a:pt x="69533" y="2398"/>
                      <a:pt x="69081" y="2196"/>
                      <a:pt x="68605" y="2017"/>
                    </a:cubicBezTo>
                    <a:cubicBezTo>
                      <a:pt x="68379" y="1934"/>
                      <a:pt x="68128" y="1851"/>
                      <a:pt x="67890" y="1779"/>
                    </a:cubicBezTo>
                    <a:cubicBezTo>
                      <a:pt x="67652" y="1696"/>
                      <a:pt x="67414" y="1636"/>
                      <a:pt x="67152" y="1577"/>
                    </a:cubicBezTo>
                    <a:cubicBezTo>
                      <a:pt x="66652" y="1458"/>
                      <a:pt x="66164" y="1374"/>
                      <a:pt x="65652" y="1327"/>
                    </a:cubicBezTo>
                    <a:cubicBezTo>
                      <a:pt x="65250" y="1284"/>
                      <a:pt x="64844" y="1264"/>
                      <a:pt x="64438" y="1264"/>
                    </a:cubicBezTo>
                    <a:cubicBezTo>
                      <a:pt x="63833" y="1264"/>
                      <a:pt x="63226" y="1308"/>
                      <a:pt x="62628" y="1386"/>
                    </a:cubicBezTo>
                    <a:cubicBezTo>
                      <a:pt x="61640" y="1541"/>
                      <a:pt x="60651" y="1791"/>
                      <a:pt x="59711" y="2136"/>
                    </a:cubicBezTo>
                    <a:cubicBezTo>
                      <a:pt x="58964" y="2398"/>
                      <a:pt x="58253" y="2733"/>
                      <a:pt x="57568" y="3106"/>
                    </a:cubicBezTo>
                    <a:lnTo>
                      <a:pt x="57568" y="3106"/>
                    </a:lnTo>
                    <a:cubicBezTo>
                      <a:pt x="57279" y="2692"/>
                      <a:pt x="56952" y="2299"/>
                      <a:pt x="56579" y="1934"/>
                    </a:cubicBezTo>
                    <a:cubicBezTo>
                      <a:pt x="56044" y="1434"/>
                      <a:pt x="55413" y="1005"/>
                      <a:pt x="54746" y="672"/>
                    </a:cubicBezTo>
                    <a:cubicBezTo>
                      <a:pt x="54567" y="600"/>
                      <a:pt x="54401" y="505"/>
                      <a:pt x="54222" y="446"/>
                    </a:cubicBezTo>
                    <a:lnTo>
                      <a:pt x="54162" y="422"/>
                    </a:lnTo>
                    <a:lnTo>
                      <a:pt x="54091" y="386"/>
                    </a:lnTo>
                    <a:lnTo>
                      <a:pt x="53972" y="350"/>
                    </a:lnTo>
                    <a:cubicBezTo>
                      <a:pt x="53901" y="327"/>
                      <a:pt x="53817" y="303"/>
                      <a:pt x="53722" y="267"/>
                    </a:cubicBezTo>
                    <a:lnTo>
                      <a:pt x="53436" y="196"/>
                    </a:lnTo>
                    <a:lnTo>
                      <a:pt x="53162" y="136"/>
                    </a:lnTo>
                    <a:lnTo>
                      <a:pt x="52900" y="89"/>
                    </a:lnTo>
                    <a:cubicBezTo>
                      <a:pt x="52793" y="77"/>
                      <a:pt x="52710" y="65"/>
                      <a:pt x="52615" y="53"/>
                    </a:cubicBezTo>
                    <a:cubicBezTo>
                      <a:pt x="52333" y="16"/>
                      <a:pt x="52051" y="1"/>
                      <a:pt x="517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17" name="Google Shape;10917;p70"/>
              <p:cNvSpPr/>
              <p:nvPr/>
            </p:nvSpPr>
            <p:spPr>
              <a:xfrm>
                <a:off x="4350960" y="2836414"/>
                <a:ext cx="344355" cy="575075"/>
              </a:xfrm>
              <a:custGeom>
                <a:avLst/>
                <a:gdLst/>
                <a:ahLst/>
                <a:cxnLst/>
                <a:rect l="l" t="t" r="r" b="b"/>
                <a:pathLst>
                  <a:path w="6788" h="11336" extrusionOk="0">
                    <a:moveTo>
                      <a:pt x="5716" y="1"/>
                    </a:moveTo>
                    <a:lnTo>
                      <a:pt x="5716" y="1"/>
                    </a:lnTo>
                    <a:cubicBezTo>
                      <a:pt x="5716" y="1"/>
                      <a:pt x="5728" y="60"/>
                      <a:pt x="5764" y="167"/>
                    </a:cubicBezTo>
                    <a:cubicBezTo>
                      <a:pt x="5787" y="275"/>
                      <a:pt x="5823" y="417"/>
                      <a:pt x="5859" y="620"/>
                    </a:cubicBezTo>
                    <a:cubicBezTo>
                      <a:pt x="5906" y="810"/>
                      <a:pt x="5954" y="1048"/>
                      <a:pt x="6002" y="1310"/>
                    </a:cubicBezTo>
                    <a:cubicBezTo>
                      <a:pt x="6026" y="1584"/>
                      <a:pt x="6073" y="1894"/>
                      <a:pt x="6097" y="2227"/>
                    </a:cubicBezTo>
                    <a:cubicBezTo>
                      <a:pt x="6145" y="2561"/>
                      <a:pt x="6145" y="2918"/>
                      <a:pt x="6145" y="3299"/>
                    </a:cubicBezTo>
                    <a:cubicBezTo>
                      <a:pt x="6145" y="3668"/>
                      <a:pt x="6097" y="4073"/>
                      <a:pt x="6061" y="4466"/>
                    </a:cubicBezTo>
                    <a:cubicBezTo>
                      <a:pt x="6002" y="4870"/>
                      <a:pt x="5906" y="5287"/>
                      <a:pt x="5787" y="5692"/>
                    </a:cubicBezTo>
                    <a:cubicBezTo>
                      <a:pt x="5656" y="6097"/>
                      <a:pt x="5502" y="6490"/>
                      <a:pt x="5299" y="6871"/>
                    </a:cubicBezTo>
                    <a:cubicBezTo>
                      <a:pt x="5109" y="7252"/>
                      <a:pt x="4871" y="7597"/>
                      <a:pt x="4609" y="7942"/>
                    </a:cubicBezTo>
                    <a:cubicBezTo>
                      <a:pt x="4478" y="8085"/>
                      <a:pt x="4347" y="8252"/>
                      <a:pt x="4216" y="8418"/>
                    </a:cubicBezTo>
                    <a:cubicBezTo>
                      <a:pt x="4061" y="8561"/>
                      <a:pt x="3930" y="8716"/>
                      <a:pt x="3775" y="8859"/>
                    </a:cubicBezTo>
                    <a:lnTo>
                      <a:pt x="3335" y="9264"/>
                    </a:lnTo>
                    <a:cubicBezTo>
                      <a:pt x="3168" y="9383"/>
                      <a:pt x="3025" y="9502"/>
                      <a:pt x="2870" y="9621"/>
                    </a:cubicBezTo>
                    <a:cubicBezTo>
                      <a:pt x="2728" y="9740"/>
                      <a:pt x="2573" y="9847"/>
                      <a:pt x="2430" y="9954"/>
                    </a:cubicBezTo>
                    <a:cubicBezTo>
                      <a:pt x="2347" y="9990"/>
                      <a:pt x="2275" y="10050"/>
                      <a:pt x="2204" y="10097"/>
                    </a:cubicBezTo>
                    <a:lnTo>
                      <a:pt x="1977" y="10228"/>
                    </a:lnTo>
                    <a:cubicBezTo>
                      <a:pt x="1846" y="10323"/>
                      <a:pt x="1715" y="10407"/>
                      <a:pt x="1573" y="10490"/>
                    </a:cubicBezTo>
                    <a:cubicBezTo>
                      <a:pt x="1442" y="10562"/>
                      <a:pt x="1311" y="10621"/>
                      <a:pt x="1192" y="10692"/>
                    </a:cubicBezTo>
                    <a:cubicBezTo>
                      <a:pt x="1073" y="10764"/>
                      <a:pt x="953" y="10823"/>
                      <a:pt x="846" y="10883"/>
                    </a:cubicBezTo>
                    <a:cubicBezTo>
                      <a:pt x="739" y="10943"/>
                      <a:pt x="644" y="10990"/>
                      <a:pt x="549" y="11038"/>
                    </a:cubicBezTo>
                    <a:cubicBezTo>
                      <a:pt x="203" y="11216"/>
                      <a:pt x="1" y="11335"/>
                      <a:pt x="1" y="11335"/>
                    </a:cubicBezTo>
                    <a:cubicBezTo>
                      <a:pt x="1" y="11335"/>
                      <a:pt x="227" y="11288"/>
                      <a:pt x="608" y="11181"/>
                    </a:cubicBezTo>
                    <a:cubicBezTo>
                      <a:pt x="715" y="11157"/>
                      <a:pt x="823" y="11121"/>
                      <a:pt x="942" y="11097"/>
                    </a:cubicBezTo>
                    <a:cubicBezTo>
                      <a:pt x="1061" y="11062"/>
                      <a:pt x="1180" y="11014"/>
                      <a:pt x="1311" y="10978"/>
                    </a:cubicBezTo>
                    <a:cubicBezTo>
                      <a:pt x="1430" y="10931"/>
                      <a:pt x="1573" y="10883"/>
                      <a:pt x="1727" y="10823"/>
                    </a:cubicBezTo>
                    <a:cubicBezTo>
                      <a:pt x="1870" y="10764"/>
                      <a:pt x="2025" y="10704"/>
                      <a:pt x="2192" y="10633"/>
                    </a:cubicBezTo>
                    <a:cubicBezTo>
                      <a:pt x="2263" y="10597"/>
                      <a:pt x="2335" y="10562"/>
                      <a:pt x="2430" y="10526"/>
                    </a:cubicBezTo>
                    <a:cubicBezTo>
                      <a:pt x="2513" y="10502"/>
                      <a:pt x="2585" y="10454"/>
                      <a:pt x="2680" y="10407"/>
                    </a:cubicBezTo>
                    <a:cubicBezTo>
                      <a:pt x="2847" y="10323"/>
                      <a:pt x="3001" y="10228"/>
                      <a:pt x="3180" y="10133"/>
                    </a:cubicBezTo>
                    <a:cubicBezTo>
                      <a:pt x="3347" y="10014"/>
                      <a:pt x="3525" y="9907"/>
                      <a:pt x="3704" y="9788"/>
                    </a:cubicBezTo>
                    <a:cubicBezTo>
                      <a:pt x="3882" y="9657"/>
                      <a:pt x="4049" y="9514"/>
                      <a:pt x="4228" y="9383"/>
                    </a:cubicBezTo>
                    <a:cubicBezTo>
                      <a:pt x="4406" y="9240"/>
                      <a:pt x="4573" y="9073"/>
                      <a:pt x="4728" y="8918"/>
                    </a:cubicBezTo>
                    <a:cubicBezTo>
                      <a:pt x="4894" y="8764"/>
                      <a:pt x="5061" y="8585"/>
                      <a:pt x="5204" y="8406"/>
                    </a:cubicBezTo>
                    <a:cubicBezTo>
                      <a:pt x="5502" y="8025"/>
                      <a:pt x="5776" y="7645"/>
                      <a:pt x="6002" y="7216"/>
                    </a:cubicBezTo>
                    <a:cubicBezTo>
                      <a:pt x="6216" y="6799"/>
                      <a:pt x="6383" y="6335"/>
                      <a:pt x="6514" y="5882"/>
                    </a:cubicBezTo>
                    <a:cubicBezTo>
                      <a:pt x="6585" y="5668"/>
                      <a:pt x="6633" y="5430"/>
                      <a:pt x="6668" y="5204"/>
                    </a:cubicBezTo>
                    <a:cubicBezTo>
                      <a:pt x="6716" y="4978"/>
                      <a:pt x="6740" y="4751"/>
                      <a:pt x="6752" y="4537"/>
                    </a:cubicBezTo>
                    <a:cubicBezTo>
                      <a:pt x="6788" y="4085"/>
                      <a:pt x="6788" y="3656"/>
                      <a:pt x="6740" y="3251"/>
                    </a:cubicBezTo>
                    <a:cubicBezTo>
                      <a:pt x="6728" y="3061"/>
                      <a:pt x="6692" y="2858"/>
                      <a:pt x="6668" y="2668"/>
                    </a:cubicBezTo>
                    <a:cubicBezTo>
                      <a:pt x="6633" y="2477"/>
                      <a:pt x="6609" y="2299"/>
                      <a:pt x="6561" y="2132"/>
                    </a:cubicBezTo>
                    <a:cubicBezTo>
                      <a:pt x="6490" y="1787"/>
                      <a:pt x="6383" y="1489"/>
                      <a:pt x="6299" y="1227"/>
                    </a:cubicBezTo>
                    <a:cubicBezTo>
                      <a:pt x="6192" y="965"/>
                      <a:pt x="6097" y="739"/>
                      <a:pt x="6014" y="560"/>
                    </a:cubicBezTo>
                    <a:cubicBezTo>
                      <a:pt x="5847" y="203"/>
                      <a:pt x="5716" y="1"/>
                      <a:pt x="571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18" name="Google Shape;10918;p70"/>
              <p:cNvSpPr/>
              <p:nvPr/>
            </p:nvSpPr>
            <p:spPr>
              <a:xfrm>
                <a:off x="4655380" y="2545284"/>
                <a:ext cx="192115" cy="547275"/>
              </a:xfrm>
              <a:custGeom>
                <a:avLst/>
                <a:gdLst/>
                <a:ahLst/>
                <a:cxnLst/>
                <a:rect l="l" t="t" r="r" b="b"/>
                <a:pathLst>
                  <a:path w="3787" h="10788" extrusionOk="0">
                    <a:moveTo>
                      <a:pt x="1703" y="1"/>
                    </a:moveTo>
                    <a:lnTo>
                      <a:pt x="1703" y="1"/>
                    </a:lnTo>
                    <a:cubicBezTo>
                      <a:pt x="1704" y="1"/>
                      <a:pt x="1846" y="144"/>
                      <a:pt x="2037" y="430"/>
                    </a:cubicBezTo>
                    <a:cubicBezTo>
                      <a:pt x="2227" y="703"/>
                      <a:pt x="2477" y="1108"/>
                      <a:pt x="2739" y="1608"/>
                    </a:cubicBezTo>
                    <a:cubicBezTo>
                      <a:pt x="2858" y="1858"/>
                      <a:pt x="2977" y="2144"/>
                      <a:pt x="3073" y="2442"/>
                    </a:cubicBezTo>
                    <a:cubicBezTo>
                      <a:pt x="3192" y="2739"/>
                      <a:pt x="3275" y="3073"/>
                      <a:pt x="3346" y="3406"/>
                    </a:cubicBezTo>
                    <a:cubicBezTo>
                      <a:pt x="3406" y="3751"/>
                      <a:pt x="3454" y="4109"/>
                      <a:pt x="3454" y="4466"/>
                    </a:cubicBezTo>
                    <a:cubicBezTo>
                      <a:pt x="3454" y="4823"/>
                      <a:pt x="3418" y="5192"/>
                      <a:pt x="3346" y="5549"/>
                    </a:cubicBezTo>
                    <a:cubicBezTo>
                      <a:pt x="3287" y="5906"/>
                      <a:pt x="3168" y="6264"/>
                      <a:pt x="3049" y="6597"/>
                    </a:cubicBezTo>
                    <a:cubicBezTo>
                      <a:pt x="2977" y="6764"/>
                      <a:pt x="2894" y="6907"/>
                      <a:pt x="2823" y="7073"/>
                    </a:cubicBezTo>
                    <a:cubicBezTo>
                      <a:pt x="2739" y="7216"/>
                      <a:pt x="2656" y="7371"/>
                      <a:pt x="2572" y="7514"/>
                    </a:cubicBezTo>
                    <a:cubicBezTo>
                      <a:pt x="2465" y="7657"/>
                      <a:pt x="2382" y="7799"/>
                      <a:pt x="2287" y="7930"/>
                    </a:cubicBezTo>
                    <a:cubicBezTo>
                      <a:pt x="2180" y="8073"/>
                      <a:pt x="2084" y="8204"/>
                      <a:pt x="1989" y="8323"/>
                    </a:cubicBezTo>
                    <a:cubicBezTo>
                      <a:pt x="1906" y="8442"/>
                      <a:pt x="1787" y="8561"/>
                      <a:pt x="1691" y="8669"/>
                    </a:cubicBezTo>
                    <a:cubicBezTo>
                      <a:pt x="1632" y="8728"/>
                      <a:pt x="1584" y="8788"/>
                      <a:pt x="1549" y="8823"/>
                    </a:cubicBezTo>
                    <a:cubicBezTo>
                      <a:pt x="1501" y="8883"/>
                      <a:pt x="1441" y="8931"/>
                      <a:pt x="1394" y="8978"/>
                    </a:cubicBezTo>
                    <a:cubicBezTo>
                      <a:pt x="1287" y="9062"/>
                      <a:pt x="1203" y="9157"/>
                      <a:pt x="1108" y="9240"/>
                    </a:cubicBezTo>
                    <a:cubicBezTo>
                      <a:pt x="1025" y="9335"/>
                      <a:pt x="929" y="9407"/>
                      <a:pt x="846" y="9478"/>
                    </a:cubicBezTo>
                    <a:cubicBezTo>
                      <a:pt x="751" y="9562"/>
                      <a:pt x="679" y="9633"/>
                      <a:pt x="608" y="9693"/>
                    </a:cubicBezTo>
                    <a:cubicBezTo>
                      <a:pt x="537" y="9752"/>
                      <a:pt x="453" y="9812"/>
                      <a:pt x="394" y="9859"/>
                    </a:cubicBezTo>
                    <a:cubicBezTo>
                      <a:pt x="144" y="10050"/>
                      <a:pt x="1" y="10157"/>
                      <a:pt x="1" y="10157"/>
                    </a:cubicBezTo>
                    <a:lnTo>
                      <a:pt x="489" y="10788"/>
                    </a:lnTo>
                    <a:cubicBezTo>
                      <a:pt x="489" y="10788"/>
                      <a:pt x="632" y="10657"/>
                      <a:pt x="894" y="10431"/>
                    </a:cubicBezTo>
                    <a:cubicBezTo>
                      <a:pt x="953" y="10371"/>
                      <a:pt x="1025" y="10312"/>
                      <a:pt x="1096" y="10240"/>
                    </a:cubicBezTo>
                    <a:lnTo>
                      <a:pt x="1334" y="10002"/>
                    </a:lnTo>
                    <a:lnTo>
                      <a:pt x="1608" y="9740"/>
                    </a:lnTo>
                    <a:cubicBezTo>
                      <a:pt x="1691" y="9633"/>
                      <a:pt x="1787" y="9526"/>
                      <a:pt x="1882" y="9419"/>
                    </a:cubicBezTo>
                    <a:cubicBezTo>
                      <a:pt x="1930" y="9383"/>
                      <a:pt x="1989" y="9323"/>
                      <a:pt x="2037" y="9264"/>
                    </a:cubicBezTo>
                    <a:cubicBezTo>
                      <a:pt x="2096" y="9193"/>
                      <a:pt x="2144" y="9145"/>
                      <a:pt x="2180" y="9085"/>
                    </a:cubicBezTo>
                    <a:cubicBezTo>
                      <a:pt x="2275" y="8954"/>
                      <a:pt x="2394" y="8823"/>
                      <a:pt x="2477" y="8692"/>
                    </a:cubicBezTo>
                    <a:cubicBezTo>
                      <a:pt x="2572" y="8550"/>
                      <a:pt x="2656" y="8407"/>
                      <a:pt x="2763" y="8264"/>
                    </a:cubicBezTo>
                    <a:cubicBezTo>
                      <a:pt x="2858" y="8097"/>
                      <a:pt x="2942" y="7954"/>
                      <a:pt x="3037" y="7788"/>
                    </a:cubicBezTo>
                    <a:cubicBezTo>
                      <a:pt x="3108" y="7621"/>
                      <a:pt x="3180" y="7442"/>
                      <a:pt x="3275" y="7276"/>
                    </a:cubicBezTo>
                    <a:cubicBezTo>
                      <a:pt x="3346" y="7097"/>
                      <a:pt x="3418" y="6918"/>
                      <a:pt x="3477" y="6740"/>
                    </a:cubicBezTo>
                    <a:cubicBezTo>
                      <a:pt x="3596" y="6371"/>
                      <a:pt x="3692" y="5978"/>
                      <a:pt x="3727" y="5597"/>
                    </a:cubicBezTo>
                    <a:cubicBezTo>
                      <a:pt x="3787" y="5216"/>
                      <a:pt x="3787" y="4823"/>
                      <a:pt x="3763" y="4430"/>
                    </a:cubicBezTo>
                    <a:cubicBezTo>
                      <a:pt x="3727" y="4049"/>
                      <a:pt x="3668" y="3692"/>
                      <a:pt x="3585" y="3335"/>
                    </a:cubicBezTo>
                    <a:cubicBezTo>
                      <a:pt x="3477" y="2989"/>
                      <a:pt x="3370" y="2644"/>
                      <a:pt x="3239" y="2346"/>
                    </a:cubicBezTo>
                    <a:cubicBezTo>
                      <a:pt x="3108" y="2037"/>
                      <a:pt x="2977" y="1775"/>
                      <a:pt x="2823" y="1513"/>
                    </a:cubicBezTo>
                    <a:cubicBezTo>
                      <a:pt x="2537" y="1025"/>
                      <a:pt x="2263" y="644"/>
                      <a:pt x="2049" y="382"/>
                    </a:cubicBezTo>
                    <a:cubicBezTo>
                      <a:pt x="1846" y="132"/>
                      <a:pt x="1704" y="1"/>
                      <a:pt x="17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19" name="Google Shape;10919;p70"/>
              <p:cNvSpPr/>
              <p:nvPr/>
            </p:nvSpPr>
            <p:spPr>
              <a:xfrm>
                <a:off x="259017" y="1714810"/>
                <a:ext cx="313511" cy="854750"/>
              </a:xfrm>
              <a:custGeom>
                <a:avLst/>
                <a:gdLst/>
                <a:ahLst/>
                <a:cxnLst/>
                <a:rect l="l" t="t" r="r" b="b"/>
                <a:pathLst>
                  <a:path w="6180" h="16849" extrusionOk="0">
                    <a:moveTo>
                      <a:pt x="3596" y="1"/>
                    </a:moveTo>
                    <a:cubicBezTo>
                      <a:pt x="3596" y="1"/>
                      <a:pt x="3536" y="48"/>
                      <a:pt x="3393" y="96"/>
                    </a:cubicBezTo>
                    <a:cubicBezTo>
                      <a:pt x="3286" y="179"/>
                      <a:pt x="3120" y="334"/>
                      <a:pt x="2929" y="525"/>
                    </a:cubicBezTo>
                    <a:cubicBezTo>
                      <a:pt x="2739" y="715"/>
                      <a:pt x="2512" y="953"/>
                      <a:pt x="2274" y="1251"/>
                    </a:cubicBezTo>
                    <a:cubicBezTo>
                      <a:pt x="2036" y="1549"/>
                      <a:pt x="1786" y="1894"/>
                      <a:pt x="1536" y="2299"/>
                    </a:cubicBezTo>
                    <a:cubicBezTo>
                      <a:pt x="1453" y="2394"/>
                      <a:pt x="1393" y="2501"/>
                      <a:pt x="1334" y="2608"/>
                    </a:cubicBezTo>
                    <a:cubicBezTo>
                      <a:pt x="1274" y="2715"/>
                      <a:pt x="1215" y="2811"/>
                      <a:pt x="1155" y="2930"/>
                    </a:cubicBezTo>
                    <a:cubicBezTo>
                      <a:pt x="1036" y="3156"/>
                      <a:pt x="917" y="3394"/>
                      <a:pt x="822" y="3644"/>
                    </a:cubicBezTo>
                    <a:cubicBezTo>
                      <a:pt x="595" y="4156"/>
                      <a:pt x="417" y="4704"/>
                      <a:pt x="262" y="5287"/>
                    </a:cubicBezTo>
                    <a:cubicBezTo>
                      <a:pt x="238" y="5430"/>
                      <a:pt x="191" y="5585"/>
                      <a:pt x="167" y="5728"/>
                    </a:cubicBezTo>
                    <a:cubicBezTo>
                      <a:pt x="131" y="5883"/>
                      <a:pt x="119" y="6049"/>
                      <a:pt x="83" y="6192"/>
                    </a:cubicBezTo>
                    <a:cubicBezTo>
                      <a:pt x="83" y="6287"/>
                      <a:pt x="72" y="6359"/>
                      <a:pt x="60" y="6430"/>
                    </a:cubicBezTo>
                    <a:lnTo>
                      <a:pt x="48" y="6668"/>
                    </a:lnTo>
                    <a:cubicBezTo>
                      <a:pt x="24" y="6835"/>
                      <a:pt x="12" y="6978"/>
                      <a:pt x="12" y="7145"/>
                    </a:cubicBezTo>
                    <a:cubicBezTo>
                      <a:pt x="24" y="7478"/>
                      <a:pt x="0" y="7788"/>
                      <a:pt x="48" y="8109"/>
                    </a:cubicBezTo>
                    <a:lnTo>
                      <a:pt x="83" y="8609"/>
                    </a:lnTo>
                    <a:lnTo>
                      <a:pt x="167" y="9085"/>
                    </a:lnTo>
                    <a:lnTo>
                      <a:pt x="203" y="9323"/>
                    </a:lnTo>
                    <a:lnTo>
                      <a:pt x="262" y="9562"/>
                    </a:lnTo>
                    <a:cubicBezTo>
                      <a:pt x="310" y="9716"/>
                      <a:pt x="345" y="9871"/>
                      <a:pt x="381" y="10038"/>
                    </a:cubicBezTo>
                    <a:cubicBezTo>
                      <a:pt x="429" y="10193"/>
                      <a:pt x="476" y="10347"/>
                      <a:pt x="536" y="10490"/>
                    </a:cubicBezTo>
                    <a:cubicBezTo>
                      <a:pt x="595" y="10645"/>
                      <a:pt x="643" y="10788"/>
                      <a:pt x="703" y="10943"/>
                    </a:cubicBezTo>
                    <a:cubicBezTo>
                      <a:pt x="953" y="11526"/>
                      <a:pt x="1238" y="12074"/>
                      <a:pt x="1560" y="12574"/>
                    </a:cubicBezTo>
                    <a:cubicBezTo>
                      <a:pt x="1655" y="12717"/>
                      <a:pt x="1727" y="12836"/>
                      <a:pt x="1810" y="12955"/>
                    </a:cubicBezTo>
                    <a:cubicBezTo>
                      <a:pt x="1905" y="13074"/>
                      <a:pt x="1977" y="13205"/>
                      <a:pt x="2072" y="13312"/>
                    </a:cubicBezTo>
                    <a:cubicBezTo>
                      <a:pt x="2250" y="13526"/>
                      <a:pt x="2429" y="13753"/>
                      <a:pt x="2584" y="13967"/>
                    </a:cubicBezTo>
                    <a:cubicBezTo>
                      <a:pt x="2965" y="14348"/>
                      <a:pt x="3298" y="14741"/>
                      <a:pt x="3655" y="15038"/>
                    </a:cubicBezTo>
                    <a:cubicBezTo>
                      <a:pt x="3834" y="15193"/>
                      <a:pt x="4001" y="15348"/>
                      <a:pt x="4167" y="15479"/>
                    </a:cubicBezTo>
                    <a:cubicBezTo>
                      <a:pt x="4334" y="15610"/>
                      <a:pt x="4489" y="15729"/>
                      <a:pt x="4644" y="15848"/>
                    </a:cubicBezTo>
                    <a:cubicBezTo>
                      <a:pt x="4810" y="15955"/>
                      <a:pt x="4941" y="16074"/>
                      <a:pt x="5072" y="16169"/>
                    </a:cubicBezTo>
                    <a:cubicBezTo>
                      <a:pt x="5215" y="16253"/>
                      <a:pt x="5334" y="16324"/>
                      <a:pt x="5453" y="16408"/>
                    </a:cubicBezTo>
                    <a:cubicBezTo>
                      <a:pt x="5668" y="16550"/>
                      <a:pt x="5858" y="16658"/>
                      <a:pt x="5977" y="16729"/>
                    </a:cubicBezTo>
                    <a:cubicBezTo>
                      <a:pt x="6120" y="16801"/>
                      <a:pt x="6179" y="16848"/>
                      <a:pt x="6179" y="16848"/>
                    </a:cubicBezTo>
                    <a:cubicBezTo>
                      <a:pt x="6179" y="16848"/>
                      <a:pt x="6120" y="16789"/>
                      <a:pt x="6025" y="16681"/>
                    </a:cubicBezTo>
                    <a:cubicBezTo>
                      <a:pt x="5941" y="16586"/>
                      <a:pt x="5787" y="16420"/>
                      <a:pt x="5608" y="16229"/>
                    </a:cubicBezTo>
                    <a:cubicBezTo>
                      <a:pt x="5525" y="16122"/>
                      <a:pt x="5417" y="16015"/>
                      <a:pt x="5310" y="15896"/>
                    </a:cubicBezTo>
                    <a:cubicBezTo>
                      <a:pt x="5203" y="15777"/>
                      <a:pt x="5084" y="15646"/>
                      <a:pt x="4965" y="15515"/>
                    </a:cubicBezTo>
                    <a:cubicBezTo>
                      <a:pt x="4858" y="15360"/>
                      <a:pt x="4715" y="15217"/>
                      <a:pt x="4584" y="15062"/>
                    </a:cubicBezTo>
                    <a:cubicBezTo>
                      <a:pt x="4465" y="14896"/>
                      <a:pt x="4322" y="14741"/>
                      <a:pt x="4179" y="14562"/>
                    </a:cubicBezTo>
                    <a:cubicBezTo>
                      <a:pt x="4036" y="14384"/>
                      <a:pt x="3882" y="14217"/>
                      <a:pt x="3751" y="14003"/>
                    </a:cubicBezTo>
                    <a:cubicBezTo>
                      <a:pt x="3620" y="13812"/>
                      <a:pt x="3465" y="13622"/>
                      <a:pt x="3322" y="13407"/>
                    </a:cubicBezTo>
                    <a:cubicBezTo>
                      <a:pt x="3179" y="13205"/>
                      <a:pt x="3048" y="12979"/>
                      <a:pt x="2905" y="12752"/>
                    </a:cubicBezTo>
                    <a:cubicBezTo>
                      <a:pt x="2762" y="12538"/>
                      <a:pt x="2631" y="12300"/>
                      <a:pt x="2500" y="12062"/>
                    </a:cubicBezTo>
                    <a:cubicBezTo>
                      <a:pt x="2453" y="12002"/>
                      <a:pt x="2429" y="11943"/>
                      <a:pt x="2393" y="11883"/>
                    </a:cubicBezTo>
                    <a:lnTo>
                      <a:pt x="2310" y="11681"/>
                    </a:lnTo>
                    <a:cubicBezTo>
                      <a:pt x="2250" y="11562"/>
                      <a:pt x="2191" y="11431"/>
                      <a:pt x="2131" y="11312"/>
                    </a:cubicBezTo>
                    <a:cubicBezTo>
                      <a:pt x="2072" y="11193"/>
                      <a:pt x="2012" y="11062"/>
                      <a:pt x="1965" y="10931"/>
                    </a:cubicBezTo>
                    <a:cubicBezTo>
                      <a:pt x="1905" y="10812"/>
                      <a:pt x="1858" y="10669"/>
                      <a:pt x="1798" y="10538"/>
                    </a:cubicBezTo>
                    <a:cubicBezTo>
                      <a:pt x="1738" y="10407"/>
                      <a:pt x="1715" y="10276"/>
                      <a:pt x="1667" y="10133"/>
                    </a:cubicBezTo>
                    <a:lnTo>
                      <a:pt x="1536" y="9740"/>
                    </a:lnTo>
                    <a:lnTo>
                      <a:pt x="1429" y="9323"/>
                    </a:lnTo>
                    <a:lnTo>
                      <a:pt x="1381" y="9109"/>
                    </a:lnTo>
                    <a:lnTo>
                      <a:pt x="1357" y="8907"/>
                    </a:lnTo>
                    <a:lnTo>
                      <a:pt x="1274" y="8490"/>
                    </a:lnTo>
                    <a:cubicBezTo>
                      <a:pt x="1262" y="8335"/>
                      <a:pt x="1250" y="8204"/>
                      <a:pt x="1238" y="8049"/>
                    </a:cubicBezTo>
                    <a:cubicBezTo>
                      <a:pt x="1203" y="7776"/>
                      <a:pt x="1203" y="7490"/>
                      <a:pt x="1191" y="7204"/>
                    </a:cubicBezTo>
                    <a:cubicBezTo>
                      <a:pt x="1203" y="6645"/>
                      <a:pt x="1238" y="6085"/>
                      <a:pt x="1322" y="5549"/>
                    </a:cubicBezTo>
                    <a:cubicBezTo>
                      <a:pt x="1334" y="5418"/>
                      <a:pt x="1369" y="5287"/>
                      <a:pt x="1393" y="5156"/>
                    </a:cubicBezTo>
                    <a:cubicBezTo>
                      <a:pt x="1417" y="5013"/>
                      <a:pt x="1441" y="4894"/>
                      <a:pt x="1477" y="4763"/>
                    </a:cubicBezTo>
                    <a:cubicBezTo>
                      <a:pt x="1548" y="4513"/>
                      <a:pt x="1607" y="4263"/>
                      <a:pt x="1679" y="4025"/>
                    </a:cubicBezTo>
                    <a:cubicBezTo>
                      <a:pt x="1834" y="3525"/>
                      <a:pt x="1988" y="3085"/>
                      <a:pt x="2179" y="2668"/>
                    </a:cubicBezTo>
                    <a:cubicBezTo>
                      <a:pt x="2358" y="2251"/>
                      <a:pt x="2536" y="1882"/>
                      <a:pt x="2691" y="1549"/>
                    </a:cubicBezTo>
                    <a:cubicBezTo>
                      <a:pt x="2870" y="1239"/>
                      <a:pt x="3024" y="941"/>
                      <a:pt x="3155" y="715"/>
                    </a:cubicBezTo>
                    <a:cubicBezTo>
                      <a:pt x="3286" y="477"/>
                      <a:pt x="3405" y="299"/>
                      <a:pt x="3477" y="179"/>
                    </a:cubicBezTo>
                    <a:cubicBezTo>
                      <a:pt x="3560" y="60"/>
                      <a:pt x="3596" y="1"/>
                      <a:pt x="35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20" name="Google Shape;10920;p70"/>
              <p:cNvSpPr/>
              <p:nvPr/>
            </p:nvSpPr>
            <p:spPr>
              <a:xfrm>
                <a:off x="301274" y="1377212"/>
                <a:ext cx="314120" cy="321983"/>
              </a:xfrm>
              <a:custGeom>
                <a:avLst/>
                <a:gdLst/>
                <a:ahLst/>
                <a:cxnLst/>
                <a:rect l="l" t="t" r="r" b="b"/>
                <a:pathLst>
                  <a:path w="6192" h="6347" extrusionOk="0">
                    <a:moveTo>
                      <a:pt x="5775" y="0"/>
                    </a:moveTo>
                    <a:cubicBezTo>
                      <a:pt x="5710" y="6"/>
                      <a:pt x="5635" y="6"/>
                      <a:pt x="5553" y="6"/>
                    </a:cubicBezTo>
                    <a:cubicBezTo>
                      <a:pt x="5472" y="6"/>
                      <a:pt x="5382" y="6"/>
                      <a:pt x="5287" y="12"/>
                    </a:cubicBezTo>
                    <a:cubicBezTo>
                      <a:pt x="5085" y="36"/>
                      <a:pt x="4882" y="60"/>
                      <a:pt x="4644" y="96"/>
                    </a:cubicBezTo>
                    <a:cubicBezTo>
                      <a:pt x="4406" y="131"/>
                      <a:pt x="4168" y="215"/>
                      <a:pt x="3894" y="274"/>
                    </a:cubicBezTo>
                    <a:cubicBezTo>
                      <a:pt x="3775" y="310"/>
                      <a:pt x="3644" y="369"/>
                      <a:pt x="3513" y="417"/>
                    </a:cubicBezTo>
                    <a:cubicBezTo>
                      <a:pt x="3382" y="477"/>
                      <a:pt x="3239" y="524"/>
                      <a:pt x="3108" y="596"/>
                    </a:cubicBezTo>
                    <a:cubicBezTo>
                      <a:pt x="2977" y="655"/>
                      <a:pt x="2846" y="727"/>
                      <a:pt x="2703" y="810"/>
                    </a:cubicBezTo>
                    <a:cubicBezTo>
                      <a:pt x="2572" y="869"/>
                      <a:pt x="2453" y="965"/>
                      <a:pt x="2322" y="1060"/>
                    </a:cubicBezTo>
                    <a:lnTo>
                      <a:pt x="2132" y="1191"/>
                    </a:lnTo>
                    <a:cubicBezTo>
                      <a:pt x="2072" y="1250"/>
                      <a:pt x="2013" y="1298"/>
                      <a:pt x="1953" y="1358"/>
                    </a:cubicBezTo>
                    <a:cubicBezTo>
                      <a:pt x="1834" y="1465"/>
                      <a:pt x="1691" y="1560"/>
                      <a:pt x="1596" y="1679"/>
                    </a:cubicBezTo>
                    <a:cubicBezTo>
                      <a:pt x="1477" y="1798"/>
                      <a:pt x="1370" y="1917"/>
                      <a:pt x="1263" y="2036"/>
                    </a:cubicBezTo>
                    <a:cubicBezTo>
                      <a:pt x="1155" y="2155"/>
                      <a:pt x="1072" y="2298"/>
                      <a:pt x="977" y="2429"/>
                    </a:cubicBezTo>
                    <a:cubicBezTo>
                      <a:pt x="894" y="2548"/>
                      <a:pt x="822" y="2703"/>
                      <a:pt x="739" y="2834"/>
                    </a:cubicBezTo>
                    <a:cubicBezTo>
                      <a:pt x="715" y="2905"/>
                      <a:pt x="667" y="2977"/>
                      <a:pt x="644" y="3036"/>
                    </a:cubicBezTo>
                    <a:cubicBezTo>
                      <a:pt x="608" y="3108"/>
                      <a:pt x="584" y="3167"/>
                      <a:pt x="548" y="3251"/>
                    </a:cubicBezTo>
                    <a:cubicBezTo>
                      <a:pt x="489" y="3382"/>
                      <a:pt x="429" y="3513"/>
                      <a:pt x="382" y="3644"/>
                    </a:cubicBezTo>
                    <a:lnTo>
                      <a:pt x="251" y="4048"/>
                    </a:lnTo>
                    <a:cubicBezTo>
                      <a:pt x="203" y="4191"/>
                      <a:pt x="191" y="4322"/>
                      <a:pt x="167" y="4441"/>
                    </a:cubicBezTo>
                    <a:cubicBezTo>
                      <a:pt x="132" y="4560"/>
                      <a:pt x="108" y="4679"/>
                      <a:pt x="84" y="4798"/>
                    </a:cubicBezTo>
                    <a:cubicBezTo>
                      <a:pt x="60" y="5037"/>
                      <a:pt x="24" y="5239"/>
                      <a:pt x="24" y="5430"/>
                    </a:cubicBezTo>
                    <a:cubicBezTo>
                      <a:pt x="12" y="5632"/>
                      <a:pt x="1" y="5787"/>
                      <a:pt x="12" y="5930"/>
                    </a:cubicBezTo>
                    <a:cubicBezTo>
                      <a:pt x="24" y="6192"/>
                      <a:pt x="48" y="6346"/>
                      <a:pt x="48" y="6346"/>
                    </a:cubicBezTo>
                    <a:cubicBezTo>
                      <a:pt x="48" y="6346"/>
                      <a:pt x="108" y="6192"/>
                      <a:pt x="191" y="5906"/>
                    </a:cubicBezTo>
                    <a:cubicBezTo>
                      <a:pt x="227" y="5787"/>
                      <a:pt x="286" y="5644"/>
                      <a:pt x="346" y="5465"/>
                    </a:cubicBezTo>
                    <a:cubicBezTo>
                      <a:pt x="382" y="5299"/>
                      <a:pt x="477" y="5108"/>
                      <a:pt x="548" y="4894"/>
                    </a:cubicBezTo>
                    <a:cubicBezTo>
                      <a:pt x="584" y="4798"/>
                      <a:pt x="644" y="4691"/>
                      <a:pt x="679" y="4584"/>
                    </a:cubicBezTo>
                    <a:cubicBezTo>
                      <a:pt x="727" y="4477"/>
                      <a:pt x="774" y="4358"/>
                      <a:pt x="834" y="4263"/>
                    </a:cubicBezTo>
                    <a:cubicBezTo>
                      <a:pt x="894" y="4156"/>
                      <a:pt x="941" y="4036"/>
                      <a:pt x="1001" y="3917"/>
                    </a:cubicBezTo>
                    <a:cubicBezTo>
                      <a:pt x="1060" y="3810"/>
                      <a:pt x="1132" y="3691"/>
                      <a:pt x="1191" y="3572"/>
                    </a:cubicBezTo>
                    <a:cubicBezTo>
                      <a:pt x="1251" y="3453"/>
                      <a:pt x="1322" y="3346"/>
                      <a:pt x="1394" y="3227"/>
                    </a:cubicBezTo>
                    <a:cubicBezTo>
                      <a:pt x="1477" y="3108"/>
                      <a:pt x="1548" y="2989"/>
                      <a:pt x="1632" y="2893"/>
                    </a:cubicBezTo>
                    <a:cubicBezTo>
                      <a:pt x="1715" y="2786"/>
                      <a:pt x="1798" y="2667"/>
                      <a:pt x="1894" y="2560"/>
                    </a:cubicBezTo>
                    <a:cubicBezTo>
                      <a:pt x="1977" y="2453"/>
                      <a:pt x="2084" y="2358"/>
                      <a:pt x="2168" y="2251"/>
                    </a:cubicBezTo>
                    <a:cubicBezTo>
                      <a:pt x="2263" y="2131"/>
                      <a:pt x="2370" y="2060"/>
                      <a:pt x="2465" y="1953"/>
                    </a:cubicBezTo>
                    <a:lnTo>
                      <a:pt x="2620" y="1798"/>
                    </a:lnTo>
                    <a:lnTo>
                      <a:pt x="2787" y="1667"/>
                    </a:lnTo>
                    <a:cubicBezTo>
                      <a:pt x="2846" y="1620"/>
                      <a:pt x="2882" y="1584"/>
                      <a:pt x="2941" y="1536"/>
                    </a:cubicBezTo>
                    <a:cubicBezTo>
                      <a:pt x="3001" y="1489"/>
                      <a:pt x="3049" y="1441"/>
                      <a:pt x="3108" y="1417"/>
                    </a:cubicBezTo>
                    <a:cubicBezTo>
                      <a:pt x="3227" y="1346"/>
                      <a:pt x="3346" y="1262"/>
                      <a:pt x="3453" y="1191"/>
                    </a:cubicBezTo>
                    <a:cubicBezTo>
                      <a:pt x="3561" y="1119"/>
                      <a:pt x="3680" y="1060"/>
                      <a:pt x="3799" y="1000"/>
                    </a:cubicBezTo>
                    <a:cubicBezTo>
                      <a:pt x="3918" y="941"/>
                      <a:pt x="4037" y="881"/>
                      <a:pt x="4132" y="822"/>
                    </a:cubicBezTo>
                    <a:cubicBezTo>
                      <a:pt x="4358" y="727"/>
                      <a:pt x="4573" y="631"/>
                      <a:pt x="4775" y="536"/>
                    </a:cubicBezTo>
                    <a:cubicBezTo>
                      <a:pt x="4989" y="465"/>
                      <a:pt x="5180" y="393"/>
                      <a:pt x="5346" y="310"/>
                    </a:cubicBezTo>
                    <a:cubicBezTo>
                      <a:pt x="5501" y="250"/>
                      <a:pt x="5668" y="215"/>
                      <a:pt x="5787" y="167"/>
                    </a:cubicBezTo>
                    <a:cubicBezTo>
                      <a:pt x="6037" y="72"/>
                      <a:pt x="6192" y="12"/>
                      <a:pt x="6192" y="12"/>
                    </a:cubicBezTo>
                    <a:cubicBezTo>
                      <a:pt x="6192" y="12"/>
                      <a:pt x="6037" y="0"/>
                      <a:pt x="577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21" name="Google Shape;10921;p70"/>
              <p:cNvSpPr/>
              <p:nvPr/>
            </p:nvSpPr>
            <p:spPr>
              <a:xfrm>
                <a:off x="105006" y="1415005"/>
                <a:ext cx="362415" cy="411623"/>
              </a:xfrm>
              <a:custGeom>
                <a:avLst/>
                <a:gdLst/>
                <a:ahLst/>
                <a:cxnLst/>
                <a:rect l="l" t="t" r="r" b="b"/>
                <a:pathLst>
                  <a:path w="7144" h="8114" extrusionOk="0">
                    <a:moveTo>
                      <a:pt x="6732" y="0"/>
                    </a:moveTo>
                    <a:cubicBezTo>
                      <a:pt x="6711" y="0"/>
                      <a:pt x="6689" y="2"/>
                      <a:pt x="6668" y="5"/>
                    </a:cubicBezTo>
                    <a:lnTo>
                      <a:pt x="6644" y="5"/>
                    </a:lnTo>
                    <a:cubicBezTo>
                      <a:pt x="6608" y="5"/>
                      <a:pt x="6584" y="17"/>
                      <a:pt x="6537" y="17"/>
                    </a:cubicBezTo>
                    <a:cubicBezTo>
                      <a:pt x="6441" y="29"/>
                      <a:pt x="6322" y="65"/>
                      <a:pt x="6167" y="89"/>
                    </a:cubicBezTo>
                    <a:cubicBezTo>
                      <a:pt x="5846" y="160"/>
                      <a:pt x="5405" y="279"/>
                      <a:pt x="4894" y="482"/>
                    </a:cubicBezTo>
                    <a:cubicBezTo>
                      <a:pt x="4643" y="577"/>
                      <a:pt x="4382" y="696"/>
                      <a:pt x="4096" y="839"/>
                    </a:cubicBezTo>
                    <a:cubicBezTo>
                      <a:pt x="3810" y="970"/>
                      <a:pt x="3512" y="1148"/>
                      <a:pt x="3227" y="1327"/>
                    </a:cubicBezTo>
                    <a:cubicBezTo>
                      <a:pt x="2953" y="1517"/>
                      <a:pt x="2667" y="1732"/>
                      <a:pt x="2393" y="1970"/>
                    </a:cubicBezTo>
                    <a:cubicBezTo>
                      <a:pt x="2131" y="2208"/>
                      <a:pt x="1881" y="2458"/>
                      <a:pt x="1643" y="2744"/>
                    </a:cubicBezTo>
                    <a:cubicBezTo>
                      <a:pt x="1536" y="2887"/>
                      <a:pt x="1417" y="3018"/>
                      <a:pt x="1310" y="3172"/>
                    </a:cubicBezTo>
                    <a:lnTo>
                      <a:pt x="1167" y="3399"/>
                    </a:lnTo>
                    <a:lnTo>
                      <a:pt x="1024" y="3613"/>
                    </a:lnTo>
                    <a:cubicBezTo>
                      <a:pt x="929" y="3768"/>
                      <a:pt x="845" y="3934"/>
                      <a:pt x="774" y="4077"/>
                    </a:cubicBezTo>
                    <a:cubicBezTo>
                      <a:pt x="691" y="4244"/>
                      <a:pt x="631" y="4411"/>
                      <a:pt x="572" y="4554"/>
                    </a:cubicBezTo>
                    <a:cubicBezTo>
                      <a:pt x="512" y="4708"/>
                      <a:pt x="464" y="4863"/>
                      <a:pt x="405" y="5018"/>
                    </a:cubicBezTo>
                    <a:cubicBezTo>
                      <a:pt x="345" y="5185"/>
                      <a:pt x="310" y="5327"/>
                      <a:pt x="274" y="5482"/>
                    </a:cubicBezTo>
                    <a:cubicBezTo>
                      <a:pt x="250" y="5554"/>
                      <a:pt x="226" y="5625"/>
                      <a:pt x="214" y="5697"/>
                    </a:cubicBezTo>
                    <a:lnTo>
                      <a:pt x="167" y="5923"/>
                    </a:lnTo>
                    <a:cubicBezTo>
                      <a:pt x="131" y="6078"/>
                      <a:pt x="107" y="6209"/>
                      <a:pt x="95" y="6339"/>
                    </a:cubicBezTo>
                    <a:cubicBezTo>
                      <a:pt x="60" y="6613"/>
                      <a:pt x="12" y="6851"/>
                      <a:pt x="12" y="7066"/>
                    </a:cubicBezTo>
                    <a:cubicBezTo>
                      <a:pt x="12" y="7280"/>
                      <a:pt x="0" y="7471"/>
                      <a:pt x="0" y="7625"/>
                    </a:cubicBezTo>
                    <a:lnTo>
                      <a:pt x="0" y="8113"/>
                    </a:lnTo>
                    <a:cubicBezTo>
                      <a:pt x="0" y="8113"/>
                      <a:pt x="12" y="7935"/>
                      <a:pt x="36" y="7625"/>
                    </a:cubicBezTo>
                    <a:cubicBezTo>
                      <a:pt x="36" y="7471"/>
                      <a:pt x="60" y="7280"/>
                      <a:pt x="95" y="7066"/>
                    </a:cubicBezTo>
                    <a:cubicBezTo>
                      <a:pt x="107" y="6851"/>
                      <a:pt x="167" y="6613"/>
                      <a:pt x="214" y="6351"/>
                    </a:cubicBezTo>
                    <a:cubicBezTo>
                      <a:pt x="238" y="6220"/>
                      <a:pt x="286" y="6089"/>
                      <a:pt x="310" y="5958"/>
                    </a:cubicBezTo>
                    <a:cubicBezTo>
                      <a:pt x="345" y="5875"/>
                      <a:pt x="357" y="5816"/>
                      <a:pt x="369" y="5744"/>
                    </a:cubicBezTo>
                    <a:cubicBezTo>
                      <a:pt x="405" y="5673"/>
                      <a:pt x="417" y="5613"/>
                      <a:pt x="452" y="5542"/>
                    </a:cubicBezTo>
                    <a:cubicBezTo>
                      <a:pt x="512" y="5399"/>
                      <a:pt x="548" y="5256"/>
                      <a:pt x="607" y="5101"/>
                    </a:cubicBezTo>
                    <a:cubicBezTo>
                      <a:pt x="667" y="4970"/>
                      <a:pt x="726" y="4827"/>
                      <a:pt x="810" y="4673"/>
                    </a:cubicBezTo>
                    <a:cubicBezTo>
                      <a:pt x="881" y="4542"/>
                      <a:pt x="953" y="4375"/>
                      <a:pt x="1048" y="4244"/>
                    </a:cubicBezTo>
                    <a:cubicBezTo>
                      <a:pt x="1131" y="4089"/>
                      <a:pt x="1203" y="3946"/>
                      <a:pt x="1310" y="3815"/>
                    </a:cubicBezTo>
                    <a:cubicBezTo>
                      <a:pt x="1357" y="3732"/>
                      <a:pt x="1417" y="3672"/>
                      <a:pt x="1465" y="3601"/>
                    </a:cubicBezTo>
                    <a:lnTo>
                      <a:pt x="1619" y="3411"/>
                    </a:lnTo>
                    <a:cubicBezTo>
                      <a:pt x="1726" y="3280"/>
                      <a:pt x="1846" y="3161"/>
                      <a:pt x="1965" y="3018"/>
                    </a:cubicBezTo>
                    <a:cubicBezTo>
                      <a:pt x="2203" y="2780"/>
                      <a:pt x="2453" y="2541"/>
                      <a:pt x="2727" y="2351"/>
                    </a:cubicBezTo>
                    <a:cubicBezTo>
                      <a:pt x="2989" y="2148"/>
                      <a:pt x="3262" y="1982"/>
                      <a:pt x="3536" y="1815"/>
                    </a:cubicBezTo>
                    <a:cubicBezTo>
                      <a:pt x="3822" y="1672"/>
                      <a:pt x="4108" y="1517"/>
                      <a:pt x="4370" y="1410"/>
                    </a:cubicBezTo>
                    <a:cubicBezTo>
                      <a:pt x="4643" y="1291"/>
                      <a:pt x="4917" y="1208"/>
                      <a:pt x="5144" y="1136"/>
                    </a:cubicBezTo>
                    <a:cubicBezTo>
                      <a:pt x="5644" y="982"/>
                      <a:pt x="6060" y="910"/>
                      <a:pt x="6334" y="863"/>
                    </a:cubicBezTo>
                    <a:cubicBezTo>
                      <a:pt x="6477" y="839"/>
                      <a:pt x="6596" y="815"/>
                      <a:pt x="6668" y="815"/>
                    </a:cubicBezTo>
                    <a:cubicBezTo>
                      <a:pt x="6739" y="803"/>
                      <a:pt x="6787" y="803"/>
                      <a:pt x="6787" y="803"/>
                    </a:cubicBezTo>
                    <a:cubicBezTo>
                      <a:pt x="6799" y="803"/>
                      <a:pt x="6810" y="791"/>
                      <a:pt x="6775" y="791"/>
                    </a:cubicBezTo>
                    <a:cubicBezTo>
                      <a:pt x="7001" y="755"/>
                      <a:pt x="7144" y="565"/>
                      <a:pt x="7120" y="339"/>
                    </a:cubicBezTo>
                    <a:cubicBezTo>
                      <a:pt x="7088" y="145"/>
                      <a:pt x="6929" y="0"/>
                      <a:pt x="67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22" name="Google Shape;10922;p70"/>
              <p:cNvSpPr/>
              <p:nvPr/>
            </p:nvSpPr>
            <p:spPr>
              <a:xfrm>
                <a:off x="1639688" y="573573"/>
                <a:ext cx="670498" cy="193636"/>
              </a:xfrm>
              <a:custGeom>
                <a:avLst/>
                <a:gdLst/>
                <a:ahLst/>
                <a:cxnLst/>
                <a:rect l="l" t="t" r="r" b="b"/>
                <a:pathLst>
                  <a:path w="13217" h="3817" extrusionOk="0">
                    <a:moveTo>
                      <a:pt x="7223" y="1"/>
                    </a:moveTo>
                    <a:cubicBezTo>
                      <a:pt x="6898" y="1"/>
                      <a:pt x="6569" y="13"/>
                      <a:pt x="6240" y="55"/>
                    </a:cubicBezTo>
                    <a:lnTo>
                      <a:pt x="5883" y="102"/>
                    </a:lnTo>
                    <a:lnTo>
                      <a:pt x="5525" y="162"/>
                    </a:lnTo>
                    <a:cubicBezTo>
                      <a:pt x="5299" y="197"/>
                      <a:pt x="5061" y="257"/>
                      <a:pt x="4835" y="317"/>
                    </a:cubicBezTo>
                    <a:cubicBezTo>
                      <a:pt x="4382" y="436"/>
                      <a:pt x="3942" y="590"/>
                      <a:pt x="3549" y="781"/>
                    </a:cubicBezTo>
                    <a:cubicBezTo>
                      <a:pt x="3144" y="959"/>
                      <a:pt x="2775" y="1186"/>
                      <a:pt x="2430" y="1388"/>
                    </a:cubicBezTo>
                    <a:cubicBezTo>
                      <a:pt x="2084" y="1602"/>
                      <a:pt x="1787" y="1841"/>
                      <a:pt x="1525" y="2067"/>
                    </a:cubicBezTo>
                    <a:cubicBezTo>
                      <a:pt x="1263" y="2281"/>
                      <a:pt x="1025" y="2507"/>
                      <a:pt x="834" y="2722"/>
                    </a:cubicBezTo>
                    <a:cubicBezTo>
                      <a:pt x="644" y="2924"/>
                      <a:pt x="477" y="3115"/>
                      <a:pt x="358" y="3281"/>
                    </a:cubicBezTo>
                    <a:cubicBezTo>
                      <a:pt x="239" y="3448"/>
                      <a:pt x="156" y="3579"/>
                      <a:pt x="96" y="3674"/>
                    </a:cubicBezTo>
                    <a:cubicBezTo>
                      <a:pt x="37" y="3769"/>
                      <a:pt x="1" y="3817"/>
                      <a:pt x="1" y="3817"/>
                    </a:cubicBezTo>
                    <a:cubicBezTo>
                      <a:pt x="1" y="3817"/>
                      <a:pt x="48" y="3793"/>
                      <a:pt x="132" y="3722"/>
                    </a:cubicBezTo>
                    <a:cubicBezTo>
                      <a:pt x="215" y="3662"/>
                      <a:pt x="346" y="3567"/>
                      <a:pt x="513" y="3460"/>
                    </a:cubicBezTo>
                    <a:cubicBezTo>
                      <a:pt x="668" y="3365"/>
                      <a:pt x="870" y="3222"/>
                      <a:pt x="1108" y="3091"/>
                    </a:cubicBezTo>
                    <a:cubicBezTo>
                      <a:pt x="1346" y="2948"/>
                      <a:pt x="1608" y="2793"/>
                      <a:pt x="1894" y="2650"/>
                    </a:cubicBezTo>
                    <a:cubicBezTo>
                      <a:pt x="2192" y="2495"/>
                      <a:pt x="2501" y="2353"/>
                      <a:pt x="2846" y="2198"/>
                    </a:cubicBezTo>
                    <a:cubicBezTo>
                      <a:pt x="3192" y="2055"/>
                      <a:pt x="3549" y="1900"/>
                      <a:pt x="3930" y="1781"/>
                    </a:cubicBezTo>
                    <a:lnTo>
                      <a:pt x="4513" y="1602"/>
                    </a:lnTo>
                    <a:cubicBezTo>
                      <a:pt x="4597" y="1579"/>
                      <a:pt x="4704" y="1555"/>
                      <a:pt x="4811" y="1531"/>
                    </a:cubicBezTo>
                    <a:cubicBezTo>
                      <a:pt x="4894" y="1495"/>
                      <a:pt x="5001" y="1471"/>
                      <a:pt x="5109" y="1460"/>
                    </a:cubicBezTo>
                    <a:cubicBezTo>
                      <a:pt x="5299" y="1412"/>
                      <a:pt x="5513" y="1364"/>
                      <a:pt x="5716" y="1340"/>
                    </a:cubicBezTo>
                    <a:lnTo>
                      <a:pt x="6025" y="1293"/>
                    </a:lnTo>
                    <a:lnTo>
                      <a:pt x="6347" y="1257"/>
                    </a:lnTo>
                    <a:cubicBezTo>
                      <a:pt x="6775" y="1198"/>
                      <a:pt x="7192" y="1198"/>
                      <a:pt x="7609" y="1186"/>
                    </a:cubicBezTo>
                    <a:cubicBezTo>
                      <a:pt x="7811" y="1186"/>
                      <a:pt x="8026" y="1198"/>
                      <a:pt x="8228" y="1198"/>
                    </a:cubicBezTo>
                    <a:cubicBezTo>
                      <a:pt x="8442" y="1221"/>
                      <a:pt x="8645" y="1233"/>
                      <a:pt x="8847" y="1245"/>
                    </a:cubicBezTo>
                    <a:cubicBezTo>
                      <a:pt x="9050" y="1257"/>
                      <a:pt x="9240" y="1293"/>
                      <a:pt x="9442" y="1305"/>
                    </a:cubicBezTo>
                    <a:cubicBezTo>
                      <a:pt x="9633" y="1340"/>
                      <a:pt x="9823" y="1364"/>
                      <a:pt x="10002" y="1400"/>
                    </a:cubicBezTo>
                    <a:cubicBezTo>
                      <a:pt x="10181" y="1424"/>
                      <a:pt x="10359" y="1471"/>
                      <a:pt x="10538" y="1495"/>
                    </a:cubicBezTo>
                    <a:cubicBezTo>
                      <a:pt x="10716" y="1531"/>
                      <a:pt x="10883" y="1555"/>
                      <a:pt x="11050" y="1602"/>
                    </a:cubicBezTo>
                    <a:cubicBezTo>
                      <a:pt x="11359" y="1698"/>
                      <a:pt x="11669" y="1757"/>
                      <a:pt x="11919" y="1829"/>
                    </a:cubicBezTo>
                    <a:cubicBezTo>
                      <a:pt x="12193" y="1888"/>
                      <a:pt x="12419" y="1948"/>
                      <a:pt x="12610" y="2007"/>
                    </a:cubicBezTo>
                    <a:cubicBezTo>
                      <a:pt x="12800" y="2067"/>
                      <a:pt x="12955" y="2091"/>
                      <a:pt x="13050" y="2126"/>
                    </a:cubicBezTo>
                    <a:cubicBezTo>
                      <a:pt x="13157" y="2150"/>
                      <a:pt x="13217" y="2174"/>
                      <a:pt x="13217" y="2174"/>
                    </a:cubicBezTo>
                    <a:cubicBezTo>
                      <a:pt x="13217" y="2174"/>
                      <a:pt x="13169" y="2126"/>
                      <a:pt x="13086" y="2067"/>
                    </a:cubicBezTo>
                    <a:cubicBezTo>
                      <a:pt x="12991" y="1995"/>
                      <a:pt x="12871" y="1900"/>
                      <a:pt x="12717" y="1781"/>
                    </a:cubicBezTo>
                    <a:cubicBezTo>
                      <a:pt x="12550" y="1650"/>
                      <a:pt x="12336" y="1531"/>
                      <a:pt x="12098" y="1376"/>
                    </a:cubicBezTo>
                    <a:cubicBezTo>
                      <a:pt x="11979" y="1305"/>
                      <a:pt x="11848" y="1233"/>
                      <a:pt x="11717" y="1162"/>
                    </a:cubicBezTo>
                    <a:lnTo>
                      <a:pt x="11264" y="936"/>
                    </a:lnTo>
                    <a:cubicBezTo>
                      <a:pt x="11121" y="840"/>
                      <a:pt x="10955" y="781"/>
                      <a:pt x="10776" y="709"/>
                    </a:cubicBezTo>
                    <a:cubicBezTo>
                      <a:pt x="10597" y="638"/>
                      <a:pt x="10419" y="567"/>
                      <a:pt x="10228" y="507"/>
                    </a:cubicBezTo>
                    <a:cubicBezTo>
                      <a:pt x="10038" y="448"/>
                      <a:pt x="9835" y="388"/>
                      <a:pt x="9633" y="328"/>
                    </a:cubicBezTo>
                    <a:cubicBezTo>
                      <a:pt x="9442" y="269"/>
                      <a:pt x="9216" y="221"/>
                      <a:pt x="9002" y="174"/>
                    </a:cubicBezTo>
                    <a:cubicBezTo>
                      <a:pt x="8788" y="150"/>
                      <a:pt x="8561" y="102"/>
                      <a:pt x="8335" y="67"/>
                    </a:cubicBezTo>
                    <a:cubicBezTo>
                      <a:pt x="8109" y="43"/>
                      <a:pt x="7895" y="19"/>
                      <a:pt x="7657" y="7"/>
                    </a:cubicBezTo>
                    <a:cubicBezTo>
                      <a:pt x="7513" y="3"/>
                      <a:pt x="7368" y="1"/>
                      <a:pt x="72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17" name="Picture 16">
            <a:extLst>
              <a:ext uri="{FF2B5EF4-FFF2-40B4-BE49-F238E27FC236}">
                <a16:creationId xmlns:a16="http://schemas.microsoft.com/office/drawing/2014/main" id="{BB239C38-2AD5-4EF3-AEC9-0EB05E40894D}"/>
              </a:ext>
            </a:extLst>
          </p:cNvPr>
          <p:cNvPicPr>
            <a:picLocks noChangeAspect="1"/>
          </p:cNvPicPr>
          <p:nvPr/>
        </p:nvPicPr>
        <p:blipFill rotWithShape="1">
          <a:blip r:embed="rId5">
            <a:extLst>
              <a:ext uri="{28A0092B-C50C-407E-A947-70E740481C1C}">
                <a14:useLocalDpi xmlns:a14="http://schemas.microsoft.com/office/drawing/2010/main" val="0"/>
              </a:ext>
            </a:extLst>
          </a:blip>
          <a:srcRect l="60000" t="5555" r="7500" b="10000"/>
          <a:stretch/>
        </p:blipFill>
        <p:spPr>
          <a:xfrm>
            <a:off x="379618" y="1717636"/>
            <a:ext cx="3962400" cy="5791200"/>
          </a:xfrm>
          <a:prstGeom prst="rect">
            <a:avLst/>
          </a:prstGeom>
        </p:spPr>
      </p:pic>
      <p:sp>
        <p:nvSpPr>
          <p:cNvPr id="34" name="Google Shape;1106;p15">
            <a:extLst>
              <a:ext uri="{FF2B5EF4-FFF2-40B4-BE49-F238E27FC236}">
                <a16:creationId xmlns:a16="http://schemas.microsoft.com/office/drawing/2014/main" id="{D1D3EF82-16DE-43D7-B9F6-545F4B20CEF1}"/>
              </a:ext>
            </a:extLst>
          </p:cNvPr>
          <p:cNvSpPr txBox="1">
            <a:spLocks/>
          </p:cNvSpPr>
          <p:nvPr/>
        </p:nvSpPr>
        <p:spPr>
          <a:xfrm>
            <a:off x="3317341" y="2237297"/>
            <a:ext cx="5757179" cy="217342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Fira Sans"/>
              <a:buNone/>
              <a:defRPr sz="4800" b="1" i="0" u="none" strike="noStrike" cap="none">
                <a:solidFill>
                  <a:schemeClr val="dk1"/>
                </a:solidFill>
                <a:latin typeface="Fira Sans"/>
                <a:ea typeface="Fira Sans"/>
                <a:cs typeface="Fira Sans"/>
                <a:sym typeface="Fira Sans"/>
              </a:defRPr>
            </a:lvl1pPr>
            <a:lvl2pPr marR="0" lvl="1"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2pPr>
            <a:lvl3pPr marR="0" lvl="2"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3pPr>
            <a:lvl4pPr marR="0" lvl="3"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4pPr>
            <a:lvl5pPr marR="0" lvl="4"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5pPr>
            <a:lvl6pPr marR="0" lvl="5"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6pPr>
            <a:lvl7pPr marR="0" lvl="6"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7pPr>
            <a:lvl8pPr marR="0" lvl="7"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8pPr>
            <a:lvl9pPr marR="0" lvl="8"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9pPr>
          </a:lstStyle>
          <a:p>
            <a:pPr marL="0" marR="0" lvl="0" indent="0" algn="ctr" defTabSz="914400" rtl="0" eaLnBrk="1" fontAlgn="auto" latinLnBrk="0" hangingPunct="1">
              <a:lnSpc>
                <a:spcPct val="100000"/>
              </a:lnSpc>
              <a:spcBef>
                <a:spcPts val="0"/>
              </a:spcBef>
              <a:spcAft>
                <a:spcPts val="0"/>
              </a:spcAft>
              <a:buClr>
                <a:srgbClr val="162130"/>
              </a:buClr>
              <a:buSzPts val="5200"/>
              <a:buFont typeface="Fira Sans"/>
              <a:buNone/>
              <a:tabLst/>
              <a:defRPr/>
            </a:pP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Chúng</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ta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đã</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thành</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công</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vượt</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qua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thử</a:t>
            </a:r>
            <a:r>
              <a:rPr kumimoji="0" lang="en-US" sz="4400" b="1" i="0" u="none" strike="noStrike" kern="0" cap="none" spc="0" normalizeH="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thách</a:t>
            </a:r>
            <a:r>
              <a:rPr kumimoji="0" lang="en-US" sz="4400" b="1" i="0" u="none" strike="noStrike" kern="0" cap="none" spc="0" normalizeH="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a:t>
            </a:r>
            <a:r>
              <a:rPr lang="en-US" sz="4400" kern="0" dirty="0">
                <a:solidFill>
                  <a:srgbClr val="162130"/>
                </a:solidFill>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Các</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bạn</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thật</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đỉnh</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a:t>
            </a:r>
          </a:p>
        </p:txBody>
      </p:sp>
      <p:pic>
        <p:nvPicPr>
          <p:cNvPr id="18" name="chien thang">
            <a:hlinkClick r:id="" action="ppaction://media"/>
            <a:extLst>
              <a:ext uri="{FF2B5EF4-FFF2-40B4-BE49-F238E27FC236}">
                <a16:creationId xmlns:a16="http://schemas.microsoft.com/office/drawing/2014/main" id="{C65A6EB7-70AE-4050-9DF0-495B62545B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80313" y="3354317"/>
            <a:ext cx="487363" cy="487363"/>
          </a:xfrm>
          <a:prstGeom prst="rect">
            <a:avLst/>
          </a:prstGeom>
        </p:spPr>
      </p:pic>
    </p:spTree>
    <p:extLst>
      <p:ext uri="{BB962C8B-B14F-4D97-AF65-F5344CB8AC3E}">
        <p14:creationId xmlns:p14="http://schemas.microsoft.com/office/powerpoint/2010/main" val="1367393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3542" fill="hold"/>
                                        <p:tgtEl>
                                          <p:spTgt spid="18"/>
                                        </p:tgtEl>
                                      </p:cBhvr>
                                    </p:cmd>
                                  </p:childTnLst>
                                </p:cTn>
                              </p:par>
                              <p:par>
                                <p:cTn id="12" presetID="53" presetClass="entr" presetSubtype="16" fill="hold" nodeType="withEffect">
                                  <p:stCondLst>
                                    <p:cond delay="250"/>
                                  </p:stCondLst>
                                  <p:childTnLst>
                                    <p:set>
                                      <p:cBhvr>
                                        <p:cTn id="13" dur="1" fill="hold">
                                          <p:stCondLst>
                                            <p:cond delay="0"/>
                                          </p:stCondLst>
                                        </p:cTn>
                                        <p:tgtEl>
                                          <p:spTgt spid="10910"/>
                                        </p:tgtEl>
                                        <p:attrNameLst>
                                          <p:attrName>style.visibility</p:attrName>
                                        </p:attrNameLst>
                                      </p:cBhvr>
                                      <p:to>
                                        <p:strVal val="visible"/>
                                      </p:to>
                                    </p:set>
                                    <p:anim calcmode="lin" valueType="num">
                                      <p:cBhvr>
                                        <p:cTn id="14" dur="500" fill="hold"/>
                                        <p:tgtEl>
                                          <p:spTgt spid="10910"/>
                                        </p:tgtEl>
                                        <p:attrNameLst>
                                          <p:attrName>ppt_w</p:attrName>
                                        </p:attrNameLst>
                                      </p:cBhvr>
                                      <p:tavLst>
                                        <p:tav tm="0">
                                          <p:val>
                                            <p:fltVal val="0"/>
                                          </p:val>
                                        </p:tav>
                                        <p:tav tm="100000">
                                          <p:val>
                                            <p:strVal val="#ppt_w"/>
                                          </p:val>
                                        </p:tav>
                                      </p:tavLst>
                                    </p:anim>
                                    <p:anim calcmode="lin" valueType="num">
                                      <p:cBhvr>
                                        <p:cTn id="15" dur="500" fill="hold"/>
                                        <p:tgtEl>
                                          <p:spTgt spid="10910"/>
                                        </p:tgtEl>
                                        <p:attrNameLst>
                                          <p:attrName>ppt_h</p:attrName>
                                        </p:attrNameLst>
                                      </p:cBhvr>
                                      <p:tavLst>
                                        <p:tav tm="0">
                                          <p:val>
                                            <p:fltVal val="0"/>
                                          </p:val>
                                        </p:tav>
                                        <p:tav tm="100000">
                                          <p:val>
                                            <p:strVal val="#ppt_h"/>
                                          </p:val>
                                        </p:tav>
                                      </p:tavLst>
                                    </p:anim>
                                    <p:animEffect transition="in" filter="fade">
                                      <p:cBhvr>
                                        <p:cTn id="16" dur="500"/>
                                        <p:tgtEl>
                                          <p:spTgt spid="10910"/>
                                        </p:tgtEl>
                                      </p:cBhvr>
                                    </p:animEffect>
                                  </p:childTnLst>
                                </p:cTn>
                              </p:par>
                              <p:par>
                                <p:cTn id="17" presetID="22" presetClass="entr" presetSubtype="8" fill="hold" grpId="0" nodeType="withEffect">
                                  <p:stCondLst>
                                    <p:cond delay="250"/>
                                  </p:stCondLst>
                                  <p:childTnLst>
                                    <p:set>
                                      <p:cBhvr>
                                        <p:cTn id="18" dur="1" fill="hold">
                                          <p:stCondLst>
                                            <p:cond delay="0"/>
                                          </p:stCondLst>
                                        </p:cTn>
                                        <p:tgtEl>
                                          <p:spTgt spid="34"/>
                                        </p:tgtEl>
                                        <p:attrNameLst>
                                          <p:attrName>style.visibility</p:attrName>
                                        </p:attrNameLst>
                                      </p:cBhvr>
                                      <p:to>
                                        <p:strVal val="visible"/>
                                      </p:to>
                                    </p:set>
                                    <p:animEffect transition="in" filter="wipe(left)">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8"/>
                </p:tgtEl>
              </p:cMediaNode>
            </p:audio>
          </p:childTnLst>
        </p:cTn>
      </p:par>
    </p:tnLst>
    <p:bldLst>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3" name="Group 642"/>
          <p:cNvGrpSpPr/>
          <p:nvPr/>
        </p:nvGrpSpPr>
        <p:grpSpPr>
          <a:xfrm>
            <a:off x="3723478" y="659480"/>
            <a:ext cx="685803" cy="703880"/>
            <a:chOff x="3788570" y="326290"/>
            <a:chExt cx="963613" cy="989013"/>
          </a:xfrm>
        </p:grpSpPr>
        <p:sp>
          <p:nvSpPr>
            <p:cNvPr id="1033" name="Freeform 10"/>
            <p:cNvSpPr>
              <a:spLocks/>
            </p:cNvSpPr>
            <p:nvPr/>
          </p:nvSpPr>
          <p:spPr bwMode="auto">
            <a:xfrm>
              <a:off x="3788570" y="326290"/>
              <a:ext cx="963613" cy="989013"/>
            </a:xfrm>
            <a:custGeom>
              <a:avLst/>
              <a:gdLst>
                <a:gd name="T0" fmla="*/ 243 w 607"/>
                <a:gd name="T1" fmla="*/ 479 h 623"/>
                <a:gd name="T2" fmla="*/ 33 w 607"/>
                <a:gd name="T3" fmla="*/ 534 h 623"/>
                <a:gd name="T4" fmla="*/ 117 w 607"/>
                <a:gd name="T5" fmla="*/ 332 h 623"/>
                <a:gd name="T6" fmla="*/ 0 w 607"/>
                <a:gd name="T7" fmla="*/ 151 h 623"/>
                <a:gd name="T8" fmla="*/ 217 w 607"/>
                <a:gd name="T9" fmla="*/ 170 h 623"/>
                <a:gd name="T10" fmla="*/ 353 w 607"/>
                <a:gd name="T11" fmla="*/ 0 h 623"/>
                <a:gd name="T12" fmla="*/ 405 w 607"/>
                <a:gd name="T13" fmla="*/ 210 h 623"/>
                <a:gd name="T14" fmla="*/ 607 w 607"/>
                <a:gd name="T15" fmla="*/ 291 h 623"/>
                <a:gd name="T16" fmla="*/ 419 w 607"/>
                <a:gd name="T17" fmla="*/ 405 h 623"/>
                <a:gd name="T18" fmla="*/ 408 w 607"/>
                <a:gd name="T19" fmla="*/ 623 h 623"/>
                <a:gd name="T20" fmla="*/ 243 w 607"/>
                <a:gd name="T21" fmla="*/ 479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7" h="623">
                  <a:moveTo>
                    <a:pt x="243" y="479"/>
                  </a:moveTo>
                  <a:lnTo>
                    <a:pt x="33" y="534"/>
                  </a:lnTo>
                  <a:lnTo>
                    <a:pt x="117" y="332"/>
                  </a:lnTo>
                  <a:lnTo>
                    <a:pt x="0" y="151"/>
                  </a:lnTo>
                  <a:lnTo>
                    <a:pt x="217" y="170"/>
                  </a:lnTo>
                  <a:lnTo>
                    <a:pt x="353" y="0"/>
                  </a:lnTo>
                  <a:lnTo>
                    <a:pt x="405" y="210"/>
                  </a:lnTo>
                  <a:lnTo>
                    <a:pt x="607" y="291"/>
                  </a:lnTo>
                  <a:lnTo>
                    <a:pt x="419" y="405"/>
                  </a:lnTo>
                  <a:lnTo>
                    <a:pt x="408" y="623"/>
                  </a:lnTo>
                  <a:lnTo>
                    <a:pt x="243" y="479"/>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34" name="Freeform 11"/>
            <p:cNvSpPr>
              <a:spLocks/>
            </p:cNvSpPr>
            <p:nvPr/>
          </p:nvSpPr>
          <p:spPr bwMode="auto">
            <a:xfrm>
              <a:off x="3939382" y="496152"/>
              <a:ext cx="638175" cy="655638"/>
            </a:xfrm>
            <a:custGeom>
              <a:avLst/>
              <a:gdLst>
                <a:gd name="T0" fmla="*/ 144 w 402"/>
                <a:gd name="T1" fmla="*/ 114 h 413"/>
                <a:gd name="T2" fmla="*/ 232 w 402"/>
                <a:gd name="T3" fmla="*/ 0 h 413"/>
                <a:gd name="T4" fmla="*/ 265 w 402"/>
                <a:gd name="T5" fmla="*/ 140 h 413"/>
                <a:gd name="T6" fmla="*/ 402 w 402"/>
                <a:gd name="T7" fmla="*/ 192 h 413"/>
                <a:gd name="T8" fmla="*/ 276 w 402"/>
                <a:gd name="T9" fmla="*/ 269 h 413"/>
                <a:gd name="T10" fmla="*/ 269 w 402"/>
                <a:gd name="T11" fmla="*/ 413 h 413"/>
                <a:gd name="T12" fmla="*/ 159 w 402"/>
                <a:gd name="T13" fmla="*/ 317 h 413"/>
                <a:gd name="T14" fmla="*/ 22 w 402"/>
                <a:gd name="T15" fmla="*/ 354 h 413"/>
                <a:gd name="T16" fmla="*/ 78 w 402"/>
                <a:gd name="T17" fmla="*/ 221 h 413"/>
                <a:gd name="T18" fmla="*/ 0 w 402"/>
                <a:gd name="T19" fmla="*/ 100 h 413"/>
                <a:gd name="T20" fmla="*/ 144 w 402"/>
                <a:gd name="T21" fmla="*/ 11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2" h="413">
                  <a:moveTo>
                    <a:pt x="144" y="114"/>
                  </a:moveTo>
                  <a:lnTo>
                    <a:pt x="232" y="0"/>
                  </a:lnTo>
                  <a:lnTo>
                    <a:pt x="265" y="140"/>
                  </a:lnTo>
                  <a:lnTo>
                    <a:pt x="402" y="192"/>
                  </a:lnTo>
                  <a:lnTo>
                    <a:pt x="276" y="269"/>
                  </a:lnTo>
                  <a:lnTo>
                    <a:pt x="269" y="413"/>
                  </a:lnTo>
                  <a:lnTo>
                    <a:pt x="159" y="317"/>
                  </a:lnTo>
                  <a:lnTo>
                    <a:pt x="22" y="354"/>
                  </a:lnTo>
                  <a:lnTo>
                    <a:pt x="78" y="221"/>
                  </a:lnTo>
                  <a:lnTo>
                    <a:pt x="0" y="100"/>
                  </a:lnTo>
                  <a:lnTo>
                    <a:pt x="144" y="1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grpSp>
        <p:nvGrpSpPr>
          <p:cNvPr id="640" name="Group 639"/>
          <p:cNvGrpSpPr/>
          <p:nvPr/>
        </p:nvGrpSpPr>
        <p:grpSpPr>
          <a:xfrm>
            <a:off x="2924776" y="5683036"/>
            <a:ext cx="592414" cy="572294"/>
            <a:chOff x="3715545" y="5201503"/>
            <a:chExt cx="841375" cy="812800"/>
          </a:xfrm>
        </p:grpSpPr>
        <p:sp>
          <p:nvSpPr>
            <p:cNvPr id="1037" name="Freeform 14"/>
            <p:cNvSpPr>
              <a:spLocks/>
            </p:cNvSpPr>
            <p:nvPr/>
          </p:nvSpPr>
          <p:spPr bwMode="auto">
            <a:xfrm>
              <a:off x="3715545" y="5201503"/>
              <a:ext cx="841375" cy="812800"/>
            </a:xfrm>
            <a:custGeom>
              <a:avLst/>
              <a:gdLst>
                <a:gd name="T0" fmla="*/ 184 w 530"/>
                <a:gd name="T1" fmla="*/ 342 h 512"/>
                <a:gd name="T2" fmla="*/ 0 w 530"/>
                <a:gd name="T3" fmla="*/ 305 h 512"/>
                <a:gd name="T4" fmla="*/ 140 w 530"/>
                <a:gd name="T5" fmla="*/ 184 h 512"/>
                <a:gd name="T6" fmla="*/ 118 w 530"/>
                <a:gd name="T7" fmla="*/ 0 h 512"/>
                <a:gd name="T8" fmla="*/ 276 w 530"/>
                <a:gd name="T9" fmla="*/ 92 h 512"/>
                <a:gd name="T10" fmla="*/ 445 w 530"/>
                <a:gd name="T11" fmla="*/ 14 h 512"/>
                <a:gd name="T12" fmla="*/ 405 w 530"/>
                <a:gd name="T13" fmla="*/ 195 h 512"/>
                <a:gd name="T14" fmla="*/ 530 w 530"/>
                <a:gd name="T15" fmla="*/ 331 h 512"/>
                <a:gd name="T16" fmla="*/ 346 w 530"/>
                <a:gd name="T17" fmla="*/ 349 h 512"/>
                <a:gd name="T18" fmla="*/ 258 w 530"/>
                <a:gd name="T19" fmla="*/ 512 h 512"/>
                <a:gd name="T20" fmla="*/ 184 w 530"/>
                <a:gd name="T21" fmla="*/ 34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0" h="512">
                  <a:moveTo>
                    <a:pt x="184" y="342"/>
                  </a:moveTo>
                  <a:lnTo>
                    <a:pt x="0" y="305"/>
                  </a:lnTo>
                  <a:lnTo>
                    <a:pt x="140" y="184"/>
                  </a:lnTo>
                  <a:lnTo>
                    <a:pt x="118" y="0"/>
                  </a:lnTo>
                  <a:lnTo>
                    <a:pt x="276" y="92"/>
                  </a:lnTo>
                  <a:lnTo>
                    <a:pt x="445" y="14"/>
                  </a:lnTo>
                  <a:lnTo>
                    <a:pt x="405" y="195"/>
                  </a:lnTo>
                  <a:lnTo>
                    <a:pt x="530" y="331"/>
                  </a:lnTo>
                  <a:lnTo>
                    <a:pt x="346" y="349"/>
                  </a:lnTo>
                  <a:lnTo>
                    <a:pt x="258" y="512"/>
                  </a:lnTo>
                  <a:lnTo>
                    <a:pt x="184" y="342"/>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38" name="Freeform 15"/>
            <p:cNvSpPr>
              <a:spLocks/>
            </p:cNvSpPr>
            <p:nvPr/>
          </p:nvSpPr>
          <p:spPr bwMode="auto">
            <a:xfrm>
              <a:off x="3890170" y="5347553"/>
              <a:ext cx="503238" cy="484188"/>
            </a:xfrm>
            <a:custGeom>
              <a:avLst/>
              <a:gdLst>
                <a:gd name="T0" fmla="*/ 81 w 317"/>
                <a:gd name="T1" fmla="*/ 110 h 305"/>
                <a:gd name="T2" fmla="*/ 70 w 317"/>
                <a:gd name="T3" fmla="*/ 0 h 305"/>
                <a:gd name="T4" fmla="*/ 166 w 317"/>
                <a:gd name="T5" fmla="*/ 59 h 305"/>
                <a:gd name="T6" fmla="*/ 265 w 317"/>
                <a:gd name="T7" fmla="*/ 11 h 305"/>
                <a:gd name="T8" fmla="*/ 240 w 317"/>
                <a:gd name="T9" fmla="*/ 118 h 305"/>
                <a:gd name="T10" fmla="*/ 317 w 317"/>
                <a:gd name="T11" fmla="*/ 199 h 305"/>
                <a:gd name="T12" fmla="*/ 207 w 317"/>
                <a:gd name="T13" fmla="*/ 210 h 305"/>
                <a:gd name="T14" fmla="*/ 151 w 317"/>
                <a:gd name="T15" fmla="*/ 305 h 305"/>
                <a:gd name="T16" fmla="*/ 107 w 317"/>
                <a:gd name="T17" fmla="*/ 206 h 305"/>
                <a:gd name="T18" fmla="*/ 0 w 317"/>
                <a:gd name="T19" fmla="*/ 184 h 305"/>
                <a:gd name="T20" fmla="*/ 81 w 317"/>
                <a:gd name="T21" fmla="*/ 11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7" h="305">
                  <a:moveTo>
                    <a:pt x="81" y="110"/>
                  </a:moveTo>
                  <a:lnTo>
                    <a:pt x="70" y="0"/>
                  </a:lnTo>
                  <a:lnTo>
                    <a:pt x="166" y="59"/>
                  </a:lnTo>
                  <a:lnTo>
                    <a:pt x="265" y="11"/>
                  </a:lnTo>
                  <a:lnTo>
                    <a:pt x="240" y="118"/>
                  </a:lnTo>
                  <a:lnTo>
                    <a:pt x="317" y="199"/>
                  </a:lnTo>
                  <a:lnTo>
                    <a:pt x="207" y="210"/>
                  </a:lnTo>
                  <a:lnTo>
                    <a:pt x="151" y="305"/>
                  </a:lnTo>
                  <a:lnTo>
                    <a:pt x="107" y="206"/>
                  </a:lnTo>
                  <a:lnTo>
                    <a:pt x="0" y="184"/>
                  </a:lnTo>
                  <a:lnTo>
                    <a:pt x="81" y="1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grpSp>
        <p:nvGrpSpPr>
          <p:cNvPr id="642" name="Group 641"/>
          <p:cNvGrpSpPr/>
          <p:nvPr/>
        </p:nvGrpSpPr>
        <p:grpSpPr>
          <a:xfrm>
            <a:off x="8902979" y="5145942"/>
            <a:ext cx="564762" cy="584202"/>
            <a:chOff x="8279607" y="5960328"/>
            <a:chExt cx="876300" cy="906463"/>
          </a:xfrm>
        </p:grpSpPr>
        <p:sp>
          <p:nvSpPr>
            <p:cNvPr id="1041" name="Freeform 18"/>
            <p:cNvSpPr>
              <a:spLocks/>
            </p:cNvSpPr>
            <p:nvPr/>
          </p:nvSpPr>
          <p:spPr bwMode="auto">
            <a:xfrm>
              <a:off x="8279607" y="5960328"/>
              <a:ext cx="876300" cy="906463"/>
            </a:xfrm>
            <a:custGeom>
              <a:avLst/>
              <a:gdLst>
                <a:gd name="T0" fmla="*/ 184 w 552"/>
                <a:gd name="T1" fmla="*/ 376 h 571"/>
                <a:gd name="T2" fmla="*/ 0 w 552"/>
                <a:gd name="T3" fmla="*/ 299 h 571"/>
                <a:gd name="T4" fmla="*/ 173 w 552"/>
                <a:gd name="T5" fmla="*/ 199 h 571"/>
                <a:gd name="T6" fmla="*/ 188 w 552"/>
                <a:gd name="T7" fmla="*/ 0 h 571"/>
                <a:gd name="T8" fmla="*/ 335 w 552"/>
                <a:gd name="T9" fmla="*/ 137 h 571"/>
                <a:gd name="T10" fmla="*/ 530 w 552"/>
                <a:gd name="T11" fmla="*/ 89 h 571"/>
                <a:gd name="T12" fmla="*/ 449 w 552"/>
                <a:gd name="T13" fmla="*/ 273 h 571"/>
                <a:gd name="T14" fmla="*/ 552 w 552"/>
                <a:gd name="T15" fmla="*/ 442 h 571"/>
                <a:gd name="T16" fmla="*/ 353 w 552"/>
                <a:gd name="T17" fmla="*/ 420 h 571"/>
                <a:gd name="T18" fmla="*/ 225 w 552"/>
                <a:gd name="T19" fmla="*/ 571 h 571"/>
                <a:gd name="T20" fmla="*/ 184 w 552"/>
                <a:gd name="T21" fmla="*/ 376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2" h="571">
                  <a:moveTo>
                    <a:pt x="184" y="376"/>
                  </a:moveTo>
                  <a:lnTo>
                    <a:pt x="0" y="299"/>
                  </a:lnTo>
                  <a:lnTo>
                    <a:pt x="173" y="199"/>
                  </a:lnTo>
                  <a:lnTo>
                    <a:pt x="188" y="0"/>
                  </a:lnTo>
                  <a:lnTo>
                    <a:pt x="335" y="137"/>
                  </a:lnTo>
                  <a:lnTo>
                    <a:pt x="530" y="89"/>
                  </a:lnTo>
                  <a:lnTo>
                    <a:pt x="449" y="273"/>
                  </a:lnTo>
                  <a:lnTo>
                    <a:pt x="552" y="442"/>
                  </a:lnTo>
                  <a:lnTo>
                    <a:pt x="353" y="420"/>
                  </a:lnTo>
                  <a:lnTo>
                    <a:pt x="225" y="571"/>
                  </a:lnTo>
                  <a:lnTo>
                    <a:pt x="184" y="376"/>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42" name="Freeform 19"/>
            <p:cNvSpPr>
              <a:spLocks/>
            </p:cNvSpPr>
            <p:nvPr/>
          </p:nvSpPr>
          <p:spPr bwMode="auto">
            <a:xfrm>
              <a:off x="8455820" y="6130190"/>
              <a:ext cx="549275" cy="566738"/>
            </a:xfrm>
            <a:custGeom>
              <a:avLst/>
              <a:gdLst>
                <a:gd name="T0" fmla="*/ 110 w 346"/>
                <a:gd name="T1" fmla="*/ 122 h 357"/>
                <a:gd name="T2" fmla="*/ 117 w 346"/>
                <a:gd name="T3" fmla="*/ 0 h 357"/>
                <a:gd name="T4" fmla="*/ 213 w 346"/>
                <a:gd name="T5" fmla="*/ 81 h 357"/>
                <a:gd name="T6" fmla="*/ 334 w 346"/>
                <a:gd name="T7" fmla="*/ 52 h 357"/>
                <a:gd name="T8" fmla="*/ 283 w 346"/>
                <a:gd name="T9" fmla="*/ 166 h 357"/>
                <a:gd name="T10" fmla="*/ 346 w 346"/>
                <a:gd name="T11" fmla="*/ 276 h 357"/>
                <a:gd name="T12" fmla="*/ 224 w 346"/>
                <a:gd name="T13" fmla="*/ 262 h 357"/>
                <a:gd name="T14" fmla="*/ 143 w 346"/>
                <a:gd name="T15" fmla="*/ 357 h 357"/>
                <a:gd name="T16" fmla="*/ 117 w 346"/>
                <a:gd name="T17" fmla="*/ 232 h 357"/>
                <a:gd name="T18" fmla="*/ 0 w 346"/>
                <a:gd name="T19" fmla="*/ 184 h 357"/>
                <a:gd name="T20" fmla="*/ 110 w 346"/>
                <a:gd name="T21" fmla="*/ 122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6" h="357">
                  <a:moveTo>
                    <a:pt x="110" y="122"/>
                  </a:moveTo>
                  <a:lnTo>
                    <a:pt x="117" y="0"/>
                  </a:lnTo>
                  <a:lnTo>
                    <a:pt x="213" y="81"/>
                  </a:lnTo>
                  <a:lnTo>
                    <a:pt x="334" y="52"/>
                  </a:lnTo>
                  <a:lnTo>
                    <a:pt x="283" y="166"/>
                  </a:lnTo>
                  <a:lnTo>
                    <a:pt x="346" y="276"/>
                  </a:lnTo>
                  <a:lnTo>
                    <a:pt x="224" y="262"/>
                  </a:lnTo>
                  <a:lnTo>
                    <a:pt x="143" y="357"/>
                  </a:lnTo>
                  <a:lnTo>
                    <a:pt x="117" y="232"/>
                  </a:lnTo>
                  <a:lnTo>
                    <a:pt x="0" y="184"/>
                  </a:lnTo>
                  <a:lnTo>
                    <a:pt x="110" y="1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grpSp>
        <p:nvGrpSpPr>
          <p:cNvPr id="644" name="Group 643"/>
          <p:cNvGrpSpPr/>
          <p:nvPr/>
        </p:nvGrpSpPr>
        <p:grpSpPr>
          <a:xfrm>
            <a:off x="8282782" y="846320"/>
            <a:ext cx="619125" cy="596900"/>
            <a:chOff x="8314532" y="213577"/>
            <a:chExt cx="619125" cy="596900"/>
          </a:xfrm>
        </p:grpSpPr>
        <p:sp>
          <p:nvSpPr>
            <p:cNvPr id="1045" name="Freeform 22"/>
            <p:cNvSpPr>
              <a:spLocks/>
            </p:cNvSpPr>
            <p:nvPr/>
          </p:nvSpPr>
          <p:spPr bwMode="auto">
            <a:xfrm>
              <a:off x="8314532" y="213577"/>
              <a:ext cx="619125" cy="596900"/>
            </a:xfrm>
            <a:custGeom>
              <a:avLst/>
              <a:gdLst>
                <a:gd name="T0" fmla="*/ 188 w 390"/>
                <a:gd name="T1" fmla="*/ 306 h 376"/>
                <a:gd name="T2" fmla="*/ 63 w 390"/>
                <a:gd name="T3" fmla="*/ 361 h 376"/>
                <a:gd name="T4" fmla="*/ 92 w 390"/>
                <a:gd name="T5" fmla="*/ 229 h 376"/>
                <a:gd name="T6" fmla="*/ 0 w 390"/>
                <a:gd name="T7" fmla="*/ 129 h 376"/>
                <a:gd name="T8" fmla="*/ 136 w 390"/>
                <a:gd name="T9" fmla="*/ 118 h 376"/>
                <a:gd name="T10" fmla="*/ 206 w 390"/>
                <a:gd name="T11" fmla="*/ 0 h 376"/>
                <a:gd name="T12" fmla="*/ 258 w 390"/>
                <a:gd name="T13" fmla="*/ 126 h 376"/>
                <a:gd name="T14" fmla="*/ 390 w 390"/>
                <a:gd name="T15" fmla="*/ 151 h 376"/>
                <a:gd name="T16" fmla="*/ 287 w 390"/>
                <a:gd name="T17" fmla="*/ 240 h 376"/>
                <a:gd name="T18" fmla="*/ 306 w 390"/>
                <a:gd name="T19" fmla="*/ 376 h 376"/>
                <a:gd name="T20" fmla="*/ 188 w 390"/>
                <a:gd name="T21" fmla="*/ 30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0" h="376">
                  <a:moveTo>
                    <a:pt x="188" y="306"/>
                  </a:moveTo>
                  <a:lnTo>
                    <a:pt x="63" y="361"/>
                  </a:lnTo>
                  <a:lnTo>
                    <a:pt x="92" y="229"/>
                  </a:lnTo>
                  <a:lnTo>
                    <a:pt x="0" y="129"/>
                  </a:lnTo>
                  <a:lnTo>
                    <a:pt x="136" y="118"/>
                  </a:lnTo>
                  <a:lnTo>
                    <a:pt x="206" y="0"/>
                  </a:lnTo>
                  <a:lnTo>
                    <a:pt x="258" y="126"/>
                  </a:lnTo>
                  <a:lnTo>
                    <a:pt x="390" y="151"/>
                  </a:lnTo>
                  <a:lnTo>
                    <a:pt x="287" y="240"/>
                  </a:lnTo>
                  <a:lnTo>
                    <a:pt x="306" y="376"/>
                  </a:lnTo>
                  <a:lnTo>
                    <a:pt x="188" y="306"/>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46" name="Freeform 23"/>
            <p:cNvSpPr>
              <a:spLocks/>
            </p:cNvSpPr>
            <p:nvPr/>
          </p:nvSpPr>
          <p:spPr bwMode="auto">
            <a:xfrm>
              <a:off x="8425657" y="331052"/>
              <a:ext cx="396875" cy="379413"/>
            </a:xfrm>
            <a:custGeom>
              <a:avLst/>
              <a:gdLst>
                <a:gd name="T0" fmla="*/ 88 w 250"/>
                <a:gd name="T1" fmla="*/ 74 h 239"/>
                <a:gd name="T2" fmla="*/ 129 w 250"/>
                <a:gd name="T3" fmla="*/ 0 h 239"/>
                <a:gd name="T4" fmla="*/ 166 w 250"/>
                <a:gd name="T5" fmla="*/ 81 h 239"/>
                <a:gd name="T6" fmla="*/ 250 w 250"/>
                <a:gd name="T7" fmla="*/ 96 h 239"/>
                <a:gd name="T8" fmla="*/ 184 w 250"/>
                <a:gd name="T9" fmla="*/ 155 h 239"/>
                <a:gd name="T10" fmla="*/ 195 w 250"/>
                <a:gd name="T11" fmla="*/ 239 h 239"/>
                <a:gd name="T12" fmla="*/ 118 w 250"/>
                <a:gd name="T13" fmla="*/ 195 h 239"/>
                <a:gd name="T14" fmla="*/ 41 w 250"/>
                <a:gd name="T15" fmla="*/ 232 h 239"/>
                <a:gd name="T16" fmla="*/ 59 w 250"/>
                <a:gd name="T17" fmla="*/ 147 h 239"/>
                <a:gd name="T18" fmla="*/ 0 w 250"/>
                <a:gd name="T19" fmla="*/ 81 h 239"/>
                <a:gd name="T20" fmla="*/ 88 w 250"/>
                <a:gd name="T21" fmla="*/ 74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0" h="239">
                  <a:moveTo>
                    <a:pt x="88" y="74"/>
                  </a:moveTo>
                  <a:lnTo>
                    <a:pt x="129" y="0"/>
                  </a:lnTo>
                  <a:lnTo>
                    <a:pt x="166" y="81"/>
                  </a:lnTo>
                  <a:lnTo>
                    <a:pt x="250" y="96"/>
                  </a:lnTo>
                  <a:lnTo>
                    <a:pt x="184" y="155"/>
                  </a:lnTo>
                  <a:lnTo>
                    <a:pt x="195" y="239"/>
                  </a:lnTo>
                  <a:lnTo>
                    <a:pt x="118" y="195"/>
                  </a:lnTo>
                  <a:lnTo>
                    <a:pt x="41" y="232"/>
                  </a:lnTo>
                  <a:lnTo>
                    <a:pt x="59" y="147"/>
                  </a:lnTo>
                  <a:lnTo>
                    <a:pt x="0" y="81"/>
                  </a:lnTo>
                  <a:lnTo>
                    <a:pt x="88" y="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grpSp>
        <p:nvGrpSpPr>
          <p:cNvPr id="1025" name="Group 1024"/>
          <p:cNvGrpSpPr/>
          <p:nvPr/>
        </p:nvGrpSpPr>
        <p:grpSpPr>
          <a:xfrm>
            <a:off x="1391445" y="-434123"/>
            <a:ext cx="9859962" cy="7693026"/>
            <a:chOff x="1391445" y="-434123"/>
            <a:chExt cx="9859962" cy="7693026"/>
          </a:xfrm>
        </p:grpSpPr>
        <p:grpSp>
          <p:nvGrpSpPr>
            <p:cNvPr id="646" name="Group 645"/>
            <p:cNvGrpSpPr/>
            <p:nvPr/>
          </p:nvGrpSpPr>
          <p:grpSpPr>
            <a:xfrm>
              <a:off x="1391445" y="-188494"/>
              <a:ext cx="9859962" cy="7046494"/>
              <a:chOff x="1745457" y="-98600"/>
              <a:chExt cx="9151938" cy="6540501"/>
            </a:xfrm>
          </p:grpSpPr>
          <p:sp>
            <p:nvSpPr>
              <p:cNvPr id="1029" name="Freeform 6"/>
              <p:cNvSpPr>
                <a:spLocks/>
              </p:cNvSpPr>
              <p:nvPr/>
            </p:nvSpPr>
            <p:spPr bwMode="auto">
              <a:xfrm>
                <a:off x="1874045" y="444325"/>
                <a:ext cx="9023350" cy="5794376"/>
              </a:xfrm>
              <a:custGeom>
                <a:avLst/>
                <a:gdLst>
                  <a:gd name="T0" fmla="*/ 94 w 1544"/>
                  <a:gd name="T1" fmla="*/ 907 h 991"/>
                  <a:gd name="T2" fmla="*/ 156 w 1544"/>
                  <a:gd name="T3" fmla="*/ 643 h 991"/>
                  <a:gd name="T4" fmla="*/ 0 w 1544"/>
                  <a:gd name="T5" fmla="*/ 578 h 991"/>
                  <a:gd name="T6" fmla="*/ 149 w 1544"/>
                  <a:gd name="T7" fmla="*/ 461 h 991"/>
                  <a:gd name="T8" fmla="*/ 40 w 1544"/>
                  <a:gd name="T9" fmla="*/ 366 h 991"/>
                  <a:gd name="T10" fmla="*/ 253 w 1544"/>
                  <a:gd name="T11" fmla="*/ 274 h 991"/>
                  <a:gd name="T12" fmla="*/ 239 w 1544"/>
                  <a:gd name="T13" fmla="*/ 144 h 991"/>
                  <a:gd name="T14" fmla="*/ 518 w 1544"/>
                  <a:gd name="T15" fmla="*/ 149 h 991"/>
                  <a:gd name="T16" fmla="*/ 639 w 1544"/>
                  <a:gd name="T17" fmla="*/ 0 h 991"/>
                  <a:gd name="T18" fmla="*/ 830 w 1544"/>
                  <a:gd name="T19" fmla="*/ 184 h 991"/>
                  <a:gd name="T20" fmla="*/ 1060 w 1544"/>
                  <a:gd name="T21" fmla="*/ 19 h 991"/>
                  <a:gd name="T22" fmla="*/ 1146 w 1544"/>
                  <a:gd name="T23" fmla="*/ 209 h 991"/>
                  <a:gd name="T24" fmla="*/ 1430 w 1544"/>
                  <a:gd name="T25" fmla="*/ 149 h 991"/>
                  <a:gd name="T26" fmla="*/ 1304 w 1544"/>
                  <a:gd name="T27" fmla="*/ 370 h 991"/>
                  <a:gd name="T28" fmla="*/ 1544 w 1544"/>
                  <a:gd name="T29" fmla="*/ 430 h 991"/>
                  <a:gd name="T30" fmla="*/ 1369 w 1544"/>
                  <a:gd name="T31" fmla="*/ 607 h 991"/>
                  <a:gd name="T32" fmla="*/ 1446 w 1544"/>
                  <a:gd name="T33" fmla="*/ 781 h 991"/>
                  <a:gd name="T34" fmla="*/ 1146 w 1544"/>
                  <a:gd name="T35" fmla="*/ 765 h 991"/>
                  <a:gd name="T36" fmla="*/ 1069 w 1544"/>
                  <a:gd name="T37" fmla="*/ 949 h 991"/>
                  <a:gd name="T38" fmla="*/ 823 w 1544"/>
                  <a:gd name="T39" fmla="*/ 823 h 991"/>
                  <a:gd name="T40" fmla="*/ 616 w 1544"/>
                  <a:gd name="T41" fmla="*/ 991 h 991"/>
                  <a:gd name="T42" fmla="*/ 437 w 1544"/>
                  <a:gd name="T43" fmla="*/ 788 h 991"/>
                  <a:gd name="T44" fmla="*/ 94 w 1544"/>
                  <a:gd name="T45" fmla="*/ 907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44" h="991">
                    <a:moveTo>
                      <a:pt x="94" y="907"/>
                    </a:moveTo>
                    <a:cubicBezTo>
                      <a:pt x="94" y="907"/>
                      <a:pt x="257" y="749"/>
                      <a:pt x="156" y="643"/>
                    </a:cubicBezTo>
                    <a:cubicBezTo>
                      <a:pt x="55" y="537"/>
                      <a:pt x="0" y="578"/>
                      <a:pt x="0" y="578"/>
                    </a:cubicBezTo>
                    <a:cubicBezTo>
                      <a:pt x="0" y="578"/>
                      <a:pt x="160" y="531"/>
                      <a:pt x="149" y="461"/>
                    </a:cubicBezTo>
                    <a:cubicBezTo>
                      <a:pt x="139" y="391"/>
                      <a:pt x="40" y="366"/>
                      <a:pt x="40" y="366"/>
                    </a:cubicBezTo>
                    <a:cubicBezTo>
                      <a:pt x="40" y="366"/>
                      <a:pt x="211" y="372"/>
                      <a:pt x="253" y="274"/>
                    </a:cubicBezTo>
                    <a:cubicBezTo>
                      <a:pt x="295" y="177"/>
                      <a:pt x="239" y="144"/>
                      <a:pt x="239" y="144"/>
                    </a:cubicBezTo>
                    <a:cubicBezTo>
                      <a:pt x="239" y="144"/>
                      <a:pt x="418" y="221"/>
                      <a:pt x="518" y="149"/>
                    </a:cubicBezTo>
                    <a:cubicBezTo>
                      <a:pt x="618" y="77"/>
                      <a:pt x="639" y="0"/>
                      <a:pt x="639" y="0"/>
                    </a:cubicBezTo>
                    <a:cubicBezTo>
                      <a:pt x="639" y="0"/>
                      <a:pt x="667" y="226"/>
                      <a:pt x="830" y="184"/>
                    </a:cubicBezTo>
                    <a:cubicBezTo>
                      <a:pt x="992" y="142"/>
                      <a:pt x="1060" y="19"/>
                      <a:pt x="1060" y="19"/>
                    </a:cubicBezTo>
                    <a:cubicBezTo>
                      <a:pt x="1060" y="19"/>
                      <a:pt x="1004" y="195"/>
                      <a:pt x="1146" y="209"/>
                    </a:cubicBezTo>
                    <a:cubicBezTo>
                      <a:pt x="1288" y="223"/>
                      <a:pt x="1430" y="149"/>
                      <a:pt x="1430" y="149"/>
                    </a:cubicBezTo>
                    <a:cubicBezTo>
                      <a:pt x="1430" y="149"/>
                      <a:pt x="1209" y="267"/>
                      <a:pt x="1304" y="370"/>
                    </a:cubicBezTo>
                    <a:cubicBezTo>
                      <a:pt x="1399" y="472"/>
                      <a:pt x="1544" y="430"/>
                      <a:pt x="1544" y="430"/>
                    </a:cubicBezTo>
                    <a:cubicBezTo>
                      <a:pt x="1544" y="430"/>
                      <a:pt x="1353" y="493"/>
                      <a:pt x="1369" y="607"/>
                    </a:cubicBezTo>
                    <a:cubicBezTo>
                      <a:pt x="1385" y="721"/>
                      <a:pt x="1446" y="781"/>
                      <a:pt x="1446" y="781"/>
                    </a:cubicBezTo>
                    <a:cubicBezTo>
                      <a:pt x="1446" y="781"/>
                      <a:pt x="1241" y="677"/>
                      <a:pt x="1146" y="765"/>
                    </a:cubicBezTo>
                    <a:cubicBezTo>
                      <a:pt x="1050" y="853"/>
                      <a:pt x="1069" y="949"/>
                      <a:pt x="1069" y="949"/>
                    </a:cubicBezTo>
                    <a:cubicBezTo>
                      <a:pt x="1069" y="949"/>
                      <a:pt x="939" y="793"/>
                      <a:pt x="823" y="823"/>
                    </a:cubicBezTo>
                    <a:cubicBezTo>
                      <a:pt x="706" y="853"/>
                      <a:pt x="616" y="991"/>
                      <a:pt x="616" y="991"/>
                    </a:cubicBezTo>
                    <a:cubicBezTo>
                      <a:pt x="616" y="991"/>
                      <a:pt x="613" y="809"/>
                      <a:pt x="437" y="788"/>
                    </a:cubicBezTo>
                    <a:cubicBezTo>
                      <a:pt x="260" y="767"/>
                      <a:pt x="94" y="907"/>
                      <a:pt x="94" y="907"/>
                    </a:cubicBez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30" name="Freeform 7"/>
              <p:cNvSpPr>
                <a:spLocks/>
              </p:cNvSpPr>
              <p:nvPr/>
            </p:nvSpPr>
            <p:spPr bwMode="auto">
              <a:xfrm>
                <a:off x="1745457" y="-98600"/>
                <a:ext cx="8509000" cy="6540501"/>
              </a:xfrm>
              <a:custGeom>
                <a:avLst/>
                <a:gdLst>
                  <a:gd name="T0" fmla="*/ 654 w 1456"/>
                  <a:gd name="T1" fmla="*/ 993 h 1119"/>
                  <a:gd name="T2" fmla="*/ 507 w 1456"/>
                  <a:gd name="T3" fmla="*/ 843 h 1119"/>
                  <a:gd name="T4" fmla="*/ 185 w 1456"/>
                  <a:gd name="T5" fmla="*/ 939 h 1119"/>
                  <a:gd name="T6" fmla="*/ 230 w 1456"/>
                  <a:gd name="T7" fmla="*/ 771 h 1119"/>
                  <a:gd name="T8" fmla="*/ 87 w 1456"/>
                  <a:gd name="T9" fmla="*/ 658 h 1119"/>
                  <a:gd name="T10" fmla="*/ 183 w 1456"/>
                  <a:gd name="T11" fmla="*/ 590 h 1119"/>
                  <a:gd name="T12" fmla="*/ 0 w 1456"/>
                  <a:gd name="T13" fmla="*/ 435 h 1119"/>
                  <a:gd name="T14" fmla="*/ 312 w 1456"/>
                  <a:gd name="T15" fmla="*/ 400 h 1119"/>
                  <a:gd name="T16" fmla="*/ 300 w 1456"/>
                  <a:gd name="T17" fmla="*/ 267 h 1119"/>
                  <a:gd name="T18" fmla="*/ 499 w 1456"/>
                  <a:gd name="T19" fmla="*/ 295 h 1119"/>
                  <a:gd name="T20" fmla="*/ 668 w 1456"/>
                  <a:gd name="T21" fmla="*/ 0 h 1119"/>
                  <a:gd name="T22" fmla="*/ 825 w 1456"/>
                  <a:gd name="T23" fmla="*/ 300 h 1119"/>
                  <a:gd name="T24" fmla="*/ 1025 w 1456"/>
                  <a:gd name="T25" fmla="*/ 224 h 1119"/>
                  <a:gd name="T26" fmla="*/ 1144 w 1456"/>
                  <a:gd name="T27" fmla="*/ 321 h 1119"/>
                  <a:gd name="T28" fmla="*/ 1425 w 1456"/>
                  <a:gd name="T29" fmla="*/ 217 h 1119"/>
                  <a:gd name="T30" fmla="*/ 1282 w 1456"/>
                  <a:gd name="T31" fmla="*/ 456 h 1119"/>
                  <a:gd name="T32" fmla="*/ 1451 w 1456"/>
                  <a:gd name="T33" fmla="*/ 546 h 1119"/>
                  <a:gd name="T34" fmla="*/ 1360 w 1456"/>
                  <a:gd name="T35" fmla="*/ 689 h 1119"/>
                  <a:gd name="T36" fmla="*/ 1456 w 1456"/>
                  <a:gd name="T37" fmla="*/ 894 h 1119"/>
                  <a:gd name="T38" fmla="*/ 1156 w 1456"/>
                  <a:gd name="T39" fmla="*/ 805 h 1119"/>
                  <a:gd name="T40" fmla="*/ 1124 w 1456"/>
                  <a:gd name="T41" fmla="*/ 1119 h 1119"/>
                  <a:gd name="T42" fmla="*/ 849 w 1456"/>
                  <a:gd name="T43" fmla="*/ 881 h 1119"/>
                  <a:gd name="T44" fmla="*/ 654 w 1456"/>
                  <a:gd name="T45" fmla="*/ 993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56" h="1119">
                    <a:moveTo>
                      <a:pt x="654" y="993"/>
                    </a:moveTo>
                    <a:cubicBezTo>
                      <a:pt x="654" y="993"/>
                      <a:pt x="648" y="875"/>
                      <a:pt x="507" y="843"/>
                    </a:cubicBezTo>
                    <a:cubicBezTo>
                      <a:pt x="367" y="811"/>
                      <a:pt x="185" y="939"/>
                      <a:pt x="185" y="939"/>
                    </a:cubicBezTo>
                    <a:cubicBezTo>
                      <a:pt x="185" y="939"/>
                      <a:pt x="263" y="857"/>
                      <a:pt x="230" y="771"/>
                    </a:cubicBezTo>
                    <a:cubicBezTo>
                      <a:pt x="197" y="686"/>
                      <a:pt x="87" y="658"/>
                      <a:pt x="87" y="658"/>
                    </a:cubicBezTo>
                    <a:cubicBezTo>
                      <a:pt x="87" y="658"/>
                      <a:pt x="160" y="653"/>
                      <a:pt x="183" y="590"/>
                    </a:cubicBezTo>
                    <a:cubicBezTo>
                      <a:pt x="206" y="527"/>
                      <a:pt x="0" y="435"/>
                      <a:pt x="0" y="435"/>
                    </a:cubicBezTo>
                    <a:cubicBezTo>
                      <a:pt x="0" y="435"/>
                      <a:pt x="277" y="480"/>
                      <a:pt x="312" y="400"/>
                    </a:cubicBezTo>
                    <a:cubicBezTo>
                      <a:pt x="347" y="320"/>
                      <a:pt x="300" y="267"/>
                      <a:pt x="300" y="267"/>
                    </a:cubicBezTo>
                    <a:cubicBezTo>
                      <a:pt x="300" y="267"/>
                      <a:pt x="387" y="309"/>
                      <a:pt x="499" y="295"/>
                    </a:cubicBezTo>
                    <a:cubicBezTo>
                      <a:pt x="610" y="281"/>
                      <a:pt x="668" y="0"/>
                      <a:pt x="668" y="0"/>
                    </a:cubicBezTo>
                    <a:cubicBezTo>
                      <a:pt x="668" y="0"/>
                      <a:pt x="682" y="309"/>
                      <a:pt x="825" y="300"/>
                    </a:cubicBezTo>
                    <a:cubicBezTo>
                      <a:pt x="968" y="292"/>
                      <a:pt x="1025" y="224"/>
                      <a:pt x="1025" y="224"/>
                    </a:cubicBezTo>
                    <a:cubicBezTo>
                      <a:pt x="1025" y="224"/>
                      <a:pt x="1036" y="295"/>
                      <a:pt x="1144" y="321"/>
                    </a:cubicBezTo>
                    <a:cubicBezTo>
                      <a:pt x="1252" y="348"/>
                      <a:pt x="1425" y="217"/>
                      <a:pt x="1425" y="217"/>
                    </a:cubicBezTo>
                    <a:cubicBezTo>
                      <a:pt x="1425" y="217"/>
                      <a:pt x="1254" y="367"/>
                      <a:pt x="1282" y="456"/>
                    </a:cubicBezTo>
                    <a:cubicBezTo>
                      <a:pt x="1310" y="545"/>
                      <a:pt x="1451" y="546"/>
                      <a:pt x="1451" y="546"/>
                    </a:cubicBezTo>
                    <a:cubicBezTo>
                      <a:pt x="1451" y="546"/>
                      <a:pt x="1357" y="607"/>
                      <a:pt x="1360" y="689"/>
                    </a:cubicBezTo>
                    <a:cubicBezTo>
                      <a:pt x="1364" y="771"/>
                      <a:pt x="1456" y="894"/>
                      <a:pt x="1456" y="894"/>
                    </a:cubicBezTo>
                    <a:cubicBezTo>
                      <a:pt x="1456" y="894"/>
                      <a:pt x="1248" y="765"/>
                      <a:pt x="1156" y="805"/>
                    </a:cubicBezTo>
                    <a:cubicBezTo>
                      <a:pt x="1064" y="845"/>
                      <a:pt x="1124" y="1119"/>
                      <a:pt x="1124" y="1119"/>
                    </a:cubicBezTo>
                    <a:cubicBezTo>
                      <a:pt x="1124" y="1119"/>
                      <a:pt x="989" y="873"/>
                      <a:pt x="849" y="881"/>
                    </a:cubicBezTo>
                    <a:cubicBezTo>
                      <a:pt x="710" y="890"/>
                      <a:pt x="654" y="993"/>
                      <a:pt x="654" y="99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sp>
          <p:nvSpPr>
            <p:cNvPr id="1047" name="Freeform 24"/>
            <p:cNvSpPr>
              <a:spLocks/>
            </p:cNvSpPr>
            <p:nvPr/>
          </p:nvSpPr>
          <p:spPr bwMode="auto">
            <a:xfrm>
              <a:off x="6749257" y="289777"/>
              <a:ext cx="735013" cy="1712913"/>
            </a:xfrm>
            <a:custGeom>
              <a:avLst/>
              <a:gdLst>
                <a:gd name="T0" fmla="*/ 0 w 463"/>
                <a:gd name="T1" fmla="*/ 1079 h 1079"/>
                <a:gd name="T2" fmla="*/ 386 w 463"/>
                <a:gd name="T3" fmla="*/ 0 h 1079"/>
                <a:gd name="T4" fmla="*/ 463 w 463"/>
                <a:gd name="T5" fmla="*/ 52 h 1079"/>
                <a:gd name="T6" fmla="*/ 0 w 463"/>
                <a:gd name="T7" fmla="*/ 1079 h 1079"/>
              </a:gdLst>
              <a:ahLst/>
              <a:cxnLst>
                <a:cxn ang="0">
                  <a:pos x="T0" y="T1"/>
                </a:cxn>
                <a:cxn ang="0">
                  <a:pos x="T2" y="T3"/>
                </a:cxn>
                <a:cxn ang="0">
                  <a:pos x="T4" y="T5"/>
                </a:cxn>
                <a:cxn ang="0">
                  <a:pos x="T6" y="T7"/>
                </a:cxn>
              </a:cxnLst>
              <a:rect l="0" t="0" r="r" b="b"/>
              <a:pathLst>
                <a:path w="463" h="1079">
                  <a:moveTo>
                    <a:pt x="0" y="1079"/>
                  </a:moveTo>
                  <a:lnTo>
                    <a:pt x="386" y="0"/>
                  </a:lnTo>
                  <a:lnTo>
                    <a:pt x="463" y="52"/>
                  </a:lnTo>
                  <a:lnTo>
                    <a:pt x="0" y="1079"/>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48" name="Freeform 25"/>
            <p:cNvSpPr>
              <a:spLocks/>
            </p:cNvSpPr>
            <p:nvPr/>
          </p:nvSpPr>
          <p:spPr bwMode="auto">
            <a:xfrm>
              <a:off x="6895307" y="-434123"/>
              <a:ext cx="303213" cy="1028700"/>
            </a:xfrm>
            <a:custGeom>
              <a:avLst/>
              <a:gdLst>
                <a:gd name="T0" fmla="*/ 0 w 191"/>
                <a:gd name="T1" fmla="*/ 648 h 648"/>
                <a:gd name="T2" fmla="*/ 128 w 191"/>
                <a:gd name="T3" fmla="*/ 0 h 648"/>
                <a:gd name="T4" fmla="*/ 191 w 191"/>
                <a:gd name="T5" fmla="*/ 25 h 648"/>
                <a:gd name="T6" fmla="*/ 0 w 191"/>
                <a:gd name="T7" fmla="*/ 648 h 648"/>
              </a:gdLst>
              <a:ahLst/>
              <a:cxnLst>
                <a:cxn ang="0">
                  <a:pos x="T0" y="T1"/>
                </a:cxn>
                <a:cxn ang="0">
                  <a:pos x="T2" y="T3"/>
                </a:cxn>
                <a:cxn ang="0">
                  <a:pos x="T4" y="T5"/>
                </a:cxn>
                <a:cxn ang="0">
                  <a:pos x="T6" y="T7"/>
                </a:cxn>
              </a:cxnLst>
              <a:rect l="0" t="0" r="r" b="b"/>
              <a:pathLst>
                <a:path w="191" h="648">
                  <a:moveTo>
                    <a:pt x="0" y="648"/>
                  </a:moveTo>
                  <a:lnTo>
                    <a:pt x="128" y="0"/>
                  </a:lnTo>
                  <a:lnTo>
                    <a:pt x="191" y="25"/>
                  </a:lnTo>
                  <a:lnTo>
                    <a:pt x="0" y="648"/>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49" name="Freeform 26"/>
            <p:cNvSpPr>
              <a:spLocks/>
            </p:cNvSpPr>
            <p:nvPr/>
          </p:nvSpPr>
          <p:spPr bwMode="auto">
            <a:xfrm>
              <a:off x="1745457" y="1669315"/>
              <a:ext cx="1924050" cy="825500"/>
            </a:xfrm>
            <a:custGeom>
              <a:avLst/>
              <a:gdLst>
                <a:gd name="T0" fmla="*/ 1212 w 1212"/>
                <a:gd name="T1" fmla="*/ 520 h 520"/>
                <a:gd name="T2" fmla="*/ 0 w 1212"/>
                <a:gd name="T3" fmla="*/ 140 h 520"/>
                <a:gd name="T4" fmla="*/ 15 w 1212"/>
                <a:gd name="T5" fmla="*/ 0 h 520"/>
                <a:gd name="T6" fmla="*/ 1212 w 1212"/>
                <a:gd name="T7" fmla="*/ 520 h 520"/>
              </a:gdLst>
              <a:ahLst/>
              <a:cxnLst>
                <a:cxn ang="0">
                  <a:pos x="T0" y="T1"/>
                </a:cxn>
                <a:cxn ang="0">
                  <a:pos x="T2" y="T3"/>
                </a:cxn>
                <a:cxn ang="0">
                  <a:pos x="T4" y="T5"/>
                </a:cxn>
                <a:cxn ang="0">
                  <a:pos x="T6" y="T7"/>
                </a:cxn>
              </a:cxnLst>
              <a:rect l="0" t="0" r="r" b="b"/>
              <a:pathLst>
                <a:path w="1212" h="520">
                  <a:moveTo>
                    <a:pt x="1212" y="520"/>
                  </a:moveTo>
                  <a:lnTo>
                    <a:pt x="0" y="140"/>
                  </a:lnTo>
                  <a:lnTo>
                    <a:pt x="15" y="0"/>
                  </a:lnTo>
                  <a:lnTo>
                    <a:pt x="1212" y="520"/>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0" name="Freeform 27"/>
            <p:cNvSpPr>
              <a:spLocks/>
            </p:cNvSpPr>
            <p:nvPr/>
          </p:nvSpPr>
          <p:spPr bwMode="auto">
            <a:xfrm>
              <a:off x="1769270" y="1429602"/>
              <a:ext cx="1128713" cy="579438"/>
            </a:xfrm>
            <a:custGeom>
              <a:avLst/>
              <a:gdLst>
                <a:gd name="T0" fmla="*/ 711 w 711"/>
                <a:gd name="T1" fmla="*/ 365 h 365"/>
                <a:gd name="T2" fmla="*/ 0 w 711"/>
                <a:gd name="T3" fmla="*/ 63 h 365"/>
                <a:gd name="T4" fmla="*/ 30 w 711"/>
                <a:gd name="T5" fmla="*/ 0 h 365"/>
                <a:gd name="T6" fmla="*/ 711 w 711"/>
                <a:gd name="T7" fmla="*/ 365 h 365"/>
              </a:gdLst>
              <a:ahLst/>
              <a:cxnLst>
                <a:cxn ang="0">
                  <a:pos x="T0" y="T1"/>
                </a:cxn>
                <a:cxn ang="0">
                  <a:pos x="T2" y="T3"/>
                </a:cxn>
                <a:cxn ang="0">
                  <a:pos x="T4" y="T5"/>
                </a:cxn>
                <a:cxn ang="0">
                  <a:pos x="T6" y="T7"/>
                </a:cxn>
              </a:cxnLst>
              <a:rect l="0" t="0" r="r" b="b"/>
              <a:pathLst>
                <a:path w="711" h="365">
                  <a:moveTo>
                    <a:pt x="711" y="365"/>
                  </a:moveTo>
                  <a:lnTo>
                    <a:pt x="0" y="63"/>
                  </a:lnTo>
                  <a:lnTo>
                    <a:pt x="30" y="0"/>
                  </a:lnTo>
                  <a:lnTo>
                    <a:pt x="711" y="365"/>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1" name="Freeform 28"/>
            <p:cNvSpPr>
              <a:spLocks/>
            </p:cNvSpPr>
            <p:nvPr/>
          </p:nvSpPr>
          <p:spPr bwMode="auto">
            <a:xfrm>
              <a:off x="2950370" y="6071453"/>
              <a:ext cx="719138" cy="754063"/>
            </a:xfrm>
            <a:custGeom>
              <a:avLst/>
              <a:gdLst>
                <a:gd name="T0" fmla="*/ 453 w 453"/>
                <a:gd name="T1" fmla="*/ 0 h 475"/>
                <a:gd name="T2" fmla="*/ 0 w 453"/>
                <a:gd name="T3" fmla="*/ 394 h 475"/>
                <a:gd name="T4" fmla="*/ 62 w 453"/>
                <a:gd name="T5" fmla="*/ 475 h 475"/>
                <a:gd name="T6" fmla="*/ 453 w 453"/>
                <a:gd name="T7" fmla="*/ 0 h 475"/>
              </a:gdLst>
              <a:ahLst/>
              <a:cxnLst>
                <a:cxn ang="0">
                  <a:pos x="T0" y="T1"/>
                </a:cxn>
                <a:cxn ang="0">
                  <a:pos x="T2" y="T3"/>
                </a:cxn>
                <a:cxn ang="0">
                  <a:pos x="T4" y="T5"/>
                </a:cxn>
                <a:cxn ang="0">
                  <a:pos x="T6" y="T7"/>
                </a:cxn>
              </a:cxnLst>
              <a:rect l="0" t="0" r="r" b="b"/>
              <a:pathLst>
                <a:path w="453" h="475">
                  <a:moveTo>
                    <a:pt x="453" y="0"/>
                  </a:moveTo>
                  <a:lnTo>
                    <a:pt x="0" y="394"/>
                  </a:lnTo>
                  <a:lnTo>
                    <a:pt x="62" y="475"/>
                  </a:lnTo>
                  <a:lnTo>
                    <a:pt x="453" y="0"/>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2" name="Freeform 29"/>
            <p:cNvSpPr>
              <a:spLocks/>
            </p:cNvSpPr>
            <p:nvPr/>
          </p:nvSpPr>
          <p:spPr bwMode="auto">
            <a:xfrm>
              <a:off x="6965157" y="5668228"/>
              <a:ext cx="706438" cy="1590675"/>
            </a:xfrm>
            <a:custGeom>
              <a:avLst/>
              <a:gdLst>
                <a:gd name="T0" fmla="*/ 313 w 445"/>
                <a:gd name="T1" fmla="*/ 1002 h 1002"/>
                <a:gd name="T2" fmla="*/ 0 w 445"/>
                <a:gd name="T3" fmla="*/ 0 h 1002"/>
                <a:gd name="T4" fmla="*/ 445 w 445"/>
                <a:gd name="T5" fmla="*/ 961 h 1002"/>
                <a:gd name="T6" fmla="*/ 313 w 445"/>
                <a:gd name="T7" fmla="*/ 1002 h 1002"/>
              </a:gdLst>
              <a:ahLst/>
              <a:cxnLst>
                <a:cxn ang="0">
                  <a:pos x="T0" y="T1"/>
                </a:cxn>
                <a:cxn ang="0">
                  <a:pos x="T2" y="T3"/>
                </a:cxn>
                <a:cxn ang="0">
                  <a:pos x="T4" y="T5"/>
                </a:cxn>
                <a:cxn ang="0">
                  <a:pos x="T6" y="T7"/>
                </a:cxn>
              </a:cxnLst>
              <a:rect l="0" t="0" r="r" b="b"/>
              <a:pathLst>
                <a:path w="445" h="1002">
                  <a:moveTo>
                    <a:pt x="313" y="1002"/>
                  </a:moveTo>
                  <a:lnTo>
                    <a:pt x="0" y="0"/>
                  </a:lnTo>
                  <a:lnTo>
                    <a:pt x="445" y="961"/>
                  </a:lnTo>
                  <a:lnTo>
                    <a:pt x="313" y="1002"/>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3" name="Freeform 30"/>
            <p:cNvSpPr>
              <a:spLocks/>
            </p:cNvSpPr>
            <p:nvPr/>
          </p:nvSpPr>
          <p:spPr bwMode="auto">
            <a:xfrm>
              <a:off x="7257257" y="5879365"/>
              <a:ext cx="427038" cy="782638"/>
            </a:xfrm>
            <a:custGeom>
              <a:avLst/>
              <a:gdLst>
                <a:gd name="T0" fmla="*/ 228 w 269"/>
                <a:gd name="T1" fmla="*/ 493 h 493"/>
                <a:gd name="T2" fmla="*/ 0 w 269"/>
                <a:gd name="T3" fmla="*/ 0 h 493"/>
                <a:gd name="T4" fmla="*/ 269 w 269"/>
                <a:gd name="T5" fmla="*/ 456 h 493"/>
                <a:gd name="T6" fmla="*/ 228 w 269"/>
                <a:gd name="T7" fmla="*/ 493 h 493"/>
              </a:gdLst>
              <a:ahLst/>
              <a:cxnLst>
                <a:cxn ang="0">
                  <a:pos x="T0" y="T1"/>
                </a:cxn>
                <a:cxn ang="0">
                  <a:pos x="T2" y="T3"/>
                </a:cxn>
                <a:cxn ang="0">
                  <a:pos x="T4" y="T5"/>
                </a:cxn>
                <a:cxn ang="0">
                  <a:pos x="T6" y="T7"/>
                </a:cxn>
              </a:cxnLst>
              <a:rect l="0" t="0" r="r" b="b"/>
              <a:pathLst>
                <a:path w="269" h="493">
                  <a:moveTo>
                    <a:pt x="228" y="493"/>
                  </a:moveTo>
                  <a:lnTo>
                    <a:pt x="0" y="0"/>
                  </a:lnTo>
                  <a:lnTo>
                    <a:pt x="269" y="456"/>
                  </a:lnTo>
                  <a:lnTo>
                    <a:pt x="228" y="493"/>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4" name="Freeform 31"/>
            <p:cNvSpPr>
              <a:spLocks/>
            </p:cNvSpPr>
            <p:nvPr/>
          </p:nvSpPr>
          <p:spPr bwMode="auto">
            <a:xfrm>
              <a:off x="9267032" y="3944203"/>
              <a:ext cx="1835150" cy="427038"/>
            </a:xfrm>
            <a:custGeom>
              <a:avLst/>
              <a:gdLst>
                <a:gd name="T0" fmla="*/ 0 w 1156"/>
                <a:gd name="T1" fmla="*/ 0 h 269"/>
                <a:gd name="T2" fmla="*/ 1156 w 1156"/>
                <a:gd name="T3" fmla="*/ 81 h 269"/>
                <a:gd name="T4" fmla="*/ 1130 w 1156"/>
                <a:gd name="T5" fmla="*/ 269 h 269"/>
                <a:gd name="T6" fmla="*/ 0 w 1156"/>
                <a:gd name="T7" fmla="*/ 0 h 269"/>
              </a:gdLst>
              <a:ahLst/>
              <a:cxnLst>
                <a:cxn ang="0">
                  <a:pos x="T0" y="T1"/>
                </a:cxn>
                <a:cxn ang="0">
                  <a:pos x="T2" y="T3"/>
                </a:cxn>
                <a:cxn ang="0">
                  <a:pos x="T4" y="T5"/>
                </a:cxn>
                <a:cxn ang="0">
                  <a:pos x="T6" y="T7"/>
                </a:cxn>
              </a:cxnLst>
              <a:rect l="0" t="0" r="r" b="b"/>
              <a:pathLst>
                <a:path w="1156" h="269">
                  <a:moveTo>
                    <a:pt x="0" y="0"/>
                  </a:moveTo>
                  <a:lnTo>
                    <a:pt x="1156" y="81"/>
                  </a:lnTo>
                  <a:lnTo>
                    <a:pt x="1130" y="269"/>
                  </a:lnTo>
                  <a:lnTo>
                    <a:pt x="0" y="0"/>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5" name="Freeform 32"/>
            <p:cNvSpPr>
              <a:spLocks/>
            </p:cNvSpPr>
            <p:nvPr/>
          </p:nvSpPr>
          <p:spPr bwMode="auto">
            <a:xfrm>
              <a:off x="9186070" y="986690"/>
              <a:ext cx="560388" cy="379413"/>
            </a:xfrm>
            <a:custGeom>
              <a:avLst/>
              <a:gdLst>
                <a:gd name="T0" fmla="*/ 0 w 353"/>
                <a:gd name="T1" fmla="*/ 239 h 239"/>
                <a:gd name="T2" fmla="*/ 320 w 353"/>
                <a:gd name="T3" fmla="*/ 0 h 239"/>
                <a:gd name="T4" fmla="*/ 353 w 353"/>
                <a:gd name="T5" fmla="*/ 77 h 239"/>
                <a:gd name="T6" fmla="*/ 0 w 353"/>
                <a:gd name="T7" fmla="*/ 239 h 239"/>
              </a:gdLst>
              <a:ahLst/>
              <a:cxnLst>
                <a:cxn ang="0">
                  <a:pos x="T0" y="T1"/>
                </a:cxn>
                <a:cxn ang="0">
                  <a:pos x="T2" y="T3"/>
                </a:cxn>
                <a:cxn ang="0">
                  <a:pos x="T4" y="T5"/>
                </a:cxn>
                <a:cxn ang="0">
                  <a:pos x="T6" y="T7"/>
                </a:cxn>
              </a:cxnLst>
              <a:rect l="0" t="0" r="r" b="b"/>
              <a:pathLst>
                <a:path w="353" h="239">
                  <a:moveTo>
                    <a:pt x="0" y="239"/>
                  </a:moveTo>
                  <a:lnTo>
                    <a:pt x="320" y="0"/>
                  </a:lnTo>
                  <a:lnTo>
                    <a:pt x="353" y="77"/>
                  </a:lnTo>
                  <a:lnTo>
                    <a:pt x="0" y="239"/>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sp>
        <p:nvSpPr>
          <p:cNvPr id="2" name="TextBox 1"/>
          <p:cNvSpPr txBox="1"/>
          <p:nvPr/>
        </p:nvSpPr>
        <p:spPr>
          <a:xfrm>
            <a:off x="2653072" y="2452577"/>
            <a:ext cx="6885856" cy="1710661"/>
          </a:xfrm>
          <a:prstGeom prst="rect">
            <a:avLst/>
          </a:prstGeom>
          <a:noFill/>
        </p:spPr>
        <p:txBody>
          <a:bodyPr wrap="square" lIns="91440" tIns="45720" rIns="91440" bIns="45720"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E32127"/>
                </a:solidFill>
                <a:effectLst/>
                <a:uLnTx/>
                <a:uFillTx/>
                <a:latin typeface="Cambria" panose="02040503050406030204" pitchFamily="18" charset="0"/>
                <a:ea typeface="Cambria" panose="02040503050406030204" pitchFamily="18" charset="0"/>
                <a:cs typeface="Times New Roman" panose="02020603050405020304" pitchFamily="18" charset="0"/>
              </a:rPr>
              <a:t>KHỞI ĐỘNG</a:t>
            </a:r>
          </a:p>
        </p:txBody>
      </p:sp>
    </p:spTree>
    <p:extLst>
      <p:ext uri="{BB962C8B-B14F-4D97-AF65-F5344CB8AC3E}">
        <p14:creationId xmlns:p14="http://schemas.microsoft.com/office/powerpoint/2010/main" val="7409136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25"/>
                                        </p:tgtEl>
                                        <p:attrNameLst>
                                          <p:attrName>style.visibility</p:attrName>
                                        </p:attrNameLst>
                                      </p:cBhvr>
                                      <p:to>
                                        <p:strVal val="visible"/>
                                      </p:to>
                                    </p:set>
                                    <p:anim calcmode="lin" valueType="num">
                                      <p:cBhvr>
                                        <p:cTn id="7" dur="500" fill="hold"/>
                                        <p:tgtEl>
                                          <p:spTgt spid="1025"/>
                                        </p:tgtEl>
                                        <p:attrNameLst>
                                          <p:attrName>ppt_w</p:attrName>
                                        </p:attrNameLst>
                                      </p:cBhvr>
                                      <p:tavLst>
                                        <p:tav tm="0">
                                          <p:val>
                                            <p:fltVal val="0"/>
                                          </p:val>
                                        </p:tav>
                                        <p:tav tm="100000">
                                          <p:val>
                                            <p:strVal val="#ppt_w"/>
                                          </p:val>
                                        </p:tav>
                                      </p:tavLst>
                                    </p:anim>
                                    <p:anim calcmode="lin" valueType="num">
                                      <p:cBhvr>
                                        <p:cTn id="8" dur="500" fill="hold"/>
                                        <p:tgtEl>
                                          <p:spTgt spid="1025"/>
                                        </p:tgtEl>
                                        <p:attrNameLst>
                                          <p:attrName>ppt_h</p:attrName>
                                        </p:attrNameLst>
                                      </p:cBhvr>
                                      <p:tavLst>
                                        <p:tav tm="0">
                                          <p:val>
                                            <p:fltVal val="0"/>
                                          </p:val>
                                        </p:tav>
                                        <p:tav tm="100000">
                                          <p:val>
                                            <p:strVal val="#ppt_h"/>
                                          </p:val>
                                        </p:tav>
                                      </p:tavLst>
                                    </p:anim>
                                    <p:animEffect transition="in" filter="fade">
                                      <p:cBhvr>
                                        <p:cTn id="9" dur="500"/>
                                        <p:tgtEl>
                                          <p:spTgt spid="1025"/>
                                        </p:tgtEl>
                                      </p:cBhvr>
                                    </p:animEffect>
                                  </p:childTnLst>
                                </p:cTn>
                              </p:par>
                              <p:par>
                                <p:cTn id="10" presetID="53" presetClass="entr" presetSubtype="16" fill="hold" nodeType="withEffect">
                                  <p:stCondLst>
                                    <p:cond delay="0"/>
                                  </p:stCondLst>
                                  <p:childTnLst>
                                    <p:set>
                                      <p:cBhvr>
                                        <p:cTn id="11" dur="1" fill="hold">
                                          <p:stCondLst>
                                            <p:cond delay="0"/>
                                          </p:stCondLst>
                                        </p:cTn>
                                        <p:tgtEl>
                                          <p:spTgt spid="643"/>
                                        </p:tgtEl>
                                        <p:attrNameLst>
                                          <p:attrName>style.visibility</p:attrName>
                                        </p:attrNameLst>
                                      </p:cBhvr>
                                      <p:to>
                                        <p:strVal val="visible"/>
                                      </p:to>
                                    </p:set>
                                    <p:anim calcmode="lin" valueType="num">
                                      <p:cBhvr>
                                        <p:cTn id="12" dur="500" fill="hold"/>
                                        <p:tgtEl>
                                          <p:spTgt spid="643"/>
                                        </p:tgtEl>
                                        <p:attrNameLst>
                                          <p:attrName>ppt_w</p:attrName>
                                        </p:attrNameLst>
                                      </p:cBhvr>
                                      <p:tavLst>
                                        <p:tav tm="0">
                                          <p:val>
                                            <p:fltVal val="0"/>
                                          </p:val>
                                        </p:tav>
                                        <p:tav tm="100000">
                                          <p:val>
                                            <p:strVal val="#ppt_w"/>
                                          </p:val>
                                        </p:tav>
                                      </p:tavLst>
                                    </p:anim>
                                    <p:anim calcmode="lin" valueType="num">
                                      <p:cBhvr>
                                        <p:cTn id="13" dur="500" fill="hold"/>
                                        <p:tgtEl>
                                          <p:spTgt spid="643"/>
                                        </p:tgtEl>
                                        <p:attrNameLst>
                                          <p:attrName>ppt_h</p:attrName>
                                        </p:attrNameLst>
                                      </p:cBhvr>
                                      <p:tavLst>
                                        <p:tav tm="0">
                                          <p:val>
                                            <p:fltVal val="0"/>
                                          </p:val>
                                        </p:tav>
                                        <p:tav tm="100000">
                                          <p:val>
                                            <p:strVal val="#ppt_h"/>
                                          </p:val>
                                        </p:tav>
                                      </p:tavLst>
                                    </p:anim>
                                    <p:animEffect transition="in" filter="fade">
                                      <p:cBhvr>
                                        <p:cTn id="14" dur="500"/>
                                        <p:tgtEl>
                                          <p:spTgt spid="643"/>
                                        </p:tgtEl>
                                      </p:cBhvr>
                                    </p:animEffect>
                                  </p:childTnLst>
                                </p:cTn>
                              </p:par>
                              <p:par>
                                <p:cTn id="15" presetID="53" presetClass="entr" presetSubtype="16" fill="hold" nodeType="withEffect">
                                  <p:stCondLst>
                                    <p:cond delay="0"/>
                                  </p:stCondLst>
                                  <p:childTnLst>
                                    <p:set>
                                      <p:cBhvr>
                                        <p:cTn id="16" dur="1" fill="hold">
                                          <p:stCondLst>
                                            <p:cond delay="0"/>
                                          </p:stCondLst>
                                        </p:cTn>
                                        <p:tgtEl>
                                          <p:spTgt spid="644"/>
                                        </p:tgtEl>
                                        <p:attrNameLst>
                                          <p:attrName>style.visibility</p:attrName>
                                        </p:attrNameLst>
                                      </p:cBhvr>
                                      <p:to>
                                        <p:strVal val="visible"/>
                                      </p:to>
                                    </p:set>
                                    <p:anim calcmode="lin" valueType="num">
                                      <p:cBhvr>
                                        <p:cTn id="17" dur="500" fill="hold"/>
                                        <p:tgtEl>
                                          <p:spTgt spid="644"/>
                                        </p:tgtEl>
                                        <p:attrNameLst>
                                          <p:attrName>ppt_w</p:attrName>
                                        </p:attrNameLst>
                                      </p:cBhvr>
                                      <p:tavLst>
                                        <p:tav tm="0">
                                          <p:val>
                                            <p:fltVal val="0"/>
                                          </p:val>
                                        </p:tav>
                                        <p:tav tm="100000">
                                          <p:val>
                                            <p:strVal val="#ppt_w"/>
                                          </p:val>
                                        </p:tav>
                                      </p:tavLst>
                                    </p:anim>
                                    <p:anim calcmode="lin" valueType="num">
                                      <p:cBhvr>
                                        <p:cTn id="18" dur="500" fill="hold"/>
                                        <p:tgtEl>
                                          <p:spTgt spid="644"/>
                                        </p:tgtEl>
                                        <p:attrNameLst>
                                          <p:attrName>ppt_h</p:attrName>
                                        </p:attrNameLst>
                                      </p:cBhvr>
                                      <p:tavLst>
                                        <p:tav tm="0">
                                          <p:val>
                                            <p:fltVal val="0"/>
                                          </p:val>
                                        </p:tav>
                                        <p:tav tm="100000">
                                          <p:val>
                                            <p:strVal val="#ppt_h"/>
                                          </p:val>
                                        </p:tav>
                                      </p:tavLst>
                                    </p:anim>
                                    <p:animEffect transition="in" filter="fade">
                                      <p:cBhvr>
                                        <p:cTn id="19" dur="500"/>
                                        <p:tgtEl>
                                          <p:spTgt spid="644"/>
                                        </p:tgtEl>
                                      </p:cBhvr>
                                    </p:animEffect>
                                  </p:childTnLst>
                                </p:cTn>
                              </p:par>
                              <p:par>
                                <p:cTn id="20" presetID="53" presetClass="entr" presetSubtype="16" fill="hold" nodeType="withEffect">
                                  <p:stCondLst>
                                    <p:cond delay="0"/>
                                  </p:stCondLst>
                                  <p:childTnLst>
                                    <p:set>
                                      <p:cBhvr>
                                        <p:cTn id="21" dur="1" fill="hold">
                                          <p:stCondLst>
                                            <p:cond delay="0"/>
                                          </p:stCondLst>
                                        </p:cTn>
                                        <p:tgtEl>
                                          <p:spTgt spid="640"/>
                                        </p:tgtEl>
                                        <p:attrNameLst>
                                          <p:attrName>style.visibility</p:attrName>
                                        </p:attrNameLst>
                                      </p:cBhvr>
                                      <p:to>
                                        <p:strVal val="visible"/>
                                      </p:to>
                                    </p:set>
                                    <p:anim calcmode="lin" valueType="num">
                                      <p:cBhvr>
                                        <p:cTn id="22" dur="500" fill="hold"/>
                                        <p:tgtEl>
                                          <p:spTgt spid="640"/>
                                        </p:tgtEl>
                                        <p:attrNameLst>
                                          <p:attrName>ppt_w</p:attrName>
                                        </p:attrNameLst>
                                      </p:cBhvr>
                                      <p:tavLst>
                                        <p:tav tm="0">
                                          <p:val>
                                            <p:fltVal val="0"/>
                                          </p:val>
                                        </p:tav>
                                        <p:tav tm="100000">
                                          <p:val>
                                            <p:strVal val="#ppt_w"/>
                                          </p:val>
                                        </p:tav>
                                      </p:tavLst>
                                    </p:anim>
                                    <p:anim calcmode="lin" valueType="num">
                                      <p:cBhvr>
                                        <p:cTn id="23" dur="500" fill="hold"/>
                                        <p:tgtEl>
                                          <p:spTgt spid="640"/>
                                        </p:tgtEl>
                                        <p:attrNameLst>
                                          <p:attrName>ppt_h</p:attrName>
                                        </p:attrNameLst>
                                      </p:cBhvr>
                                      <p:tavLst>
                                        <p:tav tm="0">
                                          <p:val>
                                            <p:fltVal val="0"/>
                                          </p:val>
                                        </p:tav>
                                        <p:tav tm="100000">
                                          <p:val>
                                            <p:strVal val="#ppt_h"/>
                                          </p:val>
                                        </p:tav>
                                      </p:tavLst>
                                    </p:anim>
                                    <p:animEffect transition="in" filter="fade">
                                      <p:cBhvr>
                                        <p:cTn id="24" dur="500"/>
                                        <p:tgtEl>
                                          <p:spTgt spid="640"/>
                                        </p:tgtEl>
                                      </p:cBhvr>
                                    </p:animEffect>
                                  </p:childTnLst>
                                </p:cTn>
                              </p:par>
                              <p:par>
                                <p:cTn id="25" presetID="53" presetClass="entr" presetSubtype="16" fill="hold" nodeType="withEffect">
                                  <p:stCondLst>
                                    <p:cond delay="0"/>
                                  </p:stCondLst>
                                  <p:childTnLst>
                                    <p:set>
                                      <p:cBhvr>
                                        <p:cTn id="26" dur="1" fill="hold">
                                          <p:stCondLst>
                                            <p:cond delay="0"/>
                                          </p:stCondLst>
                                        </p:cTn>
                                        <p:tgtEl>
                                          <p:spTgt spid="642"/>
                                        </p:tgtEl>
                                        <p:attrNameLst>
                                          <p:attrName>style.visibility</p:attrName>
                                        </p:attrNameLst>
                                      </p:cBhvr>
                                      <p:to>
                                        <p:strVal val="visible"/>
                                      </p:to>
                                    </p:set>
                                    <p:anim calcmode="lin" valueType="num">
                                      <p:cBhvr>
                                        <p:cTn id="27" dur="500" fill="hold"/>
                                        <p:tgtEl>
                                          <p:spTgt spid="642"/>
                                        </p:tgtEl>
                                        <p:attrNameLst>
                                          <p:attrName>ppt_w</p:attrName>
                                        </p:attrNameLst>
                                      </p:cBhvr>
                                      <p:tavLst>
                                        <p:tav tm="0">
                                          <p:val>
                                            <p:fltVal val="0"/>
                                          </p:val>
                                        </p:tav>
                                        <p:tav tm="100000">
                                          <p:val>
                                            <p:strVal val="#ppt_w"/>
                                          </p:val>
                                        </p:tav>
                                      </p:tavLst>
                                    </p:anim>
                                    <p:anim calcmode="lin" valueType="num">
                                      <p:cBhvr>
                                        <p:cTn id="28" dur="500" fill="hold"/>
                                        <p:tgtEl>
                                          <p:spTgt spid="642"/>
                                        </p:tgtEl>
                                        <p:attrNameLst>
                                          <p:attrName>ppt_h</p:attrName>
                                        </p:attrNameLst>
                                      </p:cBhvr>
                                      <p:tavLst>
                                        <p:tav tm="0">
                                          <p:val>
                                            <p:fltVal val="0"/>
                                          </p:val>
                                        </p:tav>
                                        <p:tav tm="100000">
                                          <p:val>
                                            <p:strVal val="#ppt_h"/>
                                          </p:val>
                                        </p:tav>
                                      </p:tavLst>
                                    </p:anim>
                                    <p:animEffect transition="in" filter="fade">
                                      <p:cBhvr>
                                        <p:cTn id="29" dur="500"/>
                                        <p:tgtEl>
                                          <p:spTgt spid="642"/>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5"/>
          <p:cNvSpPr txBox="1">
            <a:spLocks noGrp="1"/>
          </p:cNvSpPr>
          <p:nvPr>
            <p:ph type="title"/>
          </p:nvPr>
        </p:nvSpPr>
        <p:spPr>
          <a:xfrm>
            <a:off x="960000" y="609600"/>
            <a:ext cx="10272000" cy="763600"/>
          </a:xfrm>
          <a:prstGeom prst="rect">
            <a:avLst/>
          </a:prstGeom>
        </p:spPr>
        <p:txBody>
          <a:bodyPr spcFirstLastPara="1" wrap="square" lIns="121900" tIns="121900" rIns="121900" bIns="121900" anchor="t" anchorCtr="0">
            <a:noAutofit/>
          </a:bodyPr>
          <a:lstStyle/>
          <a:p>
            <a:r>
              <a:rPr lang="en-US" sz="4000" dirty="0" err="1">
                <a:latin typeface="Cambria" panose="02040503050406030204" pitchFamily="18" charset="0"/>
                <a:ea typeface="Cambria" panose="02040503050406030204" pitchFamily="18" charset="0"/>
                <a:cs typeface="Calibri" panose="020F0502020204030204" pitchFamily="34" charset="0"/>
              </a:rPr>
              <a:t>Câu</a:t>
            </a:r>
            <a:r>
              <a:rPr lang="en-US" sz="4000" dirty="0">
                <a:latin typeface="Cambria" panose="02040503050406030204" pitchFamily="18" charset="0"/>
                <a:ea typeface="Cambria" panose="02040503050406030204" pitchFamily="18" charset="0"/>
                <a:cs typeface="Calibri" panose="020F0502020204030204" pitchFamily="34" charset="0"/>
              </a:rPr>
              <a:t> 11: 4 </a:t>
            </a:r>
            <a:r>
              <a:rPr lang="en-US" sz="4000" dirty="0" err="1">
                <a:latin typeface="Cambria" panose="02040503050406030204" pitchFamily="18" charset="0"/>
                <a:ea typeface="Cambria" panose="02040503050406030204" pitchFamily="18" charset="0"/>
                <a:cs typeface="Calibri" panose="020F0502020204030204" pitchFamily="34" charset="0"/>
              </a:rPr>
              <a:t>tấn</a:t>
            </a:r>
            <a:r>
              <a:rPr lang="en-US" sz="4000" dirty="0">
                <a:latin typeface="Cambria" panose="02040503050406030204" pitchFamily="18" charset="0"/>
                <a:ea typeface="Cambria" panose="02040503050406030204" pitchFamily="18" charset="0"/>
                <a:cs typeface="Calibri" panose="020F0502020204030204" pitchFamily="34" charset="0"/>
              </a:rPr>
              <a:t> = …?...kg?</a:t>
            </a:r>
            <a:endParaRPr sz="4000" dirty="0">
              <a:latin typeface="Cambria" panose="02040503050406030204" pitchFamily="18" charset="0"/>
              <a:ea typeface="Cambria" panose="02040503050406030204" pitchFamily="18" charset="0"/>
              <a:cs typeface="Calibri" panose="020F0502020204030204" pitchFamily="34" charset="0"/>
            </a:endParaRPr>
          </a:p>
        </p:txBody>
      </p:sp>
      <p:sp>
        <p:nvSpPr>
          <p:cNvPr id="254" name="Google Shape;254;p35"/>
          <p:cNvSpPr/>
          <p:nvPr/>
        </p:nvSpPr>
        <p:spPr>
          <a:xfrm>
            <a:off x="406931" y="166935"/>
            <a:ext cx="1106136" cy="1106136"/>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5" name="Google Shape;255;p35"/>
          <p:cNvSpPr/>
          <p:nvPr/>
        </p:nvSpPr>
        <p:spPr>
          <a:xfrm rot="10800000">
            <a:off x="10678932" y="5562600"/>
            <a:ext cx="1106136" cy="1106136"/>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 name="Rounded Rectangle 4">
            <a:extLst>
              <a:ext uri="{FF2B5EF4-FFF2-40B4-BE49-F238E27FC236}">
                <a16:creationId xmlns:a16="http://schemas.microsoft.com/office/drawing/2014/main" id="{A9103582-FD72-4DBA-AEB7-3B57FF74352C}"/>
              </a:ext>
            </a:extLst>
          </p:cNvPr>
          <p:cNvSpPr/>
          <p:nvPr/>
        </p:nvSpPr>
        <p:spPr>
          <a:xfrm>
            <a:off x="2344163" y="2643079"/>
            <a:ext cx="3505200" cy="794682"/>
          </a:xfrm>
          <a:prstGeom prst="roundRect">
            <a:avLst/>
          </a:prstGeom>
          <a:solidFill>
            <a:schemeClr val="bg2">
              <a:lumMod val="20000"/>
              <a:lumOff val="80000"/>
            </a:schemeClr>
          </a:solidFill>
          <a:ln w="25400" cap="flat" cmpd="sng" algn="ctr">
            <a:solidFill>
              <a:schemeClr val="tx1">
                <a:lumMod val="95000"/>
                <a:lumOff val="5000"/>
              </a:schemeClr>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a:solidFill>
                  <a:prstClr val="black"/>
                </a:solidFill>
                <a:latin typeface="Cambria" panose="02040503050406030204" pitchFamily="18" charset="0"/>
                <a:ea typeface="Cambria" panose="02040503050406030204" pitchFamily="18" charset="0"/>
              </a:rPr>
              <a:t>4 000 </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Rounded Rectangle 11">
            <a:extLst>
              <a:ext uri="{FF2B5EF4-FFF2-40B4-BE49-F238E27FC236}">
                <a16:creationId xmlns:a16="http://schemas.microsoft.com/office/drawing/2014/main" id="{A1E5BD1D-031F-4AF1-A6A4-9AA52B04A11B}"/>
              </a:ext>
            </a:extLst>
          </p:cNvPr>
          <p:cNvSpPr/>
          <p:nvPr/>
        </p:nvSpPr>
        <p:spPr>
          <a:xfrm>
            <a:off x="7056783" y="2658321"/>
            <a:ext cx="3505200" cy="794682"/>
          </a:xfrm>
          <a:prstGeom prst="roundRect">
            <a:avLst/>
          </a:prstGeom>
          <a:solidFill>
            <a:srgbClr val="00B0F0">
              <a:alpha val="69804"/>
            </a:srgbClr>
          </a:solidFill>
          <a:ln w="25400" cap="flat" cmpd="sng" algn="ctr">
            <a:solidFill>
              <a:schemeClr val="tx1">
                <a:lumMod val="95000"/>
                <a:lumOff val="5000"/>
              </a:schemeClr>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40</a:t>
            </a:r>
          </a:p>
        </p:txBody>
      </p:sp>
      <p:sp>
        <p:nvSpPr>
          <p:cNvPr id="8" name="Rounded Rectangle 12">
            <a:extLst>
              <a:ext uri="{FF2B5EF4-FFF2-40B4-BE49-F238E27FC236}">
                <a16:creationId xmlns:a16="http://schemas.microsoft.com/office/drawing/2014/main" id="{9854A01D-C2D6-4BDD-9769-73C9A31C74AE}"/>
              </a:ext>
            </a:extLst>
          </p:cNvPr>
          <p:cNvSpPr/>
          <p:nvPr/>
        </p:nvSpPr>
        <p:spPr>
          <a:xfrm>
            <a:off x="2377521" y="4558368"/>
            <a:ext cx="3505200" cy="794682"/>
          </a:xfrm>
          <a:prstGeom prst="roundRect">
            <a:avLst/>
          </a:prstGeom>
          <a:solidFill>
            <a:srgbClr val="94E76E"/>
          </a:solidFill>
          <a:ln w="25400" cap="flat" cmpd="sng" algn="ctr">
            <a:solidFill>
              <a:schemeClr val="tx1">
                <a:lumMod val="95000"/>
                <a:lumOff val="5000"/>
              </a:schemeClr>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400</a:t>
            </a:r>
          </a:p>
        </p:txBody>
      </p:sp>
      <p:sp>
        <p:nvSpPr>
          <p:cNvPr id="9" name="Rounded Rectangle 13">
            <a:extLst>
              <a:ext uri="{FF2B5EF4-FFF2-40B4-BE49-F238E27FC236}">
                <a16:creationId xmlns:a16="http://schemas.microsoft.com/office/drawing/2014/main" id="{9DE27199-CA65-4B26-BAB7-5937D17F4295}"/>
              </a:ext>
            </a:extLst>
          </p:cNvPr>
          <p:cNvSpPr/>
          <p:nvPr/>
        </p:nvSpPr>
        <p:spPr>
          <a:xfrm>
            <a:off x="7086600" y="4558368"/>
            <a:ext cx="3505200" cy="794682"/>
          </a:xfrm>
          <a:prstGeom prst="roundRect">
            <a:avLst/>
          </a:prstGeom>
          <a:solidFill>
            <a:srgbClr val="FF9966">
              <a:alpha val="69804"/>
            </a:srgbClr>
          </a:solidFill>
          <a:ln w="25400" cap="flat" cmpd="sng" algn="ctr">
            <a:solidFill>
              <a:schemeClr val="tx1">
                <a:lumMod val="95000"/>
                <a:lumOff val="5000"/>
              </a:schemeClr>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4</a:t>
            </a:r>
          </a:p>
        </p:txBody>
      </p:sp>
      <p:grpSp>
        <p:nvGrpSpPr>
          <p:cNvPr id="10" name="Google Shape;6759;p63">
            <a:extLst>
              <a:ext uri="{FF2B5EF4-FFF2-40B4-BE49-F238E27FC236}">
                <a16:creationId xmlns:a16="http://schemas.microsoft.com/office/drawing/2014/main" id="{BFA8B64E-7E80-4CB4-ABA7-93EC5DECC88F}"/>
              </a:ext>
            </a:extLst>
          </p:cNvPr>
          <p:cNvGrpSpPr/>
          <p:nvPr/>
        </p:nvGrpSpPr>
        <p:grpSpPr>
          <a:xfrm>
            <a:off x="1690772" y="2378130"/>
            <a:ext cx="1210258" cy="1187340"/>
            <a:chOff x="6897400" y="3081200"/>
            <a:chExt cx="653225" cy="702100"/>
          </a:xfrm>
        </p:grpSpPr>
        <p:sp>
          <p:nvSpPr>
            <p:cNvPr id="11" name="Google Shape;6760;p63">
              <a:extLst>
                <a:ext uri="{FF2B5EF4-FFF2-40B4-BE49-F238E27FC236}">
                  <a16:creationId xmlns:a16="http://schemas.microsoft.com/office/drawing/2014/main" id="{D39D96CD-00CC-4BC3-A534-F7FBD0F84A6B}"/>
                </a:ext>
              </a:extLst>
            </p:cNvPr>
            <p:cNvSpPr/>
            <p:nvPr/>
          </p:nvSpPr>
          <p:spPr>
            <a:xfrm>
              <a:off x="7054775" y="3516100"/>
              <a:ext cx="279725" cy="178775"/>
            </a:xfrm>
            <a:custGeom>
              <a:avLst/>
              <a:gdLst/>
              <a:ahLst/>
              <a:cxnLst/>
              <a:rect l="l" t="t" r="r" b="b"/>
              <a:pathLst>
                <a:path w="11189" h="7151" extrusionOk="0">
                  <a:moveTo>
                    <a:pt x="1" y="0"/>
                  </a:moveTo>
                  <a:lnTo>
                    <a:pt x="1" y="7150"/>
                  </a:lnTo>
                  <a:lnTo>
                    <a:pt x="11188" y="7150"/>
                  </a:lnTo>
                  <a:lnTo>
                    <a:pt x="11188" y="0"/>
                  </a:ln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 name="Google Shape;6761;p63">
              <a:extLst>
                <a:ext uri="{FF2B5EF4-FFF2-40B4-BE49-F238E27FC236}">
                  <a16:creationId xmlns:a16="http://schemas.microsoft.com/office/drawing/2014/main" id="{868F7F40-E06D-4ACF-9012-F943AD8FC6F9}"/>
                </a:ext>
              </a:extLst>
            </p:cNvPr>
            <p:cNvSpPr/>
            <p:nvPr/>
          </p:nvSpPr>
          <p:spPr>
            <a:xfrm>
              <a:off x="7162050" y="3139250"/>
              <a:ext cx="329850" cy="644050"/>
            </a:xfrm>
            <a:custGeom>
              <a:avLst/>
              <a:gdLst/>
              <a:ahLst/>
              <a:cxnLst/>
              <a:rect l="l" t="t" r="r" b="b"/>
              <a:pathLst>
                <a:path w="13194" h="25762" extrusionOk="0">
                  <a:moveTo>
                    <a:pt x="0" y="1"/>
                  </a:moveTo>
                  <a:lnTo>
                    <a:pt x="0" y="10134"/>
                  </a:lnTo>
                  <a:lnTo>
                    <a:pt x="1306" y="11438"/>
                  </a:lnTo>
                  <a:lnTo>
                    <a:pt x="5807" y="23441"/>
                  </a:lnTo>
                  <a:cubicBezTo>
                    <a:pt x="6346" y="24874"/>
                    <a:pt x="7707" y="25762"/>
                    <a:pt x="9155" y="25762"/>
                  </a:cubicBezTo>
                  <a:cubicBezTo>
                    <a:pt x="9572" y="25762"/>
                    <a:pt x="9997" y="25689"/>
                    <a:pt x="10410" y="25533"/>
                  </a:cubicBezTo>
                  <a:cubicBezTo>
                    <a:pt x="12257" y="24837"/>
                    <a:pt x="13194" y="22776"/>
                    <a:pt x="12502" y="20929"/>
                  </a:cubicBezTo>
                  <a:lnTo>
                    <a:pt x="4652" y="1"/>
                  </a:ln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 name="Google Shape;6762;p63">
              <a:extLst>
                <a:ext uri="{FF2B5EF4-FFF2-40B4-BE49-F238E27FC236}">
                  <a16:creationId xmlns:a16="http://schemas.microsoft.com/office/drawing/2014/main" id="{33CF2176-B900-4096-8EF6-C3622F542890}"/>
                </a:ext>
              </a:extLst>
            </p:cNvPr>
            <p:cNvSpPr/>
            <p:nvPr/>
          </p:nvSpPr>
          <p:spPr>
            <a:xfrm>
              <a:off x="6897400" y="3081200"/>
              <a:ext cx="380975" cy="702075"/>
            </a:xfrm>
            <a:custGeom>
              <a:avLst/>
              <a:gdLst/>
              <a:ahLst/>
              <a:cxnLst/>
              <a:rect l="l" t="t" r="r" b="b"/>
              <a:pathLst>
                <a:path w="15239" h="28083" extrusionOk="0">
                  <a:moveTo>
                    <a:pt x="11890" y="0"/>
                  </a:moveTo>
                  <a:cubicBezTo>
                    <a:pt x="10398" y="0"/>
                    <a:pt x="9065" y="925"/>
                    <a:pt x="8541" y="2320"/>
                  </a:cubicBezTo>
                  <a:lnTo>
                    <a:pt x="694" y="23251"/>
                  </a:lnTo>
                  <a:cubicBezTo>
                    <a:pt x="1" y="25099"/>
                    <a:pt x="938" y="27160"/>
                    <a:pt x="2785" y="27854"/>
                  </a:cubicBezTo>
                  <a:cubicBezTo>
                    <a:pt x="3199" y="28009"/>
                    <a:pt x="3623" y="28082"/>
                    <a:pt x="4039" y="28082"/>
                  </a:cubicBezTo>
                  <a:cubicBezTo>
                    <a:pt x="5487" y="28082"/>
                    <a:pt x="6850" y="27197"/>
                    <a:pt x="7389" y="25763"/>
                  </a:cubicBezTo>
                  <a:lnTo>
                    <a:pt x="11890" y="13758"/>
                  </a:lnTo>
                  <a:lnTo>
                    <a:pt x="11890" y="10475"/>
                  </a:lnTo>
                  <a:cubicBezTo>
                    <a:pt x="11890" y="7423"/>
                    <a:pt x="13092" y="4493"/>
                    <a:pt x="15238" y="2323"/>
                  </a:cubicBezTo>
                  <a:cubicBezTo>
                    <a:pt x="14715" y="925"/>
                    <a:pt x="13381" y="0"/>
                    <a:pt x="11890"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 name="Google Shape;6763;p63">
              <a:extLst>
                <a:ext uri="{FF2B5EF4-FFF2-40B4-BE49-F238E27FC236}">
                  <a16:creationId xmlns:a16="http://schemas.microsoft.com/office/drawing/2014/main" id="{1EC97299-EA88-4478-8D23-259F6F60F291}"/>
                </a:ext>
              </a:extLst>
            </p:cNvPr>
            <p:cNvSpPr/>
            <p:nvPr/>
          </p:nvSpPr>
          <p:spPr>
            <a:xfrm>
              <a:off x="7040825" y="3358075"/>
              <a:ext cx="82950" cy="66100"/>
            </a:xfrm>
            <a:custGeom>
              <a:avLst/>
              <a:gdLst/>
              <a:ahLst/>
              <a:cxnLst/>
              <a:rect l="l" t="t" r="r" b="b"/>
              <a:pathLst>
                <a:path w="3318" h="2644" extrusionOk="0">
                  <a:moveTo>
                    <a:pt x="1659" y="0"/>
                  </a:moveTo>
                  <a:cubicBezTo>
                    <a:pt x="743" y="0"/>
                    <a:pt x="0" y="592"/>
                    <a:pt x="0" y="1322"/>
                  </a:cubicBezTo>
                  <a:cubicBezTo>
                    <a:pt x="0" y="2053"/>
                    <a:pt x="743" y="2643"/>
                    <a:pt x="1659" y="2643"/>
                  </a:cubicBezTo>
                  <a:cubicBezTo>
                    <a:pt x="2575" y="2643"/>
                    <a:pt x="3318" y="2053"/>
                    <a:pt x="3318" y="1322"/>
                  </a:cubicBezTo>
                  <a:cubicBezTo>
                    <a:pt x="3318" y="592"/>
                    <a:pt x="2575" y="0"/>
                    <a:pt x="1659"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 name="Google Shape;6764;p63">
              <a:extLst>
                <a:ext uri="{FF2B5EF4-FFF2-40B4-BE49-F238E27FC236}">
                  <a16:creationId xmlns:a16="http://schemas.microsoft.com/office/drawing/2014/main" id="{13F44969-6D33-4D14-8763-0F1D197805AA}"/>
                </a:ext>
              </a:extLst>
            </p:cNvPr>
            <p:cNvSpPr/>
            <p:nvPr/>
          </p:nvSpPr>
          <p:spPr>
            <a:xfrm>
              <a:off x="7265550" y="3358075"/>
              <a:ext cx="82975" cy="66100"/>
            </a:xfrm>
            <a:custGeom>
              <a:avLst/>
              <a:gdLst/>
              <a:ahLst/>
              <a:cxnLst/>
              <a:rect l="l" t="t" r="r" b="b"/>
              <a:pathLst>
                <a:path w="3319" h="2644" extrusionOk="0">
                  <a:moveTo>
                    <a:pt x="1660" y="0"/>
                  </a:moveTo>
                  <a:cubicBezTo>
                    <a:pt x="743" y="0"/>
                    <a:pt x="1" y="592"/>
                    <a:pt x="1" y="1322"/>
                  </a:cubicBezTo>
                  <a:cubicBezTo>
                    <a:pt x="1" y="2053"/>
                    <a:pt x="743" y="2643"/>
                    <a:pt x="1660" y="2643"/>
                  </a:cubicBezTo>
                  <a:cubicBezTo>
                    <a:pt x="2575" y="2643"/>
                    <a:pt x="3319" y="2053"/>
                    <a:pt x="3319" y="1322"/>
                  </a:cubicBezTo>
                  <a:cubicBezTo>
                    <a:pt x="3319" y="592"/>
                    <a:pt x="2575" y="0"/>
                    <a:pt x="166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 name="Google Shape;6765;p63">
              <a:extLst>
                <a:ext uri="{FF2B5EF4-FFF2-40B4-BE49-F238E27FC236}">
                  <a16:creationId xmlns:a16="http://schemas.microsoft.com/office/drawing/2014/main" id="{D286099C-D3C6-408E-A3D7-F585EFE307CD}"/>
                </a:ext>
              </a:extLst>
            </p:cNvPr>
            <p:cNvSpPr/>
            <p:nvPr/>
          </p:nvSpPr>
          <p:spPr>
            <a:xfrm>
              <a:off x="7095825" y="3331825"/>
              <a:ext cx="21200" cy="38200"/>
            </a:xfrm>
            <a:custGeom>
              <a:avLst/>
              <a:gdLst/>
              <a:ahLst/>
              <a:cxnLst/>
              <a:rect l="l" t="t" r="r" b="b"/>
              <a:pathLst>
                <a:path w="848" h="1528" extrusionOk="0">
                  <a:moveTo>
                    <a:pt x="424" y="0"/>
                  </a:moveTo>
                  <a:cubicBezTo>
                    <a:pt x="192" y="0"/>
                    <a:pt x="0" y="191"/>
                    <a:pt x="0" y="424"/>
                  </a:cubicBezTo>
                  <a:lnTo>
                    <a:pt x="0" y="1103"/>
                  </a:lnTo>
                  <a:cubicBezTo>
                    <a:pt x="0" y="1336"/>
                    <a:pt x="192" y="1527"/>
                    <a:pt x="424" y="1527"/>
                  </a:cubicBezTo>
                  <a:cubicBezTo>
                    <a:pt x="658" y="1527"/>
                    <a:pt x="848" y="1336"/>
                    <a:pt x="848" y="1103"/>
                  </a:cubicBezTo>
                  <a:lnTo>
                    <a:pt x="848" y="424"/>
                  </a:lnTo>
                  <a:cubicBezTo>
                    <a:pt x="848" y="190"/>
                    <a:pt x="660"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 name="Google Shape;6766;p63">
              <a:extLst>
                <a:ext uri="{FF2B5EF4-FFF2-40B4-BE49-F238E27FC236}">
                  <a16:creationId xmlns:a16="http://schemas.microsoft.com/office/drawing/2014/main" id="{13F7A714-DE0D-4ABF-B51B-5B8ABF3D5479}"/>
                </a:ext>
              </a:extLst>
            </p:cNvPr>
            <p:cNvSpPr/>
            <p:nvPr/>
          </p:nvSpPr>
          <p:spPr>
            <a:xfrm>
              <a:off x="7272275" y="3331825"/>
              <a:ext cx="21200" cy="38200"/>
            </a:xfrm>
            <a:custGeom>
              <a:avLst/>
              <a:gdLst/>
              <a:ahLst/>
              <a:cxnLst/>
              <a:rect l="l" t="t" r="r" b="b"/>
              <a:pathLst>
                <a:path w="848" h="1528" extrusionOk="0">
                  <a:moveTo>
                    <a:pt x="424" y="0"/>
                  </a:moveTo>
                  <a:cubicBezTo>
                    <a:pt x="191" y="0"/>
                    <a:pt x="0" y="191"/>
                    <a:pt x="0" y="424"/>
                  </a:cubicBezTo>
                  <a:lnTo>
                    <a:pt x="0" y="1103"/>
                  </a:lnTo>
                  <a:cubicBezTo>
                    <a:pt x="0" y="1336"/>
                    <a:pt x="191" y="1527"/>
                    <a:pt x="424" y="1527"/>
                  </a:cubicBezTo>
                  <a:cubicBezTo>
                    <a:pt x="658" y="1527"/>
                    <a:pt x="848" y="1336"/>
                    <a:pt x="848" y="1103"/>
                  </a:cubicBezTo>
                  <a:lnTo>
                    <a:pt x="848" y="424"/>
                  </a:lnTo>
                  <a:cubicBezTo>
                    <a:pt x="848" y="190"/>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 name="Google Shape;6767;p63">
              <a:extLst>
                <a:ext uri="{FF2B5EF4-FFF2-40B4-BE49-F238E27FC236}">
                  <a16:creationId xmlns:a16="http://schemas.microsoft.com/office/drawing/2014/main" id="{5D255377-0984-4259-9EF3-050AADC5D32D}"/>
                </a:ext>
              </a:extLst>
            </p:cNvPr>
            <p:cNvSpPr/>
            <p:nvPr/>
          </p:nvSpPr>
          <p:spPr>
            <a:xfrm>
              <a:off x="7159550" y="3348250"/>
              <a:ext cx="70200" cy="31825"/>
            </a:xfrm>
            <a:custGeom>
              <a:avLst/>
              <a:gdLst/>
              <a:ahLst/>
              <a:cxnLst/>
              <a:rect l="l" t="t" r="r" b="b"/>
              <a:pathLst>
                <a:path w="2808" h="1273" extrusionOk="0">
                  <a:moveTo>
                    <a:pt x="2337" y="1"/>
                  </a:moveTo>
                  <a:cubicBezTo>
                    <a:pt x="2218" y="1"/>
                    <a:pt x="2100" y="50"/>
                    <a:pt x="2016" y="146"/>
                  </a:cubicBezTo>
                  <a:cubicBezTo>
                    <a:pt x="1861" y="324"/>
                    <a:pt x="1638" y="425"/>
                    <a:pt x="1406" y="425"/>
                  </a:cubicBezTo>
                  <a:cubicBezTo>
                    <a:pt x="1172" y="425"/>
                    <a:pt x="949" y="323"/>
                    <a:pt x="795" y="146"/>
                  </a:cubicBezTo>
                  <a:cubicBezTo>
                    <a:pt x="711" y="51"/>
                    <a:pt x="592" y="2"/>
                    <a:pt x="474" y="2"/>
                  </a:cubicBezTo>
                  <a:cubicBezTo>
                    <a:pt x="376" y="2"/>
                    <a:pt x="277" y="35"/>
                    <a:pt x="198" y="105"/>
                  </a:cubicBezTo>
                  <a:cubicBezTo>
                    <a:pt x="21" y="260"/>
                    <a:pt x="1" y="527"/>
                    <a:pt x="156" y="704"/>
                  </a:cubicBezTo>
                  <a:cubicBezTo>
                    <a:pt x="472" y="1064"/>
                    <a:pt x="926" y="1272"/>
                    <a:pt x="1406" y="1272"/>
                  </a:cubicBezTo>
                  <a:cubicBezTo>
                    <a:pt x="1885" y="1272"/>
                    <a:pt x="2341" y="1064"/>
                    <a:pt x="2655" y="704"/>
                  </a:cubicBezTo>
                  <a:cubicBezTo>
                    <a:pt x="2807" y="527"/>
                    <a:pt x="2790" y="260"/>
                    <a:pt x="2614" y="105"/>
                  </a:cubicBezTo>
                  <a:cubicBezTo>
                    <a:pt x="2534" y="35"/>
                    <a:pt x="2436"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6768;p63">
              <a:extLst>
                <a:ext uri="{FF2B5EF4-FFF2-40B4-BE49-F238E27FC236}">
                  <a16:creationId xmlns:a16="http://schemas.microsoft.com/office/drawing/2014/main" id="{2194944A-9C53-4612-804C-023071BAFD38}"/>
                </a:ext>
              </a:extLst>
            </p:cNvPr>
            <p:cNvSpPr/>
            <p:nvPr/>
          </p:nvSpPr>
          <p:spPr>
            <a:xfrm>
              <a:off x="7416525" y="3320150"/>
              <a:ext cx="66200" cy="334675"/>
            </a:xfrm>
            <a:custGeom>
              <a:avLst/>
              <a:gdLst/>
              <a:ahLst/>
              <a:cxnLst/>
              <a:rect l="l" t="t" r="r" b="b"/>
              <a:pathLst>
                <a:path w="2648" h="13387" extrusionOk="0">
                  <a:moveTo>
                    <a:pt x="794" y="1"/>
                  </a:moveTo>
                  <a:cubicBezTo>
                    <a:pt x="356" y="1"/>
                    <a:pt x="0" y="357"/>
                    <a:pt x="0" y="795"/>
                  </a:cubicBezTo>
                  <a:lnTo>
                    <a:pt x="0" y="12463"/>
                  </a:lnTo>
                  <a:cubicBezTo>
                    <a:pt x="0" y="12706"/>
                    <a:pt x="98" y="12942"/>
                    <a:pt x="272" y="13117"/>
                  </a:cubicBezTo>
                  <a:cubicBezTo>
                    <a:pt x="445" y="13291"/>
                    <a:pt x="679" y="13387"/>
                    <a:pt x="925" y="13387"/>
                  </a:cubicBezTo>
                  <a:lnTo>
                    <a:pt x="1725" y="13387"/>
                  </a:lnTo>
                  <a:cubicBezTo>
                    <a:pt x="2235" y="13387"/>
                    <a:pt x="2647" y="12975"/>
                    <a:pt x="2647" y="12465"/>
                  </a:cubicBezTo>
                  <a:lnTo>
                    <a:pt x="2647" y="796"/>
                  </a:lnTo>
                  <a:cubicBezTo>
                    <a:pt x="2647" y="357"/>
                    <a:pt x="2292" y="1"/>
                    <a:pt x="1854" y="1"/>
                  </a:cubicBez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 name="Google Shape;6769;p63">
              <a:extLst>
                <a:ext uri="{FF2B5EF4-FFF2-40B4-BE49-F238E27FC236}">
                  <a16:creationId xmlns:a16="http://schemas.microsoft.com/office/drawing/2014/main" id="{5FBC6C16-A446-4204-A735-97443487FC7F}"/>
                </a:ext>
              </a:extLst>
            </p:cNvPr>
            <p:cNvSpPr/>
            <p:nvPr/>
          </p:nvSpPr>
          <p:spPr>
            <a:xfrm>
              <a:off x="7336825" y="3354875"/>
              <a:ext cx="213800" cy="163575"/>
            </a:xfrm>
            <a:custGeom>
              <a:avLst/>
              <a:gdLst/>
              <a:ahLst/>
              <a:cxnLst/>
              <a:rect l="l" t="t" r="r" b="b"/>
              <a:pathLst>
                <a:path w="8552" h="6543" extrusionOk="0">
                  <a:moveTo>
                    <a:pt x="7577" y="0"/>
                  </a:moveTo>
                  <a:cubicBezTo>
                    <a:pt x="6130" y="391"/>
                    <a:pt x="4802" y="536"/>
                    <a:pt x="3194" y="536"/>
                  </a:cubicBezTo>
                  <a:lnTo>
                    <a:pt x="795" y="536"/>
                  </a:lnTo>
                  <a:cubicBezTo>
                    <a:pt x="267" y="536"/>
                    <a:pt x="1" y="1178"/>
                    <a:pt x="376" y="1553"/>
                  </a:cubicBezTo>
                  <a:lnTo>
                    <a:pt x="2006" y="3183"/>
                  </a:lnTo>
                  <a:lnTo>
                    <a:pt x="2006" y="4903"/>
                  </a:lnTo>
                  <a:cubicBezTo>
                    <a:pt x="2006" y="5560"/>
                    <a:pt x="2539" y="6093"/>
                    <a:pt x="3197" y="6093"/>
                  </a:cubicBezTo>
                  <a:lnTo>
                    <a:pt x="3408" y="6093"/>
                  </a:lnTo>
                  <a:cubicBezTo>
                    <a:pt x="4988" y="6093"/>
                    <a:pt x="6295" y="6263"/>
                    <a:pt x="7576" y="6543"/>
                  </a:cubicBezTo>
                  <a:cubicBezTo>
                    <a:pt x="7967" y="5958"/>
                    <a:pt x="8238" y="5316"/>
                    <a:pt x="8392" y="4637"/>
                  </a:cubicBezTo>
                  <a:cubicBezTo>
                    <a:pt x="8500" y="4167"/>
                    <a:pt x="8551" y="3680"/>
                    <a:pt x="8551" y="3183"/>
                  </a:cubicBezTo>
                  <a:cubicBezTo>
                    <a:pt x="8551" y="2923"/>
                    <a:pt x="8533" y="2669"/>
                    <a:pt x="8498" y="2422"/>
                  </a:cubicBezTo>
                  <a:cubicBezTo>
                    <a:pt x="8376" y="1553"/>
                    <a:pt x="8051" y="744"/>
                    <a:pt x="7577"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 name="Google Shape;6770;p63">
              <a:extLst>
                <a:ext uri="{FF2B5EF4-FFF2-40B4-BE49-F238E27FC236}">
                  <a16:creationId xmlns:a16="http://schemas.microsoft.com/office/drawing/2014/main" id="{8EFF0850-5072-42FB-949A-AAE8E80CCBC9}"/>
                </a:ext>
              </a:extLst>
            </p:cNvPr>
            <p:cNvSpPr/>
            <p:nvPr/>
          </p:nvSpPr>
          <p:spPr>
            <a:xfrm>
              <a:off x="7336825" y="3354900"/>
              <a:ext cx="212475" cy="152350"/>
            </a:xfrm>
            <a:custGeom>
              <a:avLst/>
              <a:gdLst/>
              <a:ahLst/>
              <a:cxnLst/>
              <a:rect l="l" t="t" r="r" b="b"/>
              <a:pathLst>
                <a:path w="8499" h="6094" extrusionOk="0">
                  <a:moveTo>
                    <a:pt x="7577" y="1"/>
                  </a:moveTo>
                  <a:cubicBezTo>
                    <a:pt x="6130" y="392"/>
                    <a:pt x="4802" y="538"/>
                    <a:pt x="3194" y="538"/>
                  </a:cubicBezTo>
                  <a:lnTo>
                    <a:pt x="795" y="538"/>
                  </a:lnTo>
                  <a:cubicBezTo>
                    <a:pt x="267" y="538"/>
                    <a:pt x="1" y="1179"/>
                    <a:pt x="376" y="1554"/>
                  </a:cubicBezTo>
                  <a:lnTo>
                    <a:pt x="2006" y="3184"/>
                  </a:lnTo>
                  <a:lnTo>
                    <a:pt x="2006" y="4904"/>
                  </a:lnTo>
                  <a:cubicBezTo>
                    <a:pt x="2006" y="5561"/>
                    <a:pt x="2539" y="6094"/>
                    <a:pt x="3197" y="6094"/>
                  </a:cubicBezTo>
                  <a:cubicBezTo>
                    <a:pt x="3675" y="4550"/>
                    <a:pt x="4841" y="3317"/>
                    <a:pt x="6354" y="2747"/>
                  </a:cubicBezTo>
                  <a:cubicBezTo>
                    <a:pt x="6949" y="2523"/>
                    <a:pt x="7570" y="2413"/>
                    <a:pt x="8188" y="2413"/>
                  </a:cubicBezTo>
                  <a:cubicBezTo>
                    <a:pt x="8291" y="2413"/>
                    <a:pt x="8395" y="2416"/>
                    <a:pt x="8498" y="2422"/>
                  </a:cubicBezTo>
                  <a:cubicBezTo>
                    <a:pt x="8376" y="1554"/>
                    <a:pt x="8051" y="746"/>
                    <a:pt x="7577" y="1"/>
                  </a:cubicBezTo>
                  <a:close/>
                </a:path>
              </a:pathLst>
            </a:custGeom>
            <a:solidFill>
              <a:srgbClr val="4B394C">
                <a:alpha val="2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2" name="Google Shape;6339;p63">
            <a:extLst>
              <a:ext uri="{FF2B5EF4-FFF2-40B4-BE49-F238E27FC236}">
                <a16:creationId xmlns:a16="http://schemas.microsoft.com/office/drawing/2014/main" id="{2DEE64E3-1FBF-4CAE-A7C1-8F476D314275}"/>
              </a:ext>
            </a:extLst>
          </p:cNvPr>
          <p:cNvGrpSpPr/>
          <p:nvPr/>
        </p:nvGrpSpPr>
        <p:grpSpPr>
          <a:xfrm>
            <a:off x="1781328" y="4249753"/>
            <a:ext cx="1324835" cy="1142180"/>
            <a:chOff x="6852538" y="1353400"/>
            <a:chExt cx="711800" cy="702050"/>
          </a:xfrm>
        </p:grpSpPr>
        <p:sp>
          <p:nvSpPr>
            <p:cNvPr id="23" name="Google Shape;6340;p63">
              <a:extLst>
                <a:ext uri="{FF2B5EF4-FFF2-40B4-BE49-F238E27FC236}">
                  <a16:creationId xmlns:a16="http://schemas.microsoft.com/office/drawing/2014/main" id="{B4A8F7C4-9D08-4FEC-BA59-679C4FE9B4CA}"/>
                </a:ext>
              </a:extLst>
            </p:cNvPr>
            <p:cNvSpPr/>
            <p:nvPr/>
          </p:nvSpPr>
          <p:spPr>
            <a:xfrm>
              <a:off x="6941913" y="1353400"/>
              <a:ext cx="386225" cy="351050"/>
            </a:xfrm>
            <a:custGeom>
              <a:avLst/>
              <a:gdLst/>
              <a:ahLst/>
              <a:cxnLst/>
              <a:rect l="l" t="t" r="r" b="b"/>
              <a:pathLst>
                <a:path w="15449" h="14042" extrusionOk="0">
                  <a:moveTo>
                    <a:pt x="1" y="0"/>
                  </a:moveTo>
                  <a:lnTo>
                    <a:pt x="1" y="7150"/>
                  </a:lnTo>
                  <a:lnTo>
                    <a:pt x="6593" y="7150"/>
                  </a:lnTo>
                  <a:cubicBezTo>
                    <a:pt x="7495" y="7150"/>
                    <a:pt x="8258" y="7857"/>
                    <a:pt x="8285" y="8757"/>
                  </a:cubicBezTo>
                  <a:cubicBezTo>
                    <a:pt x="8314" y="9695"/>
                    <a:pt x="7560" y="10465"/>
                    <a:pt x="6629" y="10465"/>
                  </a:cubicBezTo>
                  <a:lnTo>
                    <a:pt x="13710" y="14042"/>
                  </a:lnTo>
                  <a:cubicBezTo>
                    <a:pt x="14803" y="12564"/>
                    <a:pt x="15448" y="10734"/>
                    <a:pt x="15434" y="8755"/>
                  </a:cubicBezTo>
                  <a:cubicBezTo>
                    <a:pt x="15405" y="3897"/>
                    <a:pt x="11399" y="0"/>
                    <a:pt x="6543"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 name="Google Shape;6341;p63">
              <a:extLst>
                <a:ext uri="{FF2B5EF4-FFF2-40B4-BE49-F238E27FC236}">
                  <a16:creationId xmlns:a16="http://schemas.microsoft.com/office/drawing/2014/main" id="{AACFD6A4-3E61-4047-B3B5-4079FBB98A22}"/>
                </a:ext>
              </a:extLst>
            </p:cNvPr>
            <p:cNvSpPr/>
            <p:nvPr/>
          </p:nvSpPr>
          <p:spPr>
            <a:xfrm>
              <a:off x="6852538" y="1353400"/>
              <a:ext cx="475275" cy="702050"/>
            </a:xfrm>
            <a:custGeom>
              <a:avLst/>
              <a:gdLst/>
              <a:ahLst/>
              <a:cxnLst/>
              <a:rect l="l" t="t" r="r" b="b"/>
              <a:pathLst>
                <a:path w="19011" h="28082" extrusionOk="0">
                  <a:moveTo>
                    <a:pt x="10204" y="17617"/>
                  </a:moveTo>
                  <a:cubicBezTo>
                    <a:pt x="11118" y="17617"/>
                    <a:pt x="11862" y="18359"/>
                    <a:pt x="11862" y="19273"/>
                  </a:cubicBezTo>
                  <a:cubicBezTo>
                    <a:pt x="11862" y="20187"/>
                    <a:pt x="11118" y="20930"/>
                    <a:pt x="10204" y="20930"/>
                  </a:cubicBezTo>
                  <a:lnTo>
                    <a:pt x="7152" y="20930"/>
                  </a:lnTo>
                  <a:lnTo>
                    <a:pt x="7152" y="17617"/>
                  </a:lnTo>
                  <a:close/>
                  <a:moveTo>
                    <a:pt x="3576" y="0"/>
                  </a:moveTo>
                  <a:cubicBezTo>
                    <a:pt x="1601" y="0"/>
                    <a:pt x="1" y="1602"/>
                    <a:pt x="1" y="3577"/>
                  </a:cubicBezTo>
                  <a:lnTo>
                    <a:pt x="1" y="24505"/>
                  </a:lnTo>
                  <a:cubicBezTo>
                    <a:pt x="1" y="26480"/>
                    <a:pt x="1602" y="28081"/>
                    <a:pt x="3576" y="28081"/>
                  </a:cubicBezTo>
                  <a:lnTo>
                    <a:pt x="10203" y="28081"/>
                  </a:lnTo>
                  <a:cubicBezTo>
                    <a:pt x="15060" y="28081"/>
                    <a:pt x="19010" y="24130"/>
                    <a:pt x="19010" y="19273"/>
                  </a:cubicBezTo>
                  <a:cubicBezTo>
                    <a:pt x="19010" y="17315"/>
                    <a:pt x="18368" y="15505"/>
                    <a:pt x="17284" y="14042"/>
                  </a:cubicBezTo>
                  <a:cubicBezTo>
                    <a:pt x="15710" y="11917"/>
                    <a:pt x="12847" y="10465"/>
                    <a:pt x="10203" y="10465"/>
                  </a:cubicBezTo>
                  <a:lnTo>
                    <a:pt x="7151" y="10465"/>
                  </a:lnTo>
                  <a:lnTo>
                    <a:pt x="7151" y="7150"/>
                  </a:lnTo>
                  <a:cubicBezTo>
                    <a:pt x="4811" y="5376"/>
                    <a:pt x="3576" y="2722"/>
                    <a:pt x="3576"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6342;p63">
              <a:extLst>
                <a:ext uri="{FF2B5EF4-FFF2-40B4-BE49-F238E27FC236}">
                  <a16:creationId xmlns:a16="http://schemas.microsoft.com/office/drawing/2014/main" id="{A474B423-E6DB-485F-8DAC-230CAF521A3D}"/>
                </a:ext>
              </a:extLst>
            </p:cNvPr>
            <p:cNvSpPr/>
            <p:nvPr/>
          </p:nvSpPr>
          <p:spPr>
            <a:xfrm>
              <a:off x="6936363" y="1686750"/>
              <a:ext cx="82950" cy="66100"/>
            </a:xfrm>
            <a:custGeom>
              <a:avLst/>
              <a:gdLst/>
              <a:ahLst/>
              <a:cxnLst/>
              <a:rect l="l" t="t" r="r" b="b"/>
              <a:pathLst>
                <a:path w="3318" h="2644" extrusionOk="0">
                  <a:moveTo>
                    <a:pt x="1659" y="1"/>
                  </a:moveTo>
                  <a:cubicBezTo>
                    <a:pt x="743" y="1"/>
                    <a:pt x="0" y="593"/>
                    <a:pt x="0" y="1322"/>
                  </a:cubicBezTo>
                  <a:cubicBezTo>
                    <a:pt x="0" y="2053"/>
                    <a:pt x="743" y="2644"/>
                    <a:pt x="1659" y="2644"/>
                  </a:cubicBezTo>
                  <a:cubicBezTo>
                    <a:pt x="2575" y="2644"/>
                    <a:pt x="3318" y="2053"/>
                    <a:pt x="3318" y="1322"/>
                  </a:cubicBezTo>
                  <a:cubicBezTo>
                    <a:pt x="3318" y="593"/>
                    <a:pt x="2575"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6343;p63">
              <a:extLst>
                <a:ext uri="{FF2B5EF4-FFF2-40B4-BE49-F238E27FC236}">
                  <a16:creationId xmlns:a16="http://schemas.microsoft.com/office/drawing/2014/main" id="{96C9D51B-1C94-4EB1-B109-50C6DD9748B8}"/>
                </a:ext>
              </a:extLst>
            </p:cNvPr>
            <p:cNvSpPr/>
            <p:nvPr/>
          </p:nvSpPr>
          <p:spPr>
            <a:xfrm>
              <a:off x="7161088" y="1686750"/>
              <a:ext cx="82975" cy="66100"/>
            </a:xfrm>
            <a:custGeom>
              <a:avLst/>
              <a:gdLst/>
              <a:ahLst/>
              <a:cxnLst/>
              <a:rect l="l" t="t" r="r" b="b"/>
              <a:pathLst>
                <a:path w="3319" h="2644" extrusionOk="0">
                  <a:moveTo>
                    <a:pt x="1660" y="1"/>
                  </a:moveTo>
                  <a:cubicBezTo>
                    <a:pt x="743" y="1"/>
                    <a:pt x="1" y="593"/>
                    <a:pt x="1" y="1322"/>
                  </a:cubicBezTo>
                  <a:cubicBezTo>
                    <a:pt x="1" y="2053"/>
                    <a:pt x="743" y="2644"/>
                    <a:pt x="1660" y="2644"/>
                  </a:cubicBezTo>
                  <a:cubicBezTo>
                    <a:pt x="2576" y="2644"/>
                    <a:pt x="3319" y="2053"/>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6344;p63">
              <a:extLst>
                <a:ext uri="{FF2B5EF4-FFF2-40B4-BE49-F238E27FC236}">
                  <a16:creationId xmlns:a16="http://schemas.microsoft.com/office/drawing/2014/main" id="{F1275129-0DAF-4C2B-9382-B3E664957103}"/>
                </a:ext>
              </a:extLst>
            </p:cNvPr>
            <p:cNvSpPr/>
            <p:nvPr/>
          </p:nvSpPr>
          <p:spPr>
            <a:xfrm>
              <a:off x="6991388" y="1660525"/>
              <a:ext cx="21225" cy="38175"/>
            </a:xfrm>
            <a:custGeom>
              <a:avLst/>
              <a:gdLst/>
              <a:ahLst/>
              <a:cxnLst/>
              <a:rect l="l" t="t" r="r" b="b"/>
              <a:pathLst>
                <a:path w="849" h="1527" extrusionOk="0">
                  <a:moveTo>
                    <a:pt x="425" y="0"/>
                  </a:moveTo>
                  <a:cubicBezTo>
                    <a:pt x="191" y="0"/>
                    <a:pt x="1" y="191"/>
                    <a:pt x="1" y="424"/>
                  </a:cubicBezTo>
                  <a:lnTo>
                    <a:pt x="1" y="1103"/>
                  </a:lnTo>
                  <a:cubicBezTo>
                    <a:pt x="1" y="1336"/>
                    <a:pt x="191" y="1527"/>
                    <a:pt x="425" y="1527"/>
                  </a:cubicBezTo>
                  <a:cubicBezTo>
                    <a:pt x="657" y="1527"/>
                    <a:pt x="848" y="1336"/>
                    <a:pt x="848" y="1103"/>
                  </a:cubicBezTo>
                  <a:lnTo>
                    <a:pt x="848" y="424"/>
                  </a:lnTo>
                  <a:cubicBezTo>
                    <a:pt x="848" y="190"/>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6345;p63">
              <a:extLst>
                <a:ext uri="{FF2B5EF4-FFF2-40B4-BE49-F238E27FC236}">
                  <a16:creationId xmlns:a16="http://schemas.microsoft.com/office/drawing/2014/main" id="{EB667042-9481-44A4-83F9-D0392817A7DE}"/>
                </a:ext>
              </a:extLst>
            </p:cNvPr>
            <p:cNvSpPr/>
            <p:nvPr/>
          </p:nvSpPr>
          <p:spPr>
            <a:xfrm>
              <a:off x="7167788" y="1660525"/>
              <a:ext cx="21200" cy="38175"/>
            </a:xfrm>
            <a:custGeom>
              <a:avLst/>
              <a:gdLst/>
              <a:ahLst/>
              <a:cxnLst/>
              <a:rect l="l" t="t" r="r" b="b"/>
              <a:pathLst>
                <a:path w="848" h="1527" extrusionOk="0">
                  <a:moveTo>
                    <a:pt x="424" y="0"/>
                  </a:moveTo>
                  <a:cubicBezTo>
                    <a:pt x="191" y="0"/>
                    <a:pt x="0" y="191"/>
                    <a:pt x="0" y="424"/>
                  </a:cubicBezTo>
                  <a:lnTo>
                    <a:pt x="0" y="1103"/>
                  </a:lnTo>
                  <a:cubicBezTo>
                    <a:pt x="0" y="1336"/>
                    <a:pt x="191" y="1527"/>
                    <a:pt x="424" y="1527"/>
                  </a:cubicBezTo>
                  <a:cubicBezTo>
                    <a:pt x="658" y="1527"/>
                    <a:pt x="847" y="1336"/>
                    <a:pt x="847" y="1103"/>
                  </a:cubicBezTo>
                  <a:lnTo>
                    <a:pt x="847" y="424"/>
                  </a:lnTo>
                  <a:cubicBezTo>
                    <a:pt x="847" y="190"/>
                    <a:pt x="659"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6346;p63">
              <a:extLst>
                <a:ext uri="{FF2B5EF4-FFF2-40B4-BE49-F238E27FC236}">
                  <a16:creationId xmlns:a16="http://schemas.microsoft.com/office/drawing/2014/main" id="{7745585F-9387-490A-9E1A-75A61C29499C}"/>
                </a:ext>
              </a:extLst>
            </p:cNvPr>
            <p:cNvSpPr/>
            <p:nvPr/>
          </p:nvSpPr>
          <p:spPr>
            <a:xfrm>
              <a:off x="7055063" y="1676950"/>
              <a:ext cx="70225" cy="31800"/>
            </a:xfrm>
            <a:custGeom>
              <a:avLst/>
              <a:gdLst/>
              <a:ahLst/>
              <a:cxnLst/>
              <a:rect l="l" t="t" r="r" b="b"/>
              <a:pathLst>
                <a:path w="2809" h="1272" extrusionOk="0">
                  <a:moveTo>
                    <a:pt x="2337" y="1"/>
                  </a:moveTo>
                  <a:cubicBezTo>
                    <a:pt x="2218" y="1"/>
                    <a:pt x="2100" y="50"/>
                    <a:pt x="2016" y="146"/>
                  </a:cubicBezTo>
                  <a:cubicBezTo>
                    <a:pt x="1861" y="324"/>
                    <a:pt x="1638" y="425"/>
                    <a:pt x="1405" y="425"/>
                  </a:cubicBezTo>
                  <a:cubicBezTo>
                    <a:pt x="1171" y="425"/>
                    <a:pt x="948" y="323"/>
                    <a:pt x="795" y="146"/>
                  </a:cubicBezTo>
                  <a:cubicBezTo>
                    <a:pt x="710" y="50"/>
                    <a:pt x="592" y="1"/>
                    <a:pt x="474" y="1"/>
                  </a:cubicBezTo>
                  <a:cubicBezTo>
                    <a:pt x="375" y="1"/>
                    <a:pt x="277" y="35"/>
                    <a:pt x="197" y="104"/>
                  </a:cubicBezTo>
                  <a:cubicBezTo>
                    <a:pt x="21" y="259"/>
                    <a:pt x="1" y="527"/>
                    <a:pt x="156" y="703"/>
                  </a:cubicBezTo>
                  <a:cubicBezTo>
                    <a:pt x="472" y="1064"/>
                    <a:pt x="925" y="1272"/>
                    <a:pt x="1405" y="1272"/>
                  </a:cubicBezTo>
                  <a:cubicBezTo>
                    <a:pt x="1885" y="1272"/>
                    <a:pt x="2340" y="1064"/>
                    <a:pt x="2655" y="703"/>
                  </a:cubicBezTo>
                  <a:cubicBezTo>
                    <a:pt x="2808" y="527"/>
                    <a:pt x="2791" y="259"/>
                    <a:pt x="2613" y="104"/>
                  </a:cubicBezTo>
                  <a:cubicBezTo>
                    <a:pt x="2534" y="35"/>
                    <a:pt x="2435"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6347;p63">
              <a:extLst>
                <a:ext uri="{FF2B5EF4-FFF2-40B4-BE49-F238E27FC236}">
                  <a16:creationId xmlns:a16="http://schemas.microsoft.com/office/drawing/2014/main" id="{13EF446F-6E9E-45CA-A6B3-E11614F0FCAC}"/>
                </a:ext>
              </a:extLst>
            </p:cNvPr>
            <p:cNvSpPr/>
            <p:nvPr/>
          </p:nvSpPr>
          <p:spPr>
            <a:xfrm>
              <a:off x="7161063" y="1894025"/>
              <a:ext cx="161425" cy="161425"/>
            </a:xfrm>
            <a:custGeom>
              <a:avLst/>
              <a:gdLst/>
              <a:ahLst/>
              <a:cxnLst/>
              <a:rect l="l" t="t" r="r" b="b"/>
              <a:pathLst>
                <a:path w="6457" h="6457" extrusionOk="0">
                  <a:moveTo>
                    <a:pt x="4938" y="0"/>
                  </a:moveTo>
                  <a:lnTo>
                    <a:pt x="776" y="2807"/>
                  </a:lnTo>
                  <a:cubicBezTo>
                    <a:pt x="289" y="3197"/>
                    <a:pt x="0" y="3786"/>
                    <a:pt x="0" y="4410"/>
                  </a:cubicBezTo>
                  <a:cubicBezTo>
                    <a:pt x="0" y="5537"/>
                    <a:pt x="917" y="6456"/>
                    <a:pt x="2047" y="6456"/>
                  </a:cubicBezTo>
                  <a:cubicBezTo>
                    <a:pt x="2669" y="6456"/>
                    <a:pt x="3251" y="6178"/>
                    <a:pt x="3643" y="5691"/>
                  </a:cubicBezTo>
                  <a:cubicBezTo>
                    <a:pt x="3649" y="5686"/>
                    <a:pt x="3652" y="5681"/>
                    <a:pt x="3656" y="5675"/>
                  </a:cubicBezTo>
                  <a:lnTo>
                    <a:pt x="6457" y="1517"/>
                  </a:lnTo>
                  <a:lnTo>
                    <a:pt x="6457" y="0"/>
                  </a:ln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6348;p63">
              <a:extLst>
                <a:ext uri="{FF2B5EF4-FFF2-40B4-BE49-F238E27FC236}">
                  <a16:creationId xmlns:a16="http://schemas.microsoft.com/office/drawing/2014/main" id="{0C3E9FD2-A2F9-4B89-AF1A-B8B3FD5EFCB5}"/>
                </a:ext>
              </a:extLst>
            </p:cNvPr>
            <p:cNvSpPr/>
            <p:nvPr/>
          </p:nvSpPr>
          <p:spPr>
            <a:xfrm>
              <a:off x="7436713" y="1681575"/>
              <a:ext cx="103800" cy="98175"/>
            </a:xfrm>
            <a:custGeom>
              <a:avLst/>
              <a:gdLst/>
              <a:ahLst/>
              <a:cxnLst/>
              <a:rect l="l" t="t" r="r" b="b"/>
              <a:pathLst>
                <a:path w="4152" h="3927" extrusionOk="0">
                  <a:moveTo>
                    <a:pt x="1628" y="0"/>
                  </a:moveTo>
                  <a:cubicBezTo>
                    <a:pt x="1039" y="0"/>
                    <a:pt x="450" y="224"/>
                    <a:pt x="1" y="673"/>
                  </a:cubicBezTo>
                  <a:lnTo>
                    <a:pt x="1" y="3926"/>
                  </a:lnTo>
                  <a:lnTo>
                    <a:pt x="3254" y="3926"/>
                  </a:lnTo>
                  <a:cubicBezTo>
                    <a:pt x="4152" y="3029"/>
                    <a:pt x="4152" y="1571"/>
                    <a:pt x="3254" y="673"/>
                  </a:cubicBezTo>
                  <a:cubicBezTo>
                    <a:pt x="2805" y="224"/>
                    <a:pt x="2216" y="0"/>
                    <a:pt x="1628"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6349;p63">
              <a:extLst>
                <a:ext uri="{FF2B5EF4-FFF2-40B4-BE49-F238E27FC236}">
                  <a16:creationId xmlns:a16="http://schemas.microsoft.com/office/drawing/2014/main" id="{B61E9FF6-6924-47E5-8FE5-4D775613DD44}"/>
                </a:ext>
              </a:extLst>
            </p:cNvPr>
            <p:cNvSpPr/>
            <p:nvPr/>
          </p:nvSpPr>
          <p:spPr>
            <a:xfrm>
              <a:off x="7276788" y="1710825"/>
              <a:ext cx="287550" cy="236175"/>
            </a:xfrm>
            <a:custGeom>
              <a:avLst/>
              <a:gdLst/>
              <a:ahLst/>
              <a:cxnLst/>
              <a:rect l="l" t="t" r="r" b="b"/>
              <a:pathLst>
                <a:path w="11502" h="9447" extrusionOk="0">
                  <a:moveTo>
                    <a:pt x="5846" y="0"/>
                  </a:moveTo>
                  <a:cubicBezTo>
                    <a:pt x="5035" y="0"/>
                    <a:pt x="4231" y="385"/>
                    <a:pt x="3735" y="1125"/>
                  </a:cubicBezTo>
                  <a:lnTo>
                    <a:pt x="1" y="6696"/>
                  </a:lnTo>
                  <a:lnTo>
                    <a:pt x="2460" y="9154"/>
                  </a:lnTo>
                  <a:cubicBezTo>
                    <a:pt x="2962" y="9349"/>
                    <a:pt x="3493" y="9446"/>
                    <a:pt x="4025" y="9446"/>
                  </a:cubicBezTo>
                  <a:cubicBezTo>
                    <a:pt x="5082" y="9446"/>
                    <a:pt x="6140" y="9060"/>
                    <a:pt x="6967" y="8286"/>
                  </a:cubicBezTo>
                  <a:cubicBezTo>
                    <a:pt x="7788" y="7519"/>
                    <a:pt x="8762" y="6938"/>
                    <a:pt x="9829" y="6583"/>
                  </a:cubicBezTo>
                  <a:lnTo>
                    <a:pt x="9918" y="6553"/>
                  </a:lnTo>
                  <a:cubicBezTo>
                    <a:pt x="11136" y="6149"/>
                    <a:pt x="11501" y="4606"/>
                    <a:pt x="10593" y="3700"/>
                  </a:cubicBezTo>
                  <a:lnTo>
                    <a:pt x="10484" y="3590"/>
                  </a:lnTo>
                  <a:lnTo>
                    <a:pt x="8025" y="1131"/>
                  </a:lnTo>
                  <a:lnTo>
                    <a:pt x="7915" y="1020"/>
                  </a:lnTo>
                  <a:lnTo>
                    <a:pt x="7639" y="744"/>
                  </a:lnTo>
                  <a:cubicBezTo>
                    <a:pt x="7138" y="243"/>
                    <a:pt x="6490" y="0"/>
                    <a:pt x="5846"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6350;p63">
              <a:extLst>
                <a:ext uri="{FF2B5EF4-FFF2-40B4-BE49-F238E27FC236}">
                  <a16:creationId xmlns:a16="http://schemas.microsoft.com/office/drawing/2014/main" id="{E7CA6AA0-E78E-4877-8502-16E54A82C3E9}"/>
                </a:ext>
              </a:extLst>
            </p:cNvPr>
            <p:cNvSpPr/>
            <p:nvPr/>
          </p:nvSpPr>
          <p:spPr>
            <a:xfrm>
              <a:off x="7258913" y="1662250"/>
              <a:ext cx="215825" cy="277550"/>
            </a:xfrm>
            <a:custGeom>
              <a:avLst/>
              <a:gdLst/>
              <a:ahLst/>
              <a:cxnLst/>
              <a:rect l="l" t="t" r="r" b="b"/>
              <a:pathLst>
                <a:path w="8633" h="11102" extrusionOk="0">
                  <a:moveTo>
                    <a:pt x="8631" y="2964"/>
                  </a:moveTo>
                  <a:lnTo>
                    <a:pt x="8633" y="2966"/>
                  </a:lnTo>
                  <a:cubicBezTo>
                    <a:pt x="8632" y="2965"/>
                    <a:pt x="8631" y="2965"/>
                    <a:pt x="8631" y="2964"/>
                  </a:cubicBezTo>
                  <a:close/>
                  <a:moveTo>
                    <a:pt x="4959" y="0"/>
                  </a:moveTo>
                  <a:cubicBezTo>
                    <a:pt x="4225" y="0"/>
                    <a:pt x="3508" y="466"/>
                    <a:pt x="3287" y="1271"/>
                  </a:cubicBezTo>
                  <a:cubicBezTo>
                    <a:pt x="3002" y="2314"/>
                    <a:pt x="2449" y="3263"/>
                    <a:pt x="1685" y="4027"/>
                  </a:cubicBezTo>
                  <a:cubicBezTo>
                    <a:pt x="0" y="5712"/>
                    <a:pt x="2" y="8445"/>
                    <a:pt x="1688" y="10129"/>
                  </a:cubicBezTo>
                  <a:cubicBezTo>
                    <a:pt x="2123" y="10565"/>
                    <a:pt x="2632" y="10890"/>
                    <a:pt x="3175" y="11101"/>
                  </a:cubicBezTo>
                  <a:cubicBezTo>
                    <a:pt x="2574" y="9554"/>
                    <a:pt x="2897" y="7733"/>
                    <a:pt x="4146" y="6485"/>
                  </a:cubicBezTo>
                  <a:cubicBezTo>
                    <a:pt x="4910" y="5719"/>
                    <a:pt x="5461" y="4770"/>
                    <a:pt x="5747" y="3729"/>
                  </a:cubicBezTo>
                  <a:cubicBezTo>
                    <a:pt x="5966" y="2923"/>
                    <a:pt x="6682" y="2457"/>
                    <a:pt x="7416" y="2457"/>
                  </a:cubicBezTo>
                  <a:cubicBezTo>
                    <a:pt x="7847" y="2457"/>
                    <a:pt x="8284" y="2618"/>
                    <a:pt x="8631" y="2964"/>
                  </a:cubicBezTo>
                  <a:lnTo>
                    <a:pt x="8631" y="2964"/>
                  </a:lnTo>
                  <a:lnTo>
                    <a:pt x="6172" y="506"/>
                  </a:lnTo>
                  <a:cubicBezTo>
                    <a:pt x="5826" y="160"/>
                    <a:pt x="5390" y="0"/>
                    <a:pt x="4959"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34" name="Google Shape;6351;p63">
            <a:extLst>
              <a:ext uri="{FF2B5EF4-FFF2-40B4-BE49-F238E27FC236}">
                <a16:creationId xmlns:a16="http://schemas.microsoft.com/office/drawing/2014/main" id="{50007A4F-0189-4ADF-8703-40B0557AEB7B}"/>
              </a:ext>
            </a:extLst>
          </p:cNvPr>
          <p:cNvGrpSpPr/>
          <p:nvPr/>
        </p:nvGrpSpPr>
        <p:grpSpPr>
          <a:xfrm>
            <a:off x="6725688" y="2286000"/>
            <a:ext cx="1016801" cy="1299357"/>
            <a:chOff x="7915775" y="3985101"/>
            <a:chExt cx="501726" cy="618405"/>
          </a:xfrm>
        </p:grpSpPr>
        <p:sp>
          <p:nvSpPr>
            <p:cNvPr id="35" name="Google Shape;6352;p63">
              <a:extLst>
                <a:ext uri="{FF2B5EF4-FFF2-40B4-BE49-F238E27FC236}">
                  <a16:creationId xmlns:a16="http://schemas.microsoft.com/office/drawing/2014/main" id="{3370AA06-5A89-4DCC-954B-3AC555DC8BD2}"/>
                </a:ext>
              </a:extLst>
            </p:cNvPr>
            <p:cNvSpPr/>
            <p:nvPr/>
          </p:nvSpPr>
          <p:spPr>
            <a:xfrm>
              <a:off x="8129634" y="4126031"/>
              <a:ext cx="116640" cy="118966"/>
            </a:xfrm>
            <a:custGeom>
              <a:avLst/>
              <a:gdLst/>
              <a:ahLst/>
              <a:cxnLst/>
              <a:rect l="l" t="t" r="r" b="b"/>
              <a:pathLst>
                <a:path w="5297" h="5402" extrusionOk="0">
                  <a:moveTo>
                    <a:pt x="2453" y="1"/>
                  </a:moveTo>
                  <a:lnTo>
                    <a:pt x="1" y="1694"/>
                  </a:lnTo>
                  <a:lnTo>
                    <a:pt x="587" y="3338"/>
                  </a:lnTo>
                  <a:cubicBezTo>
                    <a:pt x="700" y="3659"/>
                    <a:pt x="983" y="3819"/>
                    <a:pt x="1266" y="3819"/>
                  </a:cubicBezTo>
                  <a:cubicBezTo>
                    <a:pt x="1550" y="3819"/>
                    <a:pt x="1833" y="3659"/>
                    <a:pt x="1947" y="3338"/>
                  </a:cubicBezTo>
                  <a:lnTo>
                    <a:pt x="2086" y="2945"/>
                  </a:lnTo>
                  <a:lnTo>
                    <a:pt x="2789" y="4921"/>
                  </a:lnTo>
                  <a:cubicBezTo>
                    <a:pt x="2903" y="5242"/>
                    <a:pt x="3186" y="5402"/>
                    <a:pt x="3470" y="5402"/>
                  </a:cubicBezTo>
                  <a:cubicBezTo>
                    <a:pt x="3753" y="5402"/>
                    <a:pt x="4036" y="5242"/>
                    <a:pt x="4150" y="4921"/>
                  </a:cubicBezTo>
                  <a:lnTo>
                    <a:pt x="5296" y="1695"/>
                  </a:lnTo>
                  <a:lnTo>
                    <a:pt x="2453"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6353;p63">
              <a:extLst>
                <a:ext uri="{FF2B5EF4-FFF2-40B4-BE49-F238E27FC236}">
                  <a16:creationId xmlns:a16="http://schemas.microsoft.com/office/drawing/2014/main" id="{5E4ED58E-F2E2-42A9-AD97-9B9782BBBDE8}"/>
                </a:ext>
              </a:extLst>
            </p:cNvPr>
            <p:cNvSpPr/>
            <p:nvPr/>
          </p:nvSpPr>
          <p:spPr>
            <a:xfrm>
              <a:off x="7976220" y="4427532"/>
              <a:ext cx="137757" cy="159223"/>
            </a:xfrm>
            <a:custGeom>
              <a:avLst/>
              <a:gdLst/>
              <a:ahLst/>
              <a:cxnLst/>
              <a:rect l="l" t="t" r="r" b="b"/>
              <a:pathLst>
                <a:path w="6256" h="7230" extrusionOk="0">
                  <a:moveTo>
                    <a:pt x="0" y="1"/>
                  </a:moveTo>
                  <a:lnTo>
                    <a:pt x="2383" y="6704"/>
                  </a:lnTo>
                  <a:cubicBezTo>
                    <a:pt x="2507" y="7054"/>
                    <a:pt x="2817" y="7230"/>
                    <a:pt x="3127" y="7230"/>
                  </a:cubicBezTo>
                  <a:cubicBezTo>
                    <a:pt x="3437" y="7230"/>
                    <a:pt x="3748" y="7054"/>
                    <a:pt x="3873" y="6704"/>
                  </a:cubicBezTo>
                  <a:lnTo>
                    <a:pt x="6255"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6354;p63">
              <a:extLst>
                <a:ext uri="{FF2B5EF4-FFF2-40B4-BE49-F238E27FC236}">
                  <a16:creationId xmlns:a16="http://schemas.microsoft.com/office/drawing/2014/main" id="{5789ABE9-80E4-4924-ACAE-5F5F98BFD41C}"/>
                </a:ext>
              </a:extLst>
            </p:cNvPr>
            <p:cNvSpPr/>
            <p:nvPr/>
          </p:nvSpPr>
          <p:spPr>
            <a:xfrm>
              <a:off x="8097066" y="4500177"/>
              <a:ext cx="172395" cy="103330"/>
            </a:xfrm>
            <a:custGeom>
              <a:avLst/>
              <a:gdLst/>
              <a:ahLst/>
              <a:cxnLst/>
              <a:rect l="l" t="t" r="r" b="b"/>
              <a:pathLst>
                <a:path w="7829" h="4692" extrusionOk="0">
                  <a:moveTo>
                    <a:pt x="0" y="1"/>
                  </a:moveTo>
                  <a:lnTo>
                    <a:pt x="0" y="2"/>
                  </a:lnTo>
                  <a:lnTo>
                    <a:pt x="1" y="2"/>
                  </a:lnTo>
                  <a:lnTo>
                    <a:pt x="0" y="1"/>
                  </a:lnTo>
                  <a:close/>
                  <a:moveTo>
                    <a:pt x="1" y="2"/>
                  </a:moveTo>
                  <a:lnTo>
                    <a:pt x="934" y="2626"/>
                  </a:lnTo>
                  <a:cubicBezTo>
                    <a:pt x="1048" y="2947"/>
                    <a:pt x="1332" y="3108"/>
                    <a:pt x="1615" y="3108"/>
                  </a:cubicBezTo>
                  <a:cubicBezTo>
                    <a:pt x="1898" y="3108"/>
                    <a:pt x="2181" y="2947"/>
                    <a:pt x="2296" y="2626"/>
                  </a:cubicBezTo>
                  <a:lnTo>
                    <a:pt x="2435" y="2234"/>
                  </a:lnTo>
                  <a:lnTo>
                    <a:pt x="3137" y="4211"/>
                  </a:lnTo>
                  <a:cubicBezTo>
                    <a:pt x="3252" y="4531"/>
                    <a:pt x="3535" y="4691"/>
                    <a:pt x="3818" y="4691"/>
                  </a:cubicBezTo>
                  <a:cubicBezTo>
                    <a:pt x="4101" y="4691"/>
                    <a:pt x="4384" y="4531"/>
                    <a:pt x="4498" y="4211"/>
                  </a:cubicBezTo>
                  <a:lnTo>
                    <a:pt x="5216" y="2190"/>
                  </a:lnTo>
                  <a:lnTo>
                    <a:pt x="5453" y="2855"/>
                  </a:lnTo>
                  <a:cubicBezTo>
                    <a:pt x="5567" y="3176"/>
                    <a:pt x="5850" y="3336"/>
                    <a:pt x="6133" y="3336"/>
                  </a:cubicBezTo>
                  <a:cubicBezTo>
                    <a:pt x="6417" y="3336"/>
                    <a:pt x="6700" y="3176"/>
                    <a:pt x="6814" y="2855"/>
                  </a:cubicBezTo>
                  <a:lnTo>
                    <a:pt x="7828" y="2"/>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6355;p63">
              <a:extLst>
                <a:ext uri="{FF2B5EF4-FFF2-40B4-BE49-F238E27FC236}">
                  <a16:creationId xmlns:a16="http://schemas.microsoft.com/office/drawing/2014/main" id="{CFCFB4BD-6396-4808-9847-94216C39048A}"/>
                </a:ext>
              </a:extLst>
            </p:cNvPr>
            <p:cNvSpPr/>
            <p:nvPr/>
          </p:nvSpPr>
          <p:spPr>
            <a:xfrm>
              <a:off x="8283950" y="4466882"/>
              <a:ext cx="80505" cy="81681"/>
            </a:xfrm>
            <a:custGeom>
              <a:avLst/>
              <a:gdLst/>
              <a:ahLst/>
              <a:cxnLst/>
              <a:rect l="l" t="t" r="r" b="b"/>
              <a:pathLst>
                <a:path w="3656" h="3709" extrusionOk="0">
                  <a:moveTo>
                    <a:pt x="1" y="0"/>
                  </a:moveTo>
                  <a:lnTo>
                    <a:pt x="1148" y="3228"/>
                  </a:lnTo>
                  <a:cubicBezTo>
                    <a:pt x="1262" y="3548"/>
                    <a:pt x="1545" y="3708"/>
                    <a:pt x="1828" y="3708"/>
                  </a:cubicBezTo>
                  <a:cubicBezTo>
                    <a:pt x="2111" y="3708"/>
                    <a:pt x="2394" y="3548"/>
                    <a:pt x="2508" y="3228"/>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6356;p63">
              <a:extLst>
                <a:ext uri="{FF2B5EF4-FFF2-40B4-BE49-F238E27FC236}">
                  <a16:creationId xmlns:a16="http://schemas.microsoft.com/office/drawing/2014/main" id="{70384F69-57D5-473E-A316-7622F34DA4D2}"/>
                </a:ext>
              </a:extLst>
            </p:cNvPr>
            <p:cNvSpPr/>
            <p:nvPr/>
          </p:nvSpPr>
          <p:spPr>
            <a:xfrm>
              <a:off x="8293903" y="4190682"/>
              <a:ext cx="80527" cy="81637"/>
            </a:xfrm>
            <a:custGeom>
              <a:avLst/>
              <a:gdLst/>
              <a:ahLst/>
              <a:cxnLst/>
              <a:rect l="l" t="t" r="r" b="b"/>
              <a:pathLst>
                <a:path w="3657" h="3707" extrusionOk="0">
                  <a:moveTo>
                    <a:pt x="1" y="0"/>
                  </a:moveTo>
                  <a:lnTo>
                    <a:pt x="1149" y="3226"/>
                  </a:lnTo>
                  <a:cubicBezTo>
                    <a:pt x="1262" y="3547"/>
                    <a:pt x="1545" y="3707"/>
                    <a:pt x="1828" y="3707"/>
                  </a:cubicBezTo>
                  <a:cubicBezTo>
                    <a:pt x="2111" y="3707"/>
                    <a:pt x="2395" y="3547"/>
                    <a:pt x="2509" y="3226"/>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6357;p63">
              <a:extLst>
                <a:ext uri="{FF2B5EF4-FFF2-40B4-BE49-F238E27FC236}">
                  <a16:creationId xmlns:a16="http://schemas.microsoft.com/office/drawing/2014/main" id="{82071718-BAF3-4967-B1D6-DABAFC7A22A1}"/>
                </a:ext>
              </a:extLst>
            </p:cNvPr>
            <p:cNvSpPr/>
            <p:nvPr/>
          </p:nvSpPr>
          <p:spPr>
            <a:xfrm>
              <a:off x="8083127" y="3985123"/>
              <a:ext cx="334352" cy="269533"/>
            </a:xfrm>
            <a:custGeom>
              <a:avLst/>
              <a:gdLst/>
              <a:ahLst/>
              <a:cxnLst/>
              <a:rect l="l" t="t" r="r" b="b"/>
              <a:pathLst>
                <a:path w="15184" h="12239" extrusionOk="0">
                  <a:moveTo>
                    <a:pt x="4878" y="1"/>
                  </a:moveTo>
                  <a:lnTo>
                    <a:pt x="0" y="2316"/>
                  </a:lnTo>
                  <a:lnTo>
                    <a:pt x="0" y="12238"/>
                  </a:lnTo>
                  <a:cubicBezTo>
                    <a:pt x="49" y="11062"/>
                    <a:pt x="526" y="9904"/>
                    <a:pt x="1418" y="9015"/>
                  </a:cubicBezTo>
                  <a:cubicBezTo>
                    <a:pt x="2340" y="8097"/>
                    <a:pt x="3569" y="7592"/>
                    <a:pt x="4878" y="7592"/>
                  </a:cubicBezTo>
                  <a:cubicBezTo>
                    <a:pt x="6186" y="7592"/>
                    <a:pt x="7417" y="8097"/>
                    <a:pt x="8338" y="9015"/>
                  </a:cubicBezTo>
                  <a:cubicBezTo>
                    <a:pt x="9079" y="9752"/>
                    <a:pt x="10047" y="10122"/>
                    <a:pt x="11016" y="10122"/>
                  </a:cubicBezTo>
                  <a:cubicBezTo>
                    <a:pt x="11990" y="10122"/>
                    <a:pt x="12964" y="9749"/>
                    <a:pt x="13708" y="9001"/>
                  </a:cubicBezTo>
                  <a:cubicBezTo>
                    <a:pt x="15183" y="7516"/>
                    <a:pt x="15176" y="5107"/>
                    <a:pt x="13694" y="3629"/>
                  </a:cubicBezTo>
                  <a:cubicBezTo>
                    <a:pt x="11282" y="1229"/>
                    <a:pt x="8111" y="1"/>
                    <a:pt x="4878"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6358;p63">
              <a:extLst>
                <a:ext uri="{FF2B5EF4-FFF2-40B4-BE49-F238E27FC236}">
                  <a16:creationId xmlns:a16="http://schemas.microsoft.com/office/drawing/2014/main" id="{99A63B59-ADA0-4E70-AC85-7A91C2B65363}"/>
                </a:ext>
              </a:extLst>
            </p:cNvPr>
            <p:cNvSpPr/>
            <p:nvPr/>
          </p:nvSpPr>
          <p:spPr>
            <a:xfrm>
              <a:off x="8083127" y="4263834"/>
              <a:ext cx="334374" cy="268719"/>
            </a:xfrm>
            <a:custGeom>
              <a:avLst/>
              <a:gdLst/>
              <a:ahLst/>
              <a:cxnLst/>
              <a:rect l="l" t="t" r="r" b="b"/>
              <a:pathLst>
                <a:path w="15185" h="12202" extrusionOk="0">
                  <a:moveTo>
                    <a:pt x="0" y="0"/>
                  </a:moveTo>
                  <a:lnTo>
                    <a:pt x="0" y="10274"/>
                  </a:lnTo>
                  <a:lnTo>
                    <a:pt x="4878" y="12202"/>
                  </a:lnTo>
                  <a:cubicBezTo>
                    <a:pt x="8211" y="12202"/>
                    <a:pt x="11343" y="10913"/>
                    <a:pt x="13694" y="8574"/>
                  </a:cubicBezTo>
                  <a:cubicBezTo>
                    <a:pt x="15177" y="7096"/>
                    <a:pt x="15185" y="4687"/>
                    <a:pt x="13710" y="3202"/>
                  </a:cubicBezTo>
                  <a:cubicBezTo>
                    <a:pt x="12966" y="2454"/>
                    <a:pt x="11991" y="2080"/>
                    <a:pt x="11017" y="2080"/>
                  </a:cubicBezTo>
                  <a:cubicBezTo>
                    <a:pt x="10048" y="2080"/>
                    <a:pt x="9080" y="2450"/>
                    <a:pt x="8339" y="3188"/>
                  </a:cubicBezTo>
                  <a:cubicBezTo>
                    <a:pt x="7385" y="4138"/>
                    <a:pt x="6132" y="4613"/>
                    <a:pt x="4878" y="4613"/>
                  </a:cubicBezTo>
                  <a:cubicBezTo>
                    <a:pt x="3625" y="4613"/>
                    <a:pt x="2372" y="4138"/>
                    <a:pt x="1418" y="3188"/>
                  </a:cubicBezTo>
                  <a:cubicBezTo>
                    <a:pt x="523" y="2296"/>
                    <a:pt x="53" y="1155"/>
                    <a:pt x="0"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6359;p63">
              <a:extLst>
                <a:ext uri="{FF2B5EF4-FFF2-40B4-BE49-F238E27FC236}">
                  <a16:creationId xmlns:a16="http://schemas.microsoft.com/office/drawing/2014/main" id="{BDC8D4F9-B6D4-4931-B259-1B1E2344816E}"/>
                </a:ext>
              </a:extLst>
            </p:cNvPr>
            <p:cNvSpPr/>
            <p:nvPr/>
          </p:nvSpPr>
          <p:spPr>
            <a:xfrm>
              <a:off x="7915775" y="3985101"/>
              <a:ext cx="274766" cy="547457"/>
            </a:xfrm>
            <a:custGeom>
              <a:avLst/>
              <a:gdLst/>
              <a:ahLst/>
              <a:cxnLst/>
              <a:rect l="l" t="t" r="r" b="b"/>
              <a:pathLst>
                <a:path w="12478" h="24859" extrusionOk="0">
                  <a:moveTo>
                    <a:pt x="12478" y="0"/>
                  </a:moveTo>
                  <a:cubicBezTo>
                    <a:pt x="5492" y="0"/>
                    <a:pt x="1" y="5639"/>
                    <a:pt x="1" y="12429"/>
                  </a:cubicBezTo>
                  <a:cubicBezTo>
                    <a:pt x="1" y="15755"/>
                    <a:pt x="1300" y="18882"/>
                    <a:pt x="3663" y="21230"/>
                  </a:cubicBezTo>
                  <a:cubicBezTo>
                    <a:pt x="6014" y="23570"/>
                    <a:pt x="9146" y="24858"/>
                    <a:pt x="12478" y="24858"/>
                  </a:cubicBezTo>
                  <a:cubicBezTo>
                    <a:pt x="9281" y="21413"/>
                    <a:pt x="7653" y="17043"/>
                    <a:pt x="7600" y="12657"/>
                  </a:cubicBezTo>
                  <a:cubicBezTo>
                    <a:pt x="7593" y="12519"/>
                    <a:pt x="7593" y="12378"/>
                    <a:pt x="7600" y="12238"/>
                  </a:cubicBezTo>
                  <a:cubicBezTo>
                    <a:pt x="7646" y="7838"/>
                    <a:pt x="9272" y="3455"/>
                    <a:pt x="12478"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6360;p63">
              <a:extLst>
                <a:ext uri="{FF2B5EF4-FFF2-40B4-BE49-F238E27FC236}">
                  <a16:creationId xmlns:a16="http://schemas.microsoft.com/office/drawing/2014/main" id="{885DE7A7-C8F8-44A5-9561-998F48A693B2}"/>
                </a:ext>
              </a:extLst>
            </p:cNvPr>
            <p:cNvSpPr/>
            <p:nvPr/>
          </p:nvSpPr>
          <p:spPr>
            <a:xfrm>
              <a:off x="8031909" y="4076904"/>
              <a:ext cx="73084" cy="58227"/>
            </a:xfrm>
            <a:custGeom>
              <a:avLst/>
              <a:gdLst/>
              <a:ahLst/>
              <a:cxnLst/>
              <a:rect l="l" t="t" r="r" b="b"/>
              <a:pathLst>
                <a:path w="3319" h="2644" extrusionOk="0">
                  <a:moveTo>
                    <a:pt x="1660" y="1"/>
                  </a:moveTo>
                  <a:cubicBezTo>
                    <a:pt x="743" y="1"/>
                    <a:pt x="1" y="593"/>
                    <a:pt x="1" y="1322"/>
                  </a:cubicBezTo>
                  <a:cubicBezTo>
                    <a:pt x="1" y="2052"/>
                    <a:pt x="743" y="2644"/>
                    <a:pt x="1660" y="2644"/>
                  </a:cubicBezTo>
                  <a:cubicBezTo>
                    <a:pt x="2576" y="2644"/>
                    <a:pt x="3319" y="2052"/>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6361;p63">
              <a:extLst>
                <a:ext uri="{FF2B5EF4-FFF2-40B4-BE49-F238E27FC236}">
                  <a16:creationId xmlns:a16="http://schemas.microsoft.com/office/drawing/2014/main" id="{658F5993-A70A-43F2-8EB4-D9127A4CFACD}"/>
                </a:ext>
              </a:extLst>
            </p:cNvPr>
            <p:cNvSpPr/>
            <p:nvPr/>
          </p:nvSpPr>
          <p:spPr>
            <a:xfrm>
              <a:off x="8257262" y="4076904"/>
              <a:ext cx="73084" cy="58227"/>
            </a:xfrm>
            <a:custGeom>
              <a:avLst/>
              <a:gdLst/>
              <a:ahLst/>
              <a:cxnLst/>
              <a:rect l="l" t="t" r="r" b="b"/>
              <a:pathLst>
                <a:path w="3319" h="2644" extrusionOk="0">
                  <a:moveTo>
                    <a:pt x="1659" y="1"/>
                  </a:moveTo>
                  <a:cubicBezTo>
                    <a:pt x="743" y="1"/>
                    <a:pt x="0" y="593"/>
                    <a:pt x="0" y="1322"/>
                  </a:cubicBezTo>
                  <a:cubicBezTo>
                    <a:pt x="0" y="2052"/>
                    <a:pt x="743" y="2644"/>
                    <a:pt x="1659" y="2644"/>
                  </a:cubicBezTo>
                  <a:cubicBezTo>
                    <a:pt x="2576" y="2644"/>
                    <a:pt x="3318" y="2052"/>
                    <a:pt x="3318" y="1322"/>
                  </a:cubicBezTo>
                  <a:cubicBezTo>
                    <a:pt x="3318" y="593"/>
                    <a:pt x="2576"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6362;p63">
              <a:extLst>
                <a:ext uri="{FF2B5EF4-FFF2-40B4-BE49-F238E27FC236}">
                  <a16:creationId xmlns:a16="http://schemas.microsoft.com/office/drawing/2014/main" id="{BE4A5968-DA93-4BD3-B720-DA25F39A3BA0}"/>
                </a:ext>
              </a:extLst>
            </p:cNvPr>
            <p:cNvSpPr/>
            <p:nvPr/>
          </p:nvSpPr>
          <p:spPr>
            <a:xfrm>
              <a:off x="8133113" y="4056777"/>
              <a:ext cx="95985" cy="60364"/>
            </a:xfrm>
            <a:custGeom>
              <a:avLst/>
              <a:gdLst/>
              <a:ahLst/>
              <a:cxnLst/>
              <a:rect l="l" t="t" r="r" b="b"/>
              <a:pathLst>
                <a:path w="4359" h="2741" extrusionOk="0">
                  <a:moveTo>
                    <a:pt x="2180" y="0"/>
                  </a:moveTo>
                  <a:cubicBezTo>
                    <a:pt x="2061" y="0"/>
                    <a:pt x="1941" y="7"/>
                    <a:pt x="1826" y="23"/>
                  </a:cubicBezTo>
                  <a:lnTo>
                    <a:pt x="1416" y="272"/>
                  </a:lnTo>
                  <a:lnTo>
                    <a:pt x="1005" y="272"/>
                  </a:lnTo>
                  <a:cubicBezTo>
                    <a:pt x="402" y="575"/>
                    <a:pt x="2" y="1105"/>
                    <a:pt x="2" y="1708"/>
                  </a:cubicBezTo>
                  <a:cubicBezTo>
                    <a:pt x="1" y="2311"/>
                    <a:pt x="402" y="2564"/>
                    <a:pt x="1005" y="2667"/>
                  </a:cubicBezTo>
                  <a:lnTo>
                    <a:pt x="1416" y="2499"/>
                  </a:lnTo>
                  <a:lnTo>
                    <a:pt x="1826" y="2736"/>
                  </a:lnTo>
                  <a:cubicBezTo>
                    <a:pt x="1931" y="2739"/>
                    <a:pt x="2055" y="2741"/>
                    <a:pt x="2180" y="2741"/>
                  </a:cubicBezTo>
                  <a:cubicBezTo>
                    <a:pt x="2305" y="2741"/>
                    <a:pt x="2430" y="2739"/>
                    <a:pt x="2534" y="2736"/>
                  </a:cubicBezTo>
                  <a:lnTo>
                    <a:pt x="2945" y="2499"/>
                  </a:lnTo>
                  <a:lnTo>
                    <a:pt x="3356" y="2667"/>
                  </a:lnTo>
                  <a:cubicBezTo>
                    <a:pt x="3959" y="2564"/>
                    <a:pt x="4359" y="2311"/>
                    <a:pt x="4359" y="1708"/>
                  </a:cubicBezTo>
                  <a:cubicBezTo>
                    <a:pt x="4359" y="1105"/>
                    <a:pt x="3958" y="575"/>
                    <a:pt x="3356" y="272"/>
                  </a:cubicBezTo>
                  <a:lnTo>
                    <a:pt x="2945" y="272"/>
                  </a:lnTo>
                  <a:lnTo>
                    <a:pt x="2534" y="23"/>
                  </a:lnTo>
                  <a:cubicBezTo>
                    <a:pt x="2420" y="9"/>
                    <a:pt x="2300" y="0"/>
                    <a:pt x="2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6363;p63">
              <a:extLst>
                <a:ext uri="{FF2B5EF4-FFF2-40B4-BE49-F238E27FC236}">
                  <a16:creationId xmlns:a16="http://schemas.microsoft.com/office/drawing/2014/main" id="{C3FB58D7-BD5D-4AAD-81F4-5C75AEE96CD2}"/>
                </a:ext>
              </a:extLst>
            </p:cNvPr>
            <p:cNvSpPr/>
            <p:nvPr/>
          </p:nvSpPr>
          <p:spPr>
            <a:xfrm>
              <a:off x="8188933" y="4057284"/>
              <a:ext cx="18144" cy="59725"/>
            </a:xfrm>
            <a:custGeom>
              <a:avLst/>
              <a:gdLst/>
              <a:ahLst/>
              <a:cxnLst/>
              <a:rect l="l" t="t" r="r" b="b"/>
              <a:pathLst>
                <a:path w="824" h="2712" extrusionOk="0">
                  <a:moveTo>
                    <a:pt x="1" y="0"/>
                  </a:moveTo>
                  <a:lnTo>
                    <a:pt x="1" y="2712"/>
                  </a:lnTo>
                  <a:cubicBezTo>
                    <a:pt x="301" y="2705"/>
                    <a:pt x="580" y="2686"/>
                    <a:pt x="824" y="2644"/>
                  </a:cubicBezTo>
                  <a:lnTo>
                    <a:pt x="824" y="249"/>
                  </a:lnTo>
                  <a:cubicBezTo>
                    <a:pt x="580" y="124"/>
                    <a:pt x="300" y="37"/>
                    <a:pt x="1"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6364;p63">
              <a:extLst>
                <a:ext uri="{FF2B5EF4-FFF2-40B4-BE49-F238E27FC236}">
                  <a16:creationId xmlns:a16="http://schemas.microsoft.com/office/drawing/2014/main" id="{88DBB8D6-609A-4539-8428-C468B288A004}"/>
                </a:ext>
              </a:extLst>
            </p:cNvPr>
            <p:cNvSpPr/>
            <p:nvPr/>
          </p:nvSpPr>
          <p:spPr>
            <a:xfrm>
              <a:off x="8155221" y="4057284"/>
              <a:ext cx="18122" cy="59725"/>
            </a:xfrm>
            <a:custGeom>
              <a:avLst/>
              <a:gdLst/>
              <a:ahLst/>
              <a:cxnLst/>
              <a:rect l="l" t="t" r="r" b="b"/>
              <a:pathLst>
                <a:path w="823" h="2712" extrusionOk="0">
                  <a:moveTo>
                    <a:pt x="822" y="0"/>
                  </a:moveTo>
                  <a:cubicBezTo>
                    <a:pt x="524" y="37"/>
                    <a:pt x="245" y="124"/>
                    <a:pt x="1" y="249"/>
                  </a:cubicBezTo>
                  <a:lnTo>
                    <a:pt x="1" y="2644"/>
                  </a:lnTo>
                  <a:cubicBezTo>
                    <a:pt x="245" y="2687"/>
                    <a:pt x="525" y="2706"/>
                    <a:pt x="822" y="2712"/>
                  </a:cubicBezTo>
                  <a:lnTo>
                    <a:pt x="822" y="0"/>
                  </a:ln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6365;p63">
              <a:extLst>
                <a:ext uri="{FF2B5EF4-FFF2-40B4-BE49-F238E27FC236}">
                  <a16:creationId xmlns:a16="http://schemas.microsoft.com/office/drawing/2014/main" id="{CA470DA6-5492-447C-92B6-FF18CCD0FE33}"/>
                </a:ext>
              </a:extLst>
            </p:cNvPr>
            <p:cNvSpPr/>
            <p:nvPr/>
          </p:nvSpPr>
          <p:spPr>
            <a:xfrm>
              <a:off x="8061768" y="4036122"/>
              <a:ext cx="55997" cy="68908"/>
            </a:xfrm>
            <a:custGeom>
              <a:avLst/>
              <a:gdLst/>
              <a:ahLst/>
              <a:cxnLst/>
              <a:rect l="l" t="t" r="r" b="b"/>
              <a:pathLst>
                <a:path w="2543" h="3129" extrusionOk="0">
                  <a:moveTo>
                    <a:pt x="1272" y="0"/>
                  </a:moveTo>
                  <a:cubicBezTo>
                    <a:pt x="571" y="0"/>
                    <a:pt x="1" y="572"/>
                    <a:pt x="1" y="1271"/>
                  </a:cubicBezTo>
                  <a:lnTo>
                    <a:pt x="1" y="1857"/>
                  </a:lnTo>
                  <a:cubicBezTo>
                    <a:pt x="1" y="2557"/>
                    <a:pt x="571" y="3128"/>
                    <a:pt x="1272" y="3128"/>
                  </a:cubicBezTo>
                  <a:cubicBezTo>
                    <a:pt x="1971" y="3128"/>
                    <a:pt x="2543" y="2557"/>
                    <a:pt x="2543" y="1857"/>
                  </a:cubicBezTo>
                  <a:lnTo>
                    <a:pt x="2543" y="1271"/>
                  </a:lnTo>
                  <a:cubicBezTo>
                    <a:pt x="2543" y="570"/>
                    <a:pt x="1971"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6366;p63">
              <a:extLst>
                <a:ext uri="{FF2B5EF4-FFF2-40B4-BE49-F238E27FC236}">
                  <a16:creationId xmlns:a16="http://schemas.microsoft.com/office/drawing/2014/main" id="{39180642-8493-49EF-A74F-B465B284CA6D}"/>
                </a:ext>
              </a:extLst>
            </p:cNvPr>
            <p:cNvSpPr/>
            <p:nvPr/>
          </p:nvSpPr>
          <p:spPr>
            <a:xfrm>
              <a:off x="8244534" y="4036122"/>
              <a:ext cx="56019" cy="68908"/>
            </a:xfrm>
            <a:custGeom>
              <a:avLst/>
              <a:gdLst/>
              <a:ahLst/>
              <a:cxnLst/>
              <a:rect l="l" t="t" r="r" b="b"/>
              <a:pathLst>
                <a:path w="2544" h="3129" extrusionOk="0">
                  <a:moveTo>
                    <a:pt x="1272" y="0"/>
                  </a:moveTo>
                  <a:cubicBezTo>
                    <a:pt x="571" y="0"/>
                    <a:pt x="1" y="572"/>
                    <a:pt x="1" y="1271"/>
                  </a:cubicBezTo>
                  <a:lnTo>
                    <a:pt x="1" y="1857"/>
                  </a:lnTo>
                  <a:cubicBezTo>
                    <a:pt x="1" y="2557"/>
                    <a:pt x="571" y="3128"/>
                    <a:pt x="1272" y="3128"/>
                  </a:cubicBezTo>
                  <a:cubicBezTo>
                    <a:pt x="1972" y="3128"/>
                    <a:pt x="2542" y="2557"/>
                    <a:pt x="2542" y="1857"/>
                  </a:cubicBezTo>
                  <a:lnTo>
                    <a:pt x="2542" y="1271"/>
                  </a:lnTo>
                  <a:cubicBezTo>
                    <a:pt x="2543" y="570"/>
                    <a:pt x="1972"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6367;p63">
              <a:extLst>
                <a:ext uri="{FF2B5EF4-FFF2-40B4-BE49-F238E27FC236}">
                  <a16:creationId xmlns:a16="http://schemas.microsoft.com/office/drawing/2014/main" id="{5A07B500-4B1C-4950-B6A5-6E334C322BBF}"/>
                </a:ext>
              </a:extLst>
            </p:cNvPr>
            <p:cNvSpPr/>
            <p:nvPr/>
          </p:nvSpPr>
          <p:spPr>
            <a:xfrm>
              <a:off x="8080419" y="4054773"/>
              <a:ext cx="18695" cy="31580"/>
            </a:xfrm>
            <a:custGeom>
              <a:avLst/>
              <a:gdLst/>
              <a:ahLst/>
              <a:cxnLst/>
              <a:rect l="l" t="t" r="r" b="b"/>
              <a:pathLst>
                <a:path w="849" h="1434" extrusionOk="0">
                  <a:moveTo>
                    <a:pt x="425" y="1"/>
                  </a:moveTo>
                  <a:cubicBezTo>
                    <a:pt x="191" y="1"/>
                    <a:pt x="1" y="192"/>
                    <a:pt x="1" y="424"/>
                  </a:cubicBezTo>
                  <a:lnTo>
                    <a:pt x="1" y="1010"/>
                  </a:lnTo>
                  <a:cubicBezTo>
                    <a:pt x="1" y="1243"/>
                    <a:pt x="191" y="1434"/>
                    <a:pt x="425" y="1434"/>
                  </a:cubicBezTo>
                  <a:cubicBezTo>
                    <a:pt x="657" y="1434"/>
                    <a:pt x="848" y="1243"/>
                    <a:pt x="848" y="1010"/>
                  </a:cubicBezTo>
                  <a:lnTo>
                    <a:pt x="848" y="424"/>
                  </a:lnTo>
                  <a:cubicBezTo>
                    <a:pt x="848" y="190"/>
                    <a:pt x="657" y="1"/>
                    <a:pt x="425"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6368;p63">
              <a:extLst>
                <a:ext uri="{FF2B5EF4-FFF2-40B4-BE49-F238E27FC236}">
                  <a16:creationId xmlns:a16="http://schemas.microsoft.com/office/drawing/2014/main" id="{70AE0C11-FD18-469C-A1F6-223FB17D2877}"/>
                </a:ext>
              </a:extLst>
            </p:cNvPr>
            <p:cNvSpPr/>
            <p:nvPr/>
          </p:nvSpPr>
          <p:spPr>
            <a:xfrm>
              <a:off x="8263207" y="4054773"/>
              <a:ext cx="18673" cy="31580"/>
            </a:xfrm>
            <a:custGeom>
              <a:avLst/>
              <a:gdLst/>
              <a:ahLst/>
              <a:cxnLst/>
              <a:rect l="l" t="t" r="r" b="b"/>
              <a:pathLst>
                <a:path w="848" h="1434" extrusionOk="0">
                  <a:moveTo>
                    <a:pt x="424" y="1"/>
                  </a:moveTo>
                  <a:cubicBezTo>
                    <a:pt x="190" y="1"/>
                    <a:pt x="0" y="192"/>
                    <a:pt x="0" y="424"/>
                  </a:cubicBezTo>
                  <a:lnTo>
                    <a:pt x="0" y="1010"/>
                  </a:lnTo>
                  <a:cubicBezTo>
                    <a:pt x="0" y="1243"/>
                    <a:pt x="190" y="1434"/>
                    <a:pt x="424" y="1434"/>
                  </a:cubicBezTo>
                  <a:cubicBezTo>
                    <a:pt x="657" y="1434"/>
                    <a:pt x="848" y="1243"/>
                    <a:pt x="848" y="1010"/>
                  </a:cubicBezTo>
                  <a:lnTo>
                    <a:pt x="848" y="424"/>
                  </a:lnTo>
                  <a:cubicBezTo>
                    <a:pt x="848" y="190"/>
                    <a:pt x="657" y="1"/>
                    <a:pt x="42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52" name="Google Shape;6379;p63">
            <a:extLst>
              <a:ext uri="{FF2B5EF4-FFF2-40B4-BE49-F238E27FC236}">
                <a16:creationId xmlns:a16="http://schemas.microsoft.com/office/drawing/2014/main" id="{3FB09D38-D1F0-47EF-A5EE-2A3E33B73B1D}"/>
              </a:ext>
            </a:extLst>
          </p:cNvPr>
          <p:cNvGrpSpPr/>
          <p:nvPr/>
        </p:nvGrpSpPr>
        <p:grpSpPr>
          <a:xfrm>
            <a:off x="6898086" y="4263200"/>
            <a:ext cx="1139105" cy="1200658"/>
            <a:chOff x="5948938" y="3901450"/>
            <a:chExt cx="707675" cy="702050"/>
          </a:xfrm>
        </p:grpSpPr>
        <p:sp>
          <p:nvSpPr>
            <p:cNvPr id="53" name="Google Shape;6380;p63">
              <a:extLst>
                <a:ext uri="{FF2B5EF4-FFF2-40B4-BE49-F238E27FC236}">
                  <a16:creationId xmlns:a16="http://schemas.microsoft.com/office/drawing/2014/main" id="{4FB94ECC-6AF8-433A-8A6E-610E9D5CF063}"/>
                </a:ext>
              </a:extLst>
            </p:cNvPr>
            <p:cNvSpPr/>
            <p:nvPr/>
          </p:nvSpPr>
          <p:spPr>
            <a:xfrm>
              <a:off x="6085388" y="3901450"/>
              <a:ext cx="447775" cy="701725"/>
            </a:xfrm>
            <a:custGeom>
              <a:avLst/>
              <a:gdLst/>
              <a:ahLst/>
              <a:cxnLst/>
              <a:rect l="l" t="t" r="r" b="b"/>
              <a:pathLst>
                <a:path w="17911" h="28069" extrusionOk="0">
                  <a:moveTo>
                    <a:pt x="3911" y="1"/>
                  </a:moveTo>
                  <a:lnTo>
                    <a:pt x="0" y="2216"/>
                  </a:lnTo>
                  <a:lnTo>
                    <a:pt x="0" y="7148"/>
                  </a:lnTo>
                  <a:lnTo>
                    <a:pt x="3911" y="7148"/>
                  </a:lnTo>
                  <a:cubicBezTo>
                    <a:pt x="7690" y="7148"/>
                    <a:pt x="10764" y="10237"/>
                    <a:pt x="10764" y="14035"/>
                  </a:cubicBezTo>
                  <a:cubicBezTo>
                    <a:pt x="10764" y="17832"/>
                    <a:pt x="7690" y="20922"/>
                    <a:pt x="3911" y="20922"/>
                  </a:cubicBezTo>
                  <a:lnTo>
                    <a:pt x="0" y="20922"/>
                  </a:lnTo>
                  <a:lnTo>
                    <a:pt x="0" y="24556"/>
                  </a:lnTo>
                  <a:lnTo>
                    <a:pt x="1695" y="28069"/>
                  </a:lnTo>
                  <a:lnTo>
                    <a:pt x="3911" y="28069"/>
                  </a:lnTo>
                  <a:cubicBezTo>
                    <a:pt x="11634" y="28069"/>
                    <a:pt x="17911" y="21769"/>
                    <a:pt x="17911" y="14029"/>
                  </a:cubicBezTo>
                  <a:cubicBezTo>
                    <a:pt x="17911" y="6288"/>
                    <a:pt x="11634" y="1"/>
                    <a:pt x="3911" y="1"/>
                  </a:cubicBezTo>
                  <a:close/>
                </a:path>
              </a:pathLst>
            </a:custGeom>
            <a:solidFill>
              <a:srgbClr val="94E7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6381;p63">
              <a:extLst>
                <a:ext uri="{FF2B5EF4-FFF2-40B4-BE49-F238E27FC236}">
                  <a16:creationId xmlns:a16="http://schemas.microsoft.com/office/drawing/2014/main" id="{7C65E35E-DBC6-495C-8D09-FCA2192D2E85}"/>
                </a:ext>
              </a:extLst>
            </p:cNvPr>
            <p:cNvSpPr/>
            <p:nvPr/>
          </p:nvSpPr>
          <p:spPr>
            <a:xfrm>
              <a:off x="5948938" y="3901450"/>
              <a:ext cx="234250" cy="702025"/>
            </a:xfrm>
            <a:custGeom>
              <a:avLst/>
              <a:gdLst/>
              <a:ahLst/>
              <a:cxnLst/>
              <a:rect l="l" t="t" r="r" b="b"/>
              <a:pathLst>
                <a:path w="9370" h="28081" extrusionOk="0">
                  <a:moveTo>
                    <a:pt x="3577" y="1"/>
                  </a:moveTo>
                  <a:cubicBezTo>
                    <a:pt x="1600" y="1"/>
                    <a:pt x="0" y="1601"/>
                    <a:pt x="0" y="3577"/>
                  </a:cubicBezTo>
                  <a:lnTo>
                    <a:pt x="0" y="24504"/>
                  </a:lnTo>
                  <a:cubicBezTo>
                    <a:pt x="0" y="26480"/>
                    <a:pt x="1600" y="28080"/>
                    <a:pt x="3577" y="28080"/>
                  </a:cubicBezTo>
                  <a:lnTo>
                    <a:pt x="9369" y="28080"/>
                  </a:lnTo>
                  <a:cubicBezTo>
                    <a:pt x="7950" y="26661"/>
                    <a:pt x="7153" y="24735"/>
                    <a:pt x="7153" y="22730"/>
                  </a:cubicBezTo>
                  <a:lnTo>
                    <a:pt x="7153" y="5351"/>
                  </a:lnTo>
                  <a:cubicBezTo>
                    <a:pt x="7153" y="3346"/>
                    <a:pt x="7950" y="1418"/>
                    <a:pt x="9369" y="1"/>
                  </a:cubicBezTo>
                  <a:close/>
                </a:path>
              </a:pathLst>
            </a:custGeom>
            <a:solidFill>
              <a:srgbClr val="94E7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6382;p63">
              <a:extLst>
                <a:ext uri="{FF2B5EF4-FFF2-40B4-BE49-F238E27FC236}">
                  <a16:creationId xmlns:a16="http://schemas.microsoft.com/office/drawing/2014/main" id="{F42F1B92-150F-4A95-A0E5-D8327DED9D6D}"/>
                </a:ext>
              </a:extLst>
            </p:cNvPr>
            <p:cNvSpPr/>
            <p:nvPr/>
          </p:nvSpPr>
          <p:spPr>
            <a:xfrm>
              <a:off x="6031013" y="4002725"/>
              <a:ext cx="83075" cy="66075"/>
            </a:xfrm>
            <a:custGeom>
              <a:avLst/>
              <a:gdLst/>
              <a:ahLst/>
              <a:cxnLst/>
              <a:rect l="l" t="t" r="r" b="b"/>
              <a:pathLst>
                <a:path w="3323" h="2643" extrusionOk="0">
                  <a:moveTo>
                    <a:pt x="1662" y="0"/>
                  </a:moveTo>
                  <a:cubicBezTo>
                    <a:pt x="745" y="0"/>
                    <a:pt x="1" y="592"/>
                    <a:pt x="1" y="1322"/>
                  </a:cubicBezTo>
                  <a:cubicBezTo>
                    <a:pt x="1" y="2051"/>
                    <a:pt x="745" y="2643"/>
                    <a:pt x="1662" y="2643"/>
                  </a:cubicBezTo>
                  <a:cubicBezTo>
                    <a:pt x="2579" y="2643"/>
                    <a:pt x="3323" y="2051"/>
                    <a:pt x="3323" y="1322"/>
                  </a:cubicBezTo>
                  <a:cubicBezTo>
                    <a:pt x="3323" y="592"/>
                    <a:pt x="2579" y="0"/>
                    <a:pt x="1662"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6383;p63">
              <a:extLst>
                <a:ext uri="{FF2B5EF4-FFF2-40B4-BE49-F238E27FC236}">
                  <a16:creationId xmlns:a16="http://schemas.microsoft.com/office/drawing/2014/main" id="{FED9C850-71C8-4B34-830A-FCC7BAF3A1E2}"/>
                </a:ext>
              </a:extLst>
            </p:cNvPr>
            <p:cNvSpPr/>
            <p:nvPr/>
          </p:nvSpPr>
          <p:spPr>
            <a:xfrm>
              <a:off x="6255713" y="4002725"/>
              <a:ext cx="83100" cy="66075"/>
            </a:xfrm>
            <a:custGeom>
              <a:avLst/>
              <a:gdLst/>
              <a:ahLst/>
              <a:cxnLst/>
              <a:rect l="l" t="t" r="r" b="b"/>
              <a:pathLst>
                <a:path w="3324" h="2643" extrusionOk="0">
                  <a:moveTo>
                    <a:pt x="1661" y="0"/>
                  </a:moveTo>
                  <a:cubicBezTo>
                    <a:pt x="745" y="0"/>
                    <a:pt x="1" y="592"/>
                    <a:pt x="1" y="1322"/>
                  </a:cubicBezTo>
                  <a:cubicBezTo>
                    <a:pt x="1" y="2051"/>
                    <a:pt x="745" y="2643"/>
                    <a:pt x="1661" y="2643"/>
                  </a:cubicBezTo>
                  <a:cubicBezTo>
                    <a:pt x="2579" y="2643"/>
                    <a:pt x="3323" y="2051"/>
                    <a:pt x="3323" y="1322"/>
                  </a:cubicBezTo>
                  <a:cubicBezTo>
                    <a:pt x="3323" y="592"/>
                    <a:pt x="2579" y="0"/>
                    <a:pt x="1661"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6384;p63">
              <a:extLst>
                <a:ext uri="{FF2B5EF4-FFF2-40B4-BE49-F238E27FC236}">
                  <a16:creationId xmlns:a16="http://schemas.microsoft.com/office/drawing/2014/main" id="{CD0D5472-5094-4822-AE56-4B46D4C748F6}"/>
                </a:ext>
              </a:extLst>
            </p:cNvPr>
            <p:cNvSpPr/>
            <p:nvPr/>
          </p:nvSpPr>
          <p:spPr>
            <a:xfrm>
              <a:off x="6086088" y="3976475"/>
              <a:ext cx="21225" cy="38150"/>
            </a:xfrm>
            <a:custGeom>
              <a:avLst/>
              <a:gdLst/>
              <a:ahLst/>
              <a:cxnLst/>
              <a:rect l="l" t="t" r="r" b="b"/>
              <a:pathLst>
                <a:path w="849" h="1526" extrusionOk="0">
                  <a:moveTo>
                    <a:pt x="425" y="0"/>
                  </a:moveTo>
                  <a:cubicBezTo>
                    <a:pt x="193" y="0"/>
                    <a:pt x="1" y="191"/>
                    <a:pt x="1" y="424"/>
                  </a:cubicBezTo>
                  <a:lnTo>
                    <a:pt x="1" y="1102"/>
                  </a:lnTo>
                  <a:cubicBezTo>
                    <a:pt x="1" y="1333"/>
                    <a:pt x="193" y="1526"/>
                    <a:pt x="425" y="1526"/>
                  </a:cubicBezTo>
                  <a:cubicBezTo>
                    <a:pt x="657" y="1526"/>
                    <a:pt x="848" y="1333"/>
                    <a:pt x="848" y="1102"/>
                  </a:cubicBezTo>
                  <a:lnTo>
                    <a:pt x="848" y="424"/>
                  </a:lnTo>
                  <a:cubicBezTo>
                    <a:pt x="848" y="184"/>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6385;p63">
              <a:extLst>
                <a:ext uri="{FF2B5EF4-FFF2-40B4-BE49-F238E27FC236}">
                  <a16:creationId xmlns:a16="http://schemas.microsoft.com/office/drawing/2014/main" id="{16730E17-CD04-40FA-A8C1-BA2A2EB13596}"/>
                </a:ext>
              </a:extLst>
            </p:cNvPr>
            <p:cNvSpPr/>
            <p:nvPr/>
          </p:nvSpPr>
          <p:spPr>
            <a:xfrm>
              <a:off x="6262513" y="3976475"/>
              <a:ext cx="21200" cy="38150"/>
            </a:xfrm>
            <a:custGeom>
              <a:avLst/>
              <a:gdLst/>
              <a:ahLst/>
              <a:cxnLst/>
              <a:rect l="l" t="t" r="r" b="b"/>
              <a:pathLst>
                <a:path w="848" h="1526" extrusionOk="0">
                  <a:moveTo>
                    <a:pt x="424" y="0"/>
                  </a:moveTo>
                  <a:cubicBezTo>
                    <a:pt x="193" y="0"/>
                    <a:pt x="0" y="191"/>
                    <a:pt x="0" y="424"/>
                  </a:cubicBezTo>
                  <a:lnTo>
                    <a:pt x="0" y="1102"/>
                  </a:lnTo>
                  <a:cubicBezTo>
                    <a:pt x="0" y="1333"/>
                    <a:pt x="193" y="1526"/>
                    <a:pt x="424" y="1526"/>
                  </a:cubicBezTo>
                  <a:cubicBezTo>
                    <a:pt x="655" y="1526"/>
                    <a:pt x="848" y="1333"/>
                    <a:pt x="848" y="1102"/>
                  </a:cubicBezTo>
                  <a:lnTo>
                    <a:pt x="848" y="424"/>
                  </a:lnTo>
                  <a:cubicBezTo>
                    <a:pt x="848" y="184"/>
                    <a:pt x="655"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6386;p63">
              <a:extLst>
                <a:ext uri="{FF2B5EF4-FFF2-40B4-BE49-F238E27FC236}">
                  <a16:creationId xmlns:a16="http://schemas.microsoft.com/office/drawing/2014/main" id="{EE7D6F83-1D0B-4FAE-9182-E3C436DB7656}"/>
                </a:ext>
              </a:extLst>
            </p:cNvPr>
            <p:cNvSpPr/>
            <p:nvPr/>
          </p:nvSpPr>
          <p:spPr>
            <a:xfrm>
              <a:off x="6149763" y="3992750"/>
              <a:ext cx="70250" cy="31825"/>
            </a:xfrm>
            <a:custGeom>
              <a:avLst/>
              <a:gdLst/>
              <a:ahLst/>
              <a:cxnLst/>
              <a:rect l="l" t="t" r="r" b="b"/>
              <a:pathLst>
                <a:path w="2810" h="1273" extrusionOk="0">
                  <a:moveTo>
                    <a:pt x="474" y="1"/>
                  </a:moveTo>
                  <a:cubicBezTo>
                    <a:pt x="374" y="1"/>
                    <a:pt x="273" y="35"/>
                    <a:pt x="193" y="105"/>
                  </a:cubicBezTo>
                  <a:cubicBezTo>
                    <a:pt x="16" y="257"/>
                    <a:pt x="0" y="528"/>
                    <a:pt x="153" y="704"/>
                  </a:cubicBezTo>
                  <a:cubicBezTo>
                    <a:pt x="483" y="1083"/>
                    <a:pt x="942" y="1272"/>
                    <a:pt x="1402" y="1272"/>
                  </a:cubicBezTo>
                  <a:cubicBezTo>
                    <a:pt x="1861" y="1272"/>
                    <a:pt x="2320" y="1083"/>
                    <a:pt x="2650" y="704"/>
                  </a:cubicBezTo>
                  <a:cubicBezTo>
                    <a:pt x="2810" y="528"/>
                    <a:pt x="2787" y="263"/>
                    <a:pt x="2613" y="105"/>
                  </a:cubicBezTo>
                  <a:cubicBezTo>
                    <a:pt x="2532" y="35"/>
                    <a:pt x="2431" y="1"/>
                    <a:pt x="2331" y="1"/>
                  </a:cubicBezTo>
                  <a:cubicBezTo>
                    <a:pt x="2213" y="1"/>
                    <a:pt x="2095" y="49"/>
                    <a:pt x="2013" y="144"/>
                  </a:cubicBezTo>
                  <a:cubicBezTo>
                    <a:pt x="1852" y="330"/>
                    <a:pt x="1627" y="424"/>
                    <a:pt x="1403" y="424"/>
                  </a:cubicBezTo>
                  <a:cubicBezTo>
                    <a:pt x="1178" y="424"/>
                    <a:pt x="953" y="330"/>
                    <a:pt x="792" y="144"/>
                  </a:cubicBezTo>
                  <a:cubicBezTo>
                    <a:pt x="709" y="49"/>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6387;p63">
              <a:extLst>
                <a:ext uri="{FF2B5EF4-FFF2-40B4-BE49-F238E27FC236}">
                  <a16:creationId xmlns:a16="http://schemas.microsoft.com/office/drawing/2014/main" id="{383C7633-5DB8-4C2C-883C-3DA37BC35878}"/>
                </a:ext>
              </a:extLst>
            </p:cNvPr>
            <p:cNvSpPr/>
            <p:nvPr/>
          </p:nvSpPr>
          <p:spPr>
            <a:xfrm>
              <a:off x="6438238" y="4392600"/>
              <a:ext cx="218375" cy="210900"/>
            </a:xfrm>
            <a:custGeom>
              <a:avLst/>
              <a:gdLst/>
              <a:ahLst/>
              <a:cxnLst/>
              <a:rect l="l" t="t" r="r" b="b"/>
              <a:pathLst>
                <a:path w="8735" h="8436" extrusionOk="0">
                  <a:moveTo>
                    <a:pt x="5349" y="1"/>
                  </a:moveTo>
                  <a:cubicBezTo>
                    <a:pt x="5248" y="1"/>
                    <a:pt x="5147" y="6"/>
                    <a:pt x="5045" y="16"/>
                  </a:cubicBezTo>
                  <a:lnTo>
                    <a:pt x="3497" y="168"/>
                  </a:lnTo>
                  <a:lnTo>
                    <a:pt x="242" y="3423"/>
                  </a:lnTo>
                  <a:lnTo>
                    <a:pt x="90" y="4971"/>
                  </a:lnTo>
                  <a:cubicBezTo>
                    <a:pt x="1" y="5863"/>
                    <a:pt x="317" y="6755"/>
                    <a:pt x="953" y="7389"/>
                  </a:cubicBezTo>
                  <a:lnTo>
                    <a:pt x="1326" y="7762"/>
                  </a:lnTo>
                  <a:cubicBezTo>
                    <a:pt x="1775" y="8211"/>
                    <a:pt x="2364" y="8435"/>
                    <a:pt x="2953" y="8435"/>
                  </a:cubicBezTo>
                  <a:cubicBezTo>
                    <a:pt x="3542" y="8435"/>
                    <a:pt x="4131" y="8211"/>
                    <a:pt x="4581" y="7762"/>
                  </a:cubicBezTo>
                  <a:lnTo>
                    <a:pt x="7837" y="4508"/>
                  </a:lnTo>
                  <a:cubicBezTo>
                    <a:pt x="8735" y="3608"/>
                    <a:pt x="8735" y="2152"/>
                    <a:pt x="7837" y="1253"/>
                  </a:cubicBezTo>
                  <a:lnTo>
                    <a:pt x="7464" y="879"/>
                  </a:lnTo>
                  <a:cubicBezTo>
                    <a:pt x="6897" y="313"/>
                    <a:pt x="6136" y="1"/>
                    <a:pt x="5349" y="1"/>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6388;p63">
              <a:extLst>
                <a:ext uri="{FF2B5EF4-FFF2-40B4-BE49-F238E27FC236}">
                  <a16:creationId xmlns:a16="http://schemas.microsoft.com/office/drawing/2014/main" id="{C949B2F5-D780-480E-B6AF-1E540E5D9117}"/>
                </a:ext>
              </a:extLst>
            </p:cNvPr>
            <p:cNvSpPr/>
            <p:nvPr/>
          </p:nvSpPr>
          <p:spPr>
            <a:xfrm>
              <a:off x="6367613" y="4325725"/>
              <a:ext cx="266600" cy="260950"/>
            </a:xfrm>
            <a:custGeom>
              <a:avLst/>
              <a:gdLst/>
              <a:ahLst/>
              <a:cxnLst/>
              <a:rect l="l" t="t" r="r" b="b"/>
              <a:pathLst>
                <a:path w="10664" h="10438" extrusionOk="0">
                  <a:moveTo>
                    <a:pt x="5782" y="0"/>
                  </a:moveTo>
                  <a:cubicBezTo>
                    <a:pt x="5193" y="0"/>
                    <a:pt x="4604" y="224"/>
                    <a:pt x="4154" y="673"/>
                  </a:cubicBezTo>
                  <a:lnTo>
                    <a:pt x="898" y="3928"/>
                  </a:lnTo>
                  <a:cubicBezTo>
                    <a:pt x="0" y="4826"/>
                    <a:pt x="0" y="6283"/>
                    <a:pt x="898" y="7183"/>
                  </a:cubicBezTo>
                  <a:lnTo>
                    <a:pt x="4154" y="10437"/>
                  </a:lnTo>
                  <a:cubicBezTo>
                    <a:pt x="3254" y="9538"/>
                    <a:pt x="3254" y="8074"/>
                    <a:pt x="4154" y="7183"/>
                  </a:cubicBezTo>
                  <a:lnTo>
                    <a:pt x="7409" y="3928"/>
                  </a:lnTo>
                  <a:cubicBezTo>
                    <a:pt x="7858" y="3479"/>
                    <a:pt x="8447" y="3255"/>
                    <a:pt x="9036" y="3255"/>
                  </a:cubicBezTo>
                  <a:cubicBezTo>
                    <a:pt x="9625" y="3255"/>
                    <a:pt x="10214" y="3479"/>
                    <a:pt x="10664" y="3928"/>
                  </a:cubicBezTo>
                  <a:lnTo>
                    <a:pt x="7409" y="673"/>
                  </a:lnTo>
                  <a:cubicBezTo>
                    <a:pt x="6960" y="224"/>
                    <a:pt x="6371" y="0"/>
                    <a:pt x="5782" y="0"/>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6389;p63">
              <a:extLst>
                <a:ext uri="{FF2B5EF4-FFF2-40B4-BE49-F238E27FC236}">
                  <a16:creationId xmlns:a16="http://schemas.microsoft.com/office/drawing/2014/main" id="{4717C8DF-BFA0-4FBA-817C-7372ED6BB6F8}"/>
                </a:ext>
              </a:extLst>
            </p:cNvPr>
            <p:cNvSpPr/>
            <p:nvPr/>
          </p:nvSpPr>
          <p:spPr>
            <a:xfrm>
              <a:off x="6497563" y="4450200"/>
              <a:ext cx="28825" cy="28850"/>
            </a:xfrm>
            <a:custGeom>
              <a:avLst/>
              <a:gdLst/>
              <a:ahLst/>
              <a:cxnLst/>
              <a:rect l="l" t="t" r="r" b="b"/>
              <a:pathLst>
                <a:path w="1153" h="1154" extrusionOk="0">
                  <a:moveTo>
                    <a:pt x="576" y="0"/>
                  </a:moveTo>
                  <a:cubicBezTo>
                    <a:pt x="259" y="0"/>
                    <a:pt x="0" y="259"/>
                    <a:pt x="0" y="578"/>
                  </a:cubicBezTo>
                  <a:cubicBezTo>
                    <a:pt x="0" y="895"/>
                    <a:pt x="259" y="1154"/>
                    <a:pt x="576" y="1154"/>
                  </a:cubicBezTo>
                  <a:cubicBezTo>
                    <a:pt x="895" y="1154"/>
                    <a:pt x="1152" y="895"/>
                    <a:pt x="1152" y="578"/>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6390;p63">
              <a:extLst>
                <a:ext uri="{FF2B5EF4-FFF2-40B4-BE49-F238E27FC236}">
                  <a16:creationId xmlns:a16="http://schemas.microsoft.com/office/drawing/2014/main" id="{69898B90-AB80-437F-94AA-18FD6497BE6F}"/>
                </a:ext>
              </a:extLst>
            </p:cNvPr>
            <p:cNvSpPr/>
            <p:nvPr/>
          </p:nvSpPr>
          <p:spPr>
            <a:xfrm>
              <a:off x="6497563" y="4368675"/>
              <a:ext cx="28825" cy="28875"/>
            </a:xfrm>
            <a:custGeom>
              <a:avLst/>
              <a:gdLst/>
              <a:ahLst/>
              <a:cxnLst/>
              <a:rect l="l" t="t" r="r" b="b"/>
              <a:pathLst>
                <a:path w="1153" h="1155" extrusionOk="0">
                  <a:moveTo>
                    <a:pt x="576" y="1"/>
                  </a:moveTo>
                  <a:cubicBezTo>
                    <a:pt x="259" y="1"/>
                    <a:pt x="0" y="259"/>
                    <a:pt x="0" y="577"/>
                  </a:cubicBezTo>
                  <a:cubicBezTo>
                    <a:pt x="0" y="896"/>
                    <a:pt x="259" y="1154"/>
                    <a:pt x="576" y="1154"/>
                  </a:cubicBezTo>
                  <a:cubicBezTo>
                    <a:pt x="895" y="1154"/>
                    <a:pt x="1152" y="896"/>
                    <a:pt x="1152" y="577"/>
                  </a:cubicBezTo>
                  <a:cubicBezTo>
                    <a:pt x="1152" y="259"/>
                    <a:pt x="895" y="1"/>
                    <a:pt x="576" y="1"/>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6391;p63">
              <a:extLst>
                <a:ext uri="{FF2B5EF4-FFF2-40B4-BE49-F238E27FC236}">
                  <a16:creationId xmlns:a16="http://schemas.microsoft.com/office/drawing/2014/main" id="{BFB451E6-FFE1-4E9D-A0DC-72891D1AA9A8}"/>
                </a:ext>
              </a:extLst>
            </p:cNvPr>
            <p:cNvSpPr/>
            <p:nvPr/>
          </p:nvSpPr>
          <p:spPr>
            <a:xfrm>
              <a:off x="6416188" y="4450200"/>
              <a:ext cx="28825" cy="28850"/>
            </a:xfrm>
            <a:custGeom>
              <a:avLst/>
              <a:gdLst/>
              <a:ahLst/>
              <a:cxnLst/>
              <a:rect l="l" t="t" r="r" b="b"/>
              <a:pathLst>
                <a:path w="1153" h="1154" extrusionOk="0">
                  <a:moveTo>
                    <a:pt x="577" y="0"/>
                  </a:moveTo>
                  <a:cubicBezTo>
                    <a:pt x="258" y="0"/>
                    <a:pt x="1" y="259"/>
                    <a:pt x="1" y="578"/>
                  </a:cubicBezTo>
                  <a:cubicBezTo>
                    <a:pt x="1" y="895"/>
                    <a:pt x="258" y="1154"/>
                    <a:pt x="577" y="1154"/>
                  </a:cubicBezTo>
                  <a:cubicBezTo>
                    <a:pt x="896" y="1154"/>
                    <a:pt x="1153" y="895"/>
                    <a:pt x="1153" y="578"/>
                  </a:cubicBezTo>
                  <a:cubicBezTo>
                    <a:pt x="1153" y="259"/>
                    <a:pt x="896" y="0"/>
                    <a:pt x="577"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6392;p63">
              <a:extLst>
                <a:ext uri="{FF2B5EF4-FFF2-40B4-BE49-F238E27FC236}">
                  <a16:creationId xmlns:a16="http://schemas.microsoft.com/office/drawing/2014/main" id="{7A986284-B06A-49B0-BE63-EFA322AC08E5}"/>
                </a:ext>
              </a:extLst>
            </p:cNvPr>
            <p:cNvSpPr/>
            <p:nvPr/>
          </p:nvSpPr>
          <p:spPr>
            <a:xfrm>
              <a:off x="6497563" y="4531525"/>
              <a:ext cx="28825" cy="28850"/>
            </a:xfrm>
            <a:custGeom>
              <a:avLst/>
              <a:gdLst/>
              <a:ahLst/>
              <a:cxnLst/>
              <a:rect l="l" t="t" r="r" b="b"/>
              <a:pathLst>
                <a:path w="1153" h="1154" extrusionOk="0">
                  <a:moveTo>
                    <a:pt x="576" y="0"/>
                  </a:moveTo>
                  <a:cubicBezTo>
                    <a:pt x="259" y="0"/>
                    <a:pt x="0" y="259"/>
                    <a:pt x="0" y="576"/>
                  </a:cubicBezTo>
                  <a:cubicBezTo>
                    <a:pt x="0" y="895"/>
                    <a:pt x="259" y="1154"/>
                    <a:pt x="576" y="1154"/>
                  </a:cubicBezTo>
                  <a:cubicBezTo>
                    <a:pt x="895" y="1154"/>
                    <a:pt x="1152" y="895"/>
                    <a:pt x="1152" y="576"/>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style.rotation</p:attrName>
                                        </p:attrNameLst>
                                      </p:cBhvr>
                                      <p:tavLst>
                                        <p:tav tm="0">
                                          <p:val>
                                            <p:fltVal val="90"/>
                                          </p:val>
                                        </p:tav>
                                        <p:tav tm="100000">
                                          <p:val>
                                            <p:fltVal val="0"/>
                                          </p:val>
                                        </p:tav>
                                      </p:tavLst>
                                    </p:anim>
                                    <p:animEffect transition="in" filter="fade">
                                      <p:cBhvr>
                                        <p:cTn id="28" dur="1000"/>
                                        <p:tgtEl>
                                          <p:spTgt spid="9"/>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par>
                                <p:cTn id="33" presetID="22" presetClass="entr" presetSubtype="4"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down)">
                                      <p:cBhvr>
                                        <p:cTn id="35" dur="500"/>
                                        <p:tgtEl>
                                          <p:spTgt spid="34"/>
                                        </p:tgtEl>
                                      </p:cBhvr>
                                    </p:animEffect>
                                  </p:childTnLst>
                                </p:cTn>
                              </p:par>
                              <p:par>
                                <p:cTn id="36" presetID="22" presetClass="entr" presetSubtype="4"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down)">
                                      <p:cBhvr>
                                        <p:cTn id="38" dur="500"/>
                                        <p:tgtEl>
                                          <p:spTgt spid="52"/>
                                        </p:tgtEl>
                                      </p:cBhvr>
                                    </p:animEffect>
                                  </p:childTnLst>
                                </p:cTn>
                              </p:par>
                              <p:par>
                                <p:cTn id="39" presetID="22" presetClass="entr" presetSubtype="4"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down)">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34"/>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52"/>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2"/>
                                        </p:tgtEl>
                                        <p:attrNameLst>
                                          <p:attrName>style.visibility</p:attrName>
                                        </p:attrNameLst>
                                      </p:cBhvr>
                                      <p:to>
                                        <p:strVal val="hidden"/>
                                      </p:to>
                                    </p:set>
                                  </p:childTnLst>
                                </p:cTn>
                              </p:par>
                              <p:par>
                                <p:cTn id="59" presetID="6" presetClass="emph" presetSubtype="0" fill="hold" grpId="1" nodeType="withEffect">
                                  <p:stCondLst>
                                    <p:cond delay="0"/>
                                  </p:stCondLst>
                                  <p:childTnLst>
                                    <p:animScale>
                                      <p:cBhvr>
                                        <p:cTn id="60" dur="2000" fill="hold"/>
                                        <p:tgtEl>
                                          <p:spTgt spid="6"/>
                                        </p:tgtEl>
                                      </p:cBhvr>
                                      <p:by x="150000" y="150000"/>
                                    </p:animScale>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10"/>
                                        </p:tgtEl>
                                        <p:attrNameLst>
                                          <p:attrName>r</p:attrName>
                                        </p:attrNameLst>
                                      </p:cBhvr>
                                    </p:animRot>
                                    <p:animRot by="-240000">
                                      <p:cBhvr>
                                        <p:cTn id="63" dur="200" fill="hold">
                                          <p:stCondLst>
                                            <p:cond delay="200"/>
                                          </p:stCondLst>
                                        </p:cTn>
                                        <p:tgtEl>
                                          <p:spTgt spid="10"/>
                                        </p:tgtEl>
                                        <p:attrNameLst>
                                          <p:attrName>r</p:attrName>
                                        </p:attrNameLst>
                                      </p:cBhvr>
                                    </p:animRot>
                                    <p:animRot by="240000">
                                      <p:cBhvr>
                                        <p:cTn id="64" dur="200" fill="hold">
                                          <p:stCondLst>
                                            <p:cond delay="400"/>
                                          </p:stCondLst>
                                        </p:cTn>
                                        <p:tgtEl>
                                          <p:spTgt spid="10"/>
                                        </p:tgtEl>
                                        <p:attrNameLst>
                                          <p:attrName>r</p:attrName>
                                        </p:attrNameLst>
                                      </p:cBhvr>
                                    </p:animRot>
                                    <p:animRot by="-240000">
                                      <p:cBhvr>
                                        <p:cTn id="65" dur="200" fill="hold">
                                          <p:stCondLst>
                                            <p:cond delay="600"/>
                                          </p:stCondLst>
                                        </p:cTn>
                                        <p:tgtEl>
                                          <p:spTgt spid="10"/>
                                        </p:tgtEl>
                                        <p:attrNameLst>
                                          <p:attrName>r</p:attrName>
                                        </p:attrNameLst>
                                      </p:cBhvr>
                                    </p:animRot>
                                    <p:animRot by="120000">
                                      <p:cBhvr>
                                        <p:cTn id="66"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80" name="Google Shape;280;p37"/>
          <p:cNvSpPr/>
          <p:nvPr/>
        </p:nvSpPr>
        <p:spPr>
          <a:xfrm>
            <a:off x="317567" y="5420988"/>
            <a:ext cx="1434024" cy="1434024"/>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1" name="Google Shape;281;p37"/>
          <p:cNvSpPr/>
          <p:nvPr/>
        </p:nvSpPr>
        <p:spPr>
          <a:xfrm>
            <a:off x="10514984" y="2988"/>
            <a:ext cx="1434024" cy="1434024"/>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252;p35">
            <a:extLst>
              <a:ext uri="{FF2B5EF4-FFF2-40B4-BE49-F238E27FC236}">
                <a16:creationId xmlns:a16="http://schemas.microsoft.com/office/drawing/2014/main" id="{9BFE939C-077B-48C7-936A-B3EA0227804A}"/>
              </a:ext>
            </a:extLst>
          </p:cNvPr>
          <p:cNvSpPr txBox="1">
            <a:spLocks noGrp="1"/>
          </p:cNvSpPr>
          <p:nvPr>
            <p:ph type="title"/>
          </p:nvPr>
        </p:nvSpPr>
        <p:spPr>
          <a:xfrm>
            <a:off x="960000" y="609600"/>
            <a:ext cx="10272000" cy="763600"/>
          </a:xfrm>
          <a:prstGeom prst="rect">
            <a:avLst/>
          </a:prstGeom>
        </p:spPr>
        <p:txBody>
          <a:bodyPr spcFirstLastPara="1" wrap="square" lIns="121900" tIns="121900" rIns="121900" bIns="121900" anchor="t" anchorCtr="0">
            <a:noAutofit/>
          </a:bodyPr>
          <a:lstStyle/>
          <a:p>
            <a:r>
              <a:rPr lang="en-US" sz="4000" dirty="0" err="1">
                <a:latin typeface="Cambria" panose="02040503050406030204" pitchFamily="18" charset="0"/>
                <a:ea typeface="Cambria" panose="02040503050406030204" pitchFamily="18" charset="0"/>
                <a:cs typeface="Calibri" panose="020F0502020204030204" pitchFamily="34" charset="0"/>
              </a:rPr>
              <a:t>Câu</a:t>
            </a:r>
            <a:r>
              <a:rPr lang="en-US" sz="4000" dirty="0">
                <a:latin typeface="Cambria" panose="02040503050406030204" pitchFamily="18" charset="0"/>
                <a:ea typeface="Cambria" panose="02040503050406030204" pitchFamily="18" charset="0"/>
                <a:cs typeface="Calibri" panose="020F0502020204030204" pitchFamily="34" charset="0"/>
              </a:rPr>
              <a:t> 2:  7 000 kg = …?... </a:t>
            </a:r>
            <a:r>
              <a:rPr lang="en-US" sz="4000" dirty="0" err="1">
                <a:latin typeface="Cambria" panose="02040503050406030204" pitchFamily="18" charset="0"/>
                <a:ea typeface="Cambria" panose="02040503050406030204" pitchFamily="18" charset="0"/>
                <a:cs typeface="Calibri" panose="020F0502020204030204" pitchFamily="34" charset="0"/>
              </a:rPr>
              <a:t>tấn</a:t>
            </a:r>
            <a:endParaRPr sz="4000" dirty="0">
              <a:latin typeface="Cambria" panose="02040503050406030204" pitchFamily="18" charset="0"/>
              <a:ea typeface="Cambria" panose="02040503050406030204" pitchFamily="18" charset="0"/>
              <a:cs typeface="Calibri" panose="020F0502020204030204" pitchFamily="34" charset="0"/>
            </a:endParaRPr>
          </a:p>
        </p:txBody>
      </p:sp>
      <p:sp>
        <p:nvSpPr>
          <p:cNvPr id="45" name="Rounded Rectangle 13">
            <a:extLst>
              <a:ext uri="{FF2B5EF4-FFF2-40B4-BE49-F238E27FC236}">
                <a16:creationId xmlns:a16="http://schemas.microsoft.com/office/drawing/2014/main" id="{A52C0602-4FE2-4E17-A175-6179F4D86492}"/>
              </a:ext>
            </a:extLst>
          </p:cNvPr>
          <p:cNvSpPr/>
          <p:nvPr/>
        </p:nvSpPr>
        <p:spPr>
          <a:xfrm>
            <a:off x="7379620" y="4397853"/>
            <a:ext cx="2678780" cy="914400"/>
          </a:xfrm>
          <a:prstGeom prst="roundRect">
            <a:avLst/>
          </a:prstGeom>
          <a:solidFill>
            <a:srgbClr val="4C94F6"/>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7</a:t>
            </a:r>
          </a:p>
        </p:txBody>
      </p:sp>
      <p:sp>
        <p:nvSpPr>
          <p:cNvPr id="46" name="Rounded Rectangle 14">
            <a:extLst>
              <a:ext uri="{FF2B5EF4-FFF2-40B4-BE49-F238E27FC236}">
                <a16:creationId xmlns:a16="http://schemas.microsoft.com/office/drawing/2014/main" id="{A37B5A05-F547-40F5-B528-8EC42D8510D8}"/>
              </a:ext>
            </a:extLst>
          </p:cNvPr>
          <p:cNvSpPr/>
          <p:nvPr/>
        </p:nvSpPr>
        <p:spPr>
          <a:xfrm>
            <a:off x="7313770" y="2770665"/>
            <a:ext cx="2678780" cy="914400"/>
          </a:xfrm>
          <a:prstGeom prst="roundRect">
            <a:avLst/>
          </a:prstGeom>
          <a:solidFill>
            <a:srgbClr val="48B639"/>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70</a:t>
            </a:r>
          </a:p>
        </p:txBody>
      </p:sp>
      <p:sp>
        <p:nvSpPr>
          <p:cNvPr id="47" name="Rounded Rectangle 15">
            <a:extLst>
              <a:ext uri="{FF2B5EF4-FFF2-40B4-BE49-F238E27FC236}">
                <a16:creationId xmlns:a16="http://schemas.microsoft.com/office/drawing/2014/main" id="{0C83FD11-28CE-49A8-91A0-1FE907222D44}"/>
              </a:ext>
            </a:extLst>
          </p:cNvPr>
          <p:cNvSpPr/>
          <p:nvPr/>
        </p:nvSpPr>
        <p:spPr>
          <a:xfrm>
            <a:off x="2953781" y="4397853"/>
            <a:ext cx="2678780" cy="914400"/>
          </a:xfrm>
          <a:prstGeom prst="roundRect">
            <a:avLst/>
          </a:prstGeom>
          <a:solidFill>
            <a:srgbClr val="464BDD"/>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7 000</a:t>
            </a:r>
          </a:p>
        </p:txBody>
      </p:sp>
      <p:sp>
        <p:nvSpPr>
          <p:cNvPr id="48" name="Rounded Rectangle 16">
            <a:extLst>
              <a:ext uri="{FF2B5EF4-FFF2-40B4-BE49-F238E27FC236}">
                <a16:creationId xmlns:a16="http://schemas.microsoft.com/office/drawing/2014/main" id="{BD710220-0EC5-43BA-9213-104523EFB9FF}"/>
              </a:ext>
            </a:extLst>
          </p:cNvPr>
          <p:cNvSpPr/>
          <p:nvPr/>
        </p:nvSpPr>
        <p:spPr>
          <a:xfrm>
            <a:off x="2936738" y="2735235"/>
            <a:ext cx="2678780" cy="914400"/>
          </a:xfrm>
          <a:prstGeom prst="roundRect">
            <a:avLst/>
          </a:prstGeom>
          <a:solidFill>
            <a:srgbClr val="F6DB35"/>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700</a:t>
            </a:r>
          </a:p>
        </p:txBody>
      </p:sp>
      <p:grpSp>
        <p:nvGrpSpPr>
          <p:cNvPr id="49" name="Google Shape;6759;p63">
            <a:extLst>
              <a:ext uri="{FF2B5EF4-FFF2-40B4-BE49-F238E27FC236}">
                <a16:creationId xmlns:a16="http://schemas.microsoft.com/office/drawing/2014/main" id="{73928B9F-C3A4-4048-8B2B-C2E4967A4334}"/>
              </a:ext>
            </a:extLst>
          </p:cNvPr>
          <p:cNvGrpSpPr/>
          <p:nvPr/>
        </p:nvGrpSpPr>
        <p:grpSpPr>
          <a:xfrm>
            <a:off x="2176262" y="2462295"/>
            <a:ext cx="1210258" cy="1187340"/>
            <a:chOff x="6897400" y="3081200"/>
            <a:chExt cx="653225" cy="702100"/>
          </a:xfrm>
        </p:grpSpPr>
        <p:sp>
          <p:nvSpPr>
            <p:cNvPr id="50" name="Google Shape;6760;p63">
              <a:extLst>
                <a:ext uri="{FF2B5EF4-FFF2-40B4-BE49-F238E27FC236}">
                  <a16:creationId xmlns:a16="http://schemas.microsoft.com/office/drawing/2014/main" id="{77737237-6401-4FF9-AED7-F56A0DF828A5}"/>
                </a:ext>
              </a:extLst>
            </p:cNvPr>
            <p:cNvSpPr/>
            <p:nvPr/>
          </p:nvSpPr>
          <p:spPr>
            <a:xfrm>
              <a:off x="7054775" y="3516100"/>
              <a:ext cx="279725" cy="178775"/>
            </a:xfrm>
            <a:custGeom>
              <a:avLst/>
              <a:gdLst/>
              <a:ahLst/>
              <a:cxnLst/>
              <a:rect l="l" t="t" r="r" b="b"/>
              <a:pathLst>
                <a:path w="11189" h="7151" extrusionOk="0">
                  <a:moveTo>
                    <a:pt x="1" y="0"/>
                  </a:moveTo>
                  <a:lnTo>
                    <a:pt x="1" y="7150"/>
                  </a:lnTo>
                  <a:lnTo>
                    <a:pt x="11188" y="7150"/>
                  </a:lnTo>
                  <a:lnTo>
                    <a:pt x="11188" y="0"/>
                  </a:lnTo>
                  <a:close/>
                </a:path>
              </a:pathLst>
            </a:custGeom>
            <a:solidFill>
              <a:srgbClr val="FF9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6761;p63">
              <a:extLst>
                <a:ext uri="{FF2B5EF4-FFF2-40B4-BE49-F238E27FC236}">
                  <a16:creationId xmlns:a16="http://schemas.microsoft.com/office/drawing/2014/main" id="{1A042891-7075-47BE-A1CF-340167CDC67B}"/>
                </a:ext>
              </a:extLst>
            </p:cNvPr>
            <p:cNvSpPr/>
            <p:nvPr/>
          </p:nvSpPr>
          <p:spPr>
            <a:xfrm>
              <a:off x="7162050" y="3139250"/>
              <a:ext cx="329850" cy="644050"/>
            </a:xfrm>
            <a:custGeom>
              <a:avLst/>
              <a:gdLst/>
              <a:ahLst/>
              <a:cxnLst/>
              <a:rect l="l" t="t" r="r" b="b"/>
              <a:pathLst>
                <a:path w="13194" h="25762" extrusionOk="0">
                  <a:moveTo>
                    <a:pt x="0" y="1"/>
                  </a:moveTo>
                  <a:lnTo>
                    <a:pt x="0" y="10134"/>
                  </a:lnTo>
                  <a:lnTo>
                    <a:pt x="1306" y="11438"/>
                  </a:lnTo>
                  <a:lnTo>
                    <a:pt x="5807" y="23441"/>
                  </a:lnTo>
                  <a:cubicBezTo>
                    <a:pt x="6346" y="24874"/>
                    <a:pt x="7707" y="25762"/>
                    <a:pt x="9155" y="25762"/>
                  </a:cubicBezTo>
                  <a:cubicBezTo>
                    <a:pt x="9572" y="25762"/>
                    <a:pt x="9997" y="25689"/>
                    <a:pt x="10410" y="25533"/>
                  </a:cubicBezTo>
                  <a:cubicBezTo>
                    <a:pt x="12257" y="24837"/>
                    <a:pt x="13194" y="22776"/>
                    <a:pt x="12502" y="20929"/>
                  </a:cubicBezTo>
                  <a:lnTo>
                    <a:pt x="4652" y="1"/>
                  </a:lnTo>
                  <a:close/>
                </a:path>
              </a:pathLst>
            </a:custGeom>
            <a:solidFill>
              <a:srgbClr val="FF9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6762;p63">
              <a:extLst>
                <a:ext uri="{FF2B5EF4-FFF2-40B4-BE49-F238E27FC236}">
                  <a16:creationId xmlns:a16="http://schemas.microsoft.com/office/drawing/2014/main" id="{D6481F28-241D-47A4-82B9-680E6114EC87}"/>
                </a:ext>
              </a:extLst>
            </p:cNvPr>
            <p:cNvSpPr/>
            <p:nvPr/>
          </p:nvSpPr>
          <p:spPr>
            <a:xfrm>
              <a:off x="6897400" y="3081200"/>
              <a:ext cx="380975" cy="702075"/>
            </a:xfrm>
            <a:custGeom>
              <a:avLst/>
              <a:gdLst/>
              <a:ahLst/>
              <a:cxnLst/>
              <a:rect l="l" t="t" r="r" b="b"/>
              <a:pathLst>
                <a:path w="15239" h="28083" extrusionOk="0">
                  <a:moveTo>
                    <a:pt x="11890" y="0"/>
                  </a:moveTo>
                  <a:cubicBezTo>
                    <a:pt x="10398" y="0"/>
                    <a:pt x="9065" y="925"/>
                    <a:pt x="8541" y="2320"/>
                  </a:cubicBezTo>
                  <a:lnTo>
                    <a:pt x="694" y="23251"/>
                  </a:lnTo>
                  <a:cubicBezTo>
                    <a:pt x="1" y="25099"/>
                    <a:pt x="938" y="27160"/>
                    <a:pt x="2785" y="27854"/>
                  </a:cubicBezTo>
                  <a:cubicBezTo>
                    <a:pt x="3199" y="28009"/>
                    <a:pt x="3623" y="28082"/>
                    <a:pt x="4039" y="28082"/>
                  </a:cubicBezTo>
                  <a:cubicBezTo>
                    <a:pt x="5487" y="28082"/>
                    <a:pt x="6850" y="27197"/>
                    <a:pt x="7389" y="25763"/>
                  </a:cubicBezTo>
                  <a:lnTo>
                    <a:pt x="11890" y="13758"/>
                  </a:lnTo>
                  <a:lnTo>
                    <a:pt x="11890" y="10475"/>
                  </a:lnTo>
                  <a:cubicBezTo>
                    <a:pt x="11890" y="7423"/>
                    <a:pt x="13092" y="4493"/>
                    <a:pt x="15238" y="2323"/>
                  </a:cubicBezTo>
                  <a:cubicBezTo>
                    <a:pt x="14715" y="925"/>
                    <a:pt x="13381" y="0"/>
                    <a:pt x="11890" y="0"/>
                  </a:cubicBezTo>
                  <a:close/>
                </a:path>
              </a:pathLst>
            </a:custGeom>
            <a:solidFill>
              <a:srgbClr val="FF9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6763;p63">
              <a:extLst>
                <a:ext uri="{FF2B5EF4-FFF2-40B4-BE49-F238E27FC236}">
                  <a16:creationId xmlns:a16="http://schemas.microsoft.com/office/drawing/2014/main" id="{618ABEB7-E45A-4EB9-8CD8-00D5E7095E22}"/>
                </a:ext>
              </a:extLst>
            </p:cNvPr>
            <p:cNvSpPr/>
            <p:nvPr/>
          </p:nvSpPr>
          <p:spPr>
            <a:xfrm>
              <a:off x="7040825" y="3358075"/>
              <a:ext cx="82950" cy="66100"/>
            </a:xfrm>
            <a:custGeom>
              <a:avLst/>
              <a:gdLst/>
              <a:ahLst/>
              <a:cxnLst/>
              <a:rect l="l" t="t" r="r" b="b"/>
              <a:pathLst>
                <a:path w="3318" h="2644" extrusionOk="0">
                  <a:moveTo>
                    <a:pt x="1659" y="0"/>
                  </a:moveTo>
                  <a:cubicBezTo>
                    <a:pt x="743" y="0"/>
                    <a:pt x="0" y="592"/>
                    <a:pt x="0" y="1322"/>
                  </a:cubicBezTo>
                  <a:cubicBezTo>
                    <a:pt x="0" y="2053"/>
                    <a:pt x="743" y="2643"/>
                    <a:pt x="1659" y="2643"/>
                  </a:cubicBezTo>
                  <a:cubicBezTo>
                    <a:pt x="2575" y="2643"/>
                    <a:pt x="3318" y="2053"/>
                    <a:pt x="3318" y="1322"/>
                  </a:cubicBezTo>
                  <a:cubicBezTo>
                    <a:pt x="3318" y="592"/>
                    <a:pt x="2575" y="0"/>
                    <a:pt x="1659"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6764;p63">
              <a:extLst>
                <a:ext uri="{FF2B5EF4-FFF2-40B4-BE49-F238E27FC236}">
                  <a16:creationId xmlns:a16="http://schemas.microsoft.com/office/drawing/2014/main" id="{D423DD51-6AE9-43E5-BEFD-FB0FAE860729}"/>
                </a:ext>
              </a:extLst>
            </p:cNvPr>
            <p:cNvSpPr/>
            <p:nvPr/>
          </p:nvSpPr>
          <p:spPr>
            <a:xfrm>
              <a:off x="7265550" y="3358075"/>
              <a:ext cx="82975" cy="66100"/>
            </a:xfrm>
            <a:custGeom>
              <a:avLst/>
              <a:gdLst/>
              <a:ahLst/>
              <a:cxnLst/>
              <a:rect l="l" t="t" r="r" b="b"/>
              <a:pathLst>
                <a:path w="3319" h="2644" extrusionOk="0">
                  <a:moveTo>
                    <a:pt x="1660" y="0"/>
                  </a:moveTo>
                  <a:cubicBezTo>
                    <a:pt x="743" y="0"/>
                    <a:pt x="1" y="592"/>
                    <a:pt x="1" y="1322"/>
                  </a:cubicBezTo>
                  <a:cubicBezTo>
                    <a:pt x="1" y="2053"/>
                    <a:pt x="743" y="2643"/>
                    <a:pt x="1660" y="2643"/>
                  </a:cubicBezTo>
                  <a:cubicBezTo>
                    <a:pt x="2575" y="2643"/>
                    <a:pt x="3319" y="2053"/>
                    <a:pt x="3319" y="1322"/>
                  </a:cubicBezTo>
                  <a:cubicBezTo>
                    <a:pt x="3319" y="592"/>
                    <a:pt x="2575" y="0"/>
                    <a:pt x="166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6765;p63">
              <a:extLst>
                <a:ext uri="{FF2B5EF4-FFF2-40B4-BE49-F238E27FC236}">
                  <a16:creationId xmlns:a16="http://schemas.microsoft.com/office/drawing/2014/main" id="{7DF80AFA-45C6-479D-A8B0-74DAADA28AB0}"/>
                </a:ext>
              </a:extLst>
            </p:cNvPr>
            <p:cNvSpPr/>
            <p:nvPr/>
          </p:nvSpPr>
          <p:spPr>
            <a:xfrm>
              <a:off x="7095825" y="3331825"/>
              <a:ext cx="21200" cy="38200"/>
            </a:xfrm>
            <a:custGeom>
              <a:avLst/>
              <a:gdLst/>
              <a:ahLst/>
              <a:cxnLst/>
              <a:rect l="l" t="t" r="r" b="b"/>
              <a:pathLst>
                <a:path w="848" h="1528" extrusionOk="0">
                  <a:moveTo>
                    <a:pt x="424" y="0"/>
                  </a:moveTo>
                  <a:cubicBezTo>
                    <a:pt x="192" y="0"/>
                    <a:pt x="0" y="191"/>
                    <a:pt x="0" y="424"/>
                  </a:cubicBezTo>
                  <a:lnTo>
                    <a:pt x="0" y="1103"/>
                  </a:lnTo>
                  <a:cubicBezTo>
                    <a:pt x="0" y="1336"/>
                    <a:pt x="192" y="1527"/>
                    <a:pt x="424" y="1527"/>
                  </a:cubicBezTo>
                  <a:cubicBezTo>
                    <a:pt x="658" y="1527"/>
                    <a:pt x="848" y="1336"/>
                    <a:pt x="848" y="1103"/>
                  </a:cubicBezTo>
                  <a:lnTo>
                    <a:pt x="848" y="424"/>
                  </a:lnTo>
                  <a:cubicBezTo>
                    <a:pt x="848" y="190"/>
                    <a:pt x="660"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6766;p63">
              <a:extLst>
                <a:ext uri="{FF2B5EF4-FFF2-40B4-BE49-F238E27FC236}">
                  <a16:creationId xmlns:a16="http://schemas.microsoft.com/office/drawing/2014/main" id="{CC202F19-E010-49E9-B887-C2D55463F5FA}"/>
                </a:ext>
              </a:extLst>
            </p:cNvPr>
            <p:cNvSpPr/>
            <p:nvPr/>
          </p:nvSpPr>
          <p:spPr>
            <a:xfrm>
              <a:off x="7272275" y="3331825"/>
              <a:ext cx="21200" cy="38200"/>
            </a:xfrm>
            <a:custGeom>
              <a:avLst/>
              <a:gdLst/>
              <a:ahLst/>
              <a:cxnLst/>
              <a:rect l="l" t="t" r="r" b="b"/>
              <a:pathLst>
                <a:path w="848" h="1528" extrusionOk="0">
                  <a:moveTo>
                    <a:pt x="424" y="0"/>
                  </a:moveTo>
                  <a:cubicBezTo>
                    <a:pt x="191" y="0"/>
                    <a:pt x="0" y="191"/>
                    <a:pt x="0" y="424"/>
                  </a:cubicBezTo>
                  <a:lnTo>
                    <a:pt x="0" y="1103"/>
                  </a:lnTo>
                  <a:cubicBezTo>
                    <a:pt x="0" y="1336"/>
                    <a:pt x="191" y="1527"/>
                    <a:pt x="424" y="1527"/>
                  </a:cubicBezTo>
                  <a:cubicBezTo>
                    <a:pt x="658" y="1527"/>
                    <a:pt x="848" y="1336"/>
                    <a:pt x="848" y="1103"/>
                  </a:cubicBezTo>
                  <a:lnTo>
                    <a:pt x="848" y="424"/>
                  </a:lnTo>
                  <a:cubicBezTo>
                    <a:pt x="848" y="190"/>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6767;p63">
              <a:extLst>
                <a:ext uri="{FF2B5EF4-FFF2-40B4-BE49-F238E27FC236}">
                  <a16:creationId xmlns:a16="http://schemas.microsoft.com/office/drawing/2014/main" id="{4E6D79E8-89A4-4031-8F87-A426B237BCBC}"/>
                </a:ext>
              </a:extLst>
            </p:cNvPr>
            <p:cNvSpPr/>
            <p:nvPr/>
          </p:nvSpPr>
          <p:spPr>
            <a:xfrm>
              <a:off x="7159550" y="3348250"/>
              <a:ext cx="70200" cy="31825"/>
            </a:xfrm>
            <a:custGeom>
              <a:avLst/>
              <a:gdLst/>
              <a:ahLst/>
              <a:cxnLst/>
              <a:rect l="l" t="t" r="r" b="b"/>
              <a:pathLst>
                <a:path w="2808" h="1273" extrusionOk="0">
                  <a:moveTo>
                    <a:pt x="2337" y="1"/>
                  </a:moveTo>
                  <a:cubicBezTo>
                    <a:pt x="2218" y="1"/>
                    <a:pt x="2100" y="50"/>
                    <a:pt x="2016" y="146"/>
                  </a:cubicBezTo>
                  <a:cubicBezTo>
                    <a:pt x="1861" y="324"/>
                    <a:pt x="1638" y="425"/>
                    <a:pt x="1406" y="425"/>
                  </a:cubicBezTo>
                  <a:cubicBezTo>
                    <a:pt x="1172" y="425"/>
                    <a:pt x="949" y="323"/>
                    <a:pt x="795" y="146"/>
                  </a:cubicBezTo>
                  <a:cubicBezTo>
                    <a:pt x="711" y="51"/>
                    <a:pt x="592" y="2"/>
                    <a:pt x="474" y="2"/>
                  </a:cubicBezTo>
                  <a:cubicBezTo>
                    <a:pt x="376" y="2"/>
                    <a:pt x="277" y="35"/>
                    <a:pt x="198" y="105"/>
                  </a:cubicBezTo>
                  <a:cubicBezTo>
                    <a:pt x="21" y="260"/>
                    <a:pt x="1" y="527"/>
                    <a:pt x="156" y="704"/>
                  </a:cubicBezTo>
                  <a:cubicBezTo>
                    <a:pt x="472" y="1064"/>
                    <a:pt x="926" y="1272"/>
                    <a:pt x="1406" y="1272"/>
                  </a:cubicBezTo>
                  <a:cubicBezTo>
                    <a:pt x="1885" y="1272"/>
                    <a:pt x="2341" y="1064"/>
                    <a:pt x="2655" y="704"/>
                  </a:cubicBezTo>
                  <a:cubicBezTo>
                    <a:pt x="2807" y="527"/>
                    <a:pt x="2790" y="260"/>
                    <a:pt x="2614" y="105"/>
                  </a:cubicBezTo>
                  <a:cubicBezTo>
                    <a:pt x="2534" y="35"/>
                    <a:pt x="2436"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6768;p63">
              <a:extLst>
                <a:ext uri="{FF2B5EF4-FFF2-40B4-BE49-F238E27FC236}">
                  <a16:creationId xmlns:a16="http://schemas.microsoft.com/office/drawing/2014/main" id="{41AAB261-C541-4C60-B6BA-FA21CF1B94EB}"/>
                </a:ext>
              </a:extLst>
            </p:cNvPr>
            <p:cNvSpPr/>
            <p:nvPr/>
          </p:nvSpPr>
          <p:spPr>
            <a:xfrm>
              <a:off x="7416525" y="3320150"/>
              <a:ext cx="66200" cy="334675"/>
            </a:xfrm>
            <a:custGeom>
              <a:avLst/>
              <a:gdLst/>
              <a:ahLst/>
              <a:cxnLst/>
              <a:rect l="l" t="t" r="r" b="b"/>
              <a:pathLst>
                <a:path w="2648" h="13387" extrusionOk="0">
                  <a:moveTo>
                    <a:pt x="794" y="1"/>
                  </a:moveTo>
                  <a:cubicBezTo>
                    <a:pt x="356" y="1"/>
                    <a:pt x="0" y="357"/>
                    <a:pt x="0" y="795"/>
                  </a:cubicBezTo>
                  <a:lnTo>
                    <a:pt x="0" y="12463"/>
                  </a:lnTo>
                  <a:cubicBezTo>
                    <a:pt x="0" y="12706"/>
                    <a:pt x="98" y="12942"/>
                    <a:pt x="272" y="13117"/>
                  </a:cubicBezTo>
                  <a:cubicBezTo>
                    <a:pt x="445" y="13291"/>
                    <a:pt x="679" y="13387"/>
                    <a:pt x="925" y="13387"/>
                  </a:cubicBezTo>
                  <a:lnTo>
                    <a:pt x="1725" y="13387"/>
                  </a:lnTo>
                  <a:cubicBezTo>
                    <a:pt x="2235" y="13387"/>
                    <a:pt x="2647" y="12975"/>
                    <a:pt x="2647" y="12465"/>
                  </a:cubicBezTo>
                  <a:lnTo>
                    <a:pt x="2647" y="796"/>
                  </a:lnTo>
                  <a:cubicBezTo>
                    <a:pt x="2647" y="357"/>
                    <a:pt x="2292" y="1"/>
                    <a:pt x="1854" y="1"/>
                  </a:cubicBez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6769;p63">
              <a:extLst>
                <a:ext uri="{FF2B5EF4-FFF2-40B4-BE49-F238E27FC236}">
                  <a16:creationId xmlns:a16="http://schemas.microsoft.com/office/drawing/2014/main" id="{596EF518-20A0-448A-B710-16605A35A401}"/>
                </a:ext>
              </a:extLst>
            </p:cNvPr>
            <p:cNvSpPr/>
            <p:nvPr/>
          </p:nvSpPr>
          <p:spPr>
            <a:xfrm>
              <a:off x="7336825" y="3354875"/>
              <a:ext cx="213800" cy="163575"/>
            </a:xfrm>
            <a:custGeom>
              <a:avLst/>
              <a:gdLst/>
              <a:ahLst/>
              <a:cxnLst/>
              <a:rect l="l" t="t" r="r" b="b"/>
              <a:pathLst>
                <a:path w="8552" h="6543" extrusionOk="0">
                  <a:moveTo>
                    <a:pt x="7577" y="0"/>
                  </a:moveTo>
                  <a:cubicBezTo>
                    <a:pt x="6130" y="391"/>
                    <a:pt x="4802" y="536"/>
                    <a:pt x="3194" y="536"/>
                  </a:cubicBezTo>
                  <a:lnTo>
                    <a:pt x="795" y="536"/>
                  </a:lnTo>
                  <a:cubicBezTo>
                    <a:pt x="267" y="536"/>
                    <a:pt x="1" y="1178"/>
                    <a:pt x="376" y="1553"/>
                  </a:cubicBezTo>
                  <a:lnTo>
                    <a:pt x="2006" y="3183"/>
                  </a:lnTo>
                  <a:lnTo>
                    <a:pt x="2006" y="4903"/>
                  </a:lnTo>
                  <a:cubicBezTo>
                    <a:pt x="2006" y="5560"/>
                    <a:pt x="2539" y="6093"/>
                    <a:pt x="3197" y="6093"/>
                  </a:cubicBezTo>
                  <a:lnTo>
                    <a:pt x="3408" y="6093"/>
                  </a:lnTo>
                  <a:cubicBezTo>
                    <a:pt x="4988" y="6093"/>
                    <a:pt x="6295" y="6263"/>
                    <a:pt x="7576" y="6543"/>
                  </a:cubicBezTo>
                  <a:cubicBezTo>
                    <a:pt x="7967" y="5958"/>
                    <a:pt x="8238" y="5316"/>
                    <a:pt x="8392" y="4637"/>
                  </a:cubicBezTo>
                  <a:cubicBezTo>
                    <a:pt x="8500" y="4167"/>
                    <a:pt x="8551" y="3680"/>
                    <a:pt x="8551" y="3183"/>
                  </a:cubicBezTo>
                  <a:cubicBezTo>
                    <a:pt x="8551" y="2923"/>
                    <a:pt x="8533" y="2669"/>
                    <a:pt x="8498" y="2422"/>
                  </a:cubicBezTo>
                  <a:cubicBezTo>
                    <a:pt x="8376" y="1553"/>
                    <a:pt x="8051" y="744"/>
                    <a:pt x="7577" y="0"/>
                  </a:cubicBezTo>
                  <a:close/>
                </a:path>
              </a:pathLst>
            </a:custGeom>
            <a:solidFill>
              <a:schemeClr val="bg2">
                <a:lumMod val="5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6770;p63">
              <a:extLst>
                <a:ext uri="{FF2B5EF4-FFF2-40B4-BE49-F238E27FC236}">
                  <a16:creationId xmlns:a16="http://schemas.microsoft.com/office/drawing/2014/main" id="{6EDB7339-3019-4FE8-A308-AB89C43E2A53}"/>
                </a:ext>
              </a:extLst>
            </p:cNvPr>
            <p:cNvSpPr/>
            <p:nvPr/>
          </p:nvSpPr>
          <p:spPr>
            <a:xfrm>
              <a:off x="7336825" y="3354900"/>
              <a:ext cx="212475" cy="152350"/>
            </a:xfrm>
            <a:custGeom>
              <a:avLst/>
              <a:gdLst/>
              <a:ahLst/>
              <a:cxnLst/>
              <a:rect l="l" t="t" r="r" b="b"/>
              <a:pathLst>
                <a:path w="8499" h="6094" extrusionOk="0">
                  <a:moveTo>
                    <a:pt x="7577" y="1"/>
                  </a:moveTo>
                  <a:cubicBezTo>
                    <a:pt x="6130" y="392"/>
                    <a:pt x="4802" y="538"/>
                    <a:pt x="3194" y="538"/>
                  </a:cubicBezTo>
                  <a:lnTo>
                    <a:pt x="795" y="538"/>
                  </a:lnTo>
                  <a:cubicBezTo>
                    <a:pt x="267" y="538"/>
                    <a:pt x="1" y="1179"/>
                    <a:pt x="376" y="1554"/>
                  </a:cubicBezTo>
                  <a:lnTo>
                    <a:pt x="2006" y="3184"/>
                  </a:lnTo>
                  <a:lnTo>
                    <a:pt x="2006" y="4904"/>
                  </a:lnTo>
                  <a:cubicBezTo>
                    <a:pt x="2006" y="5561"/>
                    <a:pt x="2539" y="6094"/>
                    <a:pt x="3197" y="6094"/>
                  </a:cubicBezTo>
                  <a:cubicBezTo>
                    <a:pt x="3675" y="4550"/>
                    <a:pt x="4841" y="3317"/>
                    <a:pt x="6354" y="2747"/>
                  </a:cubicBezTo>
                  <a:cubicBezTo>
                    <a:pt x="6949" y="2523"/>
                    <a:pt x="7570" y="2413"/>
                    <a:pt x="8188" y="2413"/>
                  </a:cubicBezTo>
                  <a:cubicBezTo>
                    <a:pt x="8291" y="2413"/>
                    <a:pt x="8395" y="2416"/>
                    <a:pt x="8498" y="2422"/>
                  </a:cubicBezTo>
                  <a:cubicBezTo>
                    <a:pt x="8376" y="1554"/>
                    <a:pt x="8051" y="746"/>
                    <a:pt x="7577" y="1"/>
                  </a:cubicBezTo>
                  <a:close/>
                </a:path>
              </a:pathLst>
            </a:custGeom>
            <a:solidFill>
              <a:schemeClr val="bg2">
                <a:lumMod val="50000"/>
                <a:alpha val="2346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61" name="Google Shape;6339;p63">
            <a:extLst>
              <a:ext uri="{FF2B5EF4-FFF2-40B4-BE49-F238E27FC236}">
                <a16:creationId xmlns:a16="http://schemas.microsoft.com/office/drawing/2014/main" id="{CA1D31C4-14E1-4E9A-8C70-319411C6EF1F}"/>
              </a:ext>
            </a:extLst>
          </p:cNvPr>
          <p:cNvGrpSpPr/>
          <p:nvPr/>
        </p:nvGrpSpPr>
        <p:grpSpPr>
          <a:xfrm>
            <a:off x="2326778" y="4169687"/>
            <a:ext cx="1324835" cy="1142180"/>
            <a:chOff x="6852538" y="1353400"/>
            <a:chExt cx="711800" cy="702050"/>
          </a:xfrm>
        </p:grpSpPr>
        <p:sp>
          <p:nvSpPr>
            <p:cNvPr id="62" name="Google Shape;6340;p63">
              <a:extLst>
                <a:ext uri="{FF2B5EF4-FFF2-40B4-BE49-F238E27FC236}">
                  <a16:creationId xmlns:a16="http://schemas.microsoft.com/office/drawing/2014/main" id="{2A632B92-706A-4682-A91E-BDC6ACBF67FF}"/>
                </a:ext>
              </a:extLst>
            </p:cNvPr>
            <p:cNvSpPr/>
            <p:nvPr/>
          </p:nvSpPr>
          <p:spPr>
            <a:xfrm>
              <a:off x="6941913" y="1353400"/>
              <a:ext cx="386225" cy="351050"/>
            </a:xfrm>
            <a:custGeom>
              <a:avLst/>
              <a:gdLst/>
              <a:ahLst/>
              <a:cxnLst/>
              <a:rect l="l" t="t" r="r" b="b"/>
              <a:pathLst>
                <a:path w="15449" h="14042" extrusionOk="0">
                  <a:moveTo>
                    <a:pt x="1" y="0"/>
                  </a:moveTo>
                  <a:lnTo>
                    <a:pt x="1" y="7150"/>
                  </a:lnTo>
                  <a:lnTo>
                    <a:pt x="6593" y="7150"/>
                  </a:lnTo>
                  <a:cubicBezTo>
                    <a:pt x="7495" y="7150"/>
                    <a:pt x="8258" y="7857"/>
                    <a:pt x="8285" y="8757"/>
                  </a:cubicBezTo>
                  <a:cubicBezTo>
                    <a:pt x="8314" y="9695"/>
                    <a:pt x="7560" y="10465"/>
                    <a:pt x="6629" y="10465"/>
                  </a:cubicBezTo>
                  <a:lnTo>
                    <a:pt x="13710" y="14042"/>
                  </a:lnTo>
                  <a:cubicBezTo>
                    <a:pt x="14803" y="12564"/>
                    <a:pt x="15448" y="10734"/>
                    <a:pt x="15434" y="8755"/>
                  </a:cubicBezTo>
                  <a:cubicBezTo>
                    <a:pt x="15405" y="3897"/>
                    <a:pt x="11399" y="0"/>
                    <a:pt x="6543"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6341;p63">
              <a:extLst>
                <a:ext uri="{FF2B5EF4-FFF2-40B4-BE49-F238E27FC236}">
                  <a16:creationId xmlns:a16="http://schemas.microsoft.com/office/drawing/2014/main" id="{F3249B67-B6DF-4E47-A2D0-2691BC7DA152}"/>
                </a:ext>
              </a:extLst>
            </p:cNvPr>
            <p:cNvSpPr/>
            <p:nvPr/>
          </p:nvSpPr>
          <p:spPr>
            <a:xfrm>
              <a:off x="6852538" y="1353400"/>
              <a:ext cx="475275" cy="702050"/>
            </a:xfrm>
            <a:custGeom>
              <a:avLst/>
              <a:gdLst/>
              <a:ahLst/>
              <a:cxnLst/>
              <a:rect l="l" t="t" r="r" b="b"/>
              <a:pathLst>
                <a:path w="19011" h="28082" extrusionOk="0">
                  <a:moveTo>
                    <a:pt x="10204" y="17617"/>
                  </a:moveTo>
                  <a:cubicBezTo>
                    <a:pt x="11118" y="17617"/>
                    <a:pt x="11862" y="18359"/>
                    <a:pt x="11862" y="19273"/>
                  </a:cubicBezTo>
                  <a:cubicBezTo>
                    <a:pt x="11862" y="20187"/>
                    <a:pt x="11118" y="20930"/>
                    <a:pt x="10204" y="20930"/>
                  </a:cubicBezTo>
                  <a:lnTo>
                    <a:pt x="7152" y="20930"/>
                  </a:lnTo>
                  <a:lnTo>
                    <a:pt x="7152" y="17617"/>
                  </a:lnTo>
                  <a:close/>
                  <a:moveTo>
                    <a:pt x="3576" y="0"/>
                  </a:moveTo>
                  <a:cubicBezTo>
                    <a:pt x="1601" y="0"/>
                    <a:pt x="1" y="1602"/>
                    <a:pt x="1" y="3577"/>
                  </a:cubicBezTo>
                  <a:lnTo>
                    <a:pt x="1" y="24505"/>
                  </a:lnTo>
                  <a:cubicBezTo>
                    <a:pt x="1" y="26480"/>
                    <a:pt x="1602" y="28081"/>
                    <a:pt x="3576" y="28081"/>
                  </a:cubicBezTo>
                  <a:lnTo>
                    <a:pt x="10203" y="28081"/>
                  </a:lnTo>
                  <a:cubicBezTo>
                    <a:pt x="15060" y="28081"/>
                    <a:pt x="19010" y="24130"/>
                    <a:pt x="19010" y="19273"/>
                  </a:cubicBezTo>
                  <a:cubicBezTo>
                    <a:pt x="19010" y="17315"/>
                    <a:pt x="18368" y="15505"/>
                    <a:pt x="17284" y="14042"/>
                  </a:cubicBezTo>
                  <a:cubicBezTo>
                    <a:pt x="15710" y="11917"/>
                    <a:pt x="12847" y="10465"/>
                    <a:pt x="10203" y="10465"/>
                  </a:cubicBezTo>
                  <a:lnTo>
                    <a:pt x="7151" y="10465"/>
                  </a:lnTo>
                  <a:lnTo>
                    <a:pt x="7151" y="7150"/>
                  </a:lnTo>
                  <a:cubicBezTo>
                    <a:pt x="4811" y="5376"/>
                    <a:pt x="3576" y="2722"/>
                    <a:pt x="3576"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6342;p63">
              <a:extLst>
                <a:ext uri="{FF2B5EF4-FFF2-40B4-BE49-F238E27FC236}">
                  <a16:creationId xmlns:a16="http://schemas.microsoft.com/office/drawing/2014/main" id="{FD8B74AD-A122-4EFD-AAA2-0DE52CC68491}"/>
                </a:ext>
              </a:extLst>
            </p:cNvPr>
            <p:cNvSpPr/>
            <p:nvPr/>
          </p:nvSpPr>
          <p:spPr>
            <a:xfrm>
              <a:off x="6936363" y="1686750"/>
              <a:ext cx="82950" cy="66100"/>
            </a:xfrm>
            <a:custGeom>
              <a:avLst/>
              <a:gdLst/>
              <a:ahLst/>
              <a:cxnLst/>
              <a:rect l="l" t="t" r="r" b="b"/>
              <a:pathLst>
                <a:path w="3318" h="2644" extrusionOk="0">
                  <a:moveTo>
                    <a:pt x="1659" y="1"/>
                  </a:moveTo>
                  <a:cubicBezTo>
                    <a:pt x="743" y="1"/>
                    <a:pt x="0" y="593"/>
                    <a:pt x="0" y="1322"/>
                  </a:cubicBezTo>
                  <a:cubicBezTo>
                    <a:pt x="0" y="2053"/>
                    <a:pt x="743" y="2644"/>
                    <a:pt x="1659" y="2644"/>
                  </a:cubicBezTo>
                  <a:cubicBezTo>
                    <a:pt x="2575" y="2644"/>
                    <a:pt x="3318" y="2053"/>
                    <a:pt x="3318" y="1322"/>
                  </a:cubicBezTo>
                  <a:cubicBezTo>
                    <a:pt x="3318" y="593"/>
                    <a:pt x="2575"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6343;p63">
              <a:extLst>
                <a:ext uri="{FF2B5EF4-FFF2-40B4-BE49-F238E27FC236}">
                  <a16:creationId xmlns:a16="http://schemas.microsoft.com/office/drawing/2014/main" id="{987BDC3A-947B-49AF-AE69-96F1C1B558BC}"/>
                </a:ext>
              </a:extLst>
            </p:cNvPr>
            <p:cNvSpPr/>
            <p:nvPr/>
          </p:nvSpPr>
          <p:spPr>
            <a:xfrm>
              <a:off x="7161088" y="1686750"/>
              <a:ext cx="82975" cy="66100"/>
            </a:xfrm>
            <a:custGeom>
              <a:avLst/>
              <a:gdLst/>
              <a:ahLst/>
              <a:cxnLst/>
              <a:rect l="l" t="t" r="r" b="b"/>
              <a:pathLst>
                <a:path w="3319" h="2644" extrusionOk="0">
                  <a:moveTo>
                    <a:pt x="1660" y="1"/>
                  </a:moveTo>
                  <a:cubicBezTo>
                    <a:pt x="743" y="1"/>
                    <a:pt x="1" y="593"/>
                    <a:pt x="1" y="1322"/>
                  </a:cubicBezTo>
                  <a:cubicBezTo>
                    <a:pt x="1" y="2053"/>
                    <a:pt x="743" y="2644"/>
                    <a:pt x="1660" y="2644"/>
                  </a:cubicBezTo>
                  <a:cubicBezTo>
                    <a:pt x="2576" y="2644"/>
                    <a:pt x="3319" y="2053"/>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6344;p63">
              <a:extLst>
                <a:ext uri="{FF2B5EF4-FFF2-40B4-BE49-F238E27FC236}">
                  <a16:creationId xmlns:a16="http://schemas.microsoft.com/office/drawing/2014/main" id="{6C569A4C-F255-42CC-A0D4-6ADC4FFF78AD}"/>
                </a:ext>
              </a:extLst>
            </p:cNvPr>
            <p:cNvSpPr/>
            <p:nvPr/>
          </p:nvSpPr>
          <p:spPr>
            <a:xfrm>
              <a:off x="6991388" y="1660525"/>
              <a:ext cx="21225" cy="38175"/>
            </a:xfrm>
            <a:custGeom>
              <a:avLst/>
              <a:gdLst/>
              <a:ahLst/>
              <a:cxnLst/>
              <a:rect l="l" t="t" r="r" b="b"/>
              <a:pathLst>
                <a:path w="849" h="1527" extrusionOk="0">
                  <a:moveTo>
                    <a:pt x="425" y="0"/>
                  </a:moveTo>
                  <a:cubicBezTo>
                    <a:pt x="191" y="0"/>
                    <a:pt x="1" y="191"/>
                    <a:pt x="1" y="424"/>
                  </a:cubicBezTo>
                  <a:lnTo>
                    <a:pt x="1" y="1103"/>
                  </a:lnTo>
                  <a:cubicBezTo>
                    <a:pt x="1" y="1336"/>
                    <a:pt x="191" y="1527"/>
                    <a:pt x="425" y="1527"/>
                  </a:cubicBezTo>
                  <a:cubicBezTo>
                    <a:pt x="657" y="1527"/>
                    <a:pt x="848" y="1336"/>
                    <a:pt x="848" y="1103"/>
                  </a:cubicBezTo>
                  <a:lnTo>
                    <a:pt x="848" y="424"/>
                  </a:lnTo>
                  <a:cubicBezTo>
                    <a:pt x="848" y="190"/>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6345;p63">
              <a:extLst>
                <a:ext uri="{FF2B5EF4-FFF2-40B4-BE49-F238E27FC236}">
                  <a16:creationId xmlns:a16="http://schemas.microsoft.com/office/drawing/2014/main" id="{86D00627-947B-4396-B676-1E51A5AD8F13}"/>
                </a:ext>
              </a:extLst>
            </p:cNvPr>
            <p:cNvSpPr/>
            <p:nvPr/>
          </p:nvSpPr>
          <p:spPr>
            <a:xfrm>
              <a:off x="7167788" y="1660525"/>
              <a:ext cx="21200" cy="38175"/>
            </a:xfrm>
            <a:custGeom>
              <a:avLst/>
              <a:gdLst/>
              <a:ahLst/>
              <a:cxnLst/>
              <a:rect l="l" t="t" r="r" b="b"/>
              <a:pathLst>
                <a:path w="848" h="1527" extrusionOk="0">
                  <a:moveTo>
                    <a:pt x="424" y="0"/>
                  </a:moveTo>
                  <a:cubicBezTo>
                    <a:pt x="191" y="0"/>
                    <a:pt x="0" y="191"/>
                    <a:pt x="0" y="424"/>
                  </a:cubicBezTo>
                  <a:lnTo>
                    <a:pt x="0" y="1103"/>
                  </a:lnTo>
                  <a:cubicBezTo>
                    <a:pt x="0" y="1336"/>
                    <a:pt x="191" y="1527"/>
                    <a:pt x="424" y="1527"/>
                  </a:cubicBezTo>
                  <a:cubicBezTo>
                    <a:pt x="658" y="1527"/>
                    <a:pt x="847" y="1336"/>
                    <a:pt x="847" y="1103"/>
                  </a:cubicBezTo>
                  <a:lnTo>
                    <a:pt x="847" y="424"/>
                  </a:lnTo>
                  <a:cubicBezTo>
                    <a:pt x="847" y="190"/>
                    <a:pt x="659"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6346;p63">
              <a:extLst>
                <a:ext uri="{FF2B5EF4-FFF2-40B4-BE49-F238E27FC236}">
                  <a16:creationId xmlns:a16="http://schemas.microsoft.com/office/drawing/2014/main" id="{27D3ABAF-23FF-465E-A72C-D004B33CE33F}"/>
                </a:ext>
              </a:extLst>
            </p:cNvPr>
            <p:cNvSpPr/>
            <p:nvPr/>
          </p:nvSpPr>
          <p:spPr>
            <a:xfrm>
              <a:off x="7055063" y="1676950"/>
              <a:ext cx="70225" cy="31800"/>
            </a:xfrm>
            <a:custGeom>
              <a:avLst/>
              <a:gdLst/>
              <a:ahLst/>
              <a:cxnLst/>
              <a:rect l="l" t="t" r="r" b="b"/>
              <a:pathLst>
                <a:path w="2809" h="1272" extrusionOk="0">
                  <a:moveTo>
                    <a:pt x="2337" y="1"/>
                  </a:moveTo>
                  <a:cubicBezTo>
                    <a:pt x="2218" y="1"/>
                    <a:pt x="2100" y="50"/>
                    <a:pt x="2016" y="146"/>
                  </a:cubicBezTo>
                  <a:cubicBezTo>
                    <a:pt x="1861" y="324"/>
                    <a:pt x="1638" y="425"/>
                    <a:pt x="1405" y="425"/>
                  </a:cubicBezTo>
                  <a:cubicBezTo>
                    <a:pt x="1171" y="425"/>
                    <a:pt x="948" y="323"/>
                    <a:pt x="795" y="146"/>
                  </a:cubicBezTo>
                  <a:cubicBezTo>
                    <a:pt x="710" y="50"/>
                    <a:pt x="592" y="1"/>
                    <a:pt x="474" y="1"/>
                  </a:cubicBezTo>
                  <a:cubicBezTo>
                    <a:pt x="375" y="1"/>
                    <a:pt x="277" y="35"/>
                    <a:pt x="197" y="104"/>
                  </a:cubicBezTo>
                  <a:cubicBezTo>
                    <a:pt x="21" y="259"/>
                    <a:pt x="1" y="527"/>
                    <a:pt x="156" y="703"/>
                  </a:cubicBezTo>
                  <a:cubicBezTo>
                    <a:pt x="472" y="1064"/>
                    <a:pt x="925" y="1272"/>
                    <a:pt x="1405" y="1272"/>
                  </a:cubicBezTo>
                  <a:cubicBezTo>
                    <a:pt x="1885" y="1272"/>
                    <a:pt x="2340" y="1064"/>
                    <a:pt x="2655" y="703"/>
                  </a:cubicBezTo>
                  <a:cubicBezTo>
                    <a:pt x="2808" y="527"/>
                    <a:pt x="2791" y="259"/>
                    <a:pt x="2613" y="104"/>
                  </a:cubicBezTo>
                  <a:cubicBezTo>
                    <a:pt x="2534" y="35"/>
                    <a:pt x="2435"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6347;p63">
              <a:extLst>
                <a:ext uri="{FF2B5EF4-FFF2-40B4-BE49-F238E27FC236}">
                  <a16:creationId xmlns:a16="http://schemas.microsoft.com/office/drawing/2014/main" id="{9514AF68-762F-4624-A21D-BF81C22B36CD}"/>
                </a:ext>
              </a:extLst>
            </p:cNvPr>
            <p:cNvSpPr/>
            <p:nvPr/>
          </p:nvSpPr>
          <p:spPr>
            <a:xfrm>
              <a:off x="7161063" y="1894025"/>
              <a:ext cx="161425" cy="161425"/>
            </a:xfrm>
            <a:custGeom>
              <a:avLst/>
              <a:gdLst/>
              <a:ahLst/>
              <a:cxnLst/>
              <a:rect l="l" t="t" r="r" b="b"/>
              <a:pathLst>
                <a:path w="6457" h="6457" extrusionOk="0">
                  <a:moveTo>
                    <a:pt x="4938" y="0"/>
                  </a:moveTo>
                  <a:lnTo>
                    <a:pt x="776" y="2807"/>
                  </a:lnTo>
                  <a:cubicBezTo>
                    <a:pt x="289" y="3197"/>
                    <a:pt x="0" y="3786"/>
                    <a:pt x="0" y="4410"/>
                  </a:cubicBezTo>
                  <a:cubicBezTo>
                    <a:pt x="0" y="5537"/>
                    <a:pt x="917" y="6456"/>
                    <a:pt x="2047" y="6456"/>
                  </a:cubicBezTo>
                  <a:cubicBezTo>
                    <a:pt x="2669" y="6456"/>
                    <a:pt x="3251" y="6178"/>
                    <a:pt x="3643" y="5691"/>
                  </a:cubicBezTo>
                  <a:cubicBezTo>
                    <a:pt x="3649" y="5686"/>
                    <a:pt x="3652" y="5681"/>
                    <a:pt x="3656" y="5675"/>
                  </a:cubicBezTo>
                  <a:lnTo>
                    <a:pt x="6457" y="1517"/>
                  </a:lnTo>
                  <a:lnTo>
                    <a:pt x="6457" y="0"/>
                  </a:ln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6348;p63">
              <a:extLst>
                <a:ext uri="{FF2B5EF4-FFF2-40B4-BE49-F238E27FC236}">
                  <a16:creationId xmlns:a16="http://schemas.microsoft.com/office/drawing/2014/main" id="{A3225F34-DDEF-4FA6-8D5E-6475EAC4EEB2}"/>
                </a:ext>
              </a:extLst>
            </p:cNvPr>
            <p:cNvSpPr/>
            <p:nvPr/>
          </p:nvSpPr>
          <p:spPr>
            <a:xfrm>
              <a:off x="7436713" y="1681575"/>
              <a:ext cx="103800" cy="98175"/>
            </a:xfrm>
            <a:custGeom>
              <a:avLst/>
              <a:gdLst/>
              <a:ahLst/>
              <a:cxnLst/>
              <a:rect l="l" t="t" r="r" b="b"/>
              <a:pathLst>
                <a:path w="4152" h="3927" extrusionOk="0">
                  <a:moveTo>
                    <a:pt x="1628" y="0"/>
                  </a:moveTo>
                  <a:cubicBezTo>
                    <a:pt x="1039" y="0"/>
                    <a:pt x="450" y="224"/>
                    <a:pt x="1" y="673"/>
                  </a:cubicBezTo>
                  <a:lnTo>
                    <a:pt x="1" y="3926"/>
                  </a:lnTo>
                  <a:lnTo>
                    <a:pt x="3254" y="3926"/>
                  </a:lnTo>
                  <a:cubicBezTo>
                    <a:pt x="4152" y="3029"/>
                    <a:pt x="4152" y="1571"/>
                    <a:pt x="3254" y="673"/>
                  </a:cubicBezTo>
                  <a:cubicBezTo>
                    <a:pt x="2805" y="224"/>
                    <a:pt x="2216" y="0"/>
                    <a:pt x="1628"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6349;p63">
              <a:extLst>
                <a:ext uri="{FF2B5EF4-FFF2-40B4-BE49-F238E27FC236}">
                  <a16:creationId xmlns:a16="http://schemas.microsoft.com/office/drawing/2014/main" id="{B30376C1-A2F2-4ED7-B3F0-E0E2EA3F6AC3}"/>
                </a:ext>
              </a:extLst>
            </p:cNvPr>
            <p:cNvSpPr/>
            <p:nvPr/>
          </p:nvSpPr>
          <p:spPr>
            <a:xfrm>
              <a:off x="7276788" y="1710825"/>
              <a:ext cx="287550" cy="236175"/>
            </a:xfrm>
            <a:custGeom>
              <a:avLst/>
              <a:gdLst/>
              <a:ahLst/>
              <a:cxnLst/>
              <a:rect l="l" t="t" r="r" b="b"/>
              <a:pathLst>
                <a:path w="11502" h="9447" extrusionOk="0">
                  <a:moveTo>
                    <a:pt x="5846" y="0"/>
                  </a:moveTo>
                  <a:cubicBezTo>
                    <a:pt x="5035" y="0"/>
                    <a:pt x="4231" y="385"/>
                    <a:pt x="3735" y="1125"/>
                  </a:cubicBezTo>
                  <a:lnTo>
                    <a:pt x="1" y="6696"/>
                  </a:lnTo>
                  <a:lnTo>
                    <a:pt x="2460" y="9154"/>
                  </a:lnTo>
                  <a:cubicBezTo>
                    <a:pt x="2962" y="9349"/>
                    <a:pt x="3493" y="9446"/>
                    <a:pt x="4025" y="9446"/>
                  </a:cubicBezTo>
                  <a:cubicBezTo>
                    <a:pt x="5082" y="9446"/>
                    <a:pt x="6140" y="9060"/>
                    <a:pt x="6967" y="8286"/>
                  </a:cubicBezTo>
                  <a:cubicBezTo>
                    <a:pt x="7788" y="7519"/>
                    <a:pt x="8762" y="6938"/>
                    <a:pt x="9829" y="6583"/>
                  </a:cubicBezTo>
                  <a:lnTo>
                    <a:pt x="9918" y="6553"/>
                  </a:lnTo>
                  <a:cubicBezTo>
                    <a:pt x="11136" y="6149"/>
                    <a:pt x="11501" y="4606"/>
                    <a:pt x="10593" y="3700"/>
                  </a:cubicBezTo>
                  <a:lnTo>
                    <a:pt x="10484" y="3590"/>
                  </a:lnTo>
                  <a:lnTo>
                    <a:pt x="8025" y="1131"/>
                  </a:lnTo>
                  <a:lnTo>
                    <a:pt x="7915" y="1020"/>
                  </a:lnTo>
                  <a:lnTo>
                    <a:pt x="7639" y="744"/>
                  </a:lnTo>
                  <a:cubicBezTo>
                    <a:pt x="7138" y="243"/>
                    <a:pt x="6490" y="0"/>
                    <a:pt x="5846"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6350;p63">
              <a:extLst>
                <a:ext uri="{FF2B5EF4-FFF2-40B4-BE49-F238E27FC236}">
                  <a16:creationId xmlns:a16="http://schemas.microsoft.com/office/drawing/2014/main" id="{8647B91B-C1B8-4D65-9B25-06E0131F587A}"/>
                </a:ext>
              </a:extLst>
            </p:cNvPr>
            <p:cNvSpPr/>
            <p:nvPr/>
          </p:nvSpPr>
          <p:spPr>
            <a:xfrm>
              <a:off x="7258913" y="1662250"/>
              <a:ext cx="215825" cy="277550"/>
            </a:xfrm>
            <a:custGeom>
              <a:avLst/>
              <a:gdLst/>
              <a:ahLst/>
              <a:cxnLst/>
              <a:rect l="l" t="t" r="r" b="b"/>
              <a:pathLst>
                <a:path w="8633" h="11102" extrusionOk="0">
                  <a:moveTo>
                    <a:pt x="8631" y="2964"/>
                  </a:moveTo>
                  <a:lnTo>
                    <a:pt x="8633" y="2966"/>
                  </a:lnTo>
                  <a:cubicBezTo>
                    <a:pt x="8632" y="2965"/>
                    <a:pt x="8631" y="2965"/>
                    <a:pt x="8631" y="2964"/>
                  </a:cubicBezTo>
                  <a:close/>
                  <a:moveTo>
                    <a:pt x="4959" y="0"/>
                  </a:moveTo>
                  <a:cubicBezTo>
                    <a:pt x="4225" y="0"/>
                    <a:pt x="3508" y="466"/>
                    <a:pt x="3287" y="1271"/>
                  </a:cubicBezTo>
                  <a:cubicBezTo>
                    <a:pt x="3002" y="2314"/>
                    <a:pt x="2449" y="3263"/>
                    <a:pt x="1685" y="4027"/>
                  </a:cubicBezTo>
                  <a:cubicBezTo>
                    <a:pt x="0" y="5712"/>
                    <a:pt x="2" y="8445"/>
                    <a:pt x="1688" y="10129"/>
                  </a:cubicBezTo>
                  <a:cubicBezTo>
                    <a:pt x="2123" y="10565"/>
                    <a:pt x="2632" y="10890"/>
                    <a:pt x="3175" y="11101"/>
                  </a:cubicBezTo>
                  <a:cubicBezTo>
                    <a:pt x="2574" y="9554"/>
                    <a:pt x="2897" y="7733"/>
                    <a:pt x="4146" y="6485"/>
                  </a:cubicBezTo>
                  <a:cubicBezTo>
                    <a:pt x="4910" y="5719"/>
                    <a:pt x="5461" y="4770"/>
                    <a:pt x="5747" y="3729"/>
                  </a:cubicBezTo>
                  <a:cubicBezTo>
                    <a:pt x="5966" y="2923"/>
                    <a:pt x="6682" y="2457"/>
                    <a:pt x="7416" y="2457"/>
                  </a:cubicBezTo>
                  <a:cubicBezTo>
                    <a:pt x="7847" y="2457"/>
                    <a:pt x="8284" y="2618"/>
                    <a:pt x="8631" y="2964"/>
                  </a:cubicBezTo>
                  <a:lnTo>
                    <a:pt x="8631" y="2964"/>
                  </a:lnTo>
                  <a:lnTo>
                    <a:pt x="6172" y="506"/>
                  </a:lnTo>
                  <a:cubicBezTo>
                    <a:pt x="5826" y="160"/>
                    <a:pt x="5390" y="0"/>
                    <a:pt x="4959"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73" name="Google Shape;6351;p63">
            <a:extLst>
              <a:ext uri="{FF2B5EF4-FFF2-40B4-BE49-F238E27FC236}">
                <a16:creationId xmlns:a16="http://schemas.microsoft.com/office/drawing/2014/main" id="{871E75E9-53F8-4EDB-9AEE-EE865E41719E}"/>
              </a:ext>
            </a:extLst>
          </p:cNvPr>
          <p:cNvGrpSpPr/>
          <p:nvPr/>
        </p:nvGrpSpPr>
        <p:grpSpPr>
          <a:xfrm>
            <a:off x="6828075" y="2560465"/>
            <a:ext cx="997380" cy="1311499"/>
            <a:chOff x="7915775" y="3985101"/>
            <a:chExt cx="501726" cy="618405"/>
          </a:xfrm>
        </p:grpSpPr>
        <p:sp>
          <p:nvSpPr>
            <p:cNvPr id="74" name="Google Shape;6352;p63">
              <a:extLst>
                <a:ext uri="{FF2B5EF4-FFF2-40B4-BE49-F238E27FC236}">
                  <a16:creationId xmlns:a16="http://schemas.microsoft.com/office/drawing/2014/main" id="{DB330EB2-99AB-4F62-9A72-BE1533283D8B}"/>
                </a:ext>
              </a:extLst>
            </p:cNvPr>
            <p:cNvSpPr/>
            <p:nvPr/>
          </p:nvSpPr>
          <p:spPr>
            <a:xfrm>
              <a:off x="8129634" y="4126031"/>
              <a:ext cx="116640" cy="118966"/>
            </a:xfrm>
            <a:custGeom>
              <a:avLst/>
              <a:gdLst/>
              <a:ahLst/>
              <a:cxnLst/>
              <a:rect l="l" t="t" r="r" b="b"/>
              <a:pathLst>
                <a:path w="5297" h="5402" extrusionOk="0">
                  <a:moveTo>
                    <a:pt x="2453" y="1"/>
                  </a:moveTo>
                  <a:lnTo>
                    <a:pt x="1" y="1694"/>
                  </a:lnTo>
                  <a:lnTo>
                    <a:pt x="587" y="3338"/>
                  </a:lnTo>
                  <a:cubicBezTo>
                    <a:pt x="700" y="3659"/>
                    <a:pt x="983" y="3819"/>
                    <a:pt x="1266" y="3819"/>
                  </a:cubicBezTo>
                  <a:cubicBezTo>
                    <a:pt x="1550" y="3819"/>
                    <a:pt x="1833" y="3659"/>
                    <a:pt x="1947" y="3338"/>
                  </a:cubicBezTo>
                  <a:lnTo>
                    <a:pt x="2086" y="2945"/>
                  </a:lnTo>
                  <a:lnTo>
                    <a:pt x="2789" y="4921"/>
                  </a:lnTo>
                  <a:cubicBezTo>
                    <a:pt x="2903" y="5242"/>
                    <a:pt x="3186" y="5402"/>
                    <a:pt x="3470" y="5402"/>
                  </a:cubicBezTo>
                  <a:cubicBezTo>
                    <a:pt x="3753" y="5402"/>
                    <a:pt x="4036" y="5242"/>
                    <a:pt x="4150" y="4921"/>
                  </a:cubicBezTo>
                  <a:lnTo>
                    <a:pt x="5296" y="1695"/>
                  </a:lnTo>
                  <a:lnTo>
                    <a:pt x="2453"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6353;p63">
              <a:extLst>
                <a:ext uri="{FF2B5EF4-FFF2-40B4-BE49-F238E27FC236}">
                  <a16:creationId xmlns:a16="http://schemas.microsoft.com/office/drawing/2014/main" id="{CA4131A3-7630-444C-991C-BA93FDE3FCF7}"/>
                </a:ext>
              </a:extLst>
            </p:cNvPr>
            <p:cNvSpPr/>
            <p:nvPr/>
          </p:nvSpPr>
          <p:spPr>
            <a:xfrm>
              <a:off x="7976220" y="4427532"/>
              <a:ext cx="137757" cy="159223"/>
            </a:xfrm>
            <a:custGeom>
              <a:avLst/>
              <a:gdLst/>
              <a:ahLst/>
              <a:cxnLst/>
              <a:rect l="l" t="t" r="r" b="b"/>
              <a:pathLst>
                <a:path w="6256" h="7230" extrusionOk="0">
                  <a:moveTo>
                    <a:pt x="0" y="1"/>
                  </a:moveTo>
                  <a:lnTo>
                    <a:pt x="2383" y="6704"/>
                  </a:lnTo>
                  <a:cubicBezTo>
                    <a:pt x="2507" y="7054"/>
                    <a:pt x="2817" y="7230"/>
                    <a:pt x="3127" y="7230"/>
                  </a:cubicBezTo>
                  <a:cubicBezTo>
                    <a:pt x="3437" y="7230"/>
                    <a:pt x="3748" y="7054"/>
                    <a:pt x="3873" y="6704"/>
                  </a:cubicBezTo>
                  <a:lnTo>
                    <a:pt x="6255"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6354;p63">
              <a:extLst>
                <a:ext uri="{FF2B5EF4-FFF2-40B4-BE49-F238E27FC236}">
                  <a16:creationId xmlns:a16="http://schemas.microsoft.com/office/drawing/2014/main" id="{E020551E-CAEC-40C4-9839-698D4C5069A1}"/>
                </a:ext>
              </a:extLst>
            </p:cNvPr>
            <p:cNvSpPr/>
            <p:nvPr/>
          </p:nvSpPr>
          <p:spPr>
            <a:xfrm>
              <a:off x="8097066" y="4500177"/>
              <a:ext cx="172395" cy="103330"/>
            </a:xfrm>
            <a:custGeom>
              <a:avLst/>
              <a:gdLst/>
              <a:ahLst/>
              <a:cxnLst/>
              <a:rect l="l" t="t" r="r" b="b"/>
              <a:pathLst>
                <a:path w="7829" h="4692" extrusionOk="0">
                  <a:moveTo>
                    <a:pt x="0" y="1"/>
                  </a:moveTo>
                  <a:lnTo>
                    <a:pt x="0" y="2"/>
                  </a:lnTo>
                  <a:lnTo>
                    <a:pt x="1" y="2"/>
                  </a:lnTo>
                  <a:lnTo>
                    <a:pt x="0" y="1"/>
                  </a:lnTo>
                  <a:close/>
                  <a:moveTo>
                    <a:pt x="1" y="2"/>
                  </a:moveTo>
                  <a:lnTo>
                    <a:pt x="934" y="2626"/>
                  </a:lnTo>
                  <a:cubicBezTo>
                    <a:pt x="1048" y="2947"/>
                    <a:pt x="1332" y="3108"/>
                    <a:pt x="1615" y="3108"/>
                  </a:cubicBezTo>
                  <a:cubicBezTo>
                    <a:pt x="1898" y="3108"/>
                    <a:pt x="2181" y="2947"/>
                    <a:pt x="2296" y="2626"/>
                  </a:cubicBezTo>
                  <a:lnTo>
                    <a:pt x="2435" y="2234"/>
                  </a:lnTo>
                  <a:lnTo>
                    <a:pt x="3137" y="4211"/>
                  </a:lnTo>
                  <a:cubicBezTo>
                    <a:pt x="3252" y="4531"/>
                    <a:pt x="3535" y="4691"/>
                    <a:pt x="3818" y="4691"/>
                  </a:cubicBezTo>
                  <a:cubicBezTo>
                    <a:pt x="4101" y="4691"/>
                    <a:pt x="4384" y="4531"/>
                    <a:pt x="4498" y="4211"/>
                  </a:cubicBezTo>
                  <a:lnTo>
                    <a:pt x="5216" y="2190"/>
                  </a:lnTo>
                  <a:lnTo>
                    <a:pt x="5453" y="2855"/>
                  </a:lnTo>
                  <a:cubicBezTo>
                    <a:pt x="5567" y="3176"/>
                    <a:pt x="5850" y="3336"/>
                    <a:pt x="6133" y="3336"/>
                  </a:cubicBezTo>
                  <a:cubicBezTo>
                    <a:pt x="6417" y="3336"/>
                    <a:pt x="6700" y="3176"/>
                    <a:pt x="6814" y="2855"/>
                  </a:cubicBezTo>
                  <a:lnTo>
                    <a:pt x="7828" y="2"/>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6355;p63">
              <a:extLst>
                <a:ext uri="{FF2B5EF4-FFF2-40B4-BE49-F238E27FC236}">
                  <a16:creationId xmlns:a16="http://schemas.microsoft.com/office/drawing/2014/main" id="{92697680-CB4A-4CD7-A25B-1DBB28BFE505}"/>
                </a:ext>
              </a:extLst>
            </p:cNvPr>
            <p:cNvSpPr/>
            <p:nvPr/>
          </p:nvSpPr>
          <p:spPr>
            <a:xfrm>
              <a:off x="8283950" y="4466882"/>
              <a:ext cx="80505" cy="81681"/>
            </a:xfrm>
            <a:custGeom>
              <a:avLst/>
              <a:gdLst/>
              <a:ahLst/>
              <a:cxnLst/>
              <a:rect l="l" t="t" r="r" b="b"/>
              <a:pathLst>
                <a:path w="3656" h="3709" extrusionOk="0">
                  <a:moveTo>
                    <a:pt x="1" y="0"/>
                  </a:moveTo>
                  <a:lnTo>
                    <a:pt x="1148" y="3228"/>
                  </a:lnTo>
                  <a:cubicBezTo>
                    <a:pt x="1262" y="3548"/>
                    <a:pt x="1545" y="3708"/>
                    <a:pt x="1828" y="3708"/>
                  </a:cubicBezTo>
                  <a:cubicBezTo>
                    <a:pt x="2111" y="3708"/>
                    <a:pt x="2394" y="3548"/>
                    <a:pt x="2508" y="3228"/>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6356;p63">
              <a:extLst>
                <a:ext uri="{FF2B5EF4-FFF2-40B4-BE49-F238E27FC236}">
                  <a16:creationId xmlns:a16="http://schemas.microsoft.com/office/drawing/2014/main" id="{C392D3E6-D6CE-4C1D-BACF-3AD9BF718EAA}"/>
                </a:ext>
              </a:extLst>
            </p:cNvPr>
            <p:cNvSpPr/>
            <p:nvPr/>
          </p:nvSpPr>
          <p:spPr>
            <a:xfrm>
              <a:off x="8293903" y="4190682"/>
              <a:ext cx="80527" cy="81637"/>
            </a:xfrm>
            <a:custGeom>
              <a:avLst/>
              <a:gdLst/>
              <a:ahLst/>
              <a:cxnLst/>
              <a:rect l="l" t="t" r="r" b="b"/>
              <a:pathLst>
                <a:path w="3657" h="3707" extrusionOk="0">
                  <a:moveTo>
                    <a:pt x="1" y="0"/>
                  </a:moveTo>
                  <a:lnTo>
                    <a:pt x="1149" y="3226"/>
                  </a:lnTo>
                  <a:cubicBezTo>
                    <a:pt x="1262" y="3547"/>
                    <a:pt x="1545" y="3707"/>
                    <a:pt x="1828" y="3707"/>
                  </a:cubicBezTo>
                  <a:cubicBezTo>
                    <a:pt x="2111" y="3707"/>
                    <a:pt x="2395" y="3547"/>
                    <a:pt x="2509" y="3226"/>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6357;p63">
              <a:extLst>
                <a:ext uri="{FF2B5EF4-FFF2-40B4-BE49-F238E27FC236}">
                  <a16:creationId xmlns:a16="http://schemas.microsoft.com/office/drawing/2014/main" id="{128D674A-11E6-407E-8DC5-652709EC0A45}"/>
                </a:ext>
              </a:extLst>
            </p:cNvPr>
            <p:cNvSpPr/>
            <p:nvPr/>
          </p:nvSpPr>
          <p:spPr>
            <a:xfrm>
              <a:off x="8083127" y="3985123"/>
              <a:ext cx="334352" cy="269533"/>
            </a:xfrm>
            <a:custGeom>
              <a:avLst/>
              <a:gdLst/>
              <a:ahLst/>
              <a:cxnLst/>
              <a:rect l="l" t="t" r="r" b="b"/>
              <a:pathLst>
                <a:path w="15184" h="12239" extrusionOk="0">
                  <a:moveTo>
                    <a:pt x="4878" y="1"/>
                  </a:moveTo>
                  <a:lnTo>
                    <a:pt x="0" y="2316"/>
                  </a:lnTo>
                  <a:lnTo>
                    <a:pt x="0" y="12238"/>
                  </a:lnTo>
                  <a:cubicBezTo>
                    <a:pt x="49" y="11062"/>
                    <a:pt x="526" y="9904"/>
                    <a:pt x="1418" y="9015"/>
                  </a:cubicBezTo>
                  <a:cubicBezTo>
                    <a:pt x="2340" y="8097"/>
                    <a:pt x="3569" y="7592"/>
                    <a:pt x="4878" y="7592"/>
                  </a:cubicBezTo>
                  <a:cubicBezTo>
                    <a:pt x="6186" y="7592"/>
                    <a:pt x="7417" y="8097"/>
                    <a:pt x="8338" y="9015"/>
                  </a:cubicBezTo>
                  <a:cubicBezTo>
                    <a:pt x="9079" y="9752"/>
                    <a:pt x="10047" y="10122"/>
                    <a:pt x="11016" y="10122"/>
                  </a:cubicBezTo>
                  <a:cubicBezTo>
                    <a:pt x="11990" y="10122"/>
                    <a:pt x="12964" y="9749"/>
                    <a:pt x="13708" y="9001"/>
                  </a:cubicBezTo>
                  <a:cubicBezTo>
                    <a:pt x="15183" y="7516"/>
                    <a:pt x="15176" y="5107"/>
                    <a:pt x="13694" y="3629"/>
                  </a:cubicBezTo>
                  <a:cubicBezTo>
                    <a:pt x="11282" y="1229"/>
                    <a:pt x="8111" y="1"/>
                    <a:pt x="4878"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6358;p63">
              <a:extLst>
                <a:ext uri="{FF2B5EF4-FFF2-40B4-BE49-F238E27FC236}">
                  <a16:creationId xmlns:a16="http://schemas.microsoft.com/office/drawing/2014/main" id="{095475FE-DAAB-4CF6-ADE0-02D488E05055}"/>
                </a:ext>
              </a:extLst>
            </p:cNvPr>
            <p:cNvSpPr/>
            <p:nvPr/>
          </p:nvSpPr>
          <p:spPr>
            <a:xfrm>
              <a:off x="8083127" y="4263834"/>
              <a:ext cx="334374" cy="268719"/>
            </a:xfrm>
            <a:custGeom>
              <a:avLst/>
              <a:gdLst/>
              <a:ahLst/>
              <a:cxnLst/>
              <a:rect l="l" t="t" r="r" b="b"/>
              <a:pathLst>
                <a:path w="15185" h="12202" extrusionOk="0">
                  <a:moveTo>
                    <a:pt x="0" y="0"/>
                  </a:moveTo>
                  <a:lnTo>
                    <a:pt x="0" y="10274"/>
                  </a:lnTo>
                  <a:lnTo>
                    <a:pt x="4878" y="12202"/>
                  </a:lnTo>
                  <a:cubicBezTo>
                    <a:pt x="8211" y="12202"/>
                    <a:pt x="11343" y="10913"/>
                    <a:pt x="13694" y="8574"/>
                  </a:cubicBezTo>
                  <a:cubicBezTo>
                    <a:pt x="15177" y="7096"/>
                    <a:pt x="15185" y="4687"/>
                    <a:pt x="13710" y="3202"/>
                  </a:cubicBezTo>
                  <a:cubicBezTo>
                    <a:pt x="12966" y="2454"/>
                    <a:pt x="11991" y="2080"/>
                    <a:pt x="11017" y="2080"/>
                  </a:cubicBezTo>
                  <a:cubicBezTo>
                    <a:pt x="10048" y="2080"/>
                    <a:pt x="9080" y="2450"/>
                    <a:pt x="8339" y="3188"/>
                  </a:cubicBezTo>
                  <a:cubicBezTo>
                    <a:pt x="7385" y="4138"/>
                    <a:pt x="6132" y="4613"/>
                    <a:pt x="4878" y="4613"/>
                  </a:cubicBezTo>
                  <a:cubicBezTo>
                    <a:pt x="3625" y="4613"/>
                    <a:pt x="2372" y="4138"/>
                    <a:pt x="1418" y="3188"/>
                  </a:cubicBezTo>
                  <a:cubicBezTo>
                    <a:pt x="523" y="2296"/>
                    <a:pt x="53" y="1155"/>
                    <a:pt x="0"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6359;p63">
              <a:extLst>
                <a:ext uri="{FF2B5EF4-FFF2-40B4-BE49-F238E27FC236}">
                  <a16:creationId xmlns:a16="http://schemas.microsoft.com/office/drawing/2014/main" id="{6D9C3475-1137-480E-9453-4BB5A639F1B7}"/>
                </a:ext>
              </a:extLst>
            </p:cNvPr>
            <p:cNvSpPr/>
            <p:nvPr/>
          </p:nvSpPr>
          <p:spPr>
            <a:xfrm>
              <a:off x="7915775" y="3985101"/>
              <a:ext cx="274766" cy="547457"/>
            </a:xfrm>
            <a:custGeom>
              <a:avLst/>
              <a:gdLst/>
              <a:ahLst/>
              <a:cxnLst/>
              <a:rect l="l" t="t" r="r" b="b"/>
              <a:pathLst>
                <a:path w="12478" h="24859" extrusionOk="0">
                  <a:moveTo>
                    <a:pt x="12478" y="0"/>
                  </a:moveTo>
                  <a:cubicBezTo>
                    <a:pt x="5492" y="0"/>
                    <a:pt x="1" y="5639"/>
                    <a:pt x="1" y="12429"/>
                  </a:cubicBezTo>
                  <a:cubicBezTo>
                    <a:pt x="1" y="15755"/>
                    <a:pt x="1300" y="18882"/>
                    <a:pt x="3663" y="21230"/>
                  </a:cubicBezTo>
                  <a:cubicBezTo>
                    <a:pt x="6014" y="23570"/>
                    <a:pt x="9146" y="24858"/>
                    <a:pt x="12478" y="24858"/>
                  </a:cubicBezTo>
                  <a:cubicBezTo>
                    <a:pt x="9281" y="21413"/>
                    <a:pt x="7653" y="17043"/>
                    <a:pt x="7600" y="12657"/>
                  </a:cubicBezTo>
                  <a:cubicBezTo>
                    <a:pt x="7593" y="12519"/>
                    <a:pt x="7593" y="12378"/>
                    <a:pt x="7600" y="12238"/>
                  </a:cubicBezTo>
                  <a:cubicBezTo>
                    <a:pt x="7646" y="7838"/>
                    <a:pt x="9272" y="3455"/>
                    <a:pt x="12478"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6360;p63">
              <a:extLst>
                <a:ext uri="{FF2B5EF4-FFF2-40B4-BE49-F238E27FC236}">
                  <a16:creationId xmlns:a16="http://schemas.microsoft.com/office/drawing/2014/main" id="{1621C33C-CEA4-404F-96CA-248A8151668A}"/>
                </a:ext>
              </a:extLst>
            </p:cNvPr>
            <p:cNvSpPr/>
            <p:nvPr/>
          </p:nvSpPr>
          <p:spPr>
            <a:xfrm>
              <a:off x="8031909" y="4076904"/>
              <a:ext cx="73084" cy="58227"/>
            </a:xfrm>
            <a:custGeom>
              <a:avLst/>
              <a:gdLst/>
              <a:ahLst/>
              <a:cxnLst/>
              <a:rect l="l" t="t" r="r" b="b"/>
              <a:pathLst>
                <a:path w="3319" h="2644" extrusionOk="0">
                  <a:moveTo>
                    <a:pt x="1660" y="1"/>
                  </a:moveTo>
                  <a:cubicBezTo>
                    <a:pt x="743" y="1"/>
                    <a:pt x="1" y="593"/>
                    <a:pt x="1" y="1322"/>
                  </a:cubicBezTo>
                  <a:cubicBezTo>
                    <a:pt x="1" y="2052"/>
                    <a:pt x="743" y="2644"/>
                    <a:pt x="1660" y="2644"/>
                  </a:cubicBezTo>
                  <a:cubicBezTo>
                    <a:pt x="2576" y="2644"/>
                    <a:pt x="3319" y="2052"/>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6361;p63">
              <a:extLst>
                <a:ext uri="{FF2B5EF4-FFF2-40B4-BE49-F238E27FC236}">
                  <a16:creationId xmlns:a16="http://schemas.microsoft.com/office/drawing/2014/main" id="{0465138D-28E3-4695-A1CE-A7A143B8F34D}"/>
                </a:ext>
              </a:extLst>
            </p:cNvPr>
            <p:cNvSpPr/>
            <p:nvPr/>
          </p:nvSpPr>
          <p:spPr>
            <a:xfrm>
              <a:off x="8257262" y="4076904"/>
              <a:ext cx="73084" cy="58227"/>
            </a:xfrm>
            <a:custGeom>
              <a:avLst/>
              <a:gdLst/>
              <a:ahLst/>
              <a:cxnLst/>
              <a:rect l="l" t="t" r="r" b="b"/>
              <a:pathLst>
                <a:path w="3319" h="2644" extrusionOk="0">
                  <a:moveTo>
                    <a:pt x="1659" y="1"/>
                  </a:moveTo>
                  <a:cubicBezTo>
                    <a:pt x="743" y="1"/>
                    <a:pt x="0" y="593"/>
                    <a:pt x="0" y="1322"/>
                  </a:cubicBezTo>
                  <a:cubicBezTo>
                    <a:pt x="0" y="2052"/>
                    <a:pt x="743" y="2644"/>
                    <a:pt x="1659" y="2644"/>
                  </a:cubicBezTo>
                  <a:cubicBezTo>
                    <a:pt x="2576" y="2644"/>
                    <a:pt x="3318" y="2052"/>
                    <a:pt x="3318" y="1322"/>
                  </a:cubicBezTo>
                  <a:cubicBezTo>
                    <a:pt x="3318" y="593"/>
                    <a:pt x="2576"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6362;p63">
              <a:extLst>
                <a:ext uri="{FF2B5EF4-FFF2-40B4-BE49-F238E27FC236}">
                  <a16:creationId xmlns:a16="http://schemas.microsoft.com/office/drawing/2014/main" id="{E7AE5D5E-8A64-49F2-A6FB-6FCAE658608C}"/>
                </a:ext>
              </a:extLst>
            </p:cNvPr>
            <p:cNvSpPr/>
            <p:nvPr/>
          </p:nvSpPr>
          <p:spPr>
            <a:xfrm>
              <a:off x="8133113" y="4056777"/>
              <a:ext cx="95985" cy="60364"/>
            </a:xfrm>
            <a:custGeom>
              <a:avLst/>
              <a:gdLst/>
              <a:ahLst/>
              <a:cxnLst/>
              <a:rect l="l" t="t" r="r" b="b"/>
              <a:pathLst>
                <a:path w="4359" h="2741" extrusionOk="0">
                  <a:moveTo>
                    <a:pt x="2180" y="0"/>
                  </a:moveTo>
                  <a:cubicBezTo>
                    <a:pt x="2061" y="0"/>
                    <a:pt x="1941" y="7"/>
                    <a:pt x="1826" y="23"/>
                  </a:cubicBezTo>
                  <a:lnTo>
                    <a:pt x="1416" y="272"/>
                  </a:lnTo>
                  <a:lnTo>
                    <a:pt x="1005" y="272"/>
                  </a:lnTo>
                  <a:cubicBezTo>
                    <a:pt x="402" y="575"/>
                    <a:pt x="2" y="1105"/>
                    <a:pt x="2" y="1708"/>
                  </a:cubicBezTo>
                  <a:cubicBezTo>
                    <a:pt x="1" y="2311"/>
                    <a:pt x="402" y="2564"/>
                    <a:pt x="1005" y="2667"/>
                  </a:cubicBezTo>
                  <a:lnTo>
                    <a:pt x="1416" y="2499"/>
                  </a:lnTo>
                  <a:lnTo>
                    <a:pt x="1826" y="2736"/>
                  </a:lnTo>
                  <a:cubicBezTo>
                    <a:pt x="1931" y="2739"/>
                    <a:pt x="2055" y="2741"/>
                    <a:pt x="2180" y="2741"/>
                  </a:cubicBezTo>
                  <a:cubicBezTo>
                    <a:pt x="2305" y="2741"/>
                    <a:pt x="2430" y="2739"/>
                    <a:pt x="2534" y="2736"/>
                  </a:cubicBezTo>
                  <a:lnTo>
                    <a:pt x="2945" y="2499"/>
                  </a:lnTo>
                  <a:lnTo>
                    <a:pt x="3356" y="2667"/>
                  </a:lnTo>
                  <a:cubicBezTo>
                    <a:pt x="3959" y="2564"/>
                    <a:pt x="4359" y="2311"/>
                    <a:pt x="4359" y="1708"/>
                  </a:cubicBezTo>
                  <a:cubicBezTo>
                    <a:pt x="4359" y="1105"/>
                    <a:pt x="3958" y="575"/>
                    <a:pt x="3356" y="272"/>
                  </a:cubicBezTo>
                  <a:lnTo>
                    <a:pt x="2945" y="272"/>
                  </a:lnTo>
                  <a:lnTo>
                    <a:pt x="2534" y="23"/>
                  </a:lnTo>
                  <a:cubicBezTo>
                    <a:pt x="2420" y="9"/>
                    <a:pt x="2300" y="0"/>
                    <a:pt x="2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6363;p63">
              <a:extLst>
                <a:ext uri="{FF2B5EF4-FFF2-40B4-BE49-F238E27FC236}">
                  <a16:creationId xmlns:a16="http://schemas.microsoft.com/office/drawing/2014/main" id="{6E81B78E-8858-493A-9B28-2243D4E3901B}"/>
                </a:ext>
              </a:extLst>
            </p:cNvPr>
            <p:cNvSpPr/>
            <p:nvPr/>
          </p:nvSpPr>
          <p:spPr>
            <a:xfrm>
              <a:off x="8188933" y="4057284"/>
              <a:ext cx="18144" cy="59725"/>
            </a:xfrm>
            <a:custGeom>
              <a:avLst/>
              <a:gdLst/>
              <a:ahLst/>
              <a:cxnLst/>
              <a:rect l="l" t="t" r="r" b="b"/>
              <a:pathLst>
                <a:path w="824" h="2712" extrusionOk="0">
                  <a:moveTo>
                    <a:pt x="1" y="0"/>
                  </a:moveTo>
                  <a:lnTo>
                    <a:pt x="1" y="2712"/>
                  </a:lnTo>
                  <a:cubicBezTo>
                    <a:pt x="301" y="2705"/>
                    <a:pt x="580" y="2686"/>
                    <a:pt x="824" y="2644"/>
                  </a:cubicBezTo>
                  <a:lnTo>
                    <a:pt x="824" y="249"/>
                  </a:lnTo>
                  <a:cubicBezTo>
                    <a:pt x="580" y="124"/>
                    <a:pt x="300" y="37"/>
                    <a:pt x="1"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6364;p63">
              <a:extLst>
                <a:ext uri="{FF2B5EF4-FFF2-40B4-BE49-F238E27FC236}">
                  <a16:creationId xmlns:a16="http://schemas.microsoft.com/office/drawing/2014/main" id="{7B3BCE71-353B-463B-AAB8-035F09C8DA7E}"/>
                </a:ext>
              </a:extLst>
            </p:cNvPr>
            <p:cNvSpPr/>
            <p:nvPr/>
          </p:nvSpPr>
          <p:spPr>
            <a:xfrm>
              <a:off x="8155221" y="4057284"/>
              <a:ext cx="18122" cy="59725"/>
            </a:xfrm>
            <a:custGeom>
              <a:avLst/>
              <a:gdLst/>
              <a:ahLst/>
              <a:cxnLst/>
              <a:rect l="l" t="t" r="r" b="b"/>
              <a:pathLst>
                <a:path w="823" h="2712" extrusionOk="0">
                  <a:moveTo>
                    <a:pt x="822" y="0"/>
                  </a:moveTo>
                  <a:cubicBezTo>
                    <a:pt x="524" y="37"/>
                    <a:pt x="245" y="124"/>
                    <a:pt x="1" y="249"/>
                  </a:cubicBezTo>
                  <a:lnTo>
                    <a:pt x="1" y="2644"/>
                  </a:lnTo>
                  <a:cubicBezTo>
                    <a:pt x="245" y="2687"/>
                    <a:pt x="525" y="2706"/>
                    <a:pt x="822" y="2712"/>
                  </a:cubicBezTo>
                  <a:lnTo>
                    <a:pt x="822" y="0"/>
                  </a:ln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6365;p63">
              <a:extLst>
                <a:ext uri="{FF2B5EF4-FFF2-40B4-BE49-F238E27FC236}">
                  <a16:creationId xmlns:a16="http://schemas.microsoft.com/office/drawing/2014/main" id="{B186580D-3ECD-47A6-88F0-248C4FE49CC3}"/>
                </a:ext>
              </a:extLst>
            </p:cNvPr>
            <p:cNvSpPr/>
            <p:nvPr/>
          </p:nvSpPr>
          <p:spPr>
            <a:xfrm>
              <a:off x="8061768" y="4036122"/>
              <a:ext cx="55997" cy="68908"/>
            </a:xfrm>
            <a:custGeom>
              <a:avLst/>
              <a:gdLst/>
              <a:ahLst/>
              <a:cxnLst/>
              <a:rect l="l" t="t" r="r" b="b"/>
              <a:pathLst>
                <a:path w="2543" h="3129" extrusionOk="0">
                  <a:moveTo>
                    <a:pt x="1272" y="0"/>
                  </a:moveTo>
                  <a:cubicBezTo>
                    <a:pt x="571" y="0"/>
                    <a:pt x="1" y="572"/>
                    <a:pt x="1" y="1271"/>
                  </a:cubicBezTo>
                  <a:lnTo>
                    <a:pt x="1" y="1857"/>
                  </a:lnTo>
                  <a:cubicBezTo>
                    <a:pt x="1" y="2557"/>
                    <a:pt x="571" y="3128"/>
                    <a:pt x="1272" y="3128"/>
                  </a:cubicBezTo>
                  <a:cubicBezTo>
                    <a:pt x="1971" y="3128"/>
                    <a:pt x="2543" y="2557"/>
                    <a:pt x="2543" y="1857"/>
                  </a:cubicBezTo>
                  <a:lnTo>
                    <a:pt x="2543" y="1271"/>
                  </a:lnTo>
                  <a:cubicBezTo>
                    <a:pt x="2543" y="570"/>
                    <a:pt x="1971"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6366;p63">
              <a:extLst>
                <a:ext uri="{FF2B5EF4-FFF2-40B4-BE49-F238E27FC236}">
                  <a16:creationId xmlns:a16="http://schemas.microsoft.com/office/drawing/2014/main" id="{2BA36A25-CD0F-4CB8-B1C4-1A6287F63204}"/>
                </a:ext>
              </a:extLst>
            </p:cNvPr>
            <p:cNvSpPr/>
            <p:nvPr/>
          </p:nvSpPr>
          <p:spPr>
            <a:xfrm>
              <a:off x="8244534" y="4036122"/>
              <a:ext cx="56019" cy="68908"/>
            </a:xfrm>
            <a:custGeom>
              <a:avLst/>
              <a:gdLst/>
              <a:ahLst/>
              <a:cxnLst/>
              <a:rect l="l" t="t" r="r" b="b"/>
              <a:pathLst>
                <a:path w="2544" h="3129" extrusionOk="0">
                  <a:moveTo>
                    <a:pt x="1272" y="0"/>
                  </a:moveTo>
                  <a:cubicBezTo>
                    <a:pt x="571" y="0"/>
                    <a:pt x="1" y="572"/>
                    <a:pt x="1" y="1271"/>
                  </a:cubicBezTo>
                  <a:lnTo>
                    <a:pt x="1" y="1857"/>
                  </a:lnTo>
                  <a:cubicBezTo>
                    <a:pt x="1" y="2557"/>
                    <a:pt x="571" y="3128"/>
                    <a:pt x="1272" y="3128"/>
                  </a:cubicBezTo>
                  <a:cubicBezTo>
                    <a:pt x="1972" y="3128"/>
                    <a:pt x="2542" y="2557"/>
                    <a:pt x="2542" y="1857"/>
                  </a:cubicBezTo>
                  <a:lnTo>
                    <a:pt x="2542" y="1271"/>
                  </a:lnTo>
                  <a:cubicBezTo>
                    <a:pt x="2543" y="570"/>
                    <a:pt x="1972"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6367;p63">
              <a:extLst>
                <a:ext uri="{FF2B5EF4-FFF2-40B4-BE49-F238E27FC236}">
                  <a16:creationId xmlns:a16="http://schemas.microsoft.com/office/drawing/2014/main" id="{817E0E03-5339-470B-BF07-7F0972DB0887}"/>
                </a:ext>
              </a:extLst>
            </p:cNvPr>
            <p:cNvSpPr/>
            <p:nvPr/>
          </p:nvSpPr>
          <p:spPr>
            <a:xfrm>
              <a:off x="8080419" y="4054773"/>
              <a:ext cx="18695" cy="31580"/>
            </a:xfrm>
            <a:custGeom>
              <a:avLst/>
              <a:gdLst/>
              <a:ahLst/>
              <a:cxnLst/>
              <a:rect l="l" t="t" r="r" b="b"/>
              <a:pathLst>
                <a:path w="849" h="1434" extrusionOk="0">
                  <a:moveTo>
                    <a:pt x="425" y="1"/>
                  </a:moveTo>
                  <a:cubicBezTo>
                    <a:pt x="191" y="1"/>
                    <a:pt x="1" y="192"/>
                    <a:pt x="1" y="424"/>
                  </a:cubicBezTo>
                  <a:lnTo>
                    <a:pt x="1" y="1010"/>
                  </a:lnTo>
                  <a:cubicBezTo>
                    <a:pt x="1" y="1243"/>
                    <a:pt x="191" y="1434"/>
                    <a:pt x="425" y="1434"/>
                  </a:cubicBezTo>
                  <a:cubicBezTo>
                    <a:pt x="657" y="1434"/>
                    <a:pt x="848" y="1243"/>
                    <a:pt x="848" y="1010"/>
                  </a:cubicBezTo>
                  <a:lnTo>
                    <a:pt x="848" y="424"/>
                  </a:lnTo>
                  <a:cubicBezTo>
                    <a:pt x="848" y="190"/>
                    <a:pt x="657" y="1"/>
                    <a:pt x="425"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6368;p63">
              <a:extLst>
                <a:ext uri="{FF2B5EF4-FFF2-40B4-BE49-F238E27FC236}">
                  <a16:creationId xmlns:a16="http://schemas.microsoft.com/office/drawing/2014/main" id="{90D269DD-7136-4704-BC1A-C213FD5D510B}"/>
                </a:ext>
              </a:extLst>
            </p:cNvPr>
            <p:cNvSpPr/>
            <p:nvPr/>
          </p:nvSpPr>
          <p:spPr>
            <a:xfrm>
              <a:off x="8263207" y="4054773"/>
              <a:ext cx="18673" cy="31580"/>
            </a:xfrm>
            <a:custGeom>
              <a:avLst/>
              <a:gdLst/>
              <a:ahLst/>
              <a:cxnLst/>
              <a:rect l="l" t="t" r="r" b="b"/>
              <a:pathLst>
                <a:path w="848" h="1434" extrusionOk="0">
                  <a:moveTo>
                    <a:pt x="424" y="1"/>
                  </a:moveTo>
                  <a:cubicBezTo>
                    <a:pt x="190" y="1"/>
                    <a:pt x="0" y="192"/>
                    <a:pt x="0" y="424"/>
                  </a:cubicBezTo>
                  <a:lnTo>
                    <a:pt x="0" y="1010"/>
                  </a:lnTo>
                  <a:cubicBezTo>
                    <a:pt x="0" y="1243"/>
                    <a:pt x="190" y="1434"/>
                    <a:pt x="424" y="1434"/>
                  </a:cubicBezTo>
                  <a:cubicBezTo>
                    <a:pt x="657" y="1434"/>
                    <a:pt x="848" y="1243"/>
                    <a:pt x="848" y="1010"/>
                  </a:cubicBezTo>
                  <a:lnTo>
                    <a:pt x="848" y="424"/>
                  </a:lnTo>
                  <a:cubicBezTo>
                    <a:pt x="848" y="190"/>
                    <a:pt x="657" y="1"/>
                    <a:pt x="42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91" name="Google Shape;6379;p63">
            <a:extLst>
              <a:ext uri="{FF2B5EF4-FFF2-40B4-BE49-F238E27FC236}">
                <a16:creationId xmlns:a16="http://schemas.microsoft.com/office/drawing/2014/main" id="{171E384F-BFB6-4C87-8E7E-AC490DE4BF11}"/>
              </a:ext>
            </a:extLst>
          </p:cNvPr>
          <p:cNvGrpSpPr/>
          <p:nvPr/>
        </p:nvGrpSpPr>
        <p:grpSpPr>
          <a:xfrm>
            <a:off x="6719240" y="4277413"/>
            <a:ext cx="1139105" cy="1056587"/>
            <a:chOff x="5948938" y="3901450"/>
            <a:chExt cx="707675" cy="702050"/>
          </a:xfrm>
        </p:grpSpPr>
        <p:sp>
          <p:nvSpPr>
            <p:cNvPr id="92" name="Google Shape;6380;p63">
              <a:extLst>
                <a:ext uri="{FF2B5EF4-FFF2-40B4-BE49-F238E27FC236}">
                  <a16:creationId xmlns:a16="http://schemas.microsoft.com/office/drawing/2014/main" id="{44935E03-DFC3-4BD4-A390-94C56C2D99F9}"/>
                </a:ext>
              </a:extLst>
            </p:cNvPr>
            <p:cNvSpPr/>
            <p:nvPr/>
          </p:nvSpPr>
          <p:spPr>
            <a:xfrm>
              <a:off x="6085388" y="3901450"/>
              <a:ext cx="447775" cy="701725"/>
            </a:xfrm>
            <a:custGeom>
              <a:avLst/>
              <a:gdLst/>
              <a:ahLst/>
              <a:cxnLst/>
              <a:rect l="l" t="t" r="r" b="b"/>
              <a:pathLst>
                <a:path w="17911" h="28069" extrusionOk="0">
                  <a:moveTo>
                    <a:pt x="3911" y="1"/>
                  </a:moveTo>
                  <a:lnTo>
                    <a:pt x="0" y="2216"/>
                  </a:lnTo>
                  <a:lnTo>
                    <a:pt x="0" y="7148"/>
                  </a:lnTo>
                  <a:lnTo>
                    <a:pt x="3911" y="7148"/>
                  </a:lnTo>
                  <a:cubicBezTo>
                    <a:pt x="7690" y="7148"/>
                    <a:pt x="10764" y="10237"/>
                    <a:pt x="10764" y="14035"/>
                  </a:cubicBezTo>
                  <a:cubicBezTo>
                    <a:pt x="10764" y="17832"/>
                    <a:pt x="7690" y="20922"/>
                    <a:pt x="3911" y="20922"/>
                  </a:cubicBezTo>
                  <a:lnTo>
                    <a:pt x="0" y="20922"/>
                  </a:lnTo>
                  <a:lnTo>
                    <a:pt x="0" y="24556"/>
                  </a:lnTo>
                  <a:lnTo>
                    <a:pt x="1695" y="28069"/>
                  </a:lnTo>
                  <a:lnTo>
                    <a:pt x="3911" y="28069"/>
                  </a:lnTo>
                  <a:cubicBezTo>
                    <a:pt x="11634" y="28069"/>
                    <a:pt x="17911" y="21769"/>
                    <a:pt x="17911" y="14029"/>
                  </a:cubicBezTo>
                  <a:cubicBezTo>
                    <a:pt x="17911" y="6288"/>
                    <a:pt x="11634" y="1"/>
                    <a:pt x="3911" y="1"/>
                  </a:cubicBezTo>
                  <a:close/>
                </a:path>
              </a:pathLst>
            </a:custGeom>
            <a:solidFill>
              <a:srgbClr val="94E7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 name="Google Shape;6381;p63">
              <a:extLst>
                <a:ext uri="{FF2B5EF4-FFF2-40B4-BE49-F238E27FC236}">
                  <a16:creationId xmlns:a16="http://schemas.microsoft.com/office/drawing/2014/main" id="{061BD801-35B5-4AF6-8041-EA6FC345E206}"/>
                </a:ext>
              </a:extLst>
            </p:cNvPr>
            <p:cNvSpPr/>
            <p:nvPr/>
          </p:nvSpPr>
          <p:spPr>
            <a:xfrm>
              <a:off x="5948938" y="3901450"/>
              <a:ext cx="234250" cy="702025"/>
            </a:xfrm>
            <a:custGeom>
              <a:avLst/>
              <a:gdLst/>
              <a:ahLst/>
              <a:cxnLst/>
              <a:rect l="l" t="t" r="r" b="b"/>
              <a:pathLst>
                <a:path w="9370" h="28081" extrusionOk="0">
                  <a:moveTo>
                    <a:pt x="3577" y="1"/>
                  </a:moveTo>
                  <a:cubicBezTo>
                    <a:pt x="1600" y="1"/>
                    <a:pt x="0" y="1601"/>
                    <a:pt x="0" y="3577"/>
                  </a:cubicBezTo>
                  <a:lnTo>
                    <a:pt x="0" y="24504"/>
                  </a:lnTo>
                  <a:cubicBezTo>
                    <a:pt x="0" y="26480"/>
                    <a:pt x="1600" y="28080"/>
                    <a:pt x="3577" y="28080"/>
                  </a:cubicBezTo>
                  <a:lnTo>
                    <a:pt x="9369" y="28080"/>
                  </a:lnTo>
                  <a:cubicBezTo>
                    <a:pt x="7950" y="26661"/>
                    <a:pt x="7153" y="24735"/>
                    <a:pt x="7153" y="22730"/>
                  </a:cubicBezTo>
                  <a:lnTo>
                    <a:pt x="7153" y="5351"/>
                  </a:lnTo>
                  <a:cubicBezTo>
                    <a:pt x="7153" y="3346"/>
                    <a:pt x="7950" y="1418"/>
                    <a:pt x="9369" y="1"/>
                  </a:cubicBezTo>
                  <a:close/>
                </a:path>
              </a:pathLst>
            </a:custGeom>
            <a:solidFill>
              <a:srgbClr val="94E7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 name="Google Shape;6382;p63">
              <a:extLst>
                <a:ext uri="{FF2B5EF4-FFF2-40B4-BE49-F238E27FC236}">
                  <a16:creationId xmlns:a16="http://schemas.microsoft.com/office/drawing/2014/main" id="{22100E6F-0D5E-4AF3-A58D-5F0D8BC6AF20}"/>
                </a:ext>
              </a:extLst>
            </p:cNvPr>
            <p:cNvSpPr/>
            <p:nvPr/>
          </p:nvSpPr>
          <p:spPr>
            <a:xfrm>
              <a:off x="6031013" y="4002725"/>
              <a:ext cx="83075" cy="66075"/>
            </a:xfrm>
            <a:custGeom>
              <a:avLst/>
              <a:gdLst/>
              <a:ahLst/>
              <a:cxnLst/>
              <a:rect l="l" t="t" r="r" b="b"/>
              <a:pathLst>
                <a:path w="3323" h="2643" extrusionOk="0">
                  <a:moveTo>
                    <a:pt x="1662" y="0"/>
                  </a:moveTo>
                  <a:cubicBezTo>
                    <a:pt x="745" y="0"/>
                    <a:pt x="1" y="592"/>
                    <a:pt x="1" y="1322"/>
                  </a:cubicBezTo>
                  <a:cubicBezTo>
                    <a:pt x="1" y="2051"/>
                    <a:pt x="745" y="2643"/>
                    <a:pt x="1662" y="2643"/>
                  </a:cubicBezTo>
                  <a:cubicBezTo>
                    <a:pt x="2579" y="2643"/>
                    <a:pt x="3323" y="2051"/>
                    <a:pt x="3323" y="1322"/>
                  </a:cubicBezTo>
                  <a:cubicBezTo>
                    <a:pt x="3323" y="592"/>
                    <a:pt x="2579" y="0"/>
                    <a:pt x="1662"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 name="Google Shape;6383;p63">
              <a:extLst>
                <a:ext uri="{FF2B5EF4-FFF2-40B4-BE49-F238E27FC236}">
                  <a16:creationId xmlns:a16="http://schemas.microsoft.com/office/drawing/2014/main" id="{1AD5E28D-B0C1-4DF5-9896-86F95FA55363}"/>
                </a:ext>
              </a:extLst>
            </p:cNvPr>
            <p:cNvSpPr/>
            <p:nvPr/>
          </p:nvSpPr>
          <p:spPr>
            <a:xfrm>
              <a:off x="6255713" y="4002725"/>
              <a:ext cx="83100" cy="66075"/>
            </a:xfrm>
            <a:custGeom>
              <a:avLst/>
              <a:gdLst/>
              <a:ahLst/>
              <a:cxnLst/>
              <a:rect l="l" t="t" r="r" b="b"/>
              <a:pathLst>
                <a:path w="3324" h="2643" extrusionOk="0">
                  <a:moveTo>
                    <a:pt x="1661" y="0"/>
                  </a:moveTo>
                  <a:cubicBezTo>
                    <a:pt x="745" y="0"/>
                    <a:pt x="1" y="592"/>
                    <a:pt x="1" y="1322"/>
                  </a:cubicBezTo>
                  <a:cubicBezTo>
                    <a:pt x="1" y="2051"/>
                    <a:pt x="745" y="2643"/>
                    <a:pt x="1661" y="2643"/>
                  </a:cubicBezTo>
                  <a:cubicBezTo>
                    <a:pt x="2579" y="2643"/>
                    <a:pt x="3323" y="2051"/>
                    <a:pt x="3323" y="1322"/>
                  </a:cubicBezTo>
                  <a:cubicBezTo>
                    <a:pt x="3323" y="592"/>
                    <a:pt x="2579" y="0"/>
                    <a:pt x="1661"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 name="Google Shape;6384;p63">
              <a:extLst>
                <a:ext uri="{FF2B5EF4-FFF2-40B4-BE49-F238E27FC236}">
                  <a16:creationId xmlns:a16="http://schemas.microsoft.com/office/drawing/2014/main" id="{26B19658-31BB-4913-BE1F-A7BA00FF7295}"/>
                </a:ext>
              </a:extLst>
            </p:cNvPr>
            <p:cNvSpPr/>
            <p:nvPr/>
          </p:nvSpPr>
          <p:spPr>
            <a:xfrm>
              <a:off x="6086088" y="3976475"/>
              <a:ext cx="21225" cy="38150"/>
            </a:xfrm>
            <a:custGeom>
              <a:avLst/>
              <a:gdLst/>
              <a:ahLst/>
              <a:cxnLst/>
              <a:rect l="l" t="t" r="r" b="b"/>
              <a:pathLst>
                <a:path w="849" h="1526" extrusionOk="0">
                  <a:moveTo>
                    <a:pt x="425" y="0"/>
                  </a:moveTo>
                  <a:cubicBezTo>
                    <a:pt x="193" y="0"/>
                    <a:pt x="1" y="191"/>
                    <a:pt x="1" y="424"/>
                  </a:cubicBezTo>
                  <a:lnTo>
                    <a:pt x="1" y="1102"/>
                  </a:lnTo>
                  <a:cubicBezTo>
                    <a:pt x="1" y="1333"/>
                    <a:pt x="193" y="1526"/>
                    <a:pt x="425" y="1526"/>
                  </a:cubicBezTo>
                  <a:cubicBezTo>
                    <a:pt x="657" y="1526"/>
                    <a:pt x="848" y="1333"/>
                    <a:pt x="848" y="1102"/>
                  </a:cubicBezTo>
                  <a:lnTo>
                    <a:pt x="848" y="424"/>
                  </a:lnTo>
                  <a:cubicBezTo>
                    <a:pt x="848" y="184"/>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 name="Google Shape;6385;p63">
              <a:extLst>
                <a:ext uri="{FF2B5EF4-FFF2-40B4-BE49-F238E27FC236}">
                  <a16:creationId xmlns:a16="http://schemas.microsoft.com/office/drawing/2014/main" id="{99767069-57B4-4125-BA68-32486854D597}"/>
                </a:ext>
              </a:extLst>
            </p:cNvPr>
            <p:cNvSpPr/>
            <p:nvPr/>
          </p:nvSpPr>
          <p:spPr>
            <a:xfrm>
              <a:off x="6262513" y="3976475"/>
              <a:ext cx="21200" cy="38150"/>
            </a:xfrm>
            <a:custGeom>
              <a:avLst/>
              <a:gdLst/>
              <a:ahLst/>
              <a:cxnLst/>
              <a:rect l="l" t="t" r="r" b="b"/>
              <a:pathLst>
                <a:path w="848" h="1526" extrusionOk="0">
                  <a:moveTo>
                    <a:pt x="424" y="0"/>
                  </a:moveTo>
                  <a:cubicBezTo>
                    <a:pt x="193" y="0"/>
                    <a:pt x="0" y="191"/>
                    <a:pt x="0" y="424"/>
                  </a:cubicBezTo>
                  <a:lnTo>
                    <a:pt x="0" y="1102"/>
                  </a:lnTo>
                  <a:cubicBezTo>
                    <a:pt x="0" y="1333"/>
                    <a:pt x="193" y="1526"/>
                    <a:pt x="424" y="1526"/>
                  </a:cubicBezTo>
                  <a:cubicBezTo>
                    <a:pt x="655" y="1526"/>
                    <a:pt x="848" y="1333"/>
                    <a:pt x="848" y="1102"/>
                  </a:cubicBezTo>
                  <a:lnTo>
                    <a:pt x="848" y="424"/>
                  </a:lnTo>
                  <a:cubicBezTo>
                    <a:pt x="848" y="184"/>
                    <a:pt x="655"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 name="Google Shape;6386;p63">
              <a:extLst>
                <a:ext uri="{FF2B5EF4-FFF2-40B4-BE49-F238E27FC236}">
                  <a16:creationId xmlns:a16="http://schemas.microsoft.com/office/drawing/2014/main" id="{C5DB8308-E90C-4D6F-952A-EFFA206085EF}"/>
                </a:ext>
              </a:extLst>
            </p:cNvPr>
            <p:cNvSpPr/>
            <p:nvPr/>
          </p:nvSpPr>
          <p:spPr>
            <a:xfrm>
              <a:off x="6149763" y="3992750"/>
              <a:ext cx="70250" cy="31825"/>
            </a:xfrm>
            <a:custGeom>
              <a:avLst/>
              <a:gdLst/>
              <a:ahLst/>
              <a:cxnLst/>
              <a:rect l="l" t="t" r="r" b="b"/>
              <a:pathLst>
                <a:path w="2810" h="1273" extrusionOk="0">
                  <a:moveTo>
                    <a:pt x="474" y="1"/>
                  </a:moveTo>
                  <a:cubicBezTo>
                    <a:pt x="374" y="1"/>
                    <a:pt x="273" y="35"/>
                    <a:pt x="193" y="105"/>
                  </a:cubicBezTo>
                  <a:cubicBezTo>
                    <a:pt x="16" y="257"/>
                    <a:pt x="0" y="528"/>
                    <a:pt x="153" y="704"/>
                  </a:cubicBezTo>
                  <a:cubicBezTo>
                    <a:pt x="483" y="1083"/>
                    <a:pt x="942" y="1272"/>
                    <a:pt x="1402" y="1272"/>
                  </a:cubicBezTo>
                  <a:cubicBezTo>
                    <a:pt x="1861" y="1272"/>
                    <a:pt x="2320" y="1083"/>
                    <a:pt x="2650" y="704"/>
                  </a:cubicBezTo>
                  <a:cubicBezTo>
                    <a:pt x="2810" y="528"/>
                    <a:pt x="2787" y="263"/>
                    <a:pt x="2613" y="105"/>
                  </a:cubicBezTo>
                  <a:cubicBezTo>
                    <a:pt x="2532" y="35"/>
                    <a:pt x="2431" y="1"/>
                    <a:pt x="2331" y="1"/>
                  </a:cubicBezTo>
                  <a:cubicBezTo>
                    <a:pt x="2213" y="1"/>
                    <a:pt x="2095" y="49"/>
                    <a:pt x="2013" y="144"/>
                  </a:cubicBezTo>
                  <a:cubicBezTo>
                    <a:pt x="1852" y="330"/>
                    <a:pt x="1627" y="424"/>
                    <a:pt x="1403" y="424"/>
                  </a:cubicBezTo>
                  <a:cubicBezTo>
                    <a:pt x="1178" y="424"/>
                    <a:pt x="953" y="330"/>
                    <a:pt x="792" y="144"/>
                  </a:cubicBezTo>
                  <a:cubicBezTo>
                    <a:pt x="709" y="49"/>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 name="Google Shape;6387;p63">
              <a:extLst>
                <a:ext uri="{FF2B5EF4-FFF2-40B4-BE49-F238E27FC236}">
                  <a16:creationId xmlns:a16="http://schemas.microsoft.com/office/drawing/2014/main" id="{9A86B06D-5A12-489D-A0C9-9455A0F21175}"/>
                </a:ext>
              </a:extLst>
            </p:cNvPr>
            <p:cNvSpPr/>
            <p:nvPr/>
          </p:nvSpPr>
          <p:spPr>
            <a:xfrm>
              <a:off x="6438238" y="4392600"/>
              <a:ext cx="218375" cy="210900"/>
            </a:xfrm>
            <a:custGeom>
              <a:avLst/>
              <a:gdLst/>
              <a:ahLst/>
              <a:cxnLst/>
              <a:rect l="l" t="t" r="r" b="b"/>
              <a:pathLst>
                <a:path w="8735" h="8436" extrusionOk="0">
                  <a:moveTo>
                    <a:pt x="5349" y="1"/>
                  </a:moveTo>
                  <a:cubicBezTo>
                    <a:pt x="5248" y="1"/>
                    <a:pt x="5147" y="6"/>
                    <a:pt x="5045" y="16"/>
                  </a:cubicBezTo>
                  <a:lnTo>
                    <a:pt x="3497" y="168"/>
                  </a:lnTo>
                  <a:lnTo>
                    <a:pt x="242" y="3423"/>
                  </a:lnTo>
                  <a:lnTo>
                    <a:pt x="90" y="4971"/>
                  </a:lnTo>
                  <a:cubicBezTo>
                    <a:pt x="1" y="5863"/>
                    <a:pt x="317" y="6755"/>
                    <a:pt x="953" y="7389"/>
                  </a:cubicBezTo>
                  <a:lnTo>
                    <a:pt x="1326" y="7762"/>
                  </a:lnTo>
                  <a:cubicBezTo>
                    <a:pt x="1775" y="8211"/>
                    <a:pt x="2364" y="8435"/>
                    <a:pt x="2953" y="8435"/>
                  </a:cubicBezTo>
                  <a:cubicBezTo>
                    <a:pt x="3542" y="8435"/>
                    <a:pt x="4131" y="8211"/>
                    <a:pt x="4581" y="7762"/>
                  </a:cubicBezTo>
                  <a:lnTo>
                    <a:pt x="7837" y="4508"/>
                  </a:lnTo>
                  <a:cubicBezTo>
                    <a:pt x="8735" y="3608"/>
                    <a:pt x="8735" y="2152"/>
                    <a:pt x="7837" y="1253"/>
                  </a:cubicBezTo>
                  <a:lnTo>
                    <a:pt x="7464" y="879"/>
                  </a:lnTo>
                  <a:cubicBezTo>
                    <a:pt x="6897" y="313"/>
                    <a:pt x="6136" y="1"/>
                    <a:pt x="5349" y="1"/>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 name="Google Shape;6388;p63">
              <a:extLst>
                <a:ext uri="{FF2B5EF4-FFF2-40B4-BE49-F238E27FC236}">
                  <a16:creationId xmlns:a16="http://schemas.microsoft.com/office/drawing/2014/main" id="{8A2B82A8-BE75-4F3B-9F3D-77AF2FE93DC2}"/>
                </a:ext>
              </a:extLst>
            </p:cNvPr>
            <p:cNvSpPr/>
            <p:nvPr/>
          </p:nvSpPr>
          <p:spPr>
            <a:xfrm>
              <a:off x="6367613" y="4325725"/>
              <a:ext cx="266600" cy="260950"/>
            </a:xfrm>
            <a:custGeom>
              <a:avLst/>
              <a:gdLst/>
              <a:ahLst/>
              <a:cxnLst/>
              <a:rect l="l" t="t" r="r" b="b"/>
              <a:pathLst>
                <a:path w="10664" h="10438" extrusionOk="0">
                  <a:moveTo>
                    <a:pt x="5782" y="0"/>
                  </a:moveTo>
                  <a:cubicBezTo>
                    <a:pt x="5193" y="0"/>
                    <a:pt x="4604" y="224"/>
                    <a:pt x="4154" y="673"/>
                  </a:cubicBezTo>
                  <a:lnTo>
                    <a:pt x="898" y="3928"/>
                  </a:lnTo>
                  <a:cubicBezTo>
                    <a:pt x="0" y="4826"/>
                    <a:pt x="0" y="6283"/>
                    <a:pt x="898" y="7183"/>
                  </a:cubicBezTo>
                  <a:lnTo>
                    <a:pt x="4154" y="10437"/>
                  </a:lnTo>
                  <a:cubicBezTo>
                    <a:pt x="3254" y="9538"/>
                    <a:pt x="3254" y="8074"/>
                    <a:pt x="4154" y="7183"/>
                  </a:cubicBezTo>
                  <a:lnTo>
                    <a:pt x="7409" y="3928"/>
                  </a:lnTo>
                  <a:cubicBezTo>
                    <a:pt x="7858" y="3479"/>
                    <a:pt x="8447" y="3255"/>
                    <a:pt x="9036" y="3255"/>
                  </a:cubicBezTo>
                  <a:cubicBezTo>
                    <a:pt x="9625" y="3255"/>
                    <a:pt x="10214" y="3479"/>
                    <a:pt x="10664" y="3928"/>
                  </a:cubicBezTo>
                  <a:lnTo>
                    <a:pt x="7409" y="673"/>
                  </a:lnTo>
                  <a:cubicBezTo>
                    <a:pt x="6960" y="224"/>
                    <a:pt x="6371" y="0"/>
                    <a:pt x="5782" y="0"/>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 name="Google Shape;6389;p63">
              <a:extLst>
                <a:ext uri="{FF2B5EF4-FFF2-40B4-BE49-F238E27FC236}">
                  <a16:creationId xmlns:a16="http://schemas.microsoft.com/office/drawing/2014/main" id="{D1AEC2F0-587E-4501-B4D4-94AF93D57DCB}"/>
                </a:ext>
              </a:extLst>
            </p:cNvPr>
            <p:cNvSpPr/>
            <p:nvPr/>
          </p:nvSpPr>
          <p:spPr>
            <a:xfrm>
              <a:off x="6497563" y="4450200"/>
              <a:ext cx="28825" cy="28850"/>
            </a:xfrm>
            <a:custGeom>
              <a:avLst/>
              <a:gdLst/>
              <a:ahLst/>
              <a:cxnLst/>
              <a:rect l="l" t="t" r="r" b="b"/>
              <a:pathLst>
                <a:path w="1153" h="1154" extrusionOk="0">
                  <a:moveTo>
                    <a:pt x="576" y="0"/>
                  </a:moveTo>
                  <a:cubicBezTo>
                    <a:pt x="259" y="0"/>
                    <a:pt x="0" y="259"/>
                    <a:pt x="0" y="578"/>
                  </a:cubicBezTo>
                  <a:cubicBezTo>
                    <a:pt x="0" y="895"/>
                    <a:pt x="259" y="1154"/>
                    <a:pt x="576" y="1154"/>
                  </a:cubicBezTo>
                  <a:cubicBezTo>
                    <a:pt x="895" y="1154"/>
                    <a:pt x="1152" y="895"/>
                    <a:pt x="1152" y="578"/>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 name="Google Shape;6390;p63">
              <a:extLst>
                <a:ext uri="{FF2B5EF4-FFF2-40B4-BE49-F238E27FC236}">
                  <a16:creationId xmlns:a16="http://schemas.microsoft.com/office/drawing/2014/main" id="{65863C56-6DA1-49F5-8970-C0517BB713CA}"/>
                </a:ext>
              </a:extLst>
            </p:cNvPr>
            <p:cNvSpPr/>
            <p:nvPr/>
          </p:nvSpPr>
          <p:spPr>
            <a:xfrm>
              <a:off x="6497563" y="4368675"/>
              <a:ext cx="28825" cy="28875"/>
            </a:xfrm>
            <a:custGeom>
              <a:avLst/>
              <a:gdLst/>
              <a:ahLst/>
              <a:cxnLst/>
              <a:rect l="l" t="t" r="r" b="b"/>
              <a:pathLst>
                <a:path w="1153" h="1155" extrusionOk="0">
                  <a:moveTo>
                    <a:pt x="576" y="1"/>
                  </a:moveTo>
                  <a:cubicBezTo>
                    <a:pt x="259" y="1"/>
                    <a:pt x="0" y="259"/>
                    <a:pt x="0" y="577"/>
                  </a:cubicBezTo>
                  <a:cubicBezTo>
                    <a:pt x="0" y="896"/>
                    <a:pt x="259" y="1154"/>
                    <a:pt x="576" y="1154"/>
                  </a:cubicBezTo>
                  <a:cubicBezTo>
                    <a:pt x="895" y="1154"/>
                    <a:pt x="1152" y="896"/>
                    <a:pt x="1152" y="577"/>
                  </a:cubicBezTo>
                  <a:cubicBezTo>
                    <a:pt x="1152" y="259"/>
                    <a:pt x="895" y="1"/>
                    <a:pt x="576" y="1"/>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 name="Google Shape;6391;p63">
              <a:extLst>
                <a:ext uri="{FF2B5EF4-FFF2-40B4-BE49-F238E27FC236}">
                  <a16:creationId xmlns:a16="http://schemas.microsoft.com/office/drawing/2014/main" id="{26DF00F0-87B6-4510-AE41-DC51C2573C77}"/>
                </a:ext>
              </a:extLst>
            </p:cNvPr>
            <p:cNvSpPr/>
            <p:nvPr/>
          </p:nvSpPr>
          <p:spPr>
            <a:xfrm>
              <a:off x="6416188" y="4450200"/>
              <a:ext cx="28825" cy="28850"/>
            </a:xfrm>
            <a:custGeom>
              <a:avLst/>
              <a:gdLst/>
              <a:ahLst/>
              <a:cxnLst/>
              <a:rect l="l" t="t" r="r" b="b"/>
              <a:pathLst>
                <a:path w="1153" h="1154" extrusionOk="0">
                  <a:moveTo>
                    <a:pt x="577" y="0"/>
                  </a:moveTo>
                  <a:cubicBezTo>
                    <a:pt x="258" y="0"/>
                    <a:pt x="1" y="259"/>
                    <a:pt x="1" y="578"/>
                  </a:cubicBezTo>
                  <a:cubicBezTo>
                    <a:pt x="1" y="895"/>
                    <a:pt x="258" y="1154"/>
                    <a:pt x="577" y="1154"/>
                  </a:cubicBezTo>
                  <a:cubicBezTo>
                    <a:pt x="896" y="1154"/>
                    <a:pt x="1153" y="895"/>
                    <a:pt x="1153" y="578"/>
                  </a:cubicBezTo>
                  <a:cubicBezTo>
                    <a:pt x="1153" y="259"/>
                    <a:pt x="896" y="0"/>
                    <a:pt x="577"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 name="Google Shape;6392;p63">
              <a:extLst>
                <a:ext uri="{FF2B5EF4-FFF2-40B4-BE49-F238E27FC236}">
                  <a16:creationId xmlns:a16="http://schemas.microsoft.com/office/drawing/2014/main" id="{3ABEE158-FE6E-4124-9F82-19942A7ABBB0}"/>
                </a:ext>
              </a:extLst>
            </p:cNvPr>
            <p:cNvSpPr/>
            <p:nvPr/>
          </p:nvSpPr>
          <p:spPr>
            <a:xfrm>
              <a:off x="6497563" y="4531525"/>
              <a:ext cx="28825" cy="28850"/>
            </a:xfrm>
            <a:custGeom>
              <a:avLst/>
              <a:gdLst/>
              <a:ahLst/>
              <a:cxnLst/>
              <a:rect l="l" t="t" r="r" b="b"/>
              <a:pathLst>
                <a:path w="1153" h="1154" extrusionOk="0">
                  <a:moveTo>
                    <a:pt x="576" y="0"/>
                  </a:moveTo>
                  <a:cubicBezTo>
                    <a:pt x="259" y="0"/>
                    <a:pt x="0" y="259"/>
                    <a:pt x="0" y="576"/>
                  </a:cubicBezTo>
                  <a:cubicBezTo>
                    <a:pt x="0" y="895"/>
                    <a:pt x="259" y="1154"/>
                    <a:pt x="576" y="1154"/>
                  </a:cubicBezTo>
                  <a:cubicBezTo>
                    <a:pt x="895" y="1154"/>
                    <a:pt x="1152" y="895"/>
                    <a:pt x="1152" y="576"/>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1000" fill="hold"/>
                                        <p:tgtEl>
                                          <p:spTgt spid="48"/>
                                        </p:tgtEl>
                                        <p:attrNameLst>
                                          <p:attrName>ppt_w</p:attrName>
                                        </p:attrNameLst>
                                      </p:cBhvr>
                                      <p:tavLst>
                                        <p:tav tm="0">
                                          <p:val>
                                            <p:fltVal val="0"/>
                                          </p:val>
                                        </p:tav>
                                        <p:tav tm="100000">
                                          <p:val>
                                            <p:strVal val="#ppt_w"/>
                                          </p:val>
                                        </p:tav>
                                      </p:tavLst>
                                    </p:anim>
                                    <p:anim calcmode="lin" valueType="num">
                                      <p:cBhvr>
                                        <p:cTn id="8" dur="1000" fill="hold"/>
                                        <p:tgtEl>
                                          <p:spTgt spid="48"/>
                                        </p:tgtEl>
                                        <p:attrNameLst>
                                          <p:attrName>ppt_h</p:attrName>
                                        </p:attrNameLst>
                                      </p:cBhvr>
                                      <p:tavLst>
                                        <p:tav tm="0">
                                          <p:val>
                                            <p:fltVal val="0"/>
                                          </p:val>
                                        </p:tav>
                                        <p:tav tm="100000">
                                          <p:val>
                                            <p:strVal val="#ppt_h"/>
                                          </p:val>
                                        </p:tav>
                                      </p:tavLst>
                                    </p:anim>
                                    <p:anim calcmode="lin" valueType="num">
                                      <p:cBhvr>
                                        <p:cTn id="9" dur="1000" fill="hold"/>
                                        <p:tgtEl>
                                          <p:spTgt spid="48"/>
                                        </p:tgtEl>
                                        <p:attrNameLst>
                                          <p:attrName>style.rotation</p:attrName>
                                        </p:attrNameLst>
                                      </p:cBhvr>
                                      <p:tavLst>
                                        <p:tav tm="0">
                                          <p:val>
                                            <p:fltVal val="90"/>
                                          </p:val>
                                        </p:tav>
                                        <p:tav tm="100000">
                                          <p:val>
                                            <p:fltVal val="0"/>
                                          </p:val>
                                        </p:tav>
                                      </p:tavLst>
                                    </p:anim>
                                    <p:animEffect transition="in" filter="fade">
                                      <p:cBhvr>
                                        <p:cTn id="10" dur="1000"/>
                                        <p:tgtEl>
                                          <p:spTgt spid="4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1000" fill="hold"/>
                                        <p:tgtEl>
                                          <p:spTgt spid="46"/>
                                        </p:tgtEl>
                                        <p:attrNameLst>
                                          <p:attrName>ppt_w</p:attrName>
                                        </p:attrNameLst>
                                      </p:cBhvr>
                                      <p:tavLst>
                                        <p:tav tm="0">
                                          <p:val>
                                            <p:fltVal val="0"/>
                                          </p:val>
                                        </p:tav>
                                        <p:tav tm="100000">
                                          <p:val>
                                            <p:strVal val="#ppt_w"/>
                                          </p:val>
                                        </p:tav>
                                      </p:tavLst>
                                    </p:anim>
                                    <p:anim calcmode="lin" valueType="num">
                                      <p:cBhvr>
                                        <p:cTn id="14" dur="1000" fill="hold"/>
                                        <p:tgtEl>
                                          <p:spTgt spid="46"/>
                                        </p:tgtEl>
                                        <p:attrNameLst>
                                          <p:attrName>ppt_h</p:attrName>
                                        </p:attrNameLst>
                                      </p:cBhvr>
                                      <p:tavLst>
                                        <p:tav tm="0">
                                          <p:val>
                                            <p:fltVal val="0"/>
                                          </p:val>
                                        </p:tav>
                                        <p:tav tm="100000">
                                          <p:val>
                                            <p:strVal val="#ppt_h"/>
                                          </p:val>
                                        </p:tav>
                                      </p:tavLst>
                                    </p:anim>
                                    <p:anim calcmode="lin" valueType="num">
                                      <p:cBhvr>
                                        <p:cTn id="15" dur="1000" fill="hold"/>
                                        <p:tgtEl>
                                          <p:spTgt spid="46"/>
                                        </p:tgtEl>
                                        <p:attrNameLst>
                                          <p:attrName>style.rotation</p:attrName>
                                        </p:attrNameLst>
                                      </p:cBhvr>
                                      <p:tavLst>
                                        <p:tav tm="0">
                                          <p:val>
                                            <p:fltVal val="90"/>
                                          </p:val>
                                        </p:tav>
                                        <p:tav tm="100000">
                                          <p:val>
                                            <p:fltVal val="0"/>
                                          </p:val>
                                        </p:tav>
                                      </p:tavLst>
                                    </p:anim>
                                    <p:animEffect transition="in" filter="fade">
                                      <p:cBhvr>
                                        <p:cTn id="16" dur="1000"/>
                                        <p:tgtEl>
                                          <p:spTgt spid="4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p:cTn id="19" dur="1000" fill="hold"/>
                                        <p:tgtEl>
                                          <p:spTgt spid="45"/>
                                        </p:tgtEl>
                                        <p:attrNameLst>
                                          <p:attrName>ppt_w</p:attrName>
                                        </p:attrNameLst>
                                      </p:cBhvr>
                                      <p:tavLst>
                                        <p:tav tm="0">
                                          <p:val>
                                            <p:fltVal val="0"/>
                                          </p:val>
                                        </p:tav>
                                        <p:tav tm="100000">
                                          <p:val>
                                            <p:strVal val="#ppt_w"/>
                                          </p:val>
                                        </p:tav>
                                      </p:tavLst>
                                    </p:anim>
                                    <p:anim calcmode="lin" valueType="num">
                                      <p:cBhvr>
                                        <p:cTn id="20" dur="1000" fill="hold"/>
                                        <p:tgtEl>
                                          <p:spTgt spid="45"/>
                                        </p:tgtEl>
                                        <p:attrNameLst>
                                          <p:attrName>ppt_h</p:attrName>
                                        </p:attrNameLst>
                                      </p:cBhvr>
                                      <p:tavLst>
                                        <p:tav tm="0">
                                          <p:val>
                                            <p:fltVal val="0"/>
                                          </p:val>
                                        </p:tav>
                                        <p:tav tm="100000">
                                          <p:val>
                                            <p:strVal val="#ppt_h"/>
                                          </p:val>
                                        </p:tav>
                                      </p:tavLst>
                                    </p:anim>
                                    <p:anim calcmode="lin" valueType="num">
                                      <p:cBhvr>
                                        <p:cTn id="21" dur="1000" fill="hold"/>
                                        <p:tgtEl>
                                          <p:spTgt spid="45"/>
                                        </p:tgtEl>
                                        <p:attrNameLst>
                                          <p:attrName>style.rotation</p:attrName>
                                        </p:attrNameLst>
                                      </p:cBhvr>
                                      <p:tavLst>
                                        <p:tav tm="0">
                                          <p:val>
                                            <p:fltVal val="90"/>
                                          </p:val>
                                        </p:tav>
                                        <p:tav tm="100000">
                                          <p:val>
                                            <p:fltVal val="0"/>
                                          </p:val>
                                        </p:tav>
                                      </p:tavLst>
                                    </p:anim>
                                    <p:animEffect transition="in" filter="fade">
                                      <p:cBhvr>
                                        <p:cTn id="22" dur="1000"/>
                                        <p:tgtEl>
                                          <p:spTgt spid="45"/>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p:cTn id="25" dur="1000" fill="hold"/>
                                        <p:tgtEl>
                                          <p:spTgt spid="47"/>
                                        </p:tgtEl>
                                        <p:attrNameLst>
                                          <p:attrName>ppt_w</p:attrName>
                                        </p:attrNameLst>
                                      </p:cBhvr>
                                      <p:tavLst>
                                        <p:tav tm="0">
                                          <p:val>
                                            <p:fltVal val="0"/>
                                          </p:val>
                                        </p:tav>
                                        <p:tav tm="100000">
                                          <p:val>
                                            <p:strVal val="#ppt_w"/>
                                          </p:val>
                                        </p:tav>
                                      </p:tavLst>
                                    </p:anim>
                                    <p:anim calcmode="lin" valueType="num">
                                      <p:cBhvr>
                                        <p:cTn id="26" dur="1000" fill="hold"/>
                                        <p:tgtEl>
                                          <p:spTgt spid="47"/>
                                        </p:tgtEl>
                                        <p:attrNameLst>
                                          <p:attrName>ppt_h</p:attrName>
                                        </p:attrNameLst>
                                      </p:cBhvr>
                                      <p:tavLst>
                                        <p:tav tm="0">
                                          <p:val>
                                            <p:fltVal val="0"/>
                                          </p:val>
                                        </p:tav>
                                        <p:tav tm="100000">
                                          <p:val>
                                            <p:strVal val="#ppt_h"/>
                                          </p:val>
                                        </p:tav>
                                      </p:tavLst>
                                    </p:anim>
                                    <p:anim calcmode="lin" valueType="num">
                                      <p:cBhvr>
                                        <p:cTn id="27" dur="1000" fill="hold"/>
                                        <p:tgtEl>
                                          <p:spTgt spid="47"/>
                                        </p:tgtEl>
                                        <p:attrNameLst>
                                          <p:attrName>style.rotation</p:attrName>
                                        </p:attrNameLst>
                                      </p:cBhvr>
                                      <p:tavLst>
                                        <p:tav tm="0">
                                          <p:val>
                                            <p:fltVal val="90"/>
                                          </p:val>
                                        </p:tav>
                                        <p:tav tm="100000">
                                          <p:val>
                                            <p:fltVal val="0"/>
                                          </p:val>
                                        </p:tav>
                                      </p:tavLst>
                                    </p:anim>
                                    <p:animEffect transition="in" filter="fade">
                                      <p:cBhvr>
                                        <p:cTn id="28" dur="1000"/>
                                        <p:tgtEl>
                                          <p:spTgt spid="47"/>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down)">
                                      <p:cBhvr>
                                        <p:cTn id="32" dur="500"/>
                                        <p:tgtEl>
                                          <p:spTgt spid="49"/>
                                        </p:tgtEl>
                                      </p:cBhvr>
                                    </p:animEffect>
                                  </p:childTnLst>
                                </p:cTn>
                              </p:par>
                              <p:par>
                                <p:cTn id="33" presetID="22" presetClass="entr" presetSubtype="4" fill="hold" nodeType="with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wipe(down)">
                                      <p:cBhvr>
                                        <p:cTn id="35" dur="500"/>
                                        <p:tgtEl>
                                          <p:spTgt spid="73"/>
                                        </p:tgtEl>
                                      </p:cBhvr>
                                    </p:animEffect>
                                  </p:childTnLst>
                                </p:cTn>
                              </p:par>
                              <p:par>
                                <p:cTn id="36" presetID="22" presetClass="entr" presetSubtype="4" fill="hold" nodeType="withEffect">
                                  <p:stCondLst>
                                    <p:cond delay="0"/>
                                  </p:stCondLst>
                                  <p:childTnLst>
                                    <p:set>
                                      <p:cBhvr>
                                        <p:cTn id="37" dur="1" fill="hold">
                                          <p:stCondLst>
                                            <p:cond delay="0"/>
                                          </p:stCondLst>
                                        </p:cTn>
                                        <p:tgtEl>
                                          <p:spTgt spid="91"/>
                                        </p:tgtEl>
                                        <p:attrNameLst>
                                          <p:attrName>style.visibility</p:attrName>
                                        </p:attrNameLst>
                                      </p:cBhvr>
                                      <p:to>
                                        <p:strVal val="visible"/>
                                      </p:to>
                                    </p:set>
                                    <p:animEffect transition="in" filter="wipe(down)">
                                      <p:cBhvr>
                                        <p:cTn id="38" dur="500"/>
                                        <p:tgtEl>
                                          <p:spTgt spid="91"/>
                                        </p:tgtEl>
                                      </p:cBhvr>
                                    </p:animEffect>
                                  </p:childTnLst>
                                </p:cTn>
                              </p:par>
                              <p:par>
                                <p:cTn id="39" presetID="22" presetClass="entr" presetSubtype="4" fill="hold" nodeType="with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wipe(down)">
                                      <p:cBhvr>
                                        <p:cTn id="41" dur="500"/>
                                        <p:tgtEl>
                                          <p:spTgt spid="6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48"/>
                                        </p:tgtEl>
                                      </p:cBhvr>
                                    </p:animEffect>
                                    <p:set>
                                      <p:cBhvr>
                                        <p:cTn id="46" dur="1" fill="hold">
                                          <p:stCondLst>
                                            <p:cond delay="499"/>
                                          </p:stCondLst>
                                        </p:cTn>
                                        <p:tgtEl>
                                          <p:spTgt spid="48"/>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46"/>
                                        </p:tgtEl>
                                      </p:cBhvr>
                                    </p:animEffect>
                                    <p:set>
                                      <p:cBhvr>
                                        <p:cTn id="49" dur="1" fill="hold">
                                          <p:stCondLst>
                                            <p:cond delay="499"/>
                                          </p:stCondLst>
                                        </p:cTn>
                                        <p:tgtEl>
                                          <p:spTgt spid="46"/>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47"/>
                                        </p:tgtEl>
                                      </p:cBhvr>
                                    </p:animEffect>
                                    <p:set>
                                      <p:cBhvr>
                                        <p:cTn id="52" dur="1" fill="hold">
                                          <p:stCondLst>
                                            <p:cond delay="499"/>
                                          </p:stCondLst>
                                        </p:cTn>
                                        <p:tgtEl>
                                          <p:spTgt spid="47"/>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49"/>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73"/>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61"/>
                                        </p:tgtEl>
                                        <p:attrNameLst>
                                          <p:attrName>style.visibility</p:attrName>
                                        </p:attrNameLst>
                                      </p:cBhvr>
                                      <p:to>
                                        <p:strVal val="hidden"/>
                                      </p:to>
                                    </p:set>
                                  </p:childTnLst>
                                </p:cTn>
                              </p:par>
                            </p:childTnLst>
                          </p:cTn>
                        </p:par>
                        <p:par>
                          <p:cTn id="59" fill="hold">
                            <p:stCondLst>
                              <p:cond delay="500"/>
                            </p:stCondLst>
                            <p:childTnLst>
                              <p:par>
                                <p:cTn id="60" presetID="32" presetClass="emph" presetSubtype="0" repeatCount="indefinite" fill="hold" grpId="1" nodeType="afterEffect">
                                  <p:stCondLst>
                                    <p:cond delay="0"/>
                                  </p:stCondLst>
                                  <p:endCondLst>
                                    <p:cond evt="onNext" delay="0">
                                      <p:tgtEl>
                                        <p:sldTgt/>
                                      </p:tgtEl>
                                    </p:cond>
                                  </p:endCondLst>
                                  <p:childTnLst>
                                    <p:animRot by="120000">
                                      <p:cBhvr>
                                        <p:cTn id="61" dur="100" fill="hold">
                                          <p:stCondLst>
                                            <p:cond delay="0"/>
                                          </p:stCondLst>
                                        </p:cTn>
                                        <p:tgtEl>
                                          <p:spTgt spid="45"/>
                                        </p:tgtEl>
                                        <p:attrNameLst>
                                          <p:attrName>r</p:attrName>
                                        </p:attrNameLst>
                                      </p:cBhvr>
                                    </p:animRot>
                                    <p:animRot by="-240000">
                                      <p:cBhvr>
                                        <p:cTn id="62" dur="200" fill="hold">
                                          <p:stCondLst>
                                            <p:cond delay="200"/>
                                          </p:stCondLst>
                                        </p:cTn>
                                        <p:tgtEl>
                                          <p:spTgt spid="45"/>
                                        </p:tgtEl>
                                        <p:attrNameLst>
                                          <p:attrName>r</p:attrName>
                                        </p:attrNameLst>
                                      </p:cBhvr>
                                    </p:animRot>
                                    <p:animRot by="240000">
                                      <p:cBhvr>
                                        <p:cTn id="63" dur="200" fill="hold">
                                          <p:stCondLst>
                                            <p:cond delay="400"/>
                                          </p:stCondLst>
                                        </p:cTn>
                                        <p:tgtEl>
                                          <p:spTgt spid="45"/>
                                        </p:tgtEl>
                                        <p:attrNameLst>
                                          <p:attrName>r</p:attrName>
                                        </p:attrNameLst>
                                      </p:cBhvr>
                                    </p:animRot>
                                    <p:animRot by="-240000">
                                      <p:cBhvr>
                                        <p:cTn id="64" dur="200" fill="hold">
                                          <p:stCondLst>
                                            <p:cond delay="600"/>
                                          </p:stCondLst>
                                        </p:cTn>
                                        <p:tgtEl>
                                          <p:spTgt spid="45"/>
                                        </p:tgtEl>
                                        <p:attrNameLst>
                                          <p:attrName>r</p:attrName>
                                        </p:attrNameLst>
                                      </p:cBhvr>
                                    </p:animRot>
                                    <p:animRot by="120000">
                                      <p:cBhvr>
                                        <p:cTn id="65" dur="200" fill="hold">
                                          <p:stCondLst>
                                            <p:cond delay="800"/>
                                          </p:stCondLst>
                                        </p:cTn>
                                        <p:tgtEl>
                                          <p:spTgt spid="45"/>
                                        </p:tgtEl>
                                        <p:attrNameLst>
                                          <p:attrName>r</p:attrName>
                                        </p:attrNameLst>
                                      </p:cBhvr>
                                    </p:animRot>
                                  </p:childTnLst>
                                </p:cTn>
                              </p:par>
                              <p:par>
                                <p:cTn id="66" presetID="32" presetClass="emph" presetSubtype="0" repeatCount="indefinite" fill="hold" nodeType="withEffect">
                                  <p:stCondLst>
                                    <p:cond delay="0"/>
                                  </p:stCondLst>
                                  <p:endCondLst>
                                    <p:cond evt="onNext" delay="0">
                                      <p:tgtEl>
                                        <p:sldTgt/>
                                      </p:tgtEl>
                                    </p:cond>
                                  </p:endCondLst>
                                  <p:childTnLst>
                                    <p:animRot by="120000">
                                      <p:cBhvr>
                                        <p:cTn id="67" dur="100" fill="hold">
                                          <p:stCondLst>
                                            <p:cond delay="0"/>
                                          </p:stCondLst>
                                        </p:cTn>
                                        <p:tgtEl>
                                          <p:spTgt spid="91"/>
                                        </p:tgtEl>
                                        <p:attrNameLst>
                                          <p:attrName>r</p:attrName>
                                        </p:attrNameLst>
                                      </p:cBhvr>
                                    </p:animRot>
                                    <p:animRot by="-240000">
                                      <p:cBhvr>
                                        <p:cTn id="68" dur="200" fill="hold">
                                          <p:stCondLst>
                                            <p:cond delay="200"/>
                                          </p:stCondLst>
                                        </p:cTn>
                                        <p:tgtEl>
                                          <p:spTgt spid="91"/>
                                        </p:tgtEl>
                                        <p:attrNameLst>
                                          <p:attrName>r</p:attrName>
                                        </p:attrNameLst>
                                      </p:cBhvr>
                                    </p:animRot>
                                    <p:animRot by="240000">
                                      <p:cBhvr>
                                        <p:cTn id="69" dur="200" fill="hold">
                                          <p:stCondLst>
                                            <p:cond delay="400"/>
                                          </p:stCondLst>
                                        </p:cTn>
                                        <p:tgtEl>
                                          <p:spTgt spid="91"/>
                                        </p:tgtEl>
                                        <p:attrNameLst>
                                          <p:attrName>r</p:attrName>
                                        </p:attrNameLst>
                                      </p:cBhvr>
                                    </p:animRot>
                                    <p:animRot by="-240000">
                                      <p:cBhvr>
                                        <p:cTn id="70" dur="200" fill="hold">
                                          <p:stCondLst>
                                            <p:cond delay="600"/>
                                          </p:stCondLst>
                                        </p:cTn>
                                        <p:tgtEl>
                                          <p:spTgt spid="91"/>
                                        </p:tgtEl>
                                        <p:attrNameLst>
                                          <p:attrName>r</p:attrName>
                                        </p:attrNameLst>
                                      </p:cBhvr>
                                    </p:animRot>
                                    <p:animRot by="120000">
                                      <p:cBhvr>
                                        <p:cTn id="71" dur="200" fill="hold">
                                          <p:stCondLst>
                                            <p:cond delay="800"/>
                                          </p:stCondLst>
                                        </p:cTn>
                                        <p:tgtEl>
                                          <p:spTgt spid="9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907" name="Google Shape;907;p73"/>
          <p:cNvSpPr/>
          <p:nvPr/>
        </p:nvSpPr>
        <p:spPr>
          <a:xfrm>
            <a:off x="263003" y="720000"/>
            <a:ext cx="1755288" cy="1755216"/>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52;p35">
            <a:extLst>
              <a:ext uri="{FF2B5EF4-FFF2-40B4-BE49-F238E27FC236}">
                <a16:creationId xmlns:a16="http://schemas.microsoft.com/office/drawing/2014/main" id="{38CFE76C-E58D-4F33-9090-9EBACB251688}"/>
              </a:ext>
            </a:extLst>
          </p:cNvPr>
          <p:cNvSpPr txBox="1">
            <a:spLocks noGrp="1"/>
          </p:cNvSpPr>
          <p:nvPr>
            <p:ph type="title"/>
          </p:nvPr>
        </p:nvSpPr>
        <p:spPr>
          <a:xfrm>
            <a:off x="2286000" y="228600"/>
            <a:ext cx="8443200" cy="763600"/>
          </a:xfrm>
          <a:prstGeom prst="rect">
            <a:avLst/>
          </a:prstGeom>
        </p:spPr>
        <p:txBody>
          <a:bodyPr spcFirstLastPara="1" wrap="square" lIns="121900" tIns="121900" rIns="121900" bIns="121900" anchor="t" anchorCtr="0">
            <a:noAutofit/>
          </a:bodyPr>
          <a:lstStyle/>
          <a:p>
            <a:r>
              <a:rPr lang="en-US" sz="4000" dirty="0" err="1">
                <a:latin typeface="Cambria" panose="02040503050406030204" pitchFamily="18" charset="0"/>
                <a:ea typeface="Cambria" panose="02040503050406030204" pitchFamily="18" charset="0"/>
                <a:cs typeface="Calibri" panose="020F0502020204030204" pitchFamily="34" charset="0"/>
              </a:rPr>
              <a:t>Câu</a:t>
            </a:r>
            <a:r>
              <a:rPr lang="en-US" sz="4000" dirty="0">
                <a:latin typeface="Cambria" panose="02040503050406030204" pitchFamily="18" charset="0"/>
                <a:ea typeface="Cambria" panose="02040503050406030204" pitchFamily="18" charset="0"/>
                <a:cs typeface="Calibri" panose="020F0502020204030204" pitchFamily="34" charset="0"/>
              </a:rPr>
              <a:t> 3: 50 kg = …?..</a:t>
            </a:r>
            <a:r>
              <a:rPr lang="en-US" sz="4000" dirty="0" err="1">
                <a:latin typeface="Cambria" panose="02040503050406030204" pitchFamily="18" charset="0"/>
                <a:ea typeface="Cambria" panose="02040503050406030204" pitchFamily="18" charset="0"/>
                <a:cs typeface="Calibri" panose="020F0502020204030204" pitchFamily="34" charset="0"/>
              </a:rPr>
              <a:t>yến</a:t>
            </a:r>
            <a:endParaRPr sz="4000" dirty="0">
              <a:latin typeface="Cambria" panose="02040503050406030204" pitchFamily="18" charset="0"/>
              <a:ea typeface="Cambria" panose="02040503050406030204" pitchFamily="18" charset="0"/>
              <a:cs typeface="Calibri" panose="020F0502020204030204" pitchFamily="34" charset="0"/>
            </a:endParaRPr>
          </a:p>
        </p:txBody>
      </p:sp>
      <p:sp>
        <p:nvSpPr>
          <p:cNvPr id="31" name="Rounded Rectangle 13">
            <a:extLst>
              <a:ext uri="{FF2B5EF4-FFF2-40B4-BE49-F238E27FC236}">
                <a16:creationId xmlns:a16="http://schemas.microsoft.com/office/drawing/2014/main" id="{8332862E-7904-42DD-B084-6F897C18F6DD}"/>
              </a:ext>
            </a:extLst>
          </p:cNvPr>
          <p:cNvSpPr/>
          <p:nvPr/>
        </p:nvSpPr>
        <p:spPr>
          <a:xfrm>
            <a:off x="7518379" y="3992958"/>
            <a:ext cx="3465595" cy="914400"/>
          </a:xfrm>
          <a:prstGeom prst="roundRect">
            <a:avLst/>
          </a:prstGeom>
          <a:solidFill>
            <a:srgbClr val="F6DB35"/>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5 000</a:t>
            </a:r>
          </a:p>
        </p:txBody>
      </p:sp>
      <p:sp>
        <p:nvSpPr>
          <p:cNvPr id="32" name="Rounded Rectangle 14">
            <a:extLst>
              <a:ext uri="{FF2B5EF4-FFF2-40B4-BE49-F238E27FC236}">
                <a16:creationId xmlns:a16="http://schemas.microsoft.com/office/drawing/2014/main" id="{DA93B6C7-FBFA-4FA0-8E53-1E7D8C05A5DE}"/>
              </a:ext>
            </a:extLst>
          </p:cNvPr>
          <p:cNvSpPr/>
          <p:nvPr/>
        </p:nvSpPr>
        <p:spPr>
          <a:xfrm>
            <a:off x="7452529" y="2365770"/>
            <a:ext cx="3465595" cy="914400"/>
          </a:xfrm>
          <a:prstGeom prst="roundRect">
            <a:avLst/>
          </a:prstGeom>
          <a:solidFill>
            <a:srgbClr val="4C94F6"/>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500</a:t>
            </a:r>
          </a:p>
        </p:txBody>
      </p:sp>
      <p:sp>
        <p:nvSpPr>
          <p:cNvPr id="33" name="Rounded Rectangle 15">
            <a:extLst>
              <a:ext uri="{FF2B5EF4-FFF2-40B4-BE49-F238E27FC236}">
                <a16:creationId xmlns:a16="http://schemas.microsoft.com/office/drawing/2014/main" id="{058663AB-5AAE-4D94-AB4C-6A4FD0B677C8}"/>
              </a:ext>
            </a:extLst>
          </p:cNvPr>
          <p:cNvSpPr/>
          <p:nvPr/>
        </p:nvSpPr>
        <p:spPr>
          <a:xfrm>
            <a:off x="2606318" y="3992958"/>
            <a:ext cx="3465595" cy="914400"/>
          </a:xfrm>
          <a:prstGeom prst="roundRect">
            <a:avLst/>
          </a:prstGeom>
          <a:solidFill>
            <a:srgbClr val="EE5454"/>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5</a:t>
            </a:r>
          </a:p>
        </p:txBody>
      </p:sp>
      <p:sp>
        <p:nvSpPr>
          <p:cNvPr id="34" name="Rounded Rectangle 16">
            <a:extLst>
              <a:ext uri="{FF2B5EF4-FFF2-40B4-BE49-F238E27FC236}">
                <a16:creationId xmlns:a16="http://schemas.microsoft.com/office/drawing/2014/main" id="{7651DC9A-85CC-4EF2-996C-CAB2C39583FD}"/>
              </a:ext>
            </a:extLst>
          </p:cNvPr>
          <p:cNvSpPr/>
          <p:nvPr/>
        </p:nvSpPr>
        <p:spPr>
          <a:xfrm>
            <a:off x="2589275" y="2330340"/>
            <a:ext cx="3465595" cy="914400"/>
          </a:xfrm>
          <a:prstGeom prst="roundRect">
            <a:avLst/>
          </a:prstGeom>
          <a:solidFill>
            <a:srgbClr val="FF9F0F"/>
          </a:solidFill>
          <a:ln>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50</a:t>
            </a:r>
          </a:p>
        </p:txBody>
      </p:sp>
      <p:grpSp>
        <p:nvGrpSpPr>
          <p:cNvPr id="35" name="Google Shape;6759;p63">
            <a:extLst>
              <a:ext uri="{FF2B5EF4-FFF2-40B4-BE49-F238E27FC236}">
                <a16:creationId xmlns:a16="http://schemas.microsoft.com/office/drawing/2014/main" id="{103E42EC-E0FD-4AC3-A78A-A23D1C36B17E}"/>
              </a:ext>
            </a:extLst>
          </p:cNvPr>
          <p:cNvGrpSpPr/>
          <p:nvPr/>
        </p:nvGrpSpPr>
        <p:grpSpPr>
          <a:xfrm>
            <a:off x="1828800" y="2057400"/>
            <a:ext cx="1210258" cy="1187340"/>
            <a:chOff x="6897400" y="3081200"/>
            <a:chExt cx="653225" cy="702100"/>
          </a:xfrm>
        </p:grpSpPr>
        <p:sp>
          <p:nvSpPr>
            <p:cNvPr id="36" name="Google Shape;6760;p63">
              <a:extLst>
                <a:ext uri="{FF2B5EF4-FFF2-40B4-BE49-F238E27FC236}">
                  <a16:creationId xmlns:a16="http://schemas.microsoft.com/office/drawing/2014/main" id="{08D610E0-DF1D-455E-883B-FF56B518AEA4}"/>
                </a:ext>
              </a:extLst>
            </p:cNvPr>
            <p:cNvSpPr/>
            <p:nvPr/>
          </p:nvSpPr>
          <p:spPr>
            <a:xfrm>
              <a:off x="7054775" y="3516100"/>
              <a:ext cx="279725" cy="178775"/>
            </a:xfrm>
            <a:custGeom>
              <a:avLst/>
              <a:gdLst/>
              <a:ahLst/>
              <a:cxnLst/>
              <a:rect l="l" t="t" r="r" b="b"/>
              <a:pathLst>
                <a:path w="11189" h="7151" extrusionOk="0">
                  <a:moveTo>
                    <a:pt x="1" y="0"/>
                  </a:moveTo>
                  <a:lnTo>
                    <a:pt x="1" y="7150"/>
                  </a:lnTo>
                  <a:lnTo>
                    <a:pt x="11188" y="7150"/>
                  </a:lnTo>
                  <a:lnTo>
                    <a:pt x="11188" y="0"/>
                  </a:lnTo>
                  <a:close/>
                </a:path>
              </a:pathLst>
            </a:custGeom>
            <a:solidFill>
              <a:srgbClr val="464B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6761;p63">
              <a:extLst>
                <a:ext uri="{FF2B5EF4-FFF2-40B4-BE49-F238E27FC236}">
                  <a16:creationId xmlns:a16="http://schemas.microsoft.com/office/drawing/2014/main" id="{66D18ACC-724B-4FBB-AB2E-155080E3652F}"/>
                </a:ext>
              </a:extLst>
            </p:cNvPr>
            <p:cNvSpPr/>
            <p:nvPr/>
          </p:nvSpPr>
          <p:spPr>
            <a:xfrm>
              <a:off x="7162050" y="3139250"/>
              <a:ext cx="329850" cy="644050"/>
            </a:xfrm>
            <a:custGeom>
              <a:avLst/>
              <a:gdLst/>
              <a:ahLst/>
              <a:cxnLst/>
              <a:rect l="l" t="t" r="r" b="b"/>
              <a:pathLst>
                <a:path w="13194" h="25762" extrusionOk="0">
                  <a:moveTo>
                    <a:pt x="0" y="1"/>
                  </a:moveTo>
                  <a:lnTo>
                    <a:pt x="0" y="10134"/>
                  </a:lnTo>
                  <a:lnTo>
                    <a:pt x="1306" y="11438"/>
                  </a:lnTo>
                  <a:lnTo>
                    <a:pt x="5807" y="23441"/>
                  </a:lnTo>
                  <a:cubicBezTo>
                    <a:pt x="6346" y="24874"/>
                    <a:pt x="7707" y="25762"/>
                    <a:pt x="9155" y="25762"/>
                  </a:cubicBezTo>
                  <a:cubicBezTo>
                    <a:pt x="9572" y="25762"/>
                    <a:pt x="9997" y="25689"/>
                    <a:pt x="10410" y="25533"/>
                  </a:cubicBezTo>
                  <a:cubicBezTo>
                    <a:pt x="12257" y="24837"/>
                    <a:pt x="13194" y="22776"/>
                    <a:pt x="12502" y="20929"/>
                  </a:cubicBezTo>
                  <a:lnTo>
                    <a:pt x="4652" y="1"/>
                  </a:lnTo>
                  <a:close/>
                </a:path>
              </a:pathLst>
            </a:custGeom>
            <a:solidFill>
              <a:srgbClr val="464B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6762;p63">
              <a:extLst>
                <a:ext uri="{FF2B5EF4-FFF2-40B4-BE49-F238E27FC236}">
                  <a16:creationId xmlns:a16="http://schemas.microsoft.com/office/drawing/2014/main" id="{E51C28E8-F647-4817-85CE-643DC59A299A}"/>
                </a:ext>
              </a:extLst>
            </p:cNvPr>
            <p:cNvSpPr/>
            <p:nvPr/>
          </p:nvSpPr>
          <p:spPr>
            <a:xfrm>
              <a:off x="6897400" y="3081200"/>
              <a:ext cx="380975" cy="702075"/>
            </a:xfrm>
            <a:custGeom>
              <a:avLst/>
              <a:gdLst/>
              <a:ahLst/>
              <a:cxnLst/>
              <a:rect l="l" t="t" r="r" b="b"/>
              <a:pathLst>
                <a:path w="15239" h="28083" extrusionOk="0">
                  <a:moveTo>
                    <a:pt x="11890" y="0"/>
                  </a:moveTo>
                  <a:cubicBezTo>
                    <a:pt x="10398" y="0"/>
                    <a:pt x="9065" y="925"/>
                    <a:pt x="8541" y="2320"/>
                  </a:cubicBezTo>
                  <a:lnTo>
                    <a:pt x="694" y="23251"/>
                  </a:lnTo>
                  <a:cubicBezTo>
                    <a:pt x="1" y="25099"/>
                    <a:pt x="938" y="27160"/>
                    <a:pt x="2785" y="27854"/>
                  </a:cubicBezTo>
                  <a:cubicBezTo>
                    <a:pt x="3199" y="28009"/>
                    <a:pt x="3623" y="28082"/>
                    <a:pt x="4039" y="28082"/>
                  </a:cubicBezTo>
                  <a:cubicBezTo>
                    <a:pt x="5487" y="28082"/>
                    <a:pt x="6850" y="27197"/>
                    <a:pt x="7389" y="25763"/>
                  </a:cubicBezTo>
                  <a:lnTo>
                    <a:pt x="11890" y="13758"/>
                  </a:lnTo>
                  <a:lnTo>
                    <a:pt x="11890" y="10475"/>
                  </a:lnTo>
                  <a:cubicBezTo>
                    <a:pt x="11890" y="7423"/>
                    <a:pt x="13092" y="4493"/>
                    <a:pt x="15238" y="2323"/>
                  </a:cubicBezTo>
                  <a:cubicBezTo>
                    <a:pt x="14715" y="925"/>
                    <a:pt x="13381" y="0"/>
                    <a:pt x="11890" y="0"/>
                  </a:cubicBezTo>
                  <a:close/>
                </a:path>
              </a:pathLst>
            </a:custGeom>
            <a:solidFill>
              <a:srgbClr val="464B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6763;p63">
              <a:extLst>
                <a:ext uri="{FF2B5EF4-FFF2-40B4-BE49-F238E27FC236}">
                  <a16:creationId xmlns:a16="http://schemas.microsoft.com/office/drawing/2014/main" id="{C20C95DC-78BF-4A3D-94BB-500D9B87FB36}"/>
                </a:ext>
              </a:extLst>
            </p:cNvPr>
            <p:cNvSpPr/>
            <p:nvPr/>
          </p:nvSpPr>
          <p:spPr>
            <a:xfrm>
              <a:off x="7040825" y="3358075"/>
              <a:ext cx="82950" cy="66100"/>
            </a:xfrm>
            <a:custGeom>
              <a:avLst/>
              <a:gdLst/>
              <a:ahLst/>
              <a:cxnLst/>
              <a:rect l="l" t="t" r="r" b="b"/>
              <a:pathLst>
                <a:path w="3318" h="2644" extrusionOk="0">
                  <a:moveTo>
                    <a:pt x="1659" y="0"/>
                  </a:moveTo>
                  <a:cubicBezTo>
                    <a:pt x="743" y="0"/>
                    <a:pt x="0" y="592"/>
                    <a:pt x="0" y="1322"/>
                  </a:cubicBezTo>
                  <a:cubicBezTo>
                    <a:pt x="0" y="2053"/>
                    <a:pt x="743" y="2643"/>
                    <a:pt x="1659" y="2643"/>
                  </a:cubicBezTo>
                  <a:cubicBezTo>
                    <a:pt x="2575" y="2643"/>
                    <a:pt x="3318" y="2053"/>
                    <a:pt x="3318" y="1322"/>
                  </a:cubicBezTo>
                  <a:cubicBezTo>
                    <a:pt x="3318" y="592"/>
                    <a:pt x="2575" y="0"/>
                    <a:pt x="1659"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6764;p63">
              <a:extLst>
                <a:ext uri="{FF2B5EF4-FFF2-40B4-BE49-F238E27FC236}">
                  <a16:creationId xmlns:a16="http://schemas.microsoft.com/office/drawing/2014/main" id="{9DC6C790-7F2B-4D57-B008-9DA2D7CA1FD1}"/>
                </a:ext>
              </a:extLst>
            </p:cNvPr>
            <p:cNvSpPr/>
            <p:nvPr/>
          </p:nvSpPr>
          <p:spPr>
            <a:xfrm>
              <a:off x="7265550" y="3358075"/>
              <a:ext cx="82975" cy="66100"/>
            </a:xfrm>
            <a:custGeom>
              <a:avLst/>
              <a:gdLst/>
              <a:ahLst/>
              <a:cxnLst/>
              <a:rect l="l" t="t" r="r" b="b"/>
              <a:pathLst>
                <a:path w="3319" h="2644" extrusionOk="0">
                  <a:moveTo>
                    <a:pt x="1660" y="0"/>
                  </a:moveTo>
                  <a:cubicBezTo>
                    <a:pt x="743" y="0"/>
                    <a:pt x="1" y="592"/>
                    <a:pt x="1" y="1322"/>
                  </a:cubicBezTo>
                  <a:cubicBezTo>
                    <a:pt x="1" y="2053"/>
                    <a:pt x="743" y="2643"/>
                    <a:pt x="1660" y="2643"/>
                  </a:cubicBezTo>
                  <a:cubicBezTo>
                    <a:pt x="2575" y="2643"/>
                    <a:pt x="3319" y="2053"/>
                    <a:pt x="3319" y="1322"/>
                  </a:cubicBezTo>
                  <a:cubicBezTo>
                    <a:pt x="3319" y="592"/>
                    <a:pt x="2575" y="0"/>
                    <a:pt x="166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6765;p63">
              <a:extLst>
                <a:ext uri="{FF2B5EF4-FFF2-40B4-BE49-F238E27FC236}">
                  <a16:creationId xmlns:a16="http://schemas.microsoft.com/office/drawing/2014/main" id="{8433A627-6532-48FF-AE34-FB42649DD3AC}"/>
                </a:ext>
              </a:extLst>
            </p:cNvPr>
            <p:cNvSpPr/>
            <p:nvPr/>
          </p:nvSpPr>
          <p:spPr>
            <a:xfrm>
              <a:off x="7095825" y="3331825"/>
              <a:ext cx="21200" cy="38200"/>
            </a:xfrm>
            <a:custGeom>
              <a:avLst/>
              <a:gdLst/>
              <a:ahLst/>
              <a:cxnLst/>
              <a:rect l="l" t="t" r="r" b="b"/>
              <a:pathLst>
                <a:path w="848" h="1528" extrusionOk="0">
                  <a:moveTo>
                    <a:pt x="424" y="0"/>
                  </a:moveTo>
                  <a:cubicBezTo>
                    <a:pt x="192" y="0"/>
                    <a:pt x="0" y="191"/>
                    <a:pt x="0" y="424"/>
                  </a:cubicBezTo>
                  <a:lnTo>
                    <a:pt x="0" y="1103"/>
                  </a:lnTo>
                  <a:cubicBezTo>
                    <a:pt x="0" y="1336"/>
                    <a:pt x="192" y="1527"/>
                    <a:pt x="424" y="1527"/>
                  </a:cubicBezTo>
                  <a:cubicBezTo>
                    <a:pt x="658" y="1527"/>
                    <a:pt x="848" y="1336"/>
                    <a:pt x="848" y="1103"/>
                  </a:cubicBezTo>
                  <a:lnTo>
                    <a:pt x="848" y="424"/>
                  </a:lnTo>
                  <a:cubicBezTo>
                    <a:pt x="848" y="190"/>
                    <a:pt x="660"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6766;p63">
              <a:extLst>
                <a:ext uri="{FF2B5EF4-FFF2-40B4-BE49-F238E27FC236}">
                  <a16:creationId xmlns:a16="http://schemas.microsoft.com/office/drawing/2014/main" id="{64645925-5952-4C41-91CA-B6E2BA722C72}"/>
                </a:ext>
              </a:extLst>
            </p:cNvPr>
            <p:cNvSpPr/>
            <p:nvPr/>
          </p:nvSpPr>
          <p:spPr>
            <a:xfrm>
              <a:off x="7272275" y="3331825"/>
              <a:ext cx="21200" cy="38200"/>
            </a:xfrm>
            <a:custGeom>
              <a:avLst/>
              <a:gdLst/>
              <a:ahLst/>
              <a:cxnLst/>
              <a:rect l="l" t="t" r="r" b="b"/>
              <a:pathLst>
                <a:path w="848" h="1528" extrusionOk="0">
                  <a:moveTo>
                    <a:pt x="424" y="0"/>
                  </a:moveTo>
                  <a:cubicBezTo>
                    <a:pt x="191" y="0"/>
                    <a:pt x="0" y="191"/>
                    <a:pt x="0" y="424"/>
                  </a:cubicBezTo>
                  <a:lnTo>
                    <a:pt x="0" y="1103"/>
                  </a:lnTo>
                  <a:cubicBezTo>
                    <a:pt x="0" y="1336"/>
                    <a:pt x="191" y="1527"/>
                    <a:pt x="424" y="1527"/>
                  </a:cubicBezTo>
                  <a:cubicBezTo>
                    <a:pt x="658" y="1527"/>
                    <a:pt x="848" y="1336"/>
                    <a:pt x="848" y="1103"/>
                  </a:cubicBezTo>
                  <a:lnTo>
                    <a:pt x="848" y="424"/>
                  </a:lnTo>
                  <a:cubicBezTo>
                    <a:pt x="848" y="190"/>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6767;p63">
              <a:extLst>
                <a:ext uri="{FF2B5EF4-FFF2-40B4-BE49-F238E27FC236}">
                  <a16:creationId xmlns:a16="http://schemas.microsoft.com/office/drawing/2014/main" id="{4A683BD6-C1D9-4C0B-A8D1-2A307089109B}"/>
                </a:ext>
              </a:extLst>
            </p:cNvPr>
            <p:cNvSpPr/>
            <p:nvPr/>
          </p:nvSpPr>
          <p:spPr>
            <a:xfrm>
              <a:off x="7159550" y="3348250"/>
              <a:ext cx="70200" cy="31825"/>
            </a:xfrm>
            <a:custGeom>
              <a:avLst/>
              <a:gdLst/>
              <a:ahLst/>
              <a:cxnLst/>
              <a:rect l="l" t="t" r="r" b="b"/>
              <a:pathLst>
                <a:path w="2808" h="1273" extrusionOk="0">
                  <a:moveTo>
                    <a:pt x="2337" y="1"/>
                  </a:moveTo>
                  <a:cubicBezTo>
                    <a:pt x="2218" y="1"/>
                    <a:pt x="2100" y="50"/>
                    <a:pt x="2016" y="146"/>
                  </a:cubicBezTo>
                  <a:cubicBezTo>
                    <a:pt x="1861" y="324"/>
                    <a:pt x="1638" y="425"/>
                    <a:pt x="1406" y="425"/>
                  </a:cubicBezTo>
                  <a:cubicBezTo>
                    <a:pt x="1172" y="425"/>
                    <a:pt x="949" y="323"/>
                    <a:pt x="795" y="146"/>
                  </a:cubicBezTo>
                  <a:cubicBezTo>
                    <a:pt x="711" y="51"/>
                    <a:pt x="592" y="2"/>
                    <a:pt x="474" y="2"/>
                  </a:cubicBezTo>
                  <a:cubicBezTo>
                    <a:pt x="376" y="2"/>
                    <a:pt x="277" y="35"/>
                    <a:pt x="198" y="105"/>
                  </a:cubicBezTo>
                  <a:cubicBezTo>
                    <a:pt x="21" y="260"/>
                    <a:pt x="1" y="527"/>
                    <a:pt x="156" y="704"/>
                  </a:cubicBezTo>
                  <a:cubicBezTo>
                    <a:pt x="472" y="1064"/>
                    <a:pt x="926" y="1272"/>
                    <a:pt x="1406" y="1272"/>
                  </a:cubicBezTo>
                  <a:cubicBezTo>
                    <a:pt x="1885" y="1272"/>
                    <a:pt x="2341" y="1064"/>
                    <a:pt x="2655" y="704"/>
                  </a:cubicBezTo>
                  <a:cubicBezTo>
                    <a:pt x="2807" y="527"/>
                    <a:pt x="2790" y="260"/>
                    <a:pt x="2614" y="105"/>
                  </a:cubicBezTo>
                  <a:cubicBezTo>
                    <a:pt x="2534" y="35"/>
                    <a:pt x="2436"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6768;p63">
              <a:extLst>
                <a:ext uri="{FF2B5EF4-FFF2-40B4-BE49-F238E27FC236}">
                  <a16:creationId xmlns:a16="http://schemas.microsoft.com/office/drawing/2014/main" id="{2DF742E0-35E2-436C-B8BC-2B610D73D943}"/>
                </a:ext>
              </a:extLst>
            </p:cNvPr>
            <p:cNvSpPr/>
            <p:nvPr/>
          </p:nvSpPr>
          <p:spPr>
            <a:xfrm>
              <a:off x="7416525" y="3320150"/>
              <a:ext cx="66200" cy="334675"/>
            </a:xfrm>
            <a:custGeom>
              <a:avLst/>
              <a:gdLst/>
              <a:ahLst/>
              <a:cxnLst/>
              <a:rect l="l" t="t" r="r" b="b"/>
              <a:pathLst>
                <a:path w="2648" h="13387" extrusionOk="0">
                  <a:moveTo>
                    <a:pt x="794" y="1"/>
                  </a:moveTo>
                  <a:cubicBezTo>
                    <a:pt x="356" y="1"/>
                    <a:pt x="0" y="357"/>
                    <a:pt x="0" y="795"/>
                  </a:cubicBezTo>
                  <a:lnTo>
                    <a:pt x="0" y="12463"/>
                  </a:lnTo>
                  <a:cubicBezTo>
                    <a:pt x="0" y="12706"/>
                    <a:pt x="98" y="12942"/>
                    <a:pt x="272" y="13117"/>
                  </a:cubicBezTo>
                  <a:cubicBezTo>
                    <a:pt x="445" y="13291"/>
                    <a:pt x="679" y="13387"/>
                    <a:pt x="925" y="13387"/>
                  </a:cubicBezTo>
                  <a:lnTo>
                    <a:pt x="1725" y="13387"/>
                  </a:lnTo>
                  <a:cubicBezTo>
                    <a:pt x="2235" y="13387"/>
                    <a:pt x="2647" y="12975"/>
                    <a:pt x="2647" y="12465"/>
                  </a:cubicBezTo>
                  <a:lnTo>
                    <a:pt x="2647" y="796"/>
                  </a:lnTo>
                  <a:cubicBezTo>
                    <a:pt x="2647" y="357"/>
                    <a:pt x="2292" y="1"/>
                    <a:pt x="1854" y="1"/>
                  </a:cubicBez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6769;p63">
              <a:extLst>
                <a:ext uri="{FF2B5EF4-FFF2-40B4-BE49-F238E27FC236}">
                  <a16:creationId xmlns:a16="http://schemas.microsoft.com/office/drawing/2014/main" id="{2E27390C-6428-40C1-BF67-5FAB58EDD5D3}"/>
                </a:ext>
              </a:extLst>
            </p:cNvPr>
            <p:cNvSpPr/>
            <p:nvPr/>
          </p:nvSpPr>
          <p:spPr>
            <a:xfrm>
              <a:off x="7336825" y="3354875"/>
              <a:ext cx="213800" cy="163575"/>
            </a:xfrm>
            <a:custGeom>
              <a:avLst/>
              <a:gdLst/>
              <a:ahLst/>
              <a:cxnLst/>
              <a:rect l="l" t="t" r="r" b="b"/>
              <a:pathLst>
                <a:path w="8552" h="6543" extrusionOk="0">
                  <a:moveTo>
                    <a:pt x="7577" y="0"/>
                  </a:moveTo>
                  <a:cubicBezTo>
                    <a:pt x="6130" y="391"/>
                    <a:pt x="4802" y="536"/>
                    <a:pt x="3194" y="536"/>
                  </a:cubicBezTo>
                  <a:lnTo>
                    <a:pt x="795" y="536"/>
                  </a:lnTo>
                  <a:cubicBezTo>
                    <a:pt x="267" y="536"/>
                    <a:pt x="1" y="1178"/>
                    <a:pt x="376" y="1553"/>
                  </a:cubicBezTo>
                  <a:lnTo>
                    <a:pt x="2006" y="3183"/>
                  </a:lnTo>
                  <a:lnTo>
                    <a:pt x="2006" y="4903"/>
                  </a:lnTo>
                  <a:cubicBezTo>
                    <a:pt x="2006" y="5560"/>
                    <a:pt x="2539" y="6093"/>
                    <a:pt x="3197" y="6093"/>
                  </a:cubicBezTo>
                  <a:lnTo>
                    <a:pt x="3408" y="6093"/>
                  </a:lnTo>
                  <a:cubicBezTo>
                    <a:pt x="4988" y="6093"/>
                    <a:pt x="6295" y="6263"/>
                    <a:pt x="7576" y="6543"/>
                  </a:cubicBezTo>
                  <a:cubicBezTo>
                    <a:pt x="7967" y="5958"/>
                    <a:pt x="8238" y="5316"/>
                    <a:pt x="8392" y="4637"/>
                  </a:cubicBezTo>
                  <a:cubicBezTo>
                    <a:pt x="8500" y="4167"/>
                    <a:pt x="8551" y="3680"/>
                    <a:pt x="8551" y="3183"/>
                  </a:cubicBezTo>
                  <a:cubicBezTo>
                    <a:pt x="8551" y="2923"/>
                    <a:pt x="8533" y="2669"/>
                    <a:pt x="8498" y="2422"/>
                  </a:cubicBezTo>
                  <a:cubicBezTo>
                    <a:pt x="8376" y="1553"/>
                    <a:pt x="8051" y="744"/>
                    <a:pt x="7577" y="0"/>
                  </a:cubicBezTo>
                  <a:close/>
                </a:path>
              </a:pathLst>
            </a:custGeom>
            <a:solidFill>
              <a:srgbClr val="94E7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6770;p63">
              <a:extLst>
                <a:ext uri="{FF2B5EF4-FFF2-40B4-BE49-F238E27FC236}">
                  <a16:creationId xmlns:a16="http://schemas.microsoft.com/office/drawing/2014/main" id="{174FE3B6-4747-4678-96B5-6BAF0E82CCBD}"/>
                </a:ext>
              </a:extLst>
            </p:cNvPr>
            <p:cNvSpPr/>
            <p:nvPr/>
          </p:nvSpPr>
          <p:spPr>
            <a:xfrm>
              <a:off x="7336825" y="3354900"/>
              <a:ext cx="212475" cy="152350"/>
            </a:xfrm>
            <a:custGeom>
              <a:avLst/>
              <a:gdLst/>
              <a:ahLst/>
              <a:cxnLst/>
              <a:rect l="l" t="t" r="r" b="b"/>
              <a:pathLst>
                <a:path w="8499" h="6094" extrusionOk="0">
                  <a:moveTo>
                    <a:pt x="7577" y="1"/>
                  </a:moveTo>
                  <a:cubicBezTo>
                    <a:pt x="6130" y="392"/>
                    <a:pt x="4802" y="538"/>
                    <a:pt x="3194" y="538"/>
                  </a:cubicBezTo>
                  <a:lnTo>
                    <a:pt x="795" y="538"/>
                  </a:lnTo>
                  <a:cubicBezTo>
                    <a:pt x="267" y="538"/>
                    <a:pt x="1" y="1179"/>
                    <a:pt x="376" y="1554"/>
                  </a:cubicBezTo>
                  <a:lnTo>
                    <a:pt x="2006" y="3184"/>
                  </a:lnTo>
                  <a:lnTo>
                    <a:pt x="2006" y="4904"/>
                  </a:lnTo>
                  <a:cubicBezTo>
                    <a:pt x="2006" y="5561"/>
                    <a:pt x="2539" y="6094"/>
                    <a:pt x="3197" y="6094"/>
                  </a:cubicBezTo>
                  <a:cubicBezTo>
                    <a:pt x="3675" y="4550"/>
                    <a:pt x="4841" y="3317"/>
                    <a:pt x="6354" y="2747"/>
                  </a:cubicBezTo>
                  <a:cubicBezTo>
                    <a:pt x="6949" y="2523"/>
                    <a:pt x="7570" y="2413"/>
                    <a:pt x="8188" y="2413"/>
                  </a:cubicBezTo>
                  <a:cubicBezTo>
                    <a:pt x="8291" y="2413"/>
                    <a:pt x="8395" y="2416"/>
                    <a:pt x="8498" y="2422"/>
                  </a:cubicBezTo>
                  <a:cubicBezTo>
                    <a:pt x="8376" y="1554"/>
                    <a:pt x="8051" y="746"/>
                    <a:pt x="7577" y="1"/>
                  </a:cubicBezTo>
                  <a:close/>
                </a:path>
              </a:pathLst>
            </a:custGeom>
            <a:solidFill>
              <a:srgbClr val="F6DB35">
                <a:alpha val="2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47" name="Google Shape;6339;p63">
            <a:extLst>
              <a:ext uri="{FF2B5EF4-FFF2-40B4-BE49-F238E27FC236}">
                <a16:creationId xmlns:a16="http://schemas.microsoft.com/office/drawing/2014/main" id="{EADA4624-097F-46EA-B3DD-DAAD99020342}"/>
              </a:ext>
            </a:extLst>
          </p:cNvPr>
          <p:cNvGrpSpPr/>
          <p:nvPr/>
        </p:nvGrpSpPr>
        <p:grpSpPr>
          <a:xfrm>
            <a:off x="1828800" y="3797764"/>
            <a:ext cx="1324835" cy="1142180"/>
            <a:chOff x="6852538" y="1353400"/>
            <a:chExt cx="711800" cy="702050"/>
          </a:xfrm>
        </p:grpSpPr>
        <p:sp>
          <p:nvSpPr>
            <p:cNvPr id="48" name="Google Shape;6340;p63">
              <a:extLst>
                <a:ext uri="{FF2B5EF4-FFF2-40B4-BE49-F238E27FC236}">
                  <a16:creationId xmlns:a16="http://schemas.microsoft.com/office/drawing/2014/main" id="{559C733D-8E50-41CC-8ADA-215411C19686}"/>
                </a:ext>
              </a:extLst>
            </p:cNvPr>
            <p:cNvSpPr/>
            <p:nvPr/>
          </p:nvSpPr>
          <p:spPr>
            <a:xfrm>
              <a:off x="6941913" y="1353400"/>
              <a:ext cx="386225" cy="351050"/>
            </a:xfrm>
            <a:custGeom>
              <a:avLst/>
              <a:gdLst/>
              <a:ahLst/>
              <a:cxnLst/>
              <a:rect l="l" t="t" r="r" b="b"/>
              <a:pathLst>
                <a:path w="15449" h="14042" extrusionOk="0">
                  <a:moveTo>
                    <a:pt x="1" y="0"/>
                  </a:moveTo>
                  <a:lnTo>
                    <a:pt x="1" y="7150"/>
                  </a:lnTo>
                  <a:lnTo>
                    <a:pt x="6593" y="7150"/>
                  </a:lnTo>
                  <a:cubicBezTo>
                    <a:pt x="7495" y="7150"/>
                    <a:pt x="8258" y="7857"/>
                    <a:pt x="8285" y="8757"/>
                  </a:cubicBezTo>
                  <a:cubicBezTo>
                    <a:pt x="8314" y="9695"/>
                    <a:pt x="7560" y="10465"/>
                    <a:pt x="6629" y="10465"/>
                  </a:cubicBezTo>
                  <a:lnTo>
                    <a:pt x="13710" y="14042"/>
                  </a:lnTo>
                  <a:cubicBezTo>
                    <a:pt x="14803" y="12564"/>
                    <a:pt x="15448" y="10734"/>
                    <a:pt x="15434" y="8755"/>
                  </a:cubicBezTo>
                  <a:cubicBezTo>
                    <a:pt x="15405" y="3897"/>
                    <a:pt x="11399" y="0"/>
                    <a:pt x="6543"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6341;p63">
              <a:extLst>
                <a:ext uri="{FF2B5EF4-FFF2-40B4-BE49-F238E27FC236}">
                  <a16:creationId xmlns:a16="http://schemas.microsoft.com/office/drawing/2014/main" id="{8B64E782-AA58-485B-91E6-1711430B2DDC}"/>
                </a:ext>
              </a:extLst>
            </p:cNvPr>
            <p:cNvSpPr/>
            <p:nvPr/>
          </p:nvSpPr>
          <p:spPr>
            <a:xfrm>
              <a:off x="6852538" y="1353400"/>
              <a:ext cx="475275" cy="702050"/>
            </a:xfrm>
            <a:custGeom>
              <a:avLst/>
              <a:gdLst/>
              <a:ahLst/>
              <a:cxnLst/>
              <a:rect l="l" t="t" r="r" b="b"/>
              <a:pathLst>
                <a:path w="19011" h="28082" extrusionOk="0">
                  <a:moveTo>
                    <a:pt x="10204" y="17617"/>
                  </a:moveTo>
                  <a:cubicBezTo>
                    <a:pt x="11118" y="17617"/>
                    <a:pt x="11862" y="18359"/>
                    <a:pt x="11862" y="19273"/>
                  </a:cubicBezTo>
                  <a:cubicBezTo>
                    <a:pt x="11862" y="20187"/>
                    <a:pt x="11118" y="20930"/>
                    <a:pt x="10204" y="20930"/>
                  </a:cubicBezTo>
                  <a:lnTo>
                    <a:pt x="7152" y="20930"/>
                  </a:lnTo>
                  <a:lnTo>
                    <a:pt x="7152" y="17617"/>
                  </a:lnTo>
                  <a:close/>
                  <a:moveTo>
                    <a:pt x="3576" y="0"/>
                  </a:moveTo>
                  <a:cubicBezTo>
                    <a:pt x="1601" y="0"/>
                    <a:pt x="1" y="1602"/>
                    <a:pt x="1" y="3577"/>
                  </a:cubicBezTo>
                  <a:lnTo>
                    <a:pt x="1" y="24505"/>
                  </a:lnTo>
                  <a:cubicBezTo>
                    <a:pt x="1" y="26480"/>
                    <a:pt x="1602" y="28081"/>
                    <a:pt x="3576" y="28081"/>
                  </a:cubicBezTo>
                  <a:lnTo>
                    <a:pt x="10203" y="28081"/>
                  </a:lnTo>
                  <a:cubicBezTo>
                    <a:pt x="15060" y="28081"/>
                    <a:pt x="19010" y="24130"/>
                    <a:pt x="19010" y="19273"/>
                  </a:cubicBezTo>
                  <a:cubicBezTo>
                    <a:pt x="19010" y="17315"/>
                    <a:pt x="18368" y="15505"/>
                    <a:pt x="17284" y="14042"/>
                  </a:cubicBezTo>
                  <a:cubicBezTo>
                    <a:pt x="15710" y="11917"/>
                    <a:pt x="12847" y="10465"/>
                    <a:pt x="10203" y="10465"/>
                  </a:cubicBezTo>
                  <a:lnTo>
                    <a:pt x="7151" y="10465"/>
                  </a:lnTo>
                  <a:lnTo>
                    <a:pt x="7151" y="7150"/>
                  </a:lnTo>
                  <a:cubicBezTo>
                    <a:pt x="4811" y="5376"/>
                    <a:pt x="3576" y="2722"/>
                    <a:pt x="3576"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6342;p63">
              <a:extLst>
                <a:ext uri="{FF2B5EF4-FFF2-40B4-BE49-F238E27FC236}">
                  <a16:creationId xmlns:a16="http://schemas.microsoft.com/office/drawing/2014/main" id="{30D8D725-84DE-4367-833C-6A833C0DC6E2}"/>
                </a:ext>
              </a:extLst>
            </p:cNvPr>
            <p:cNvSpPr/>
            <p:nvPr/>
          </p:nvSpPr>
          <p:spPr>
            <a:xfrm>
              <a:off x="6936363" y="1686750"/>
              <a:ext cx="82950" cy="66100"/>
            </a:xfrm>
            <a:custGeom>
              <a:avLst/>
              <a:gdLst/>
              <a:ahLst/>
              <a:cxnLst/>
              <a:rect l="l" t="t" r="r" b="b"/>
              <a:pathLst>
                <a:path w="3318" h="2644" extrusionOk="0">
                  <a:moveTo>
                    <a:pt x="1659" y="1"/>
                  </a:moveTo>
                  <a:cubicBezTo>
                    <a:pt x="743" y="1"/>
                    <a:pt x="0" y="593"/>
                    <a:pt x="0" y="1322"/>
                  </a:cubicBezTo>
                  <a:cubicBezTo>
                    <a:pt x="0" y="2053"/>
                    <a:pt x="743" y="2644"/>
                    <a:pt x="1659" y="2644"/>
                  </a:cubicBezTo>
                  <a:cubicBezTo>
                    <a:pt x="2575" y="2644"/>
                    <a:pt x="3318" y="2053"/>
                    <a:pt x="3318" y="1322"/>
                  </a:cubicBezTo>
                  <a:cubicBezTo>
                    <a:pt x="3318" y="593"/>
                    <a:pt x="2575"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6343;p63">
              <a:extLst>
                <a:ext uri="{FF2B5EF4-FFF2-40B4-BE49-F238E27FC236}">
                  <a16:creationId xmlns:a16="http://schemas.microsoft.com/office/drawing/2014/main" id="{88734181-A5E2-4FE4-86BC-AA4E08DD4167}"/>
                </a:ext>
              </a:extLst>
            </p:cNvPr>
            <p:cNvSpPr/>
            <p:nvPr/>
          </p:nvSpPr>
          <p:spPr>
            <a:xfrm>
              <a:off x="7161088" y="1686750"/>
              <a:ext cx="82975" cy="66100"/>
            </a:xfrm>
            <a:custGeom>
              <a:avLst/>
              <a:gdLst/>
              <a:ahLst/>
              <a:cxnLst/>
              <a:rect l="l" t="t" r="r" b="b"/>
              <a:pathLst>
                <a:path w="3319" h="2644" extrusionOk="0">
                  <a:moveTo>
                    <a:pt x="1660" y="1"/>
                  </a:moveTo>
                  <a:cubicBezTo>
                    <a:pt x="743" y="1"/>
                    <a:pt x="1" y="593"/>
                    <a:pt x="1" y="1322"/>
                  </a:cubicBezTo>
                  <a:cubicBezTo>
                    <a:pt x="1" y="2053"/>
                    <a:pt x="743" y="2644"/>
                    <a:pt x="1660" y="2644"/>
                  </a:cubicBezTo>
                  <a:cubicBezTo>
                    <a:pt x="2576" y="2644"/>
                    <a:pt x="3319" y="2053"/>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6344;p63">
              <a:extLst>
                <a:ext uri="{FF2B5EF4-FFF2-40B4-BE49-F238E27FC236}">
                  <a16:creationId xmlns:a16="http://schemas.microsoft.com/office/drawing/2014/main" id="{EAA223CF-ABB2-4390-873D-3093EE616163}"/>
                </a:ext>
              </a:extLst>
            </p:cNvPr>
            <p:cNvSpPr/>
            <p:nvPr/>
          </p:nvSpPr>
          <p:spPr>
            <a:xfrm>
              <a:off x="6991388" y="1660525"/>
              <a:ext cx="21225" cy="38175"/>
            </a:xfrm>
            <a:custGeom>
              <a:avLst/>
              <a:gdLst/>
              <a:ahLst/>
              <a:cxnLst/>
              <a:rect l="l" t="t" r="r" b="b"/>
              <a:pathLst>
                <a:path w="849" h="1527" extrusionOk="0">
                  <a:moveTo>
                    <a:pt x="425" y="0"/>
                  </a:moveTo>
                  <a:cubicBezTo>
                    <a:pt x="191" y="0"/>
                    <a:pt x="1" y="191"/>
                    <a:pt x="1" y="424"/>
                  </a:cubicBezTo>
                  <a:lnTo>
                    <a:pt x="1" y="1103"/>
                  </a:lnTo>
                  <a:cubicBezTo>
                    <a:pt x="1" y="1336"/>
                    <a:pt x="191" y="1527"/>
                    <a:pt x="425" y="1527"/>
                  </a:cubicBezTo>
                  <a:cubicBezTo>
                    <a:pt x="657" y="1527"/>
                    <a:pt x="848" y="1336"/>
                    <a:pt x="848" y="1103"/>
                  </a:cubicBezTo>
                  <a:lnTo>
                    <a:pt x="848" y="424"/>
                  </a:lnTo>
                  <a:cubicBezTo>
                    <a:pt x="848" y="190"/>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6345;p63">
              <a:extLst>
                <a:ext uri="{FF2B5EF4-FFF2-40B4-BE49-F238E27FC236}">
                  <a16:creationId xmlns:a16="http://schemas.microsoft.com/office/drawing/2014/main" id="{87E807D8-478F-40DA-BB2E-6326E304B77F}"/>
                </a:ext>
              </a:extLst>
            </p:cNvPr>
            <p:cNvSpPr/>
            <p:nvPr/>
          </p:nvSpPr>
          <p:spPr>
            <a:xfrm>
              <a:off x="7167788" y="1660525"/>
              <a:ext cx="21200" cy="38175"/>
            </a:xfrm>
            <a:custGeom>
              <a:avLst/>
              <a:gdLst/>
              <a:ahLst/>
              <a:cxnLst/>
              <a:rect l="l" t="t" r="r" b="b"/>
              <a:pathLst>
                <a:path w="848" h="1527" extrusionOk="0">
                  <a:moveTo>
                    <a:pt x="424" y="0"/>
                  </a:moveTo>
                  <a:cubicBezTo>
                    <a:pt x="191" y="0"/>
                    <a:pt x="0" y="191"/>
                    <a:pt x="0" y="424"/>
                  </a:cubicBezTo>
                  <a:lnTo>
                    <a:pt x="0" y="1103"/>
                  </a:lnTo>
                  <a:cubicBezTo>
                    <a:pt x="0" y="1336"/>
                    <a:pt x="191" y="1527"/>
                    <a:pt x="424" y="1527"/>
                  </a:cubicBezTo>
                  <a:cubicBezTo>
                    <a:pt x="658" y="1527"/>
                    <a:pt x="847" y="1336"/>
                    <a:pt x="847" y="1103"/>
                  </a:cubicBezTo>
                  <a:lnTo>
                    <a:pt x="847" y="424"/>
                  </a:lnTo>
                  <a:cubicBezTo>
                    <a:pt x="847" y="190"/>
                    <a:pt x="659"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6346;p63">
              <a:extLst>
                <a:ext uri="{FF2B5EF4-FFF2-40B4-BE49-F238E27FC236}">
                  <a16:creationId xmlns:a16="http://schemas.microsoft.com/office/drawing/2014/main" id="{1BEB7BF0-431E-4199-8D5D-6FFC98806425}"/>
                </a:ext>
              </a:extLst>
            </p:cNvPr>
            <p:cNvSpPr/>
            <p:nvPr/>
          </p:nvSpPr>
          <p:spPr>
            <a:xfrm>
              <a:off x="7055063" y="1676950"/>
              <a:ext cx="70225" cy="31800"/>
            </a:xfrm>
            <a:custGeom>
              <a:avLst/>
              <a:gdLst/>
              <a:ahLst/>
              <a:cxnLst/>
              <a:rect l="l" t="t" r="r" b="b"/>
              <a:pathLst>
                <a:path w="2809" h="1272" extrusionOk="0">
                  <a:moveTo>
                    <a:pt x="2337" y="1"/>
                  </a:moveTo>
                  <a:cubicBezTo>
                    <a:pt x="2218" y="1"/>
                    <a:pt x="2100" y="50"/>
                    <a:pt x="2016" y="146"/>
                  </a:cubicBezTo>
                  <a:cubicBezTo>
                    <a:pt x="1861" y="324"/>
                    <a:pt x="1638" y="425"/>
                    <a:pt x="1405" y="425"/>
                  </a:cubicBezTo>
                  <a:cubicBezTo>
                    <a:pt x="1171" y="425"/>
                    <a:pt x="948" y="323"/>
                    <a:pt x="795" y="146"/>
                  </a:cubicBezTo>
                  <a:cubicBezTo>
                    <a:pt x="710" y="50"/>
                    <a:pt x="592" y="1"/>
                    <a:pt x="474" y="1"/>
                  </a:cubicBezTo>
                  <a:cubicBezTo>
                    <a:pt x="375" y="1"/>
                    <a:pt x="277" y="35"/>
                    <a:pt x="197" y="104"/>
                  </a:cubicBezTo>
                  <a:cubicBezTo>
                    <a:pt x="21" y="259"/>
                    <a:pt x="1" y="527"/>
                    <a:pt x="156" y="703"/>
                  </a:cubicBezTo>
                  <a:cubicBezTo>
                    <a:pt x="472" y="1064"/>
                    <a:pt x="925" y="1272"/>
                    <a:pt x="1405" y="1272"/>
                  </a:cubicBezTo>
                  <a:cubicBezTo>
                    <a:pt x="1885" y="1272"/>
                    <a:pt x="2340" y="1064"/>
                    <a:pt x="2655" y="703"/>
                  </a:cubicBezTo>
                  <a:cubicBezTo>
                    <a:pt x="2808" y="527"/>
                    <a:pt x="2791" y="259"/>
                    <a:pt x="2613" y="104"/>
                  </a:cubicBezTo>
                  <a:cubicBezTo>
                    <a:pt x="2534" y="35"/>
                    <a:pt x="2435"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6347;p63">
              <a:extLst>
                <a:ext uri="{FF2B5EF4-FFF2-40B4-BE49-F238E27FC236}">
                  <a16:creationId xmlns:a16="http://schemas.microsoft.com/office/drawing/2014/main" id="{68E3AFA9-0746-4FC1-B7AB-424C172A7202}"/>
                </a:ext>
              </a:extLst>
            </p:cNvPr>
            <p:cNvSpPr/>
            <p:nvPr/>
          </p:nvSpPr>
          <p:spPr>
            <a:xfrm>
              <a:off x="7161063" y="1894025"/>
              <a:ext cx="161425" cy="161425"/>
            </a:xfrm>
            <a:custGeom>
              <a:avLst/>
              <a:gdLst/>
              <a:ahLst/>
              <a:cxnLst/>
              <a:rect l="l" t="t" r="r" b="b"/>
              <a:pathLst>
                <a:path w="6457" h="6457" extrusionOk="0">
                  <a:moveTo>
                    <a:pt x="4938" y="0"/>
                  </a:moveTo>
                  <a:lnTo>
                    <a:pt x="776" y="2807"/>
                  </a:lnTo>
                  <a:cubicBezTo>
                    <a:pt x="289" y="3197"/>
                    <a:pt x="0" y="3786"/>
                    <a:pt x="0" y="4410"/>
                  </a:cubicBezTo>
                  <a:cubicBezTo>
                    <a:pt x="0" y="5537"/>
                    <a:pt x="917" y="6456"/>
                    <a:pt x="2047" y="6456"/>
                  </a:cubicBezTo>
                  <a:cubicBezTo>
                    <a:pt x="2669" y="6456"/>
                    <a:pt x="3251" y="6178"/>
                    <a:pt x="3643" y="5691"/>
                  </a:cubicBezTo>
                  <a:cubicBezTo>
                    <a:pt x="3649" y="5686"/>
                    <a:pt x="3652" y="5681"/>
                    <a:pt x="3656" y="5675"/>
                  </a:cubicBezTo>
                  <a:lnTo>
                    <a:pt x="6457" y="1517"/>
                  </a:lnTo>
                  <a:lnTo>
                    <a:pt x="6457" y="0"/>
                  </a:ln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6348;p63">
              <a:extLst>
                <a:ext uri="{FF2B5EF4-FFF2-40B4-BE49-F238E27FC236}">
                  <a16:creationId xmlns:a16="http://schemas.microsoft.com/office/drawing/2014/main" id="{E0A67E8C-E4EA-48E7-8FCD-6515AF4D402E}"/>
                </a:ext>
              </a:extLst>
            </p:cNvPr>
            <p:cNvSpPr/>
            <p:nvPr/>
          </p:nvSpPr>
          <p:spPr>
            <a:xfrm>
              <a:off x="7436713" y="1681575"/>
              <a:ext cx="103800" cy="98175"/>
            </a:xfrm>
            <a:custGeom>
              <a:avLst/>
              <a:gdLst/>
              <a:ahLst/>
              <a:cxnLst/>
              <a:rect l="l" t="t" r="r" b="b"/>
              <a:pathLst>
                <a:path w="4152" h="3927" extrusionOk="0">
                  <a:moveTo>
                    <a:pt x="1628" y="0"/>
                  </a:moveTo>
                  <a:cubicBezTo>
                    <a:pt x="1039" y="0"/>
                    <a:pt x="450" y="224"/>
                    <a:pt x="1" y="673"/>
                  </a:cubicBezTo>
                  <a:lnTo>
                    <a:pt x="1" y="3926"/>
                  </a:lnTo>
                  <a:lnTo>
                    <a:pt x="3254" y="3926"/>
                  </a:lnTo>
                  <a:cubicBezTo>
                    <a:pt x="4152" y="3029"/>
                    <a:pt x="4152" y="1571"/>
                    <a:pt x="3254" y="673"/>
                  </a:cubicBezTo>
                  <a:cubicBezTo>
                    <a:pt x="2805" y="224"/>
                    <a:pt x="2216" y="0"/>
                    <a:pt x="1628"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6349;p63">
              <a:extLst>
                <a:ext uri="{FF2B5EF4-FFF2-40B4-BE49-F238E27FC236}">
                  <a16:creationId xmlns:a16="http://schemas.microsoft.com/office/drawing/2014/main" id="{EF1B14A1-C03D-450E-AEEA-CC7F2A8E2278}"/>
                </a:ext>
              </a:extLst>
            </p:cNvPr>
            <p:cNvSpPr/>
            <p:nvPr/>
          </p:nvSpPr>
          <p:spPr>
            <a:xfrm>
              <a:off x="7276788" y="1710825"/>
              <a:ext cx="287550" cy="236175"/>
            </a:xfrm>
            <a:custGeom>
              <a:avLst/>
              <a:gdLst/>
              <a:ahLst/>
              <a:cxnLst/>
              <a:rect l="l" t="t" r="r" b="b"/>
              <a:pathLst>
                <a:path w="11502" h="9447" extrusionOk="0">
                  <a:moveTo>
                    <a:pt x="5846" y="0"/>
                  </a:moveTo>
                  <a:cubicBezTo>
                    <a:pt x="5035" y="0"/>
                    <a:pt x="4231" y="385"/>
                    <a:pt x="3735" y="1125"/>
                  </a:cubicBezTo>
                  <a:lnTo>
                    <a:pt x="1" y="6696"/>
                  </a:lnTo>
                  <a:lnTo>
                    <a:pt x="2460" y="9154"/>
                  </a:lnTo>
                  <a:cubicBezTo>
                    <a:pt x="2962" y="9349"/>
                    <a:pt x="3493" y="9446"/>
                    <a:pt x="4025" y="9446"/>
                  </a:cubicBezTo>
                  <a:cubicBezTo>
                    <a:pt x="5082" y="9446"/>
                    <a:pt x="6140" y="9060"/>
                    <a:pt x="6967" y="8286"/>
                  </a:cubicBezTo>
                  <a:cubicBezTo>
                    <a:pt x="7788" y="7519"/>
                    <a:pt x="8762" y="6938"/>
                    <a:pt x="9829" y="6583"/>
                  </a:cubicBezTo>
                  <a:lnTo>
                    <a:pt x="9918" y="6553"/>
                  </a:lnTo>
                  <a:cubicBezTo>
                    <a:pt x="11136" y="6149"/>
                    <a:pt x="11501" y="4606"/>
                    <a:pt x="10593" y="3700"/>
                  </a:cubicBezTo>
                  <a:lnTo>
                    <a:pt x="10484" y="3590"/>
                  </a:lnTo>
                  <a:lnTo>
                    <a:pt x="8025" y="1131"/>
                  </a:lnTo>
                  <a:lnTo>
                    <a:pt x="7915" y="1020"/>
                  </a:lnTo>
                  <a:lnTo>
                    <a:pt x="7639" y="744"/>
                  </a:lnTo>
                  <a:cubicBezTo>
                    <a:pt x="7138" y="243"/>
                    <a:pt x="6490" y="0"/>
                    <a:pt x="5846" y="0"/>
                  </a:cubicBezTo>
                  <a:close/>
                </a:path>
              </a:pathLst>
            </a:custGeom>
            <a:solidFill>
              <a:srgbClr val="464B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6350;p63">
              <a:extLst>
                <a:ext uri="{FF2B5EF4-FFF2-40B4-BE49-F238E27FC236}">
                  <a16:creationId xmlns:a16="http://schemas.microsoft.com/office/drawing/2014/main" id="{6758C73C-F4BB-4CDE-9AE3-628231977BD3}"/>
                </a:ext>
              </a:extLst>
            </p:cNvPr>
            <p:cNvSpPr/>
            <p:nvPr/>
          </p:nvSpPr>
          <p:spPr>
            <a:xfrm>
              <a:off x="7258913" y="1662250"/>
              <a:ext cx="215825" cy="277550"/>
            </a:xfrm>
            <a:custGeom>
              <a:avLst/>
              <a:gdLst/>
              <a:ahLst/>
              <a:cxnLst/>
              <a:rect l="l" t="t" r="r" b="b"/>
              <a:pathLst>
                <a:path w="8633" h="11102" extrusionOk="0">
                  <a:moveTo>
                    <a:pt x="8631" y="2964"/>
                  </a:moveTo>
                  <a:lnTo>
                    <a:pt x="8633" y="2966"/>
                  </a:lnTo>
                  <a:cubicBezTo>
                    <a:pt x="8632" y="2965"/>
                    <a:pt x="8631" y="2965"/>
                    <a:pt x="8631" y="2964"/>
                  </a:cubicBezTo>
                  <a:close/>
                  <a:moveTo>
                    <a:pt x="4959" y="0"/>
                  </a:moveTo>
                  <a:cubicBezTo>
                    <a:pt x="4225" y="0"/>
                    <a:pt x="3508" y="466"/>
                    <a:pt x="3287" y="1271"/>
                  </a:cubicBezTo>
                  <a:cubicBezTo>
                    <a:pt x="3002" y="2314"/>
                    <a:pt x="2449" y="3263"/>
                    <a:pt x="1685" y="4027"/>
                  </a:cubicBezTo>
                  <a:cubicBezTo>
                    <a:pt x="0" y="5712"/>
                    <a:pt x="2" y="8445"/>
                    <a:pt x="1688" y="10129"/>
                  </a:cubicBezTo>
                  <a:cubicBezTo>
                    <a:pt x="2123" y="10565"/>
                    <a:pt x="2632" y="10890"/>
                    <a:pt x="3175" y="11101"/>
                  </a:cubicBezTo>
                  <a:cubicBezTo>
                    <a:pt x="2574" y="9554"/>
                    <a:pt x="2897" y="7733"/>
                    <a:pt x="4146" y="6485"/>
                  </a:cubicBezTo>
                  <a:cubicBezTo>
                    <a:pt x="4910" y="5719"/>
                    <a:pt x="5461" y="4770"/>
                    <a:pt x="5747" y="3729"/>
                  </a:cubicBezTo>
                  <a:cubicBezTo>
                    <a:pt x="5966" y="2923"/>
                    <a:pt x="6682" y="2457"/>
                    <a:pt x="7416" y="2457"/>
                  </a:cubicBezTo>
                  <a:cubicBezTo>
                    <a:pt x="7847" y="2457"/>
                    <a:pt x="8284" y="2618"/>
                    <a:pt x="8631" y="2964"/>
                  </a:cubicBezTo>
                  <a:lnTo>
                    <a:pt x="8631" y="2964"/>
                  </a:lnTo>
                  <a:lnTo>
                    <a:pt x="6172" y="506"/>
                  </a:lnTo>
                  <a:cubicBezTo>
                    <a:pt x="5826" y="160"/>
                    <a:pt x="5390" y="0"/>
                    <a:pt x="4959" y="0"/>
                  </a:cubicBezTo>
                  <a:close/>
                </a:path>
              </a:pathLst>
            </a:custGeom>
            <a:solidFill>
              <a:srgbClr val="464B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59" name="Google Shape;6351;p63">
            <a:extLst>
              <a:ext uri="{FF2B5EF4-FFF2-40B4-BE49-F238E27FC236}">
                <a16:creationId xmlns:a16="http://schemas.microsoft.com/office/drawing/2014/main" id="{4B9E07C4-EEFD-4692-A372-6DFFCFF58189}"/>
              </a:ext>
            </a:extLst>
          </p:cNvPr>
          <p:cNvGrpSpPr/>
          <p:nvPr/>
        </p:nvGrpSpPr>
        <p:grpSpPr>
          <a:xfrm>
            <a:off x="6919989" y="2131790"/>
            <a:ext cx="997380" cy="1311499"/>
            <a:chOff x="7915775" y="3985101"/>
            <a:chExt cx="501726" cy="618405"/>
          </a:xfrm>
        </p:grpSpPr>
        <p:sp>
          <p:nvSpPr>
            <p:cNvPr id="60" name="Google Shape;6352;p63">
              <a:extLst>
                <a:ext uri="{FF2B5EF4-FFF2-40B4-BE49-F238E27FC236}">
                  <a16:creationId xmlns:a16="http://schemas.microsoft.com/office/drawing/2014/main" id="{B5D8ED79-9D2F-4E5A-854A-C87F47EEDAE9}"/>
                </a:ext>
              </a:extLst>
            </p:cNvPr>
            <p:cNvSpPr/>
            <p:nvPr/>
          </p:nvSpPr>
          <p:spPr>
            <a:xfrm>
              <a:off x="8129634" y="4126031"/>
              <a:ext cx="116640" cy="118966"/>
            </a:xfrm>
            <a:custGeom>
              <a:avLst/>
              <a:gdLst/>
              <a:ahLst/>
              <a:cxnLst/>
              <a:rect l="l" t="t" r="r" b="b"/>
              <a:pathLst>
                <a:path w="5297" h="5402" extrusionOk="0">
                  <a:moveTo>
                    <a:pt x="2453" y="1"/>
                  </a:moveTo>
                  <a:lnTo>
                    <a:pt x="1" y="1694"/>
                  </a:lnTo>
                  <a:lnTo>
                    <a:pt x="587" y="3338"/>
                  </a:lnTo>
                  <a:cubicBezTo>
                    <a:pt x="700" y="3659"/>
                    <a:pt x="983" y="3819"/>
                    <a:pt x="1266" y="3819"/>
                  </a:cubicBezTo>
                  <a:cubicBezTo>
                    <a:pt x="1550" y="3819"/>
                    <a:pt x="1833" y="3659"/>
                    <a:pt x="1947" y="3338"/>
                  </a:cubicBezTo>
                  <a:lnTo>
                    <a:pt x="2086" y="2945"/>
                  </a:lnTo>
                  <a:lnTo>
                    <a:pt x="2789" y="4921"/>
                  </a:lnTo>
                  <a:cubicBezTo>
                    <a:pt x="2903" y="5242"/>
                    <a:pt x="3186" y="5402"/>
                    <a:pt x="3470" y="5402"/>
                  </a:cubicBezTo>
                  <a:cubicBezTo>
                    <a:pt x="3753" y="5402"/>
                    <a:pt x="4036" y="5242"/>
                    <a:pt x="4150" y="4921"/>
                  </a:cubicBezTo>
                  <a:lnTo>
                    <a:pt x="5296" y="1695"/>
                  </a:lnTo>
                  <a:lnTo>
                    <a:pt x="2453"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6353;p63">
              <a:extLst>
                <a:ext uri="{FF2B5EF4-FFF2-40B4-BE49-F238E27FC236}">
                  <a16:creationId xmlns:a16="http://schemas.microsoft.com/office/drawing/2014/main" id="{58C3BE77-2C9F-48C8-B9DA-6F1CEBC5060F}"/>
                </a:ext>
              </a:extLst>
            </p:cNvPr>
            <p:cNvSpPr/>
            <p:nvPr/>
          </p:nvSpPr>
          <p:spPr>
            <a:xfrm>
              <a:off x="7976220" y="4427532"/>
              <a:ext cx="137757" cy="159223"/>
            </a:xfrm>
            <a:custGeom>
              <a:avLst/>
              <a:gdLst/>
              <a:ahLst/>
              <a:cxnLst/>
              <a:rect l="l" t="t" r="r" b="b"/>
              <a:pathLst>
                <a:path w="6256" h="7230" extrusionOk="0">
                  <a:moveTo>
                    <a:pt x="0" y="1"/>
                  </a:moveTo>
                  <a:lnTo>
                    <a:pt x="2383" y="6704"/>
                  </a:lnTo>
                  <a:cubicBezTo>
                    <a:pt x="2507" y="7054"/>
                    <a:pt x="2817" y="7230"/>
                    <a:pt x="3127" y="7230"/>
                  </a:cubicBezTo>
                  <a:cubicBezTo>
                    <a:pt x="3437" y="7230"/>
                    <a:pt x="3748" y="7054"/>
                    <a:pt x="3873" y="6704"/>
                  </a:cubicBezTo>
                  <a:lnTo>
                    <a:pt x="6255"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6354;p63">
              <a:extLst>
                <a:ext uri="{FF2B5EF4-FFF2-40B4-BE49-F238E27FC236}">
                  <a16:creationId xmlns:a16="http://schemas.microsoft.com/office/drawing/2014/main" id="{2B595C8A-DAAA-4AB2-A043-712FD2274715}"/>
                </a:ext>
              </a:extLst>
            </p:cNvPr>
            <p:cNvSpPr/>
            <p:nvPr/>
          </p:nvSpPr>
          <p:spPr>
            <a:xfrm>
              <a:off x="8097066" y="4500177"/>
              <a:ext cx="172395" cy="103330"/>
            </a:xfrm>
            <a:custGeom>
              <a:avLst/>
              <a:gdLst/>
              <a:ahLst/>
              <a:cxnLst/>
              <a:rect l="l" t="t" r="r" b="b"/>
              <a:pathLst>
                <a:path w="7829" h="4692" extrusionOk="0">
                  <a:moveTo>
                    <a:pt x="0" y="1"/>
                  </a:moveTo>
                  <a:lnTo>
                    <a:pt x="0" y="2"/>
                  </a:lnTo>
                  <a:lnTo>
                    <a:pt x="1" y="2"/>
                  </a:lnTo>
                  <a:lnTo>
                    <a:pt x="0" y="1"/>
                  </a:lnTo>
                  <a:close/>
                  <a:moveTo>
                    <a:pt x="1" y="2"/>
                  </a:moveTo>
                  <a:lnTo>
                    <a:pt x="934" y="2626"/>
                  </a:lnTo>
                  <a:cubicBezTo>
                    <a:pt x="1048" y="2947"/>
                    <a:pt x="1332" y="3108"/>
                    <a:pt x="1615" y="3108"/>
                  </a:cubicBezTo>
                  <a:cubicBezTo>
                    <a:pt x="1898" y="3108"/>
                    <a:pt x="2181" y="2947"/>
                    <a:pt x="2296" y="2626"/>
                  </a:cubicBezTo>
                  <a:lnTo>
                    <a:pt x="2435" y="2234"/>
                  </a:lnTo>
                  <a:lnTo>
                    <a:pt x="3137" y="4211"/>
                  </a:lnTo>
                  <a:cubicBezTo>
                    <a:pt x="3252" y="4531"/>
                    <a:pt x="3535" y="4691"/>
                    <a:pt x="3818" y="4691"/>
                  </a:cubicBezTo>
                  <a:cubicBezTo>
                    <a:pt x="4101" y="4691"/>
                    <a:pt x="4384" y="4531"/>
                    <a:pt x="4498" y="4211"/>
                  </a:cubicBezTo>
                  <a:lnTo>
                    <a:pt x="5216" y="2190"/>
                  </a:lnTo>
                  <a:lnTo>
                    <a:pt x="5453" y="2855"/>
                  </a:lnTo>
                  <a:cubicBezTo>
                    <a:pt x="5567" y="3176"/>
                    <a:pt x="5850" y="3336"/>
                    <a:pt x="6133" y="3336"/>
                  </a:cubicBezTo>
                  <a:cubicBezTo>
                    <a:pt x="6417" y="3336"/>
                    <a:pt x="6700" y="3176"/>
                    <a:pt x="6814" y="2855"/>
                  </a:cubicBezTo>
                  <a:lnTo>
                    <a:pt x="7828" y="2"/>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6355;p63">
              <a:extLst>
                <a:ext uri="{FF2B5EF4-FFF2-40B4-BE49-F238E27FC236}">
                  <a16:creationId xmlns:a16="http://schemas.microsoft.com/office/drawing/2014/main" id="{FB05DCC2-C7BF-4357-84C6-79A4C990529A}"/>
                </a:ext>
              </a:extLst>
            </p:cNvPr>
            <p:cNvSpPr/>
            <p:nvPr/>
          </p:nvSpPr>
          <p:spPr>
            <a:xfrm>
              <a:off x="8283950" y="4466882"/>
              <a:ext cx="80505" cy="81681"/>
            </a:xfrm>
            <a:custGeom>
              <a:avLst/>
              <a:gdLst/>
              <a:ahLst/>
              <a:cxnLst/>
              <a:rect l="l" t="t" r="r" b="b"/>
              <a:pathLst>
                <a:path w="3656" h="3709" extrusionOk="0">
                  <a:moveTo>
                    <a:pt x="1" y="0"/>
                  </a:moveTo>
                  <a:lnTo>
                    <a:pt x="1148" y="3228"/>
                  </a:lnTo>
                  <a:cubicBezTo>
                    <a:pt x="1262" y="3548"/>
                    <a:pt x="1545" y="3708"/>
                    <a:pt x="1828" y="3708"/>
                  </a:cubicBezTo>
                  <a:cubicBezTo>
                    <a:pt x="2111" y="3708"/>
                    <a:pt x="2394" y="3548"/>
                    <a:pt x="2508" y="3228"/>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6356;p63">
              <a:extLst>
                <a:ext uri="{FF2B5EF4-FFF2-40B4-BE49-F238E27FC236}">
                  <a16:creationId xmlns:a16="http://schemas.microsoft.com/office/drawing/2014/main" id="{77C637E4-728C-45FE-B9B8-58B24865D2A9}"/>
                </a:ext>
              </a:extLst>
            </p:cNvPr>
            <p:cNvSpPr/>
            <p:nvPr/>
          </p:nvSpPr>
          <p:spPr>
            <a:xfrm>
              <a:off x="8293903" y="4190682"/>
              <a:ext cx="80527" cy="81637"/>
            </a:xfrm>
            <a:custGeom>
              <a:avLst/>
              <a:gdLst/>
              <a:ahLst/>
              <a:cxnLst/>
              <a:rect l="l" t="t" r="r" b="b"/>
              <a:pathLst>
                <a:path w="3657" h="3707" extrusionOk="0">
                  <a:moveTo>
                    <a:pt x="1" y="0"/>
                  </a:moveTo>
                  <a:lnTo>
                    <a:pt x="1149" y="3226"/>
                  </a:lnTo>
                  <a:cubicBezTo>
                    <a:pt x="1262" y="3547"/>
                    <a:pt x="1545" y="3707"/>
                    <a:pt x="1828" y="3707"/>
                  </a:cubicBezTo>
                  <a:cubicBezTo>
                    <a:pt x="2111" y="3707"/>
                    <a:pt x="2395" y="3547"/>
                    <a:pt x="2509" y="3226"/>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6357;p63">
              <a:extLst>
                <a:ext uri="{FF2B5EF4-FFF2-40B4-BE49-F238E27FC236}">
                  <a16:creationId xmlns:a16="http://schemas.microsoft.com/office/drawing/2014/main" id="{48E3D155-3495-4804-B42A-E5A4E2E49A40}"/>
                </a:ext>
              </a:extLst>
            </p:cNvPr>
            <p:cNvSpPr/>
            <p:nvPr/>
          </p:nvSpPr>
          <p:spPr>
            <a:xfrm>
              <a:off x="8083127" y="3985123"/>
              <a:ext cx="334352" cy="269533"/>
            </a:xfrm>
            <a:custGeom>
              <a:avLst/>
              <a:gdLst/>
              <a:ahLst/>
              <a:cxnLst/>
              <a:rect l="l" t="t" r="r" b="b"/>
              <a:pathLst>
                <a:path w="15184" h="12239" extrusionOk="0">
                  <a:moveTo>
                    <a:pt x="4878" y="1"/>
                  </a:moveTo>
                  <a:lnTo>
                    <a:pt x="0" y="2316"/>
                  </a:lnTo>
                  <a:lnTo>
                    <a:pt x="0" y="12238"/>
                  </a:lnTo>
                  <a:cubicBezTo>
                    <a:pt x="49" y="11062"/>
                    <a:pt x="526" y="9904"/>
                    <a:pt x="1418" y="9015"/>
                  </a:cubicBezTo>
                  <a:cubicBezTo>
                    <a:pt x="2340" y="8097"/>
                    <a:pt x="3569" y="7592"/>
                    <a:pt x="4878" y="7592"/>
                  </a:cubicBezTo>
                  <a:cubicBezTo>
                    <a:pt x="6186" y="7592"/>
                    <a:pt x="7417" y="8097"/>
                    <a:pt x="8338" y="9015"/>
                  </a:cubicBezTo>
                  <a:cubicBezTo>
                    <a:pt x="9079" y="9752"/>
                    <a:pt x="10047" y="10122"/>
                    <a:pt x="11016" y="10122"/>
                  </a:cubicBezTo>
                  <a:cubicBezTo>
                    <a:pt x="11990" y="10122"/>
                    <a:pt x="12964" y="9749"/>
                    <a:pt x="13708" y="9001"/>
                  </a:cubicBezTo>
                  <a:cubicBezTo>
                    <a:pt x="15183" y="7516"/>
                    <a:pt x="15176" y="5107"/>
                    <a:pt x="13694" y="3629"/>
                  </a:cubicBezTo>
                  <a:cubicBezTo>
                    <a:pt x="11282" y="1229"/>
                    <a:pt x="8111" y="1"/>
                    <a:pt x="4878"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6358;p63">
              <a:extLst>
                <a:ext uri="{FF2B5EF4-FFF2-40B4-BE49-F238E27FC236}">
                  <a16:creationId xmlns:a16="http://schemas.microsoft.com/office/drawing/2014/main" id="{317C4A05-8655-4B1D-BDCE-AE6CD39B49F3}"/>
                </a:ext>
              </a:extLst>
            </p:cNvPr>
            <p:cNvSpPr/>
            <p:nvPr/>
          </p:nvSpPr>
          <p:spPr>
            <a:xfrm>
              <a:off x="8083127" y="4263834"/>
              <a:ext cx="334374" cy="268719"/>
            </a:xfrm>
            <a:custGeom>
              <a:avLst/>
              <a:gdLst/>
              <a:ahLst/>
              <a:cxnLst/>
              <a:rect l="l" t="t" r="r" b="b"/>
              <a:pathLst>
                <a:path w="15185" h="12202" extrusionOk="0">
                  <a:moveTo>
                    <a:pt x="0" y="0"/>
                  </a:moveTo>
                  <a:lnTo>
                    <a:pt x="0" y="10274"/>
                  </a:lnTo>
                  <a:lnTo>
                    <a:pt x="4878" y="12202"/>
                  </a:lnTo>
                  <a:cubicBezTo>
                    <a:pt x="8211" y="12202"/>
                    <a:pt x="11343" y="10913"/>
                    <a:pt x="13694" y="8574"/>
                  </a:cubicBezTo>
                  <a:cubicBezTo>
                    <a:pt x="15177" y="7096"/>
                    <a:pt x="15185" y="4687"/>
                    <a:pt x="13710" y="3202"/>
                  </a:cubicBezTo>
                  <a:cubicBezTo>
                    <a:pt x="12966" y="2454"/>
                    <a:pt x="11991" y="2080"/>
                    <a:pt x="11017" y="2080"/>
                  </a:cubicBezTo>
                  <a:cubicBezTo>
                    <a:pt x="10048" y="2080"/>
                    <a:pt x="9080" y="2450"/>
                    <a:pt x="8339" y="3188"/>
                  </a:cubicBezTo>
                  <a:cubicBezTo>
                    <a:pt x="7385" y="4138"/>
                    <a:pt x="6132" y="4613"/>
                    <a:pt x="4878" y="4613"/>
                  </a:cubicBezTo>
                  <a:cubicBezTo>
                    <a:pt x="3625" y="4613"/>
                    <a:pt x="2372" y="4138"/>
                    <a:pt x="1418" y="3188"/>
                  </a:cubicBezTo>
                  <a:cubicBezTo>
                    <a:pt x="523" y="2296"/>
                    <a:pt x="53" y="1155"/>
                    <a:pt x="0"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6359;p63">
              <a:extLst>
                <a:ext uri="{FF2B5EF4-FFF2-40B4-BE49-F238E27FC236}">
                  <a16:creationId xmlns:a16="http://schemas.microsoft.com/office/drawing/2014/main" id="{4B6F802A-7875-44B8-8C8B-2E6D52BB5781}"/>
                </a:ext>
              </a:extLst>
            </p:cNvPr>
            <p:cNvSpPr/>
            <p:nvPr/>
          </p:nvSpPr>
          <p:spPr>
            <a:xfrm>
              <a:off x="7915775" y="3985101"/>
              <a:ext cx="274766" cy="547457"/>
            </a:xfrm>
            <a:custGeom>
              <a:avLst/>
              <a:gdLst/>
              <a:ahLst/>
              <a:cxnLst/>
              <a:rect l="l" t="t" r="r" b="b"/>
              <a:pathLst>
                <a:path w="12478" h="24859" extrusionOk="0">
                  <a:moveTo>
                    <a:pt x="12478" y="0"/>
                  </a:moveTo>
                  <a:cubicBezTo>
                    <a:pt x="5492" y="0"/>
                    <a:pt x="1" y="5639"/>
                    <a:pt x="1" y="12429"/>
                  </a:cubicBezTo>
                  <a:cubicBezTo>
                    <a:pt x="1" y="15755"/>
                    <a:pt x="1300" y="18882"/>
                    <a:pt x="3663" y="21230"/>
                  </a:cubicBezTo>
                  <a:cubicBezTo>
                    <a:pt x="6014" y="23570"/>
                    <a:pt x="9146" y="24858"/>
                    <a:pt x="12478" y="24858"/>
                  </a:cubicBezTo>
                  <a:cubicBezTo>
                    <a:pt x="9281" y="21413"/>
                    <a:pt x="7653" y="17043"/>
                    <a:pt x="7600" y="12657"/>
                  </a:cubicBezTo>
                  <a:cubicBezTo>
                    <a:pt x="7593" y="12519"/>
                    <a:pt x="7593" y="12378"/>
                    <a:pt x="7600" y="12238"/>
                  </a:cubicBezTo>
                  <a:cubicBezTo>
                    <a:pt x="7646" y="7838"/>
                    <a:pt x="9272" y="3455"/>
                    <a:pt x="12478"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6360;p63">
              <a:extLst>
                <a:ext uri="{FF2B5EF4-FFF2-40B4-BE49-F238E27FC236}">
                  <a16:creationId xmlns:a16="http://schemas.microsoft.com/office/drawing/2014/main" id="{7491481D-D0A7-4FCA-ACD1-67169C100AC4}"/>
                </a:ext>
              </a:extLst>
            </p:cNvPr>
            <p:cNvSpPr/>
            <p:nvPr/>
          </p:nvSpPr>
          <p:spPr>
            <a:xfrm>
              <a:off x="8031909" y="4076904"/>
              <a:ext cx="73084" cy="58227"/>
            </a:xfrm>
            <a:custGeom>
              <a:avLst/>
              <a:gdLst/>
              <a:ahLst/>
              <a:cxnLst/>
              <a:rect l="l" t="t" r="r" b="b"/>
              <a:pathLst>
                <a:path w="3319" h="2644" extrusionOk="0">
                  <a:moveTo>
                    <a:pt x="1660" y="1"/>
                  </a:moveTo>
                  <a:cubicBezTo>
                    <a:pt x="743" y="1"/>
                    <a:pt x="1" y="593"/>
                    <a:pt x="1" y="1322"/>
                  </a:cubicBezTo>
                  <a:cubicBezTo>
                    <a:pt x="1" y="2052"/>
                    <a:pt x="743" y="2644"/>
                    <a:pt x="1660" y="2644"/>
                  </a:cubicBezTo>
                  <a:cubicBezTo>
                    <a:pt x="2576" y="2644"/>
                    <a:pt x="3319" y="2052"/>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6361;p63">
              <a:extLst>
                <a:ext uri="{FF2B5EF4-FFF2-40B4-BE49-F238E27FC236}">
                  <a16:creationId xmlns:a16="http://schemas.microsoft.com/office/drawing/2014/main" id="{CE2BA106-1F82-46D5-AF02-3361EA6B1F9D}"/>
                </a:ext>
              </a:extLst>
            </p:cNvPr>
            <p:cNvSpPr/>
            <p:nvPr/>
          </p:nvSpPr>
          <p:spPr>
            <a:xfrm>
              <a:off x="8257262" y="4076904"/>
              <a:ext cx="73084" cy="58227"/>
            </a:xfrm>
            <a:custGeom>
              <a:avLst/>
              <a:gdLst/>
              <a:ahLst/>
              <a:cxnLst/>
              <a:rect l="l" t="t" r="r" b="b"/>
              <a:pathLst>
                <a:path w="3319" h="2644" extrusionOk="0">
                  <a:moveTo>
                    <a:pt x="1659" y="1"/>
                  </a:moveTo>
                  <a:cubicBezTo>
                    <a:pt x="743" y="1"/>
                    <a:pt x="0" y="593"/>
                    <a:pt x="0" y="1322"/>
                  </a:cubicBezTo>
                  <a:cubicBezTo>
                    <a:pt x="0" y="2052"/>
                    <a:pt x="743" y="2644"/>
                    <a:pt x="1659" y="2644"/>
                  </a:cubicBezTo>
                  <a:cubicBezTo>
                    <a:pt x="2576" y="2644"/>
                    <a:pt x="3318" y="2052"/>
                    <a:pt x="3318" y="1322"/>
                  </a:cubicBezTo>
                  <a:cubicBezTo>
                    <a:pt x="3318" y="593"/>
                    <a:pt x="2576"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6362;p63">
              <a:extLst>
                <a:ext uri="{FF2B5EF4-FFF2-40B4-BE49-F238E27FC236}">
                  <a16:creationId xmlns:a16="http://schemas.microsoft.com/office/drawing/2014/main" id="{D9B11B54-DA3F-4D00-A407-D99D4DCD0F76}"/>
                </a:ext>
              </a:extLst>
            </p:cNvPr>
            <p:cNvSpPr/>
            <p:nvPr/>
          </p:nvSpPr>
          <p:spPr>
            <a:xfrm>
              <a:off x="8133113" y="4056777"/>
              <a:ext cx="95985" cy="60364"/>
            </a:xfrm>
            <a:custGeom>
              <a:avLst/>
              <a:gdLst/>
              <a:ahLst/>
              <a:cxnLst/>
              <a:rect l="l" t="t" r="r" b="b"/>
              <a:pathLst>
                <a:path w="4359" h="2741" extrusionOk="0">
                  <a:moveTo>
                    <a:pt x="2180" y="0"/>
                  </a:moveTo>
                  <a:cubicBezTo>
                    <a:pt x="2061" y="0"/>
                    <a:pt x="1941" y="7"/>
                    <a:pt x="1826" y="23"/>
                  </a:cubicBezTo>
                  <a:lnTo>
                    <a:pt x="1416" y="272"/>
                  </a:lnTo>
                  <a:lnTo>
                    <a:pt x="1005" y="272"/>
                  </a:lnTo>
                  <a:cubicBezTo>
                    <a:pt x="402" y="575"/>
                    <a:pt x="2" y="1105"/>
                    <a:pt x="2" y="1708"/>
                  </a:cubicBezTo>
                  <a:cubicBezTo>
                    <a:pt x="1" y="2311"/>
                    <a:pt x="402" y="2564"/>
                    <a:pt x="1005" y="2667"/>
                  </a:cubicBezTo>
                  <a:lnTo>
                    <a:pt x="1416" y="2499"/>
                  </a:lnTo>
                  <a:lnTo>
                    <a:pt x="1826" y="2736"/>
                  </a:lnTo>
                  <a:cubicBezTo>
                    <a:pt x="1931" y="2739"/>
                    <a:pt x="2055" y="2741"/>
                    <a:pt x="2180" y="2741"/>
                  </a:cubicBezTo>
                  <a:cubicBezTo>
                    <a:pt x="2305" y="2741"/>
                    <a:pt x="2430" y="2739"/>
                    <a:pt x="2534" y="2736"/>
                  </a:cubicBezTo>
                  <a:lnTo>
                    <a:pt x="2945" y="2499"/>
                  </a:lnTo>
                  <a:lnTo>
                    <a:pt x="3356" y="2667"/>
                  </a:lnTo>
                  <a:cubicBezTo>
                    <a:pt x="3959" y="2564"/>
                    <a:pt x="4359" y="2311"/>
                    <a:pt x="4359" y="1708"/>
                  </a:cubicBezTo>
                  <a:cubicBezTo>
                    <a:pt x="4359" y="1105"/>
                    <a:pt x="3958" y="575"/>
                    <a:pt x="3356" y="272"/>
                  </a:cubicBezTo>
                  <a:lnTo>
                    <a:pt x="2945" y="272"/>
                  </a:lnTo>
                  <a:lnTo>
                    <a:pt x="2534" y="23"/>
                  </a:lnTo>
                  <a:cubicBezTo>
                    <a:pt x="2420" y="9"/>
                    <a:pt x="2300" y="0"/>
                    <a:pt x="2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6363;p63">
              <a:extLst>
                <a:ext uri="{FF2B5EF4-FFF2-40B4-BE49-F238E27FC236}">
                  <a16:creationId xmlns:a16="http://schemas.microsoft.com/office/drawing/2014/main" id="{3B15D05F-AB8A-4AA3-AB40-DD959F0BBAB3}"/>
                </a:ext>
              </a:extLst>
            </p:cNvPr>
            <p:cNvSpPr/>
            <p:nvPr/>
          </p:nvSpPr>
          <p:spPr>
            <a:xfrm>
              <a:off x="8188933" y="4057284"/>
              <a:ext cx="18144" cy="59725"/>
            </a:xfrm>
            <a:custGeom>
              <a:avLst/>
              <a:gdLst/>
              <a:ahLst/>
              <a:cxnLst/>
              <a:rect l="l" t="t" r="r" b="b"/>
              <a:pathLst>
                <a:path w="824" h="2712" extrusionOk="0">
                  <a:moveTo>
                    <a:pt x="1" y="0"/>
                  </a:moveTo>
                  <a:lnTo>
                    <a:pt x="1" y="2712"/>
                  </a:lnTo>
                  <a:cubicBezTo>
                    <a:pt x="301" y="2705"/>
                    <a:pt x="580" y="2686"/>
                    <a:pt x="824" y="2644"/>
                  </a:cubicBezTo>
                  <a:lnTo>
                    <a:pt x="824" y="249"/>
                  </a:lnTo>
                  <a:cubicBezTo>
                    <a:pt x="580" y="124"/>
                    <a:pt x="300" y="37"/>
                    <a:pt x="1"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6364;p63">
              <a:extLst>
                <a:ext uri="{FF2B5EF4-FFF2-40B4-BE49-F238E27FC236}">
                  <a16:creationId xmlns:a16="http://schemas.microsoft.com/office/drawing/2014/main" id="{1454A002-686B-48EA-9432-1F9A5BEC3B40}"/>
                </a:ext>
              </a:extLst>
            </p:cNvPr>
            <p:cNvSpPr/>
            <p:nvPr/>
          </p:nvSpPr>
          <p:spPr>
            <a:xfrm>
              <a:off x="8155221" y="4057284"/>
              <a:ext cx="18122" cy="59725"/>
            </a:xfrm>
            <a:custGeom>
              <a:avLst/>
              <a:gdLst/>
              <a:ahLst/>
              <a:cxnLst/>
              <a:rect l="l" t="t" r="r" b="b"/>
              <a:pathLst>
                <a:path w="823" h="2712" extrusionOk="0">
                  <a:moveTo>
                    <a:pt x="822" y="0"/>
                  </a:moveTo>
                  <a:cubicBezTo>
                    <a:pt x="524" y="37"/>
                    <a:pt x="245" y="124"/>
                    <a:pt x="1" y="249"/>
                  </a:cubicBezTo>
                  <a:lnTo>
                    <a:pt x="1" y="2644"/>
                  </a:lnTo>
                  <a:cubicBezTo>
                    <a:pt x="245" y="2687"/>
                    <a:pt x="525" y="2706"/>
                    <a:pt x="822" y="2712"/>
                  </a:cubicBezTo>
                  <a:lnTo>
                    <a:pt x="822" y="0"/>
                  </a:ln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6365;p63">
              <a:extLst>
                <a:ext uri="{FF2B5EF4-FFF2-40B4-BE49-F238E27FC236}">
                  <a16:creationId xmlns:a16="http://schemas.microsoft.com/office/drawing/2014/main" id="{E12DA850-B00A-477A-ABD0-91B2F2FD7190}"/>
                </a:ext>
              </a:extLst>
            </p:cNvPr>
            <p:cNvSpPr/>
            <p:nvPr/>
          </p:nvSpPr>
          <p:spPr>
            <a:xfrm>
              <a:off x="8061768" y="4036122"/>
              <a:ext cx="55997" cy="68908"/>
            </a:xfrm>
            <a:custGeom>
              <a:avLst/>
              <a:gdLst/>
              <a:ahLst/>
              <a:cxnLst/>
              <a:rect l="l" t="t" r="r" b="b"/>
              <a:pathLst>
                <a:path w="2543" h="3129" extrusionOk="0">
                  <a:moveTo>
                    <a:pt x="1272" y="0"/>
                  </a:moveTo>
                  <a:cubicBezTo>
                    <a:pt x="571" y="0"/>
                    <a:pt x="1" y="572"/>
                    <a:pt x="1" y="1271"/>
                  </a:cubicBezTo>
                  <a:lnTo>
                    <a:pt x="1" y="1857"/>
                  </a:lnTo>
                  <a:cubicBezTo>
                    <a:pt x="1" y="2557"/>
                    <a:pt x="571" y="3128"/>
                    <a:pt x="1272" y="3128"/>
                  </a:cubicBezTo>
                  <a:cubicBezTo>
                    <a:pt x="1971" y="3128"/>
                    <a:pt x="2543" y="2557"/>
                    <a:pt x="2543" y="1857"/>
                  </a:cubicBezTo>
                  <a:lnTo>
                    <a:pt x="2543" y="1271"/>
                  </a:lnTo>
                  <a:cubicBezTo>
                    <a:pt x="2543" y="570"/>
                    <a:pt x="1971"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6366;p63">
              <a:extLst>
                <a:ext uri="{FF2B5EF4-FFF2-40B4-BE49-F238E27FC236}">
                  <a16:creationId xmlns:a16="http://schemas.microsoft.com/office/drawing/2014/main" id="{3F485FC0-BDB3-4015-9102-9287C8B137A7}"/>
                </a:ext>
              </a:extLst>
            </p:cNvPr>
            <p:cNvSpPr/>
            <p:nvPr/>
          </p:nvSpPr>
          <p:spPr>
            <a:xfrm>
              <a:off x="8244534" y="4036122"/>
              <a:ext cx="56019" cy="68908"/>
            </a:xfrm>
            <a:custGeom>
              <a:avLst/>
              <a:gdLst/>
              <a:ahLst/>
              <a:cxnLst/>
              <a:rect l="l" t="t" r="r" b="b"/>
              <a:pathLst>
                <a:path w="2544" h="3129" extrusionOk="0">
                  <a:moveTo>
                    <a:pt x="1272" y="0"/>
                  </a:moveTo>
                  <a:cubicBezTo>
                    <a:pt x="571" y="0"/>
                    <a:pt x="1" y="572"/>
                    <a:pt x="1" y="1271"/>
                  </a:cubicBezTo>
                  <a:lnTo>
                    <a:pt x="1" y="1857"/>
                  </a:lnTo>
                  <a:cubicBezTo>
                    <a:pt x="1" y="2557"/>
                    <a:pt x="571" y="3128"/>
                    <a:pt x="1272" y="3128"/>
                  </a:cubicBezTo>
                  <a:cubicBezTo>
                    <a:pt x="1972" y="3128"/>
                    <a:pt x="2542" y="2557"/>
                    <a:pt x="2542" y="1857"/>
                  </a:cubicBezTo>
                  <a:lnTo>
                    <a:pt x="2542" y="1271"/>
                  </a:lnTo>
                  <a:cubicBezTo>
                    <a:pt x="2543" y="570"/>
                    <a:pt x="1972"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6367;p63">
              <a:extLst>
                <a:ext uri="{FF2B5EF4-FFF2-40B4-BE49-F238E27FC236}">
                  <a16:creationId xmlns:a16="http://schemas.microsoft.com/office/drawing/2014/main" id="{FF702297-82C0-458D-9941-A4567994FD78}"/>
                </a:ext>
              </a:extLst>
            </p:cNvPr>
            <p:cNvSpPr/>
            <p:nvPr/>
          </p:nvSpPr>
          <p:spPr>
            <a:xfrm>
              <a:off x="8080419" y="4054773"/>
              <a:ext cx="18695" cy="31580"/>
            </a:xfrm>
            <a:custGeom>
              <a:avLst/>
              <a:gdLst/>
              <a:ahLst/>
              <a:cxnLst/>
              <a:rect l="l" t="t" r="r" b="b"/>
              <a:pathLst>
                <a:path w="849" h="1434" extrusionOk="0">
                  <a:moveTo>
                    <a:pt x="425" y="1"/>
                  </a:moveTo>
                  <a:cubicBezTo>
                    <a:pt x="191" y="1"/>
                    <a:pt x="1" y="192"/>
                    <a:pt x="1" y="424"/>
                  </a:cubicBezTo>
                  <a:lnTo>
                    <a:pt x="1" y="1010"/>
                  </a:lnTo>
                  <a:cubicBezTo>
                    <a:pt x="1" y="1243"/>
                    <a:pt x="191" y="1434"/>
                    <a:pt x="425" y="1434"/>
                  </a:cubicBezTo>
                  <a:cubicBezTo>
                    <a:pt x="657" y="1434"/>
                    <a:pt x="848" y="1243"/>
                    <a:pt x="848" y="1010"/>
                  </a:cubicBezTo>
                  <a:lnTo>
                    <a:pt x="848" y="424"/>
                  </a:lnTo>
                  <a:cubicBezTo>
                    <a:pt x="848" y="190"/>
                    <a:pt x="657" y="1"/>
                    <a:pt x="425"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6368;p63">
              <a:extLst>
                <a:ext uri="{FF2B5EF4-FFF2-40B4-BE49-F238E27FC236}">
                  <a16:creationId xmlns:a16="http://schemas.microsoft.com/office/drawing/2014/main" id="{2B2AE180-E62E-4B0A-99DC-AF51F980AB17}"/>
                </a:ext>
              </a:extLst>
            </p:cNvPr>
            <p:cNvSpPr/>
            <p:nvPr/>
          </p:nvSpPr>
          <p:spPr>
            <a:xfrm>
              <a:off x="8263207" y="4054773"/>
              <a:ext cx="18673" cy="31580"/>
            </a:xfrm>
            <a:custGeom>
              <a:avLst/>
              <a:gdLst/>
              <a:ahLst/>
              <a:cxnLst/>
              <a:rect l="l" t="t" r="r" b="b"/>
              <a:pathLst>
                <a:path w="848" h="1434" extrusionOk="0">
                  <a:moveTo>
                    <a:pt x="424" y="1"/>
                  </a:moveTo>
                  <a:cubicBezTo>
                    <a:pt x="190" y="1"/>
                    <a:pt x="0" y="192"/>
                    <a:pt x="0" y="424"/>
                  </a:cubicBezTo>
                  <a:lnTo>
                    <a:pt x="0" y="1010"/>
                  </a:lnTo>
                  <a:cubicBezTo>
                    <a:pt x="0" y="1243"/>
                    <a:pt x="190" y="1434"/>
                    <a:pt x="424" y="1434"/>
                  </a:cubicBezTo>
                  <a:cubicBezTo>
                    <a:pt x="657" y="1434"/>
                    <a:pt x="848" y="1243"/>
                    <a:pt x="848" y="1010"/>
                  </a:cubicBezTo>
                  <a:lnTo>
                    <a:pt x="848" y="424"/>
                  </a:lnTo>
                  <a:cubicBezTo>
                    <a:pt x="848" y="190"/>
                    <a:pt x="657" y="1"/>
                    <a:pt x="42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77" name="Google Shape;6379;p63">
            <a:extLst>
              <a:ext uri="{FF2B5EF4-FFF2-40B4-BE49-F238E27FC236}">
                <a16:creationId xmlns:a16="http://schemas.microsoft.com/office/drawing/2014/main" id="{BBCA0617-E193-4BB6-90FF-15FA6BBDF3AD}"/>
              </a:ext>
            </a:extLst>
          </p:cNvPr>
          <p:cNvGrpSpPr/>
          <p:nvPr/>
        </p:nvGrpSpPr>
        <p:grpSpPr>
          <a:xfrm>
            <a:off x="6858000" y="3872518"/>
            <a:ext cx="1139105" cy="1056587"/>
            <a:chOff x="5948938" y="3901450"/>
            <a:chExt cx="707675" cy="702050"/>
          </a:xfrm>
        </p:grpSpPr>
        <p:sp>
          <p:nvSpPr>
            <p:cNvPr id="78" name="Google Shape;6380;p63">
              <a:extLst>
                <a:ext uri="{FF2B5EF4-FFF2-40B4-BE49-F238E27FC236}">
                  <a16:creationId xmlns:a16="http://schemas.microsoft.com/office/drawing/2014/main" id="{3693E33D-D7BE-46A7-BBDA-2F986F02391A}"/>
                </a:ext>
              </a:extLst>
            </p:cNvPr>
            <p:cNvSpPr/>
            <p:nvPr/>
          </p:nvSpPr>
          <p:spPr>
            <a:xfrm>
              <a:off x="6085388" y="3901450"/>
              <a:ext cx="447775" cy="701725"/>
            </a:xfrm>
            <a:custGeom>
              <a:avLst/>
              <a:gdLst/>
              <a:ahLst/>
              <a:cxnLst/>
              <a:rect l="l" t="t" r="r" b="b"/>
              <a:pathLst>
                <a:path w="17911" h="28069" extrusionOk="0">
                  <a:moveTo>
                    <a:pt x="3911" y="1"/>
                  </a:moveTo>
                  <a:lnTo>
                    <a:pt x="0" y="2216"/>
                  </a:lnTo>
                  <a:lnTo>
                    <a:pt x="0" y="7148"/>
                  </a:lnTo>
                  <a:lnTo>
                    <a:pt x="3911" y="7148"/>
                  </a:lnTo>
                  <a:cubicBezTo>
                    <a:pt x="7690" y="7148"/>
                    <a:pt x="10764" y="10237"/>
                    <a:pt x="10764" y="14035"/>
                  </a:cubicBezTo>
                  <a:cubicBezTo>
                    <a:pt x="10764" y="17832"/>
                    <a:pt x="7690" y="20922"/>
                    <a:pt x="3911" y="20922"/>
                  </a:cubicBezTo>
                  <a:lnTo>
                    <a:pt x="0" y="20922"/>
                  </a:lnTo>
                  <a:lnTo>
                    <a:pt x="0" y="24556"/>
                  </a:lnTo>
                  <a:lnTo>
                    <a:pt x="1695" y="28069"/>
                  </a:lnTo>
                  <a:lnTo>
                    <a:pt x="3911" y="28069"/>
                  </a:lnTo>
                  <a:cubicBezTo>
                    <a:pt x="11634" y="28069"/>
                    <a:pt x="17911" y="21769"/>
                    <a:pt x="17911" y="14029"/>
                  </a:cubicBezTo>
                  <a:cubicBezTo>
                    <a:pt x="17911" y="6288"/>
                    <a:pt x="11634" y="1"/>
                    <a:pt x="3911" y="1"/>
                  </a:cubicBezTo>
                  <a:close/>
                </a:path>
              </a:pathLst>
            </a:custGeom>
            <a:solidFill>
              <a:schemeClr val="tx2">
                <a:lumMod val="5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6381;p63">
              <a:extLst>
                <a:ext uri="{FF2B5EF4-FFF2-40B4-BE49-F238E27FC236}">
                  <a16:creationId xmlns:a16="http://schemas.microsoft.com/office/drawing/2014/main" id="{2F2CB131-EEFD-4BC9-9D56-6B559F556CC8}"/>
                </a:ext>
              </a:extLst>
            </p:cNvPr>
            <p:cNvSpPr/>
            <p:nvPr/>
          </p:nvSpPr>
          <p:spPr>
            <a:xfrm>
              <a:off x="5948938" y="3901450"/>
              <a:ext cx="234250" cy="702025"/>
            </a:xfrm>
            <a:custGeom>
              <a:avLst/>
              <a:gdLst/>
              <a:ahLst/>
              <a:cxnLst/>
              <a:rect l="l" t="t" r="r" b="b"/>
              <a:pathLst>
                <a:path w="9370" h="28081" extrusionOk="0">
                  <a:moveTo>
                    <a:pt x="3577" y="1"/>
                  </a:moveTo>
                  <a:cubicBezTo>
                    <a:pt x="1600" y="1"/>
                    <a:pt x="0" y="1601"/>
                    <a:pt x="0" y="3577"/>
                  </a:cubicBezTo>
                  <a:lnTo>
                    <a:pt x="0" y="24504"/>
                  </a:lnTo>
                  <a:cubicBezTo>
                    <a:pt x="0" y="26480"/>
                    <a:pt x="1600" y="28080"/>
                    <a:pt x="3577" y="28080"/>
                  </a:cubicBezTo>
                  <a:lnTo>
                    <a:pt x="9369" y="28080"/>
                  </a:lnTo>
                  <a:cubicBezTo>
                    <a:pt x="7950" y="26661"/>
                    <a:pt x="7153" y="24735"/>
                    <a:pt x="7153" y="22730"/>
                  </a:cubicBezTo>
                  <a:lnTo>
                    <a:pt x="7153" y="5351"/>
                  </a:lnTo>
                  <a:cubicBezTo>
                    <a:pt x="7153" y="3346"/>
                    <a:pt x="7950" y="1418"/>
                    <a:pt x="9369" y="1"/>
                  </a:cubicBezTo>
                  <a:close/>
                </a:path>
              </a:pathLst>
            </a:custGeom>
            <a:solidFill>
              <a:schemeClr val="tx2">
                <a:lumMod val="5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6382;p63">
              <a:extLst>
                <a:ext uri="{FF2B5EF4-FFF2-40B4-BE49-F238E27FC236}">
                  <a16:creationId xmlns:a16="http://schemas.microsoft.com/office/drawing/2014/main" id="{A78AFE32-2025-44BB-AB2D-49EE6E5FCA03}"/>
                </a:ext>
              </a:extLst>
            </p:cNvPr>
            <p:cNvSpPr/>
            <p:nvPr/>
          </p:nvSpPr>
          <p:spPr>
            <a:xfrm>
              <a:off x="6031013" y="4002725"/>
              <a:ext cx="83075" cy="66075"/>
            </a:xfrm>
            <a:custGeom>
              <a:avLst/>
              <a:gdLst/>
              <a:ahLst/>
              <a:cxnLst/>
              <a:rect l="l" t="t" r="r" b="b"/>
              <a:pathLst>
                <a:path w="3323" h="2643" extrusionOk="0">
                  <a:moveTo>
                    <a:pt x="1662" y="0"/>
                  </a:moveTo>
                  <a:cubicBezTo>
                    <a:pt x="745" y="0"/>
                    <a:pt x="1" y="592"/>
                    <a:pt x="1" y="1322"/>
                  </a:cubicBezTo>
                  <a:cubicBezTo>
                    <a:pt x="1" y="2051"/>
                    <a:pt x="745" y="2643"/>
                    <a:pt x="1662" y="2643"/>
                  </a:cubicBezTo>
                  <a:cubicBezTo>
                    <a:pt x="2579" y="2643"/>
                    <a:pt x="3323" y="2051"/>
                    <a:pt x="3323" y="1322"/>
                  </a:cubicBezTo>
                  <a:cubicBezTo>
                    <a:pt x="3323" y="592"/>
                    <a:pt x="2579" y="0"/>
                    <a:pt x="1662"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6383;p63">
              <a:extLst>
                <a:ext uri="{FF2B5EF4-FFF2-40B4-BE49-F238E27FC236}">
                  <a16:creationId xmlns:a16="http://schemas.microsoft.com/office/drawing/2014/main" id="{FB9290BD-5FEA-4E9B-A648-5F0C1EE2D58D}"/>
                </a:ext>
              </a:extLst>
            </p:cNvPr>
            <p:cNvSpPr/>
            <p:nvPr/>
          </p:nvSpPr>
          <p:spPr>
            <a:xfrm>
              <a:off x="6255713" y="4002725"/>
              <a:ext cx="83100" cy="66075"/>
            </a:xfrm>
            <a:custGeom>
              <a:avLst/>
              <a:gdLst/>
              <a:ahLst/>
              <a:cxnLst/>
              <a:rect l="l" t="t" r="r" b="b"/>
              <a:pathLst>
                <a:path w="3324" h="2643" extrusionOk="0">
                  <a:moveTo>
                    <a:pt x="1661" y="0"/>
                  </a:moveTo>
                  <a:cubicBezTo>
                    <a:pt x="745" y="0"/>
                    <a:pt x="1" y="592"/>
                    <a:pt x="1" y="1322"/>
                  </a:cubicBezTo>
                  <a:cubicBezTo>
                    <a:pt x="1" y="2051"/>
                    <a:pt x="745" y="2643"/>
                    <a:pt x="1661" y="2643"/>
                  </a:cubicBezTo>
                  <a:cubicBezTo>
                    <a:pt x="2579" y="2643"/>
                    <a:pt x="3323" y="2051"/>
                    <a:pt x="3323" y="1322"/>
                  </a:cubicBezTo>
                  <a:cubicBezTo>
                    <a:pt x="3323" y="592"/>
                    <a:pt x="2579" y="0"/>
                    <a:pt x="1661"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6384;p63">
              <a:extLst>
                <a:ext uri="{FF2B5EF4-FFF2-40B4-BE49-F238E27FC236}">
                  <a16:creationId xmlns:a16="http://schemas.microsoft.com/office/drawing/2014/main" id="{661FA97A-22C8-4D1D-93A2-1101C3E299E3}"/>
                </a:ext>
              </a:extLst>
            </p:cNvPr>
            <p:cNvSpPr/>
            <p:nvPr/>
          </p:nvSpPr>
          <p:spPr>
            <a:xfrm>
              <a:off x="6086088" y="3976475"/>
              <a:ext cx="21225" cy="38150"/>
            </a:xfrm>
            <a:custGeom>
              <a:avLst/>
              <a:gdLst/>
              <a:ahLst/>
              <a:cxnLst/>
              <a:rect l="l" t="t" r="r" b="b"/>
              <a:pathLst>
                <a:path w="849" h="1526" extrusionOk="0">
                  <a:moveTo>
                    <a:pt x="425" y="0"/>
                  </a:moveTo>
                  <a:cubicBezTo>
                    <a:pt x="193" y="0"/>
                    <a:pt x="1" y="191"/>
                    <a:pt x="1" y="424"/>
                  </a:cubicBezTo>
                  <a:lnTo>
                    <a:pt x="1" y="1102"/>
                  </a:lnTo>
                  <a:cubicBezTo>
                    <a:pt x="1" y="1333"/>
                    <a:pt x="193" y="1526"/>
                    <a:pt x="425" y="1526"/>
                  </a:cubicBezTo>
                  <a:cubicBezTo>
                    <a:pt x="657" y="1526"/>
                    <a:pt x="848" y="1333"/>
                    <a:pt x="848" y="1102"/>
                  </a:cubicBezTo>
                  <a:lnTo>
                    <a:pt x="848" y="424"/>
                  </a:lnTo>
                  <a:cubicBezTo>
                    <a:pt x="848" y="184"/>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6385;p63">
              <a:extLst>
                <a:ext uri="{FF2B5EF4-FFF2-40B4-BE49-F238E27FC236}">
                  <a16:creationId xmlns:a16="http://schemas.microsoft.com/office/drawing/2014/main" id="{9CE976AC-C144-46E8-AB45-C3FC1864EFC9}"/>
                </a:ext>
              </a:extLst>
            </p:cNvPr>
            <p:cNvSpPr/>
            <p:nvPr/>
          </p:nvSpPr>
          <p:spPr>
            <a:xfrm>
              <a:off x="6262513" y="3976475"/>
              <a:ext cx="21200" cy="38150"/>
            </a:xfrm>
            <a:custGeom>
              <a:avLst/>
              <a:gdLst/>
              <a:ahLst/>
              <a:cxnLst/>
              <a:rect l="l" t="t" r="r" b="b"/>
              <a:pathLst>
                <a:path w="848" h="1526" extrusionOk="0">
                  <a:moveTo>
                    <a:pt x="424" y="0"/>
                  </a:moveTo>
                  <a:cubicBezTo>
                    <a:pt x="193" y="0"/>
                    <a:pt x="0" y="191"/>
                    <a:pt x="0" y="424"/>
                  </a:cubicBezTo>
                  <a:lnTo>
                    <a:pt x="0" y="1102"/>
                  </a:lnTo>
                  <a:cubicBezTo>
                    <a:pt x="0" y="1333"/>
                    <a:pt x="193" y="1526"/>
                    <a:pt x="424" y="1526"/>
                  </a:cubicBezTo>
                  <a:cubicBezTo>
                    <a:pt x="655" y="1526"/>
                    <a:pt x="848" y="1333"/>
                    <a:pt x="848" y="1102"/>
                  </a:cubicBezTo>
                  <a:lnTo>
                    <a:pt x="848" y="424"/>
                  </a:lnTo>
                  <a:cubicBezTo>
                    <a:pt x="848" y="184"/>
                    <a:pt x="655"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6386;p63">
              <a:extLst>
                <a:ext uri="{FF2B5EF4-FFF2-40B4-BE49-F238E27FC236}">
                  <a16:creationId xmlns:a16="http://schemas.microsoft.com/office/drawing/2014/main" id="{F11E6093-93F3-480A-B170-49731001ABB7}"/>
                </a:ext>
              </a:extLst>
            </p:cNvPr>
            <p:cNvSpPr/>
            <p:nvPr/>
          </p:nvSpPr>
          <p:spPr>
            <a:xfrm>
              <a:off x="6149763" y="3992750"/>
              <a:ext cx="70250" cy="31825"/>
            </a:xfrm>
            <a:custGeom>
              <a:avLst/>
              <a:gdLst/>
              <a:ahLst/>
              <a:cxnLst/>
              <a:rect l="l" t="t" r="r" b="b"/>
              <a:pathLst>
                <a:path w="2810" h="1273" extrusionOk="0">
                  <a:moveTo>
                    <a:pt x="474" y="1"/>
                  </a:moveTo>
                  <a:cubicBezTo>
                    <a:pt x="374" y="1"/>
                    <a:pt x="273" y="35"/>
                    <a:pt x="193" y="105"/>
                  </a:cubicBezTo>
                  <a:cubicBezTo>
                    <a:pt x="16" y="257"/>
                    <a:pt x="0" y="528"/>
                    <a:pt x="153" y="704"/>
                  </a:cubicBezTo>
                  <a:cubicBezTo>
                    <a:pt x="483" y="1083"/>
                    <a:pt x="942" y="1272"/>
                    <a:pt x="1402" y="1272"/>
                  </a:cubicBezTo>
                  <a:cubicBezTo>
                    <a:pt x="1861" y="1272"/>
                    <a:pt x="2320" y="1083"/>
                    <a:pt x="2650" y="704"/>
                  </a:cubicBezTo>
                  <a:cubicBezTo>
                    <a:pt x="2810" y="528"/>
                    <a:pt x="2787" y="263"/>
                    <a:pt x="2613" y="105"/>
                  </a:cubicBezTo>
                  <a:cubicBezTo>
                    <a:pt x="2532" y="35"/>
                    <a:pt x="2431" y="1"/>
                    <a:pt x="2331" y="1"/>
                  </a:cubicBezTo>
                  <a:cubicBezTo>
                    <a:pt x="2213" y="1"/>
                    <a:pt x="2095" y="49"/>
                    <a:pt x="2013" y="144"/>
                  </a:cubicBezTo>
                  <a:cubicBezTo>
                    <a:pt x="1852" y="330"/>
                    <a:pt x="1627" y="424"/>
                    <a:pt x="1403" y="424"/>
                  </a:cubicBezTo>
                  <a:cubicBezTo>
                    <a:pt x="1178" y="424"/>
                    <a:pt x="953" y="330"/>
                    <a:pt x="792" y="144"/>
                  </a:cubicBezTo>
                  <a:cubicBezTo>
                    <a:pt x="709" y="49"/>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6387;p63">
              <a:extLst>
                <a:ext uri="{FF2B5EF4-FFF2-40B4-BE49-F238E27FC236}">
                  <a16:creationId xmlns:a16="http://schemas.microsoft.com/office/drawing/2014/main" id="{187CA042-57C1-4C0D-A9E5-CDA164CFFA15}"/>
                </a:ext>
              </a:extLst>
            </p:cNvPr>
            <p:cNvSpPr/>
            <p:nvPr/>
          </p:nvSpPr>
          <p:spPr>
            <a:xfrm>
              <a:off x="6438238" y="4392600"/>
              <a:ext cx="218375" cy="210900"/>
            </a:xfrm>
            <a:custGeom>
              <a:avLst/>
              <a:gdLst/>
              <a:ahLst/>
              <a:cxnLst/>
              <a:rect l="l" t="t" r="r" b="b"/>
              <a:pathLst>
                <a:path w="8735" h="8436" extrusionOk="0">
                  <a:moveTo>
                    <a:pt x="5349" y="1"/>
                  </a:moveTo>
                  <a:cubicBezTo>
                    <a:pt x="5248" y="1"/>
                    <a:pt x="5147" y="6"/>
                    <a:pt x="5045" y="16"/>
                  </a:cubicBezTo>
                  <a:lnTo>
                    <a:pt x="3497" y="168"/>
                  </a:lnTo>
                  <a:lnTo>
                    <a:pt x="242" y="3423"/>
                  </a:lnTo>
                  <a:lnTo>
                    <a:pt x="90" y="4971"/>
                  </a:lnTo>
                  <a:cubicBezTo>
                    <a:pt x="1" y="5863"/>
                    <a:pt x="317" y="6755"/>
                    <a:pt x="953" y="7389"/>
                  </a:cubicBezTo>
                  <a:lnTo>
                    <a:pt x="1326" y="7762"/>
                  </a:lnTo>
                  <a:cubicBezTo>
                    <a:pt x="1775" y="8211"/>
                    <a:pt x="2364" y="8435"/>
                    <a:pt x="2953" y="8435"/>
                  </a:cubicBezTo>
                  <a:cubicBezTo>
                    <a:pt x="3542" y="8435"/>
                    <a:pt x="4131" y="8211"/>
                    <a:pt x="4581" y="7762"/>
                  </a:cubicBezTo>
                  <a:lnTo>
                    <a:pt x="7837" y="4508"/>
                  </a:lnTo>
                  <a:cubicBezTo>
                    <a:pt x="8735" y="3608"/>
                    <a:pt x="8735" y="2152"/>
                    <a:pt x="7837" y="1253"/>
                  </a:cubicBezTo>
                  <a:lnTo>
                    <a:pt x="7464" y="879"/>
                  </a:lnTo>
                  <a:cubicBezTo>
                    <a:pt x="6897" y="313"/>
                    <a:pt x="6136" y="1"/>
                    <a:pt x="5349" y="1"/>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6388;p63">
              <a:extLst>
                <a:ext uri="{FF2B5EF4-FFF2-40B4-BE49-F238E27FC236}">
                  <a16:creationId xmlns:a16="http://schemas.microsoft.com/office/drawing/2014/main" id="{7DD9B484-113C-4A55-ADCE-3E827A074FD2}"/>
                </a:ext>
              </a:extLst>
            </p:cNvPr>
            <p:cNvSpPr/>
            <p:nvPr/>
          </p:nvSpPr>
          <p:spPr>
            <a:xfrm>
              <a:off x="6367613" y="4325725"/>
              <a:ext cx="266600" cy="260950"/>
            </a:xfrm>
            <a:custGeom>
              <a:avLst/>
              <a:gdLst/>
              <a:ahLst/>
              <a:cxnLst/>
              <a:rect l="l" t="t" r="r" b="b"/>
              <a:pathLst>
                <a:path w="10664" h="10438" extrusionOk="0">
                  <a:moveTo>
                    <a:pt x="5782" y="0"/>
                  </a:moveTo>
                  <a:cubicBezTo>
                    <a:pt x="5193" y="0"/>
                    <a:pt x="4604" y="224"/>
                    <a:pt x="4154" y="673"/>
                  </a:cubicBezTo>
                  <a:lnTo>
                    <a:pt x="898" y="3928"/>
                  </a:lnTo>
                  <a:cubicBezTo>
                    <a:pt x="0" y="4826"/>
                    <a:pt x="0" y="6283"/>
                    <a:pt x="898" y="7183"/>
                  </a:cubicBezTo>
                  <a:lnTo>
                    <a:pt x="4154" y="10437"/>
                  </a:lnTo>
                  <a:cubicBezTo>
                    <a:pt x="3254" y="9538"/>
                    <a:pt x="3254" y="8074"/>
                    <a:pt x="4154" y="7183"/>
                  </a:cubicBezTo>
                  <a:lnTo>
                    <a:pt x="7409" y="3928"/>
                  </a:lnTo>
                  <a:cubicBezTo>
                    <a:pt x="7858" y="3479"/>
                    <a:pt x="8447" y="3255"/>
                    <a:pt x="9036" y="3255"/>
                  </a:cubicBezTo>
                  <a:cubicBezTo>
                    <a:pt x="9625" y="3255"/>
                    <a:pt x="10214" y="3479"/>
                    <a:pt x="10664" y="3928"/>
                  </a:cubicBezTo>
                  <a:lnTo>
                    <a:pt x="7409" y="673"/>
                  </a:lnTo>
                  <a:cubicBezTo>
                    <a:pt x="6960" y="224"/>
                    <a:pt x="6371" y="0"/>
                    <a:pt x="5782" y="0"/>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6389;p63">
              <a:extLst>
                <a:ext uri="{FF2B5EF4-FFF2-40B4-BE49-F238E27FC236}">
                  <a16:creationId xmlns:a16="http://schemas.microsoft.com/office/drawing/2014/main" id="{32BF5554-C452-44A3-9B1C-9C19BC22022C}"/>
                </a:ext>
              </a:extLst>
            </p:cNvPr>
            <p:cNvSpPr/>
            <p:nvPr/>
          </p:nvSpPr>
          <p:spPr>
            <a:xfrm>
              <a:off x="6497563" y="4450200"/>
              <a:ext cx="28825" cy="28850"/>
            </a:xfrm>
            <a:custGeom>
              <a:avLst/>
              <a:gdLst/>
              <a:ahLst/>
              <a:cxnLst/>
              <a:rect l="l" t="t" r="r" b="b"/>
              <a:pathLst>
                <a:path w="1153" h="1154" extrusionOk="0">
                  <a:moveTo>
                    <a:pt x="576" y="0"/>
                  </a:moveTo>
                  <a:cubicBezTo>
                    <a:pt x="259" y="0"/>
                    <a:pt x="0" y="259"/>
                    <a:pt x="0" y="578"/>
                  </a:cubicBezTo>
                  <a:cubicBezTo>
                    <a:pt x="0" y="895"/>
                    <a:pt x="259" y="1154"/>
                    <a:pt x="576" y="1154"/>
                  </a:cubicBezTo>
                  <a:cubicBezTo>
                    <a:pt x="895" y="1154"/>
                    <a:pt x="1152" y="895"/>
                    <a:pt x="1152" y="578"/>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6390;p63">
              <a:extLst>
                <a:ext uri="{FF2B5EF4-FFF2-40B4-BE49-F238E27FC236}">
                  <a16:creationId xmlns:a16="http://schemas.microsoft.com/office/drawing/2014/main" id="{B28E7D27-AE0F-49EA-A263-F63B9B9D3D51}"/>
                </a:ext>
              </a:extLst>
            </p:cNvPr>
            <p:cNvSpPr/>
            <p:nvPr/>
          </p:nvSpPr>
          <p:spPr>
            <a:xfrm>
              <a:off x="6497563" y="4368675"/>
              <a:ext cx="28825" cy="28875"/>
            </a:xfrm>
            <a:custGeom>
              <a:avLst/>
              <a:gdLst/>
              <a:ahLst/>
              <a:cxnLst/>
              <a:rect l="l" t="t" r="r" b="b"/>
              <a:pathLst>
                <a:path w="1153" h="1155" extrusionOk="0">
                  <a:moveTo>
                    <a:pt x="576" y="1"/>
                  </a:moveTo>
                  <a:cubicBezTo>
                    <a:pt x="259" y="1"/>
                    <a:pt x="0" y="259"/>
                    <a:pt x="0" y="577"/>
                  </a:cubicBezTo>
                  <a:cubicBezTo>
                    <a:pt x="0" y="896"/>
                    <a:pt x="259" y="1154"/>
                    <a:pt x="576" y="1154"/>
                  </a:cubicBezTo>
                  <a:cubicBezTo>
                    <a:pt x="895" y="1154"/>
                    <a:pt x="1152" y="896"/>
                    <a:pt x="1152" y="577"/>
                  </a:cubicBezTo>
                  <a:cubicBezTo>
                    <a:pt x="1152" y="259"/>
                    <a:pt x="895" y="1"/>
                    <a:pt x="576" y="1"/>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6391;p63">
              <a:extLst>
                <a:ext uri="{FF2B5EF4-FFF2-40B4-BE49-F238E27FC236}">
                  <a16:creationId xmlns:a16="http://schemas.microsoft.com/office/drawing/2014/main" id="{AAA78880-D63D-444A-B1FE-99A402F76626}"/>
                </a:ext>
              </a:extLst>
            </p:cNvPr>
            <p:cNvSpPr/>
            <p:nvPr/>
          </p:nvSpPr>
          <p:spPr>
            <a:xfrm>
              <a:off x="6416188" y="4450200"/>
              <a:ext cx="28825" cy="28850"/>
            </a:xfrm>
            <a:custGeom>
              <a:avLst/>
              <a:gdLst/>
              <a:ahLst/>
              <a:cxnLst/>
              <a:rect l="l" t="t" r="r" b="b"/>
              <a:pathLst>
                <a:path w="1153" h="1154" extrusionOk="0">
                  <a:moveTo>
                    <a:pt x="577" y="0"/>
                  </a:moveTo>
                  <a:cubicBezTo>
                    <a:pt x="258" y="0"/>
                    <a:pt x="1" y="259"/>
                    <a:pt x="1" y="578"/>
                  </a:cubicBezTo>
                  <a:cubicBezTo>
                    <a:pt x="1" y="895"/>
                    <a:pt x="258" y="1154"/>
                    <a:pt x="577" y="1154"/>
                  </a:cubicBezTo>
                  <a:cubicBezTo>
                    <a:pt x="896" y="1154"/>
                    <a:pt x="1153" y="895"/>
                    <a:pt x="1153" y="578"/>
                  </a:cubicBezTo>
                  <a:cubicBezTo>
                    <a:pt x="1153" y="259"/>
                    <a:pt x="896" y="0"/>
                    <a:pt x="577"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6392;p63">
              <a:extLst>
                <a:ext uri="{FF2B5EF4-FFF2-40B4-BE49-F238E27FC236}">
                  <a16:creationId xmlns:a16="http://schemas.microsoft.com/office/drawing/2014/main" id="{DE7F5CF2-F583-4533-A8D5-F82B758465BA}"/>
                </a:ext>
              </a:extLst>
            </p:cNvPr>
            <p:cNvSpPr/>
            <p:nvPr/>
          </p:nvSpPr>
          <p:spPr>
            <a:xfrm>
              <a:off x="6497563" y="4531525"/>
              <a:ext cx="28825" cy="28850"/>
            </a:xfrm>
            <a:custGeom>
              <a:avLst/>
              <a:gdLst/>
              <a:ahLst/>
              <a:cxnLst/>
              <a:rect l="l" t="t" r="r" b="b"/>
              <a:pathLst>
                <a:path w="1153" h="1154" extrusionOk="0">
                  <a:moveTo>
                    <a:pt x="576" y="0"/>
                  </a:moveTo>
                  <a:cubicBezTo>
                    <a:pt x="259" y="0"/>
                    <a:pt x="0" y="259"/>
                    <a:pt x="0" y="576"/>
                  </a:cubicBezTo>
                  <a:cubicBezTo>
                    <a:pt x="0" y="895"/>
                    <a:pt x="259" y="1154"/>
                    <a:pt x="576" y="1154"/>
                  </a:cubicBezTo>
                  <a:cubicBezTo>
                    <a:pt x="895" y="1154"/>
                    <a:pt x="1152" y="895"/>
                    <a:pt x="1152" y="576"/>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fltVal val="0"/>
                                          </p:val>
                                        </p:tav>
                                        <p:tav tm="100000">
                                          <p:val>
                                            <p:strVal val="#ppt_w"/>
                                          </p:val>
                                        </p:tav>
                                      </p:tavLst>
                                    </p:anim>
                                    <p:anim calcmode="lin" valueType="num">
                                      <p:cBhvr>
                                        <p:cTn id="8" dur="1000" fill="hold"/>
                                        <p:tgtEl>
                                          <p:spTgt spid="34"/>
                                        </p:tgtEl>
                                        <p:attrNameLst>
                                          <p:attrName>ppt_h</p:attrName>
                                        </p:attrNameLst>
                                      </p:cBhvr>
                                      <p:tavLst>
                                        <p:tav tm="0">
                                          <p:val>
                                            <p:fltVal val="0"/>
                                          </p:val>
                                        </p:tav>
                                        <p:tav tm="100000">
                                          <p:val>
                                            <p:strVal val="#ppt_h"/>
                                          </p:val>
                                        </p:tav>
                                      </p:tavLst>
                                    </p:anim>
                                    <p:anim calcmode="lin" valueType="num">
                                      <p:cBhvr>
                                        <p:cTn id="9" dur="1000" fill="hold"/>
                                        <p:tgtEl>
                                          <p:spTgt spid="34"/>
                                        </p:tgtEl>
                                        <p:attrNameLst>
                                          <p:attrName>style.rotation</p:attrName>
                                        </p:attrNameLst>
                                      </p:cBhvr>
                                      <p:tavLst>
                                        <p:tav tm="0">
                                          <p:val>
                                            <p:fltVal val="90"/>
                                          </p:val>
                                        </p:tav>
                                        <p:tav tm="100000">
                                          <p:val>
                                            <p:fltVal val="0"/>
                                          </p:val>
                                        </p:tav>
                                      </p:tavLst>
                                    </p:anim>
                                    <p:animEffect transition="in" filter="fade">
                                      <p:cBhvr>
                                        <p:cTn id="10" dur="1000"/>
                                        <p:tgtEl>
                                          <p:spTgt spid="3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1000" fill="hold"/>
                                        <p:tgtEl>
                                          <p:spTgt spid="32"/>
                                        </p:tgtEl>
                                        <p:attrNameLst>
                                          <p:attrName>ppt_w</p:attrName>
                                        </p:attrNameLst>
                                      </p:cBhvr>
                                      <p:tavLst>
                                        <p:tav tm="0">
                                          <p:val>
                                            <p:fltVal val="0"/>
                                          </p:val>
                                        </p:tav>
                                        <p:tav tm="100000">
                                          <p:val>
                                            <p:strVal val="#ppt_w"/>
                                          </p:val>
                                        </p:tav>
                                      </p:tavLst>
                                    </p:anim>
                                    <p:anim calcmode="lin" valueType="num">
                                      <p:cBhvr>
                                        <p:cTn id="14" dur="1000" fill="hold"/>
                                        <p:tgtEl>
                                          <p:spTgt spid="32"/>
                                        </p:tgtEl>
                                        <p:attrNameLst>
                                          <p:attrName>ppt_h</p:attrName>
                                        </p:attrNameLst>
                                      </p:cBhvr>
                                      <p:tavLst>
                                        <p:tav tm="0">
                                          <p:val>
                                            <p:fltVal val="0"/>
                                          </p:val>
                                        </p:tav>
                                        <p:tav tm="100000">
                                          <p:val>
                                            <p:strVal val="#ppt_h"/>
                                          </p:val>
                                        </p:tav>
                                      </p:tavLst>
                                    </p:anim>
                                    <p:anim calcmode="lin" valueType="num">
                                      <p:cBhvr>
                                        <p:cTn id="15" dur="1000" fill="hold"/>
                                        <p:tgtEl>
                                          <p:spTgt spid="32"/>
                                        </p:tgtEl>
                                        <p:attrNameLst>
                                          <p:attrName>style.rotation</p:attrName>
                                        </p:attrNameLst>
                                      </p:cBhvr>
                                      <p:tavLst>
                                        <p:tav tm="0">
                                          <p:val>
                                            <p:fltVal val="90"/>
                                          </p:val>
                                        </p:tav>
                                        <p:tav tm="100000">
                                          <p:val>
                                            <p:fltVal val="0"/>
                                          </p:val>
                                        </p:tav>
                                      </p:tavLst>
                                    </p:anim>
                                    <p:animEffect transition="in" filter="fade">
                                      <p:cBhvr>
                                        <p:cTn id="16" dur="1000"/>
                                        <p:tgtEl>
                                          <p:spTgt spid="32"/>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p:cTn id="19" dur="1000" fill="hold"/>
                                        <p:tgtEl>
                                          <p:spTgt spid="31"/>
                                        </p:tgtEl>
                                        <p:attrNameLst>
                                          <p:attrName>ppt_w</p:attrName>
                                        </p:attrNameLst>
                                      </p:cBhvr>
                                      <p:tavLst>
                                        <p:tav tm="0">
                                          <p:val>
                                            <p:fltVal val="0"/>
                                          </p:val>
                                        </p:tav>
                                        <p:tav tm="100000">
                                          <p:val>
                                            <p:strVal val="#ppt_w"/>
                                          </p:val>
                                        </p:tav>
                                      </p:tavLst>
                                    </p:anim>
                                    <p:anim calcmode="lin" valueType="num">
                                      <p:cBhvr>
                                        <p:cTn id="20" dur="1000" fill="hold"/>
                                        <p:tgtEl>
                                          <p:spTgt spid="31"/>
                                        </p:tgtEl>
                                        <p:attrNameLst>
                                          <p:attrName>ppt_h</p:attrName>
                                        </p:attrNameLst>
                                      </p:cBhvr>
                                      <p:tavLst>
                                        <p:tav tm="0">
                                          <p:val>
                                            <p:fltVal val="0"/>
                                          </p:val>
                                        </p:tav>
                                        <p:tav tm="100000">
                                          <p:val>
                                            <p:strVal val="#ppt_h"/>
                                          </p:val>
                                        </p:tav>
                                      </p:tavLst>
                                    </p:anim>
                                    <p:anim calcmode="lin" valueType="num">
                                      <p:cBhvr>
                                        <p:cTn id="21" dur="1000" fill="hold"/>
                                        <p:tgtEl>
                                          <p:spTgt spid="31"/>
                                        </p:tgtEl>
                                        <p:attrNameLst>
                                          <p:attrName>style.rotation</p:attrName>
                                        </p:attrNameLst>
                                      </p:cBhvr>
                                      <p:tavLst>
                                        <p:tav tm="0">
                                          <p:val>
                                            <p:fltVal val="90"/>
                                          </p:val>
                                        </p:tav>
                                        <p:tav tm="100000">
                                          <p:val>
                                            <p:fltVal val="0"/>
                                          </p:val>
                                        </p:tav>
                                      </p:tavLst>
                                    </p:anim>
                                    <p:animEffect transition="in" filter="fade">
                                      <p:cBhvr>
                                        <p:cTn id="22" dur="1000"/>
                                        <p:tgtEl>
                                          <p:spTgt spid="31"/>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p:cTn id="25" dur="1000" fill="hold"/>
                                        <p:tgtEl>
                                          <p:spTgt spid="33"/>
                                        </p:tgtEl>
                                        <p:attrNameLst>
                                          <p:attrName>ppt_w</p:attrName>
                                        </p:attrNameLst>
                                      </p:cBhvr>
                                      <p:tavLst>
                                        <p:tav tm="0">
                                          <p:val>
                                            <p:fltVal val="0"/>
                                          </p:val>
                                        </p:tav>
                                        <p:tav tm="100000">
                                          <p:val>
                                            <p:strVal val="#ppt_w"/>
                                          </p:val>
                                        </p:tav>
                                      </p:tavLst>
                                    </p:anim>
                                    <p:anim calcmode="lin" valueType="num">
                                      <p:cBhvr>
                                        <p:cTn id="26" dur="1000" fill="hold"/>
                                        <p:tgtEl>
                                          <p:spTgt spid="33"/>
                                        </p:tgtEl>
                                        <p:attrNameLst>
                                          <p:attrName>ppt_h</p:attrName>
                                        </p:attrNameLst>
                                      </p:cBhvr>
                                      <p:tavLst>
                                        <p:tav tm="0">
                                          <p:val>
                                            <p:fltVal val="0"/>
                                          </p:val>
                                        </p:tav>
                                        <p:tav tm="100000">
                                          <p:val>
                                            <p:strVal val="#ppt_h"/>
                                          </p:val>
                                        </p:tav>
                                      </p:tavLst>
                                    </p:anim>
                                    <p:anim calcmode="lin" valueType="num">
                                      <p:cBhvr>
                                        <p:cTn id="27" dur="1000" fill="hold"/>
                                        <p:tgtEl>
                                          <p:spTgt spid="33"/>
                                        </p:tgtEl>
                                        <p:attrNameLst>
                                          <p:attrName>style.rotation</p:attrName>
                                        </p:attrNameLst>
                                      </p:cBhvr>
                                      <p:tavLst>
                                        <p:tav tm="0">
                                          <p:val>
                                            <p:fltVal val="90"/>
                                          </p:val>
                                        </p:tav>
                                        <p:tav tm="100000">
                                          <p:val>
                                            <p:fltVal val="0"/>
                                          </p:val>
                                        </p:tav>
                                      </p:tavLst>
                                    </p:anim>
                                    <p:animEffect transition="in" filter="fade">
                                      <p:cBhvr>
                                        <p:cTn id="28" dur="1000"/>
                                        <p:tgtEl>
                                          <p:spTgt spid="33"/>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down)">
                                      <p:cBhvr>
                                        <p:cTn id="32" dur="500"/>
                                        <p:tgtEl>
                                          <p:spTgt spid="35"/>
                                        </p:tgtEl>
                                      </p:cBhvr>
                                    </p:animEffect>
                                  </p:childTnLst>
                                </p:cTn>
                              </p:par>
                              <p:par>
                                <p:cTn id="33" presetID="22" presetClass="entr" presetSubtype="4"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wipe(down)">
                                      <p:cBhvr>
                                        <p:cTn id="35" dur="500"/>
                                        <p:tgtEl>
                                          <p:spTgt spid="59"/>
                                        </p:tgtEl>
                                      </p:cBhvr>
                                    </p:animEffect>
                                  </p:childTnLst>
                                </p:cTn>
                              </p:par>
                              <p:par>
                                <p:cTn id="36" presetID="22" presetClass="entr" presetSubtype="4" fill="hold" nodeType="withEffect">
                                  <p:stCondLst>
                                    <p:cond delay="0"/>
                                  </p:stCondLst>
                                  <p:childTnLst>
                                    <p:set>
                                      <p:cBhvr>
                                        <p:cTn id="37" dur="1" fill="hold">
                                          <p:stCondLst>
                                            <p:cond delay="0"/>
                                          </p:stCondLst>
                                        </p:cTn>
                                        <p:tgtEl>
                                          <p:spTgt spid="77"/>
                                        </p:tgtEl>
                                        <p:attrNameLst>
                                          <p:attrName>style.visibility</p:attrName>
                                        </p:attrNameLst>
                                      </p:cBhvr>
                                      <p:to>
                                        <p:strVal val="visible"/>
                                      </p:to>
                                    </p:set>
                                    <p:animEffect transition="in" filter="wipe(down)">
                                      <p:cBhvr>
                                        <p:cTn id="38" dur="500"/>
                                        <p:tgtEl>
                                          <p:spTgt spid="77"/>
                                        </p:tgtEl>
                                      </p:cBhvr>
                                    </p:animEffect>
                                  </p:childTnLst>
                                </p:cTn>
                              </p:par>
                              <p:par>
                                <p:cTn id="39" presetID="22" presetClass="entr" presetSubtype="4" fill="hold" nodeType="with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wipe(down)">
                                      <p:cBhvr>
                                        <p:cTn id="41" dur="500"/>
                                        <p:tgtEl>
                                          <p:spTgt spid="47"/>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xit" presetSubtype="0" fill="hold" grpId="1" nodeType="clickEffect">
                                  <p:stCondLst>
                                    <p:cond delay="0"/>
                                  </p:stCondLst>
                                  <p:childTnLst>
                                    <p:animEffect transition="out" filter="fade">
                                      <p:cBhvr>
                                        <p:cTn id="45" dur="1000"/>
                                        <p:tgtEl>
                                          <p:spTgt spid="34"/>
                                        </p:tgtEl>
                                      </p:cBhvr>
                                    </p:animEffect>
                                    <p:anim calcmode="lin" valueType="num">
                                      <p:cBhvr>
                                        <p:cTn id="46" dur="1000"/>
                                        <p:tgtEl>
                                          <p:spTgt spid="34"/>
                                        </p:tgtEl>
                                        <p:attrNameLst>
                                          <p:attrName>ppt_x</p:attrName>
                                        </p:attrNameLst>
                                      </p:cBhvr>
                                      <p:tavLst>
                                        <p:tav tm="0">
                                          <p:val>
                                            <p:strVal val="ppt_x"/>
                                          </p:val>
                                        </p:tav>
                                        <p:tav tm="100000">
                                          <p:val>
                                            <p:strVal val="ppt_x"/>
                                          </p:val>
                                        </p:tav>
                                      </p:tavLst>
                                    </p:anim>
                                    <p:anim calcmode="lin" valueType="num">
                                      <p:cBhvr>
                                        <p:cTn id="47" dur="1000"/>
                                        <p:tgtEl>
                                          <p:spTgt spid="34"/>
                                        </p:tgtEl>
                                        <p:attrNameLst>
                                          <p:attrName>ppt_y</p:attrName>
                                        </p:attrNameLst>
                                      </p:cBhvr>
                                      <p:tavLst>
                                        <p:tav tm="0">
                                          <p:val>
                                            <p:strVal val="ppt_y"/>
                                          </p:val>
                                        </p:tav>
                                        <p:tav tm="100000">
                                          <p:val>
                                            <p:strVal val="ppt_y+.1"/>
                                          </p:val>
                                        </p:tav>
                                      </p:tavLst>
                                    </p:anim>
                                    <p:set>
                                      <p:cBhvr>
                                        <p:cTn id="48" dur="1" fill="hold">
                                          <p:stCondLst>
                                            <p:cond delay="999"/>
                                          </p:stCondLst>
                                        </p:cTn>
                                        <p:tgtEl>
                                          <p:spTgt spid="34"/>
                                        </p:tgtEl>
                                        <p:attrNameLst>
                                          <p:attrName>style.visibility</p:attrName>
                                        </p:attrNameLst>
                                      </p:cBhvr>
                                      <p:to>
                                        <p:strVal val="hidden"/>
                                      </p:to>
                                    </p:set>
                                  </p:childTnLst>
                                </p:cTn>
                              </p:par>
                              <p:par>
                                <p:cTn id="49" presetID="42" presetClass="exit" presetSubtype="0" fill="hold" grpId="1" nodeType="withEffect">
                                  <p:stCondLst>
                                    <p:cond delay="0"/>
                                  </p:stCondLst>
                                  <p:childTnLst>
                                    <p:animEffect transition="out" filter="fade">
                                      <p:cBhvr>
                                        <p:cTn id="50" dur="1000"/>
                                        <p:tgtEl>
                                          <p:spTgt spid="32"/>
                                        </p:tgtEl>
                                      </p:cBhvr>
                                    </p:animEffect>
                                    <p:anim calcmode="lin" valueType="num">
                                      <p:cBhvr>
                                        <p:cTn id="51" dur="1000"/>
                                        <p:tgtEl>
                                          <p:spTgt spid="32"/>
                                        </p:tgtEl>
                                        <p:attrNameLst>
                                          <p:attrName>ppt_x</p:attrName>
                                        </p:attrNameLst>
                                      </p:cBhvr>
                                      <p:tavLst>
                                        <p:tav tm="0">
                                          <p:val>
                                            <p:strVal val="ppt_x"/>
                                          </p:val>
                                        </p:tav>
                                        <p:tav tm="100000">
                                          <p:val>
                                            <p:strVal val="ppt_x"/>
                                          </p:val>
                                        </p:tav>
                                      </p:tavLst>
                                    </p:anim>
                                    <p:anim calcmode="lin" valueType="num">
                                      <p:cBhvr>
                                        <p:cTn id="52" dur="1000"/>
                                        <p:tgtEl>
                                          <p:spTgt spid="32"/>
                                        </p:tgtEl>
                                        <p:attrNameLst>
                                          <p:attrName>ppt_y</p:attrName>
                                        </p:attrNameLst>
                                      </p:cBhvr>
                                      <p:tavLst>
                                        <p:tav tm="0">
                                          <p:val>
                                            <p:strVal val="ppt_y"/>
                                          </p:val>
                                        </p:tav>
                                        <p:tav tm="100000">
                                          <p:val>
                                            <p:strVal val="ppt_y+.1"/>
                                          </p:val>
                                        </p:tav>
                                      </p:tavLst>
                                    </p:anim>
                                    <p:set>
                                      <p:cBhvr>
                                        <p:cTn id="53" dur="1" fill="hold">
                                          <p:stCondLst>
                                            <p:cond delay="999"/>
                                          </p:stCondLst>
                                        </p:cTn>
                                        <p:tgtEl>
                                          <p:spTgt spid="32"/>
                                        </p:tgtEl>
                                        <p:attrNameLst>
                                          <p:attrName>style.visibility</p:attrName>
                                        </p:attrNameLst>
                                      </p:cBhvr>
                                      <p:to>
                                        <p:strVal val="hidden"/>
                                      </p:to>
                                    </p:set>
                                  </p:childTnLst>
                                </p:cTn>
                              </p:par>
                              <p:par>
                                <p:cTn id="54" presetID="42" presetClass="exit" presetSubtype="0" fill="hold" nodeType="withEffect">
                                  <p:stCondLst>
                                    <p:cond delay="0"/>
                                  </p:stCondLst>
                                  <p:childTnLst>
                                    <p:animEffect transition="out" filter="fade">
                                      <p:cBhvr>
                                        <p:cTn id="55" dur="1000"/>
                                        <p:tgtEl>
                                          <p:spTgt spid="35"/>
                                        </p:tgtEl>
                                      </p:cBhvr>
                                    </p:animEffect>
                                    <p:anim calcmode="lin" valueType="num">
                                      <p:cBhvr>
                                        <p:cTn id="56" dur="1000"/>
                                        <p:tgtEl>
                                          <p:spTgt spid="35"/>
                                        </p:tgtEl>
                                        <p:attrNameLst>
                                          <p:attrName>ppt_x</p:attrName>
                                        </p:attrNameLst>
                                      </p:cBhvr>
                                      <p:tavLst>
                                        <p:tav tm="0">
                                          <p:val>
                                            <p:strVal val="ppt_x"/>
                                          </p:val>
                                        </p:tav>
                                        <p:tav tm="100000">
                                          <p:val>
                                            <p:strVal val="ppt_x"/>
                                          </p:val>
                                        </p:tav>
                                      </p:tavLst>
                                    </p:anim>
                                    <p:anim calcmode="lin" valueType="num">
                                      <p:cBhvr>
                                        <p:cTn id="57" dur="1000"/>
                                        <p:tgtEl>
                                          <p:spTgt spid="35"/>
                                        </p:tgtEl>
                                        <p:attrNameLst>
                                          <p:attrName>ppt_y</p:attrName>
                                        </p:attrNameLst>
                                      </p:cBhvr>
                                      <p:tavLst>
                                        <p:tav tm="0">
                                          <p:val>
                                            <p:strVal val="ppt_y"/>
                                          </p:val>
                                        </p:tav>
                                        <p:tav tm="100000">
                                          <p:val>
                                            <p:strVal val="ppt_y+.1"/>
                                          </p:val>
                                        </p:tav>
                                      </p:tavLst>
                                    </p:anim>
                                    <p:set>
                                      <p:cBhvr>
                                        <p:cTn id="58" dur="1" fill="hold">
                                          <p:stCondLst>
                                            <p:cond delay="999"/>
                                          </p:stCondLst>
                                        </p:cTn>
                                        <p:tgtEl>
                                          <p:spTgt spid="35"/>
                                        </p:tgtEl>
                                        <p:attrNameLst>
                                          <p:attrName>style.visibility</p:attrName>
                                        </p:attrNameLst>
                                      </p:cBhvr>
                                      <p:to>
                                        <p:strVal val="hidden"/>
                                      </p:to>
                                    </p:set>
                                  </p:childTnLst>
                                </p:cTn>
                              </p:par>
                              <p:par>
                                <p:cTn id="59" presetID="42" presetClass="exit" presetSubtype="0" fill="hold" nodeType="withEffect">
                                  <p:stCondLst>
                                    <p:cond delay="0"/>
                                  </p:stCondLst>
                                  <p:childTnLst>
                                    <p:animEffect transition="out" filter="fade">
                                      <p:cBhvr>
                                        <p:cTn id="60" dur="1000"/>
                                        <p:tgtEl>
                                          <p:spTgt spid="59"/>
                                        </p:tgtEl>
                                      </p:cBhvr>
                                    </p:animEffect>
                                    <p:anim calcmode="lin" valueType="num">
                                      <p:cBhvr>
                                        <p:cTn id="61" dur="1000"/>
                                        <p:tgtEl>
                                          <p:spTgt spid="59"/>
                                        </p:tgtEl>
                                        <p:attrNameLst>
                                          <p:attrName>ppt_x</p:attrName>
                                        </p:attrNameLst>
                                      </p:cBhvr>
                                      <p:tavLst>
                                        <p:tav tm="0">
                                          <p:val>
                                            <p:strVal val="ppt_x"/>
                                          </p:val>
                                        </p:tav>
                                        <p:tav tm="100000">
                                          <p:val>
                                            <p:strVal val="ppt_x"/>
                                          </p:val>
                                        </p:tav>
                                      </p:tavLst>
                                    </p:anim>
                                    <p:anim calcmode="lin" valueType="num">
                                      <p:cBhvr>
                                        <p:cTn id="62" dur="1000"/>
                                        <p:tgtEl>
                                          <p:spTgt spid="59"/>
                                        </p:tgtEl>
                                        <p:attrNameLst>
                                          <p:attrName>ppt_y</p:attrName>
                                        </p:attrNameLst>
                                      </p:cBhvr>
                                      <p:tavLst>
                                        <p:tav tm="0">
                                          <p:val>
                                            <p:strVal val="ppt_y"/>
                                          </p:val>
                                        </p:tav>
                                        <p:tav tm="100000">
                                          <p:val>
                                            <p:strVal val="ppt_y+.1"/>
                                          </p:val>
                                        </p:tav>
                                      </p:tavLst>
                                    </p:anim>
                                    <p:set>
                                      <p:cBhvr>
                                        <p:cTn id="63" dur="1" fill="hold">
                                          <p:stCondLst>
                                            <p:cond delay="999"/>
                                          </p:stCondLst>
                                        </p:cTn>
                                        <p:tgtEl>
                                          <p:spTgt spid="59"/>
                                        </p:tgtEl>
                                        <p:attrNameLst>
                                          <p:attrName>style.visibility</p:attrName>
                                        </p:attrNameLst>
                                      </p:cBhvr>
                                      <p:to>
                                        <p:strVal val="hidden"/>
                                      </p:to>
                                    </p:set>
                                  </p:childTnLst>
                                </p:cTn>
                              </p:par>
                              <p:par>
                                <p:cTn id="64" presetID="42" presetClass="exit" presetSubtype="0" fill="hold" grpId="1" nodeType="withEffect">
                                  <p:stCondLst>
                                    <p:cond delay="0"/>
                                  </p:stCondLst>
                                  <p:childTnLst>
                                    <p:animEffect transition="out" filter="fade">
                                      <p:cBhvr>
                                        <p:cTn id="65" dur="1000"/>
                                        <p:tgtEl>
                                          <p:spTgt spid="31"/>
                                        </p:tgtEl>
                                      </p:cBhvr>
                                    </p:animEffect>
                                    <p:anim calcmode="lin" valueType="num">
                                      <p:cBhvr>
                                        <p:cTn id="66" dur="1000"/>
                                        <p:tgtEl>
                                          <p:spTgt spid="31"/>
                                        </p:tgtEl>
                                        <p:attrNameLst>
                                          <p:attrName>ppt_x</p:attrName>
                                        </p:attrNameLst>
                                      </p:cBhvr>
                                      <p:tavLst>
                                        <p:tav tm="0">
                                          <p:val>
                                            <p:strVal val="ppt_x"/>
                                          </p:val>
                                        </p:tav>
                                        <p:tav tm="100000">
                                          <p:val>
                                            <p:strVal val="ppt_x"/>
                                          </p:val>
                                        </p:tav>
                                      </p:tavLst>
                                    </p:anim>
                                    <p:anim calcmode="lin" valueType="num">
                                      <p:cBhvr>
                                        <p:cTn id="67" dur="1000"/>
                                        <p:tgtEl>
                                          <p:spTgt spid="31"/>
                                        </p:tgtEl>
                                        <p:attrNameLst>
                                          <p:attrName>ppt_y</p:attrName>
                                        </p:attrNameLst>
                                      </p:cBhvr>
                                      <p:tavLst>
                                        <p:tav tm="0">
                                          <p:val>
                                            <p:strVal val="ppt_y"/>
                                          </p:val>
                                        </p:tav>
                                        <p:tav tm="100000">
                                          <p:val>
                                            <p:strVal val="ppt_y+.1"/>
                                          </p:val>
                                        </p:tav>
                                      </p:tavLst>
                                    </p:anim>
                                    <p:set>
                                      <p:cBhvr>
                                        <p:cTn id="68" dur="1" fill="hold">
                                          <p:stCondLst>
                                            <p:cond delay="999"/>
                                          </p:stCondLst>
                                        </p:cTn>
                                        <p:tgtEl>
                                          <p:spTgt spid="31"/>
                                        </p:tgtEl>
                                        <p:attrNameLst>
                                          <p:attrName>style.visibility</p:attrName>
                                        </p:attrNameLst>
                                      </p:cBhvr>
                                      <p:to>
                                        <p:strVal val="hidden"/>
                                      </p:to>
                                    </p:set>
                                  </p:childTnLst>
                                </p:cTn>
                              </p:par>
                              <p:par>
                                <p:cTn id="69" presetID="42" presetClass="exit" presetSubtype="0" fill="hold" nodeType="withEffect">
                                  <p:stCondLst>
                                    <p:cond delay="0"/>
                                  </p:stCondLst>
                                  <p:childTnLst>
                                    <p:animEffect transition="out" filter="fade">
                                      <p:cBhvr>
                                        <p:cTn id="70" dur="1000"/>
                                        <p:tgtEl>
                                          <p:spTgt spid="77"/>
                                        </p:tgtEl>
                                      </p:cBhvr>
                                    </p:animEffect>
                                    <p:anim calcmode="lin" valueType="num">
                                      <p:cBhvr>
                                        <p:cTn id="71" dur="1000"/>
                                        <p:tgtEl>
                                          <p:spTgt spid="77"/>
                                        </p:tgtEl>
                                        <p:attrNameLst>
                                          <p:attrName>ppt_x</p:attrName>
                                        </p:attrNameLst>
                                      </p:cBhvr>
                                      <p:tavLst>
                                        <p:tav tm="0">
                                          <p:val>
                                            <p:strVal val="ppt_x"/>
                                          </p:val>
                                        </p:tav>
                                        <p:tav tm="100000">
                                          <p:val>
                                            <p:strVal val="ppt_x"/>
                                          </p:val>
                                        </p:tav>
                                      </p:tavLst>
                                    </p:anim>
                                    <p:anim calcmode="lin" valueType="num">
                                      <p:cBhvr>
                                        <p:cTn id="72" dur="1000"/>
                                        <p:tgtEl>
                                          <p:spTgt spid="77"/>
                                        </p:tgtEl>
                                        <p:attrNameLst>
                                          <p:attrName>ppt_y</p:attrName>
                                        </p:attrNameLst>
                                      </p:cBhvr>
                                      <p:tavLst>
                                        <p:tav tm="0">
                                          <p:val>
                                            <p:strVal val="ppt_y"/>
                                          </p:val>
                                        </p:tav>
                                        <p:tav tm="100000">
                                          <p:val>
                                            <p:strVal val="ppt_y+.1"/>
                                          </p:val>
                                        </p:tav>
                                      </p:tavLst>
                                    </p:anim>
                                    <p:set>
                                      <p:cBhvr>
                                        <p:cTn id="73" dur="1" fill="hold">
                                          <p:stCondLst>
                                            <p:cond delay="999"/>
                                          </p:stCondLst>
                                        </p:cTn>
                                        <p:tgtEl>
                                          <p:spTgt spid="77"/>
                                        </p:tgtEl>
                                        <p:attrNameLst>
                                          <p:attrName>style.visibility</p:attrName>
                                        </p:attrNameLst>
                                      </p:cBhvr>
                                      <p:to>
                                        <p:strVal val="hidden"/>
                                      </p:to>
                                    </p:set>
                                  </p:childTnLst>
                                </p:cTn>
                              </p:par>
                            </p:childTnLst>
                          </p:cTn>
                        </p:par>
                        <p:par>
                          <p:cTn id="74" fill="hold">
                            <p:stCondLst>
                              <p:cond delay="1000"/>
                            </p:stCondLst>
                            <p:childTnLst>
                              <p:par>
                                <p:cTn id="75" presetID="26" presetClass="emph" presetSubtype="0" repeatCount="4000" fill="hold" grpId="1" nodeType="afterEffect">
                                  <p:stCondLst>
                                    <p:cond delay="0"/>
                                  </p:stCondLst>
                                  <p:childTnLst>
                                    <p:animEffect transition="out" filter="fade">
                                      <p:cBhvr>
                                        <p:cTn id="76" dur="500" tmFilter="0, 0; .2, .5; .8, .5; 1, 0"/>
                                        <p:tgtEl>
                                          <p:spTgt spid="33"/>
                                        </p:tgtEl>
                                      </p:cBhvr>
                                    </p:animEffect>
                                    <p:animScale>
                                      <p:cBhvr>
                                        <p:cTn id="77" dur="250" autoRev="1" fill="hold"/>
                                        <p:tgtEl>
                                          <p:spTgt spid="33"/>
                                        </p:tgtEl>
                                      </p:cBhvr>
                                      <p:by x="105000" y="105000"/>
                                    </p:animScale>
                                  </p:childTnLst>
                                </p:cTn>
                              </p:par>
                              <p:par>
                                <p:cTn id="78" presetID="26" presetClass="emph" presetSubtype="0" repeatCount="4000" fill="hold" nodeType="withEffect">
                                  <p:stCondLst>
                                    <p:cond delay="0"/>
                                  </p:stCondLst>
                                  <p:childTnLst>
                                    <p:animEffect transition="out" filter="fade">
                                      <p:cBhvr>
                                        <p:cTn id="79" dur="500" tmFilter="0, 0; .2, .5; .8, .5; 1, 0"/>
                                        <p:tgtEl>
                                          <p:spTgt spid="47"/>
                                        </p:tgtEl>
                                      </p:cBhvr>
                                    </p:animEffect>
                                    <p:animScale>
                                      <p:cBhvr>
                                        <p:cTn id="80" dur="250" autoRev="1" fill="hold"/>
                                        <p:tgtEl>
                                          <p:spTgt spid="4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2" grpId="0" animBg="1"/>
      <p:bldP spid="32" grpId="1" animBg="1"/>
      <p:bldP spid="33" grpId="0" animBg="1"/>
      <p:bldP spid="33" grpId="1" animBg="1"/>
      <p:bldP spid="34" grpId="0" animBg="1"/>
      <p:bldP spid="3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0454"/>
        <p:cNvGrpSpPr/>
        <p:nvPr/>
      </p:nvGrpSpPr>
      <p:grpSpPr>
        <a:xfrm>
          <a:off x="0" y="0"/>
          <a:ext cx="0" cy="0"/>
          <a:chOff x="0" y="0"/>
          <a:chExt cx="0" cy="0"/>
        </a:xfrm>
      </p:grpSpPr>
      <p:sp>
        <p:nvSpPr>
          <p:cNvPr id="10455" name="Google Shape;10455;p50"/>
          <p:cNvSpPr/>
          <p:nvPr/>
        </p:nvSpPr>
        <p:spPr>
          <a:xfrm>
            <a:off x="6585282" y="3657600"/>
            <a:ext cx="4387517" cy="2623633"/>
          </a:xfrm>
          <a:custGeom>
            <a:avLst/>
            <a:gdLst/>
            <a:ahLst/>
            <a:cxnLst/>
            <a:rect l="l" t="t" r="r" b="b"/>
            <a:pathLst>
              <a:path w="129693" h="78709" extrusionOk="0">
                <a:moveTo>
                  <a:pt x="0" y="441"/>
                </a:moveTo>
                <a:lnTo>
                  <a:pt x="129693" y="0"/>
                </a:lnTo>
                <a:lnTo>
                  <a:pt x="129025" y="76159"/>
                </a:lnTo>
                <a:lnTo>
                  <a:pt x="9201" y="78709"/>
                </a:lnTo>
                <a:close/>
              </a:path>
            </a:pathLst>
          </a:custGeom>
          <a:solidFill>
            <a:schemeClr val="lt1"/>
          </a:solidFill>
          <a:ln w="38100" cap="flat" cmpd="sng">
            <a:solidFill>
              <a:schemeClr val="dk1"/>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62130"/>
              </a:solidFill>
              <a:effectLst/>
              <a:uLnTx/>
              <a:uFillTx/>
              <a:latin typeface="Arial"/>
              <a:ea typeface="+mn-ea"/>
              <a:cs typeface="+mn-cs"/>
            </a:endParaRPr>
          </a:p>
        </p:txBody>
      </p:sp>
      <p:pic>
        <p:nvPicPr>
          <p:cNvPr id="10456" name="Google Shape;10456;p50"/>
          <p:cNvPicPr preferRelativeResize="0"/>
          <p:nvPr/>
        </p:nvPicPr>
        <p:blipFill rotWithShape="1">
          <a:blip r:embed="rId5">
            <a:alphaModFix/>
          </a:blip>
          <a:srcRect t="12591" b="12591"/>
          <a:stretch/>
        </p:blipFill>
        <p:spPr>
          <a:xfrm rot="-699181">
            <a:off x="781567" y="943719"/>
            <a:ext cx="4598379" cy="5173711"/>
          </a:xfrm>
          <a:prstGeom prst="roundRect">
            <a:avLst>
              <a:gd name="adj" fmla="val 35833"/>
            </a:avLst>
          </a:prstGeom>
          <a:noFill/>
          <a:ln>
            <a:noFill/>
          </a:ln>
        </p:spPr>
      </p:pic>
      <p:pic>
        <p:nvPicPr>
          <p:cNvPr id="8" name="Picture 7">
            <a:extLst>
              <a:ext uri="{FF2B5EF4-FFF2-40B4-BE49-F238E27FC236}">
                <a16:creationId xmlns:a16="http://schemas.microsoft.com/office/drawing/2014/main" id="{BF058D8A-C2DC-4C66-ADC3-B5513B578432}"/>
              </a:ext>
            </a:extLst>
          </p:cNvPr>
          <p:cNvPicPr>
            <a:picLocks noChangeAspect="1"/>
          </p:cNvPicPr>
          <p:nvPr/>
        </p:nvPicPr>
        <p:blipFill rotWithShape="1">
          <a:blip r:embed="rId6"/>
          <a:srcRect r="56752"/>
          <a:stretch/>
        </p:blipFill>
        <p:spPr>
          <a:xfrm>
            <a:off x="6978066" y="0"/>
            <a:ext cx="3194767" cy="4155250"/>
          </a:xfrm>
          <a:prstGeom prst="rect">
            <a:avLst/>
          </a:prstGeom>
        </p:spPr>
      </p:pic>
      <p:sp>
        <p:nvSpPr>
          <p:cNvPr id="13" name="Google Shape;1106;p15">
            <a:extLst>
              <a:ext uri="{FF2B5EF4-FFF2-40B4-BE49-F238E27FC236}">
                <a16:creationId xmlns:a16="http://schemas.microsoft.com/office/drawing/2014/main" id="{53183ACF-CFA3-49DB-B104-D82A6379D278}"/>
              </a:ext>
            </a:extLst>
          </p:cNvPr>
          <p:cNvSpPr txBox="1">
            <a:spLocks/>
          </p:cNvSpPr>
          <p:nvPr/>
        </p:nvSpPr>
        <p:spPr>
          <a:xfrm>
            <a:off x="6554803" y="4374741"/>
            <a:ext cx="4566187" cy="118934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Slackey"/>
              <a:buNone/>
              <a:defRPr sz="2800" b="0" i="0" u="none" strike="noStrike" cap="none">
                <a:solidFill>
                  <a:schemeClr val="dk1"/>
                </a:solidFill>
                <a:latin typeface="Slackey"/>
                <a:ea typeface="Slackey"/>
                <a:cs typeface="Slackey"/>
                <a:sym typeface="Slackey"/>
              </a:defRPr>
            </a:lvl1pPr>
            <a:lvl2pPr marR="0" lvl="1"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162130"/>
              </a:buClr>
              <a:buSzPts val="2800"/>
              <a:buFont typeface="Slackey"/>
              <a:buNone/>
              <a:tabLst/>
              <a:defRPr/>
            </a:pP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Các</a:t>
            </a:r>
            <a: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bạn</a:t>
            </a:r>
            <a: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có</a:t>
            </a:r>
            <a: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trí</a:t>
            </a:r>
            <a: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nhớ</a:t>
            </a:r>
            <a: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b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b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về</a:t>
            </a:r>
            <a: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các</a:t>
            </a:r>
            <a:r>
              <a:rPr kumimoji="0" lang="en-US" sz="4000" b="1" i="0" u="none" strike="noStrike" kern="0" cap="none" spc="0" normalizeH="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đơn</a:t>
            </a:r>
            <a:r>
              <a:rPr kumimoji="0" lang="en-US" sz="4000" b="1" i="0" u="none" strike="noStrike" kern="0" cap="none" spc="0" normalizeH="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vị</a:t>
            </a:r>
            <a:r>
              <a:rPr kumimoji="0" lang="en-US" sz="4000" b="1" i="0" u="none" strike="noStrike" kern="0" cap="none" spc="0" normalizeH="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đo</a:t>
            </a:r>
            <a:r>
              <a:rPr kumimoji="0" lang="en-US" sz="4000" b="1" i="0" u="none" strike="noStrike" kern="0" cap="none" spc="0" normalizeH="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khối</a:t>
            </a:r>
            <a:r>
              <a:rPr kumimoji="0" lang="en-US" sz="4000" b="1" i="0" u="none" strike="noStrike" kern="0" cap="none" spc="0" normalizeH="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lượng</a:t>
            </a:r>
            <a:endPar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pic>
        <p:nvPicPr>
          <p:cNvPr id="9" name="anime-wow-sound-effect">
            <a:hlinkClick r:id="" action="ppaction://media"/>
            <a:extLst>
              <a:ext uri="{FF2B5EF4-FFF2-40B4-BE49-F238E27FC236}">
                <a16:creationId xmlns:a16="http://schemas.microsoft.com/office/drawing/2014/main" id="{C1228137-805E-435C-AB96-9B51C4E88D6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84866" y="3286892"/>
            <a:ext cx="487363" cy="48736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79" fill="hold"/>
                                        <p:tgtEl>
                                          <p:spTgt spid="9"/>
                                        </p:tgtEl>
                                      </p:cBhvr>
                                    </p:cmd>
                                  </p:childTnLst>
                                </p:cTn>
                              </p:par>
                              <p:par>
                                <p:cTn id="7" presetID="2" presetClass="entr" presetSubtype="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500" fill="hold"/>
                                        <p:tgtEl>
                                          <p:spTgt spid="8"/>
                                        </p:tgtEl>
                                        <p:attrNameLst>
                                          <p:attrName>ppt_x</p:attrName>
                                        </p:attrNameLst>
                                      </p:cBhvr>
                                      <p:tavLst>
                                        <p:tav tm="0">
                                          <p:val>
                                            <p:strVal val="#ppt_x"/>
                                          </p:val>
                                        </p:tav>
                                        <p:tav tm="100000">
                                          <p:val>
                                            <p:strVal val="#ppt_x"/>
                                          </p:val>
                                        </p:tav>
                                      </p:tavLst>
                                    </p:anim>
                                    <p:anim calcmode="lin" valueType="num">
                                      <p:cBhvr additive="base">
                                        <p:cTn id="10" dur="500" fill="hold"/>
                                        <p:tgtEl>
                                          <p:spTgt spid="8"/>
                                        </p:tgtEl>
                                        <p:attrNameLst>
                                          <p:attrName>ppt_y</p:attrName>
                                        </p:attrNameLst>
                                      </p:cBhvr>
                                      <p:tavLst>
                                        <p:tav tm="0">
                                          <p:val>
                                            <p:strVal val="0-#ppt_h/2"/>
                                          </p:val>
                                        </p:tav>
                                        <p:tav tm="100000">
                                          <p:val>
                                            <p:strVal val="#ppt_y"/>
                                          </p:val>
                                        </p:tav>
                                      </p:tavLst>
                                    </p:anim>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10456"/>
                                        </p:tgtEl>
                                        <p:attrNameLst>
                                          <p:attrName>style.visibility</p:attrName>
                                        </p:attrNameLst>
                                      </p:cBhvr>
                                      <p:to>
                                        <p:strVal val="visible"/>
                                      </p:to>
                                    </p:set>
                                    <p:anim calcmode="lin" valueType="num">
                                      <p:cBhvr>
                                        <p:cTn id="19" dur="500" fill="hold"/>
                                        <p:tgtEl>
                                          <p:spTgt spid="10456"/>
                                        </p:tgtEl>
                                        <p:attrNameLst>
                                          <p:attrName>ppt_w</p:attrName>
                                        </p:attrNameLst>
                                      </p:cBhvr>
                                      <p:tavLst>
                                        <p:tav tm="0">
                                          <p:val>
                                            <p:fltVal val="0"/>
                                          </p:val>
                                        </p:tav>
                                        <p:tav tm="100000">
                                          <p:val>
                                            <p:strVal val="#ppt_w"/>
                                          </p:val>
                                        </p:tav>
                                      </p:tavLst>
                                    </p:anim>
                                    <p:anim calcmode="lin" valueType="num">
                                      <p:cBhvr>
                                        <p:cTn id="20" dur="500" fill="hold"/>
                                        <p:tgtEl>
                                          <p:spTgt spid="10456"/>
                                        </p:tgtEl>
                                        <p:attrNameLst>
                                          <p:attrName>ppt_h</p:attrName>
                                        </p:attrNameLst>
                                      </p:cBhvr>
                                      <p:tavLst>
                                        <p:tav tm="0">
                                          <p:val>
                                            <p:fltVal val="0"/>
                                          </p:val>
                                        </p:tav>
                                        <p:tav tm="100000">
                                          <p:val>
                                            <p:strVal val="#ppt_h"/>
                                          </p:val>
                                        </p:tav>
                                      </p:tavLst>
                                    </p:anim>
                                    <p:animEffect transition="in" filter="fade">
                                      <p:cBhvr>
                                        <p:cTn id="21" dur="500"/>
                                        <p:tgtEl>
                                          <p:spTgt spid="1045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9"/>
                </p:tgtEl>
              </p:cMediaNode>
            </p:audio>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0240"/>
        <p:cNvGrpSpPr/>
        <p:nvPr/>
      </p:nvGrpSpPr>
      <p:grpSpPr>
        <a:xfrm>
          <a:off x="0" y="0"/>
          <a:ext cx="0" cy="0"/>
          <a:chOff x="0" y="0"/>
          <a:chExt cx="0" cy="0"/>
        </a:xfrm>
      </p:grpSpPr>
      <p:grpSp>
        <p:nvGrpSpPr>
          <p:cNvPr id="10241" name="Google Shape;10241;p44"/>
          <p:cNvGrpSpPr/>
          <p:nvPr/>
        </p:nvGrpSpPr>
        <p:grpSpPr>
          <a:xfrm>
            <a:off x="-401797" y="-243098"/>
            <a:ext cx="12829881" cy="7407628"/>
            <a:chOff x="-200026" y="-123825"/>
            <a:chExt cx="9419883" cy="5438787"/>
          </a:xfrm>
        </p:grpSpPr>
        <p:grpSp>
          <p:nvGrpSpPr>
            <p:cNvPr id="10242" name="Google Shape;10242;p44"/>
            <p:cNvGrpSpPr/>
            <p:nvPr/>
          </p:nvGrpSpPr>
          <p:grpSpPr>
            <a:xfrm>
              <a:off x="-200026" y="-123825"/>
              <a:ext cx="9419883" cy="5438787"/>
              <a:chOff x="-239051" y="-123825"/>
              <a:chExt cx="9419883" cy="5438787"/>
            </a:xfrm>
          </p:grpSpPr>
          <p:sp>
            <p:nvSpPr>
              <p:cNvPr id="10243" name="Google Shape;10243;p44"/>
              <p:cNvSpPr/>
              <p:nvPr/>
            </p:nvSpPr>
            <p:spPr>
              <a:xfrm>
                <a:off x="8483162" y="419383"/>
                <a:ext cx="321683" cy="310933"/>
              </a:xfrm>
              <a:custGeom>
                <a:avLst/>
                <a:gdLst/>
                <a:ahLst/>
                <a:cxnLst/>
                <a:rect l="l" t="t" r="r" b="b"/>
                <a:pathLst>
                  <a:path w="3561" h="3442" extrusionOk="0">
                    <a:moveTo>
                      <a:pt x="2787" y="1"/>
                    </a:moveTo>
                    <a:lnTo>
                      <a:pt x="1715" y="632"/>
                    </a:lnTo>
                    <a:lnTo>
                      <a:pt x="596" y="108"/>
                    </a:lnTo>
                    <a:lnTo>
                      <a:pt x="846" y="1323"/>
                    </a:lnTo>
                    <a:lnTo>
                      <a:pt x="1" y="2227"/>
                    </a:lnTo>
                    <a:lnTo>
                      <a:pt x="1239" y="2358"/>
                    </a:lnTo>
                    <a:lnTo>
                      <a:pt x="1834" y="3442"/>
                    </a:lnTo>
                    <a:lnTo>
                      <a:pt x="2334" y="2299"/>
                    </a:lnTo>
                    <a:lnTo>
                      <a:pt x="3561" y="2073"/>
                    </a:lnTo>
                    <a:lnTo>
                      <a:pt x="2632" y="1239"/>
                    </a:lnTo>
                    <a:lnTo>
                      <a:pt x="2787"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4" name="Google Shape;10244;p44"/>
              <p:cNvSpPr/>
              <p:nvPr/>
            </p:nvSpPr>
            <p:spPr>
              <a:xfrm>
                <a:off x="7794720" y="3723653"/>
                <a:ext cx="419606" cy="402352"/>
              </a:xfrm>
              <a:custGeom>
                <a:avLst/>
                <a:gdLst/>
                <a:ahLst/>
                <a:cxnLst/>
                <a:rect l="l" t="t" r="r" b="b"/>
                <a:pathLst>
                  <a:path w="4645" h="4454" extrusionOk="0">
                    <a:moveTo>
                      <a:pt x="953" y="1"/>
                    </a:moveTo>
                    <a:lnTo>
                      <a:pt x="1191" y="1608"/>
                    </a:lnTo>
                    <a:lnTo>
                      <a:pt x="1" y="2715"/>
                    </a:lnTo>
                    <a:lnTo>
                      <a:pt x="1584" y="2977"/>
                    </a:lnTo>
                    <a:lnTo>
                      <a:pt x="2287" y="4454"/>
                    </a:lnTo>
                    <a:lnTo>
                      <a:pt x="3037" y="3013"/>
                    </a:lnTo>
                    <a:lnTo>
                      <a:pt x="4644" y="2810"/>
                    </a:lnTo>
                    <a:lnTo>
                      <a:pt x="3513" y="1656"/>
                    </a:lnTo>
                    <a:lnTo>
                      <a:pt x="3823" y="60"/>
                    </a:lnTo>
                    <a:lnTo>
                      <a:pt x="2370" y="786"/>
                    </a:lnTo>
                    <a:lnTo>
                      <a:pt x="95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5" name="Google Shape;10245;p44"/>
              <p:cNvSpPr/>
              <p:nvPr/>
            </p:nvSpPr>
            <p:spPr>
              <a:xfrm>
                <a:off x="2000975" y="87900"/>
                <a:ext cx="407682" cy="419606"/>
              </a:xfrm>
              <a:custGeom>
                <a:avLst/>
                <a:gdLst/>
                <a:ahLst/>
                <a:cxnLst/>
                <a:rect l="l" t="t" r="r" b="b"/>
                <a:pathLst>
                  <a:path w="4513" h="4645" extrusionOk="0">
                    <a:moveTo>
                      <a:pt x="2977" y="1"/>
                    </a:moveTo>
                    <a:lnTo>
                      <a:pt x="1774" y="1084"/>
                    </a:lnTo>
                    <a:lnTo>
                      <a:pt x="179" y="715"/>
                    </a:lnTo>
                    <a:lnTo>
                      <a:pt x="845" y="2192"/>
                    </a:lnTo>
                    <a:lnTo>
                      <a:pt x="0" y="3573"/>
                    </a:lnTo>
                    <a:lnTo>
                      <a:pt x="1607" y="3406"/>
                    </a:lnTo>
                    <a:lnTo>
                      <a:pt x="2667" y="4644"/>
                    </a:lnTo>
                    <a:lnTo>
                      <a:pt x="3001" y="3049"/>
                    </a:lnTo>
                    <a:lnTo>
                      <a:pt x="4513" y="2442"/>
                    </a:lnTo>
                    <a:lnTo>
                      <a:pt x="3096" y="1620"/>
                    </a:lnTo>
                    <a:lnTo>
                      <a:pt x="2977"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6" name="Google Shape;10246;p44"/>
              <p:cNvSpPr/>
              <p:nvPr/>
            </p:nvSpPr>
            <p:spPr>
              <a:xfrm>
                <a:off x="2331566" y="4670288"/>
                <a:ext cx="406688" cy="419606"/>
              </a:xfrm>
              <a:custGeom>
                <a:avLst/>
                <a:gdLst/>
                <a:ahLst/>
                <a:cxnLst/>
                <a:rect l="l" t="t" r="r" b="b"/>
                <a:pathLst>
                  <a:path w="4502" h="4645" extrusionOk="0">
                    <a:moveTo>
                      <a:pt x="2966" y="1"/>
                    </a:moveTo>
                    <a:lnTo>
                      <a:pt x="1751" y="1084"/>
                    </a:lnTo>
                    <a:lnTo>
                      <a:pt x="180" y="715"/>
                    </a:lnTo>
                    <a:lnTo>
                      <a:pt x="846" y="2203"/>
                    </a:lnTo>
                    <a:lnTo>
                      <a:pt x="1" y="3584"/>
                    </a:lnTo>
                    <a:lnTo>
                      <a:pt x="1620" y="3406"/>
                    </a:lnTo>
                    <a:lnTo>
                      <a:pt x="2680" y="4644"/>
                    </a:lnTo>
                    <a:lnTo>
                      <a:pt x="3001" y="3049"/>
                    </a:lnTo>
                    <a:lnTo>
                      <a:pt x="4501" y="2406"/>
                    </a:lnTo>
                    <a:lnTo>
                      <a:pt x="3097" y="1608"/>
                    </a:lnTo>
                    <a:lnTo>
                      <a:pt x="2966"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7" name="Google Shape;10247;p44"/>
              <p:cNvSpPr/>
              <p:nvPr/>
            </p:nvSpPr>
            <p:spPr>
              <a:xfrm>
                <a:off x="4509262" y="4734336"/>
                <a:ext cx="305513" cy="291511"/>
              </a:xfrm>
              <a:custGeom>
                <a:avLst/>
                <a:gdLst/>
                <a:ahLst/>
                <a:cxnLst/>
                <a:rect l="l" t="t" r="r" b="b"/>
                <a:pathLst>
                  <a:path w="3382" h="3227" extrusionOk="0">
                    <a:moveTo>
                      <a:pt x="1715" y="0"/>
                    </a:moveTo>
                    <a:lnTo>
                      <a:pt x="1179" y="1036"/>
                    </a:lnTo>
                    <a:lnTo>
                      <a:pt x="0" y="1191"/>
                    </a:lnTo>
                    <a:lnTo>
                      <a:pt x="834" y="2036"/>
                    </a:lnTo>
                    <a:lnTo>
                      <a:pt x="607" y="3191"/>
                    </a:lnTo>
                    <a:lnTo>
                      <a:pt x="1667" y="2667"/>
                    </a:lnTo>
                    <a:lnTo>
                      <a:pt x="2691" y="3227"/>
                    </a:lnTo>
                    <a:lnTo>
                      <a:pt x="2524" y="2072"/>
                    </a:lnTo>
                    <a:lnTo>
                      <a:pt x="3382" y="1262"/>
                    </a:lnTo>
                    <a:lnTo>
                      <a:pt x="2215" y="1072"/>
                    </a:lnTo>
                    <a:lnTo>
                      <a:pt x="1715"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8" name="Google Shape;10248;p44"/>
              <p:cNvSpPr/>
              <p:nvPr/>
            </p:nvSpPr>
            <p:spPr>
              <a:xfrm>
                <a:off x="4570024" y="4049609"/>
                <a:ext cx="184013" cy="182929"/>
              </a:xfrm>
              <a:custGeom>
                <a:avLst/>
                <a:gdLst/>
                <a:ahLst/>
                <a:cxnLst/>
                <a:rect l="l" t="t" r="r" b="b"/>
                <a:pathLst>
                  <a:path w="2037" h="2025" extrusionOk="0">
                    <a:moveTo>
                      <a:pt x="1501" y="1"/>
                    </a:moveTo>
                    <a:lnTo>
                      <a:pt x="906" y="406"/>
                    </a:lnTo>
                    <a:lnTo>
                      <a:pt x="239" y="144"/>
                    </a:lnTo>
                    <a:lnTo>
                      <a:pt x="441" y="846"/>
                    </a:lnTo>
                    <a:lnTo>
                      <a:pt x="1" y="1394"/>
                    </a:lnTo>
                    <a:lnTo>
                      <a:pt x="715" y="1418"/>
                    </a:lnTo>
                    <a:lnTo>
                      <a:pt x="1108" y="2025"/>
                    </a:lnTo>
                    <a:lnTo>
                      <a:pt x="1358" y="1334"/>
                    </a:lnTo>
                    <a:lnTo>
                      <a:pt x="2037" y="1144"/>
                    </a:lnTo>
                    <a:lnTo>
                      <a:pt x="1477" y="715"/>
                    </a:lnTo>
                    <a:lnTo>
                      <a:pt x="1501" y="1"/>
                    </a:lnTo>
                    <a:close/>
                  </a:path>
                </a:pathLst>
              </a:custGeom>
              <a:solidFill>
                <a:srgbClr val="F6F61A"/>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9" name="Google Shape;10249;p44"/>
              <p:cNvSpPr/>
              <p:nvPr/>
            </p:nvSpPr>
            <p:spPr>
              <a:xfrm>
                <a:off x="6356114" y="211243"/>
                <a:ext cx="380852" cy="363598"/>
              </a:xfrm>
              <a:custGeom>
                <a:avLst/>
                <a:gdLst/>
                <a:ahLst/>
                <a:cxnLst/>
                <a:rect l="l" t="t" r="r" b="b"/>
                <a:pathLst>
                  <a:path w="4216" h="4025" extrusionOk="0">
                    <a:moveTo>
                      <a:pt x="2084" y="0"/>
                    </a:moveTo>
                    <a:lnTo>
                      <a:pt x="1441" y="1322"/>
                    </a:lnTo>
                    <a:lnTo>
                      <a:pt x="1" y="1560"/>
                    </a:lnTo>
                    <a:lnTo>
                      <a:pt x="1060" y="2572"/>
                    </a:lnTo>
                    <a:lnTo>
                      <a:pt x="834" y="4024"/>
                    </a:lnTo>
                    <a:lnTo>
                      <a:pt x="2132" y="3322"/>
                    </a:lnTo>
                    <a:lnTo>
                      <a:pt x="3442" y="3989"/>
                    </a:lnTo>
                    <a:lnTo>
                      <a:pt x="3168" y="2548"/>
                    </a:lnTo>
                    <a:lnTo>
                      <a:pt x="4216" y="1500"/>
                    </a:lnTo>
                    <a:lnTo>
                      <a:pt x="2751" y="1310"/>
                    </a:lnTo>
                    <a:lnTo>
                      <a:pt x="2084"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250" name="Google Shape;10250;p44"/>
              <p:cNvGrpSpPr/>
              <p:nvPr/>
            </p:nvGrpSpPr>
            <p:grpSpPr>
              <a:xfrm>
                <a:off x="-239051" y="-123825"/>
                <a:ext cx="9419883" cy="5438787"/>
                <a:chOff x="-239051" y="-123825"/>
                <a:chExt cx="9419883" cy="5438787"/>
              </a:xfrm>
            </p:grpSpPr>
            <p:sp>
              <p:nvSpPr>
                <p:cNvPr id="10251" name="Google Shape;10251;p44"/>
                <p:cNvSpPr/>
                <p:nvPr/>
              </p:nvSpPr>
              <p:spPr>
                <a:xfrm>
                  <a:off x="5309500" y="3031099"/>
                  <a:ext cx="3300182" cy="2283863"/>
                </a:xfrm>
                <a:custGeom>
                  <a:avLst/>
                  <a:gdLst/>
                  <a:ahLst/>
                  <a:cxnLst/>
                  <a:rect l="l" t="t" r="r" b="b"/>
                  <a:pathLst>
                    <a:path w="28385" h="18871" extrusionOk="0">
                      <a:moveTo>
                        <a:pt x="0" y="1"/>
                      </a:moveTo>
                      <a:lnTo>
                        <a:pt x="27480" y="18765"/>
                      </a:lnTo>
                      <a:cubicBezTo>
                        <a:pt x="27480" y="18789"/>
                        <a:pt x="27492" y="18789"/>
                        <a:pt x="27492" y="18789"/>
                      </a:cubicBezTo>
                      <a:cubicBezTo>
                        <a:pt x="27576" y="18844"/>
                        <a:pt x="27673" y="18870"/>
                        <a:pt x="27769" y="18870"/>
                      </a:cubicBezTo>
                      <a:cubicBezTo>
                        <a:pt x="27944" y="18870"/>
                        <a:pt x="28118" y="18783"/>
                        <a:pt x="28218" y="18622"/>
                      </a:cubicBezTo>
                      <a:cubicBezTo>
                        <a:pt x="28385" y="18384"/>
                        <a:pt x="28313" y="18051"/>
                        <a:pt x="28063" y="17896"/>
                      </a:cubicBez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2" name="Google Shape;10252;p44"/>
                <p:cNvSpPr/>
                <p:nvPr/>
              </p:nvSpPr>
              <p:spPr>
                <a:xfrm>
                  <a:off x="6274627" y="-123824"/>
                  <a:ext cx="2530211" cy="1568265"/>
                </a:xfrm>
                <a:custGeom>
                  <a:avLst/>
                  <a:gdLst/>
                  <a:ahLst/>
                  <a:cxnLst/>
                  <a:rect l="l" t="t" r="r" b="b"/>
                  <a:pathLst>
                    <a:path w="19753" h="12907" extrusionOk="0">
                      <a:moveTo>
                        <a:pt x="19153" y="1"/>
                      </a:moveTo>
                      <a:cubicBezTo>
                        <a:pt x="19046" y="1"/>
                        <a:pt x="18939" y="31"/>
                        <a:pt x="18848" y="95"/>
                      </a:cubicBezTo>
                      <a:lnTo>
                        <a:pt x="0" y="12906"/>
                      </a:lnTo>
                      <a:lnTo>
                        <a:pt x="19443" y="988"/>
                      </a:lnTo>
                      <a:lnTo>
                        <a:pt x="19455" y="965"/>
                      </a:lnTo>
                      <a:cubicBezTo>
                        <a:pt x="19693" y="798"/>
                        <a:pt x="19753" y="464"/>
                        <a:pt x="19586" y="226"/>
                      </a:cubicBezTo>
                      <a:cubicBezTo>
                        <a:pt x="19491" y="80"/>
                        <a:pt x="19323" y="1"/>
                        <a:pt x="191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3" name="Google Shape;10253;p44"/>
                <p:cNvSpPr/>
                <p:nvPr/>
              </p:nvSpPr>
              <p:spPr>
                <a:xfrm>
                  <a:off x="660863" y="1101753"/>
                  <a:ext cx="2545410" cy="951035"/>
                </a:xfrm>
                <a:custGeom>
                  <a:avLst/>
                  <a:gdLst/>
                  <a:ahLst/>
                  <a:cxnLst/>
                  <a:rect l="l" t="t" r="r" b="b"/>
                  <a:pathLst>
                    <a:path w="22766" h="8506" extrusionOk="0">
                      <a:moveTo>
                        <a:pt x="589" y="0"/>
                      </a:moveTo>
                      <a:cubicBezTo>
                        <a:pt x="373" y="0"/>
                        <a:pt x="160" y="143"/>
                        <a:pt x="84" y="362"/>
                      </a:cubicBezTo>
                      <a:cubicBezTo>
                        <a:pt x="1" y="636"/>
                        <a:pt x="143" y="945"/>
                        <a:pt x="429" y="1040"/>
                      </a:cubicBezTo>
                      <a:lnTo>
                        <a:pt x="22765" y="8506"/>
                      </a:lnTo>
                      <a:lnTo>
                        <a:pt x="798" y="40"/>
                      </a:lnTo>
                      <a:cubicBezTo>
                        <a:pt x="798" y="40"/>
                        <a:pt x="786" y="40"/>
                        <a:pt x="751" y="28"/>
                      </a:cubicBezTo>
                      <a:cubicBezTo>
                        <a:pt x="698" y="9"/>
                        <a:pt x="643" y="0"/>
                        <a:pt x="58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4" name="Google Shape;10254;p44"/>
                <p:cNvSpPr/>
                <p:nvPr/>
              </p:nvSpPr>
              <p:spPr>
                <a:xfrm>
                  <a:off x="-239051" y="2838124"/>
                  <a:ext cx="3521104" cy="858581"/>
                </a:xfrm>
                <a:custGeom>
                  <a:avLst/>
                  <a:gdLst/>
                  <a:ahLst/>
                  <a:cxnLst/>
                  <a:rect l="l" t="t" r="r" b="b"/>
                  <a:pathLst>
                    <a:path w="23206" h="5548" extrusionOk="0">
                      <a:moveTo>
                        <a:pt x="23206" y="0"/>
                      </a:moveTo>
                      <a:lnTo>
                        <a:pt x="310" y="4858"/>
                      </a:lnTo>
                      <a:cubicBezTo>
                        <a:pt x="108" y="4894"/>
                        <a:pt x="1" y="5096"/>
                        <a:pt x="48" y="5275"/>
                      </a:cubicBezTo>
                      <a:cubicBezTo>
                        <a:pt x="79" y="5437"/>
                        <a:pt x="230" y="5547"/>
                        <a:pt x="391" y="5547"/>
                      </a:cubicBezTo>
                      <a:cubicBezTo>
                        <a:pt x="420" y="5547"/>
                        <a:pt x="448" y="5544"/>
                        <a:pt x="477" y="5537"/>
                      </a:cubicBezTo>
                      <a:lnTo>
                        <a:pt x="2320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5" name="Google Shape;10255;p44"/>
                <p:cNvSpPr/>
                <p:nvPr/>
              </p:nvSpPr>
              <p:spPr>
                <a:xfrm>
                  <a:off x="683448" y="3351995"/>
                  <a:ext cx="963892" cy="293495"/>
                </a:xfrm>
                <a:custGeom>
                  <a:avLst/>
                  <a:gdLst/>
                  <a:ahLst/>
                  <a:cxnLst/>
                  <a:rect l="l" t="t" r="r" b="b"/>
                  <a:pathLst>
                    <a:path w="8621" h="2625" extrusionOk="0">
                      <a:moveTo>
                        <a:pt x="8621" y="0"/>
                      </a:moveTo>
                      <a:lnTo>
                        <a:pt x="334" y="1929"/>
                      </a:lnTo>
                      <a:cubicBezTo>
                        <a:pt x="322" y="1929"/>
                        <a:pt x="322" y="1941"/>
                        <a:pt x="287" y="1941"/>
                      </a:cubicBezTo>
                      <a:cubicBezTo>
                        <a:pt x="108" y="2000"/>
                        <a:pt x="1" y="2203"/>
                        <a:pt x="60" y="2381"/>
                      </a:cubicBezTo>
                      <a:cubicBezTo>
                        <a:pt x="109" y="2526"/>
                        <a:pt x="251" y="2624"/>
                        <a:pt x="405" y="2624"/>
                      </a:cubicBezTo>
                      <a:cubicBezTo>
                        <a:pt x="441" y="2624"/>
                        <a:pt x="477" y="2619"/>
                        <a:pt x="513" y="2608"/>
                      </a:cubicBezTo>
                      <a:lnTo>
                        <a:pt x="862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6" name="Google Shape;10256;p44"/>
                <p:cNvSpPr/>
                <p:nvPr/>
              </p:nvSpPr>
              <p:spPr>
                <a:xfrm>
                  <a:off x="-172372" y="1737375"/>
                  <a:ext cx="3216203" cy="501803"/>
                </a:xfrm>
                <a:custGeom>
                  <a:avLst/>
                  <a:gdLst/>
                  <a:ahLst/>
                  <a:cxnLst/>
                  <a:rect l="l" t="t" r="r" b="b"/>
                  <a:pathLst>
                    <a:path w="21075" h="4488" extrusionOk="0">
                      <a:moveTo>
                        <a:pt x="377" y="1"/>
                      </a:moveTo>
                      <a:cubicBezTo>
                        <a:pt x="204" y="1"/>
                        <a:pt x="69" y="119"/>
                        <a:pt x="48" y="273"/>
                      </a:cubicBezTo>
                      <a:cubicBezTo>
                        <a:pt x="1" y="475"/>
                        <a:pt x="132" y="666"/>
                        <a:pt x="322" y="689"/>
                      </a:cubicBezTo>
                      <a:lnTo>
                        <a:pt x="21075" y="4487"/>
                      </a:lnTo>
                      <a:lnTo>
                        <a:pt x="465" y="11"/>
                      </a:lnTo>
                      <a:cubicBezTo>
                        <a:pt x="435" y="4"/>
                        <a:pt x="405" y="1"/>
                        <a:pt x="37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7" name="Google Shape;10257;p44"/>
                <p:cNvSpPr/>
                <p:nvPr/>
              </p:nvSpPr>
              <p:spPr>
                <a:xfrm>
                  <a:off x="1151600" y="3347975"/>
                  <a:ext cx="2394114" cy="1925979"/>
                </a:xfrm>
                <a:custGeom>
                  <a:avLst/>
                  <a:gdLst/>
                  <a:ahLst/>
                  <a:cxnLst/>
                  <a:rect l="l" t="t" r="r" b="b"/>
                  <a:pathLst>
                    <a:path w="20218" h="15868" extrusionOk="0">
                      <a:moveTo>
                        <a:pt x="20217" y="0"/>
                      </a:moveTo>
                      <a:lnTo>
                        <a:pt x="179" y="15217"/>
                      </a:lnTo>
                      <a:cubicBezTo>
                        <a:pt x="24" y="15359"/>
                        <a:pt x="1" y="15574"/>
                        <a:pt x="120" y="15729"/>
                      </a:cubicBezTo>
                      <a:cubicBezTo>
                        <a:pt x="193" y="15822"/>
                        <a:pt x="297" y="15867"/>
                        <a:pt x="399" y="15867"/>
                      </a:cubicBezTo>
                      <a:cubicBezTo>
                        <a:pt x="479" y="15867"/>
                        <a:pt x="557" y="15840"/>
                        <a:pt x="620" y="15788"/>
                      </a:cubicBezTo>
                      <a:lnTo>
                        <a:pt x="2021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8" name="Google Shape;10258;p44"/>
                <p:cNvSpPr/>
                <p:nvPr/>
              </p:nvSpPr>
              <p:spPr>
                <a:xfrm>
                  <a:off x="3303325" y="3217500"/>
                  <a:ext cx="963891" cy="2052220"/>
                </a:xfrm>
                <a:custGeom>
                  <a:avLst/>
                  <a:gdLst/>
                  <a:ahLst/>
                  <a:cxnLst/>
                  <a:rect l="l" t="t" r="r" b="b"/>
                  <a:pathLst>
                    <a:path w="8192" h="17226" extrusionOk="0">
                      <a:moveTo>
                        <a:pt x="8192" y="1"/>
                      </a:moveTo>
                      <a:lnTo>
                        <a:pt x="131" y="16443"/>
                      </a:lnTo>
                      <a:cubicBezTo>
                        <a:pt x="131" y="16467"/>
                        <a:pt x="131" y="16467"/>
                        <a:pt x="119" y="16479"/>
                      </a:cubicBezTo>
                      <a:cubicBezTo>
                        <a:pt x="0" y="16753"/>
                        <a:pt x="131" y="17062"/>
                        <a:pt x="405" y="17181"/>
                      </a:cubicBezTo>
                      <a:cubicBezTo>
                        <a:pt x="471" y="17211"/>
                        <a:pt x="540" y="17225"/>
                        <a:pt x="610" y="17225"/>
                      </a:cubicBezTo>
                      <a:cubicBezTo>
                        <a:pt x="816" y="17225"/>
                        <a:pt x="1018" y="17100"/>
                        <a:pt x="1107" y="16896"/>
                      </a:cubicBezTo>
                      <a:lnTo>
                        <a:pt x="8192"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9" name="Google Shape;10259;p44"/>
                <p:cNvSpPr/>
                <p:nvPr/>
              </p:nvSpPr>
              <p:spPr>
                <a:xfrm>
                  <a:off x="7878717" y="639652"/>
                  <a:ext cx="584418" cy="305570"/>
                </a:xfrm>
                <a:custGeom>
                  <a:avLst/>
                  <a:gdLst/>
                  <a:ahLst/>
                  <a:cxnLst/>
                  <a:rect l="l" t="t" r="r" b="b"/>
                  <a:pathLst>
                    <a:path w="5227" h="2733" extrusionOk="0">
                      <a:moveTo>
                        <a:pt x="4814" y="0"/>
                      </a:moveTo>
                      <a:cubicBezTo>
                        <a:pt x="4751" y="0"/>
                        <a:pt x="4688" y="18"/>
                        <a:pt x="4632" y="54"/>
                      </a:cubicBezTo>
                      <a:lnTo>
                        <a:pt x="0" y="2733"/>
                      </a:lnTo>
                      <a:lnTo>
                        <a:pt x="4941" y="685"/>
                      </a:lnTo>
                      <a:cubicBezTo>
                        <a:pt x="4965" y="685"/>
                        <a:pt x="4977" y="685"/>
                        <a:pt x="4989" y="673"/>
                      </a:cubicBezTo>
                      <a:cubicBezTo>
                        <a:pt x="5168" y="566"/>
                        <a:pt x="5227" y="351"/>
                        <a:pt x="5120" y="185"/>
                      </a:cubicBezTo>
                      <a:cubicBezTo>
                        <a:pt x="5057" y="66"/>
                        <a:pt x="4936" y="0"/>
                        <a:pt x="481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0" name="Google Shape;10260;p44"/>
                <p:cNvSpPr/>
                <p:nvPr/>
              </p:nvSpPr>
              <p:spPr>
                <a:xfrm>
                  <a:off x="5100399" y="-123825"/>
                  <a:ext cx="915921" cy="1703993"/>
                </a:xfrm>
                <a:custGeom>
                  <a:avLst/>
                  <a:gdLst/>
                  <a:ahLst/>
                  <a:cxnLst/>
                  <a:rect l="l" t="t" r="r" b="b"/>
                  <a:pathLst>
                    <a:path w="7681" h="13960" extrusionOk="0">
                      <a:moveTo>
                        <a:pt x="7278" y="0"/>
                      </a:moveTo>
                      <a:cubicBezTo>
                        <a:pt x="7143" y="0"/>
                        <a:pt x="7014" y="67"/>
                        <a:pt x="6954" y="196"/>
                      </a:cubicBezTo>
                      <a:lnTo>
                        <a:pt x="1" y="13960"/>
                      </a:lnTo>
                      <a:lnTo>
                        <a:pt x="7573" y="542"/>
                      </a:lnTo>
                      <a:cubicBezTo>
                        <a:pt x="7680" y="363"/>
                        <a:pt x="7597" y="137"/>
                        <a:pt x="7430" y="30"/>
                      </a:cubicBezTo>
                      <a:cubicBezTo>
                        <a:pt x="7381" y="10"/>
                        <a:pt x="7329" y="0"/>
                        <a:pt x="727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1" name="Google Shape;10261;p44"/>
                <p:cNvSpPr/>
                <p:nvPr/>
              </p:nvSpPr>
              <p:spPr>
                <a:xfrm>
                  <a:off x="4783650" y="-85975"/>
                  <a:ext cx="709654" cy="2052242"/>
                </a:xfrm>
                <a:custGeom>
                  <a:avLst/>
                  <a:gdLst/>
                  <a:ahLst/>
                  <a:cxnLst/>
                  <a:rect l="l" t="t" r="r" b="b"/>
                  <a:pathLst>
                    <a:path w="6561" h="17586" extrusionOk="0">
                      <a:moveTo>
                        <a:pt x="5974" y="0"/>
                      </a:moveTo>
                      <a:cubicBezTo>
                        <a:pt x="5752" y="0"/>
                        <a:pt x="5542" y="138"/>
                        <a:pt x="5465" y="369"/>
                      </a:cubicBezTo>
                      <a:lnTo>
                        <a:pt x="0" y="17586"/>
                      </a:lnTo>
                      <a:lnTo>
                        <a:pt x="6465" y="727"/>
                      </a:lnTo>
                      <a:cubicBezTo>
                        <a:pt x="6477" y="715"/>
                        <a:pt x="6477" y="703"/>
                        <a:pt x="6477" y="703"/>
                      </a:cubicBezTo>
                      <a:cubicBezTo>
                        <a:pt x="6561" y="417"/>
                        <a:pt x="6418" y="119"/>
                        <a:pt x="6132" y="24"/>
                      </a:cubicBezTo>
                      <a:cubicBezTo>
                        <a:pt x="6080" y="8"/>
                        <a:pt x="6026" y="0"/>
                        <a:pt x="597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2" name="Google Shape;10262;p44"/>
                <p:cNvSpPr/>
                <p:nvPr/>
              </p:nvSpPr>
              <p:spPr>
                <a:xfrm>
                  <a:off x="3043825" y="-85975"/>
                  <a:ext cx="1057026" cy="1844585"/>
                </a:xfrm>
                <a:custGeom>
                  <a:avLst/>
                  <a:gdLst/>
                  <a:ahLst/>
                  <a:cxnLst/>
                  <a:rect l="l" t="t" r="r" b="b"/>
                  <a:pathLst>
                    <a:path w="9431" h="15719" extrusionOk="0">
                      <a:moveTo>
                        <a:pt x="598" y="0"/>
                      </a:moveTo>
                      <a:cubicBezTo>
                        <a:pt x="504" y="0"/>
                        <a:pt x="409" y="24"/>
                        <a:pt x="322" y="74"/>
                      </a:cubicBezTo>
                      <a:cubicBezTo>
                        <a:pt x="72" y="228"/>
                        <a:pt x="1" y="550"/>
                        <a:pt x="155" y="812"/>
                      </a:cubicBezTo>
                      <a:lnTo>
                        <a:pt x="9430" y="15718"/>
                      </a:lnTo>
                      <a:lnTo>
                        <a:pt x="1060" y="264"/>
                      </a:lnTo>
                      <a:cubicBezTo>
                        <a:pt x="1060" y="252"/>
                        <a:pt x="1060" y="252"/>
                        <a:pt x="1048" y="240"/>
                      </a:cubicBezTo>
                      <a:cubicBezTo>
                        <a:pt x="947" y="85"/>
                        <a:pt x="775" y="0"/>
                        <a:pt x="59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3" name="Google Shape;10263;p44"/>
                <p:cNvSpPr/>
                <p:nvPr/>
              </p:nvSpPr>
              <p:spPr>
                <a:xfrm>
                  <a:off x="5711453" y="870200"/>
                  <a:ext cx="3469367" cy="1189296"/>
                </a:xfrm>
                <a:custGeom>
                  <a:avLst/>
                  <a:gdLst/>
                  <a:ahLst/>
                  <a:cxnLst/>
                  <a:rect l="l" t="t" r="r" b="b"/>
                  <a:pathLst>
                    <a:path w="24588" h="10637" extrusionOk="0">
                      <a:moveTo>
                        <a:pt x="24170" y="0"/>
                      </a:moveTo>
                      <a:cubicBezTo>
                        <a:pt x="24122" y="0"/>
                        <a:pt x="24074" y="9"/>
                        <a:pt x="24028" y="28"/>
                      </a:cubicBezTo>
                      <a:lnTo>
                        <a:pt x="1" y="10636"/>
                      </a:lnTo>
                      <a:lnTo>
                        <a:pt x="24313" y="683"/>
                      </a:lnTo>
                      <a:cubicBezTo>
                        <a:pt x="24492" y="587"/>
                        <a:pt x="24587" y="385"/>
                        <a:pt x="24492" y="206"/>
                      </a:cubicBezTo>
                      <a:cubicBezTo>
                        <a:pt x="24439" y="74"/>
                        <a:pt x="24307" y="0"/>
                        <a:pt x="2417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4" name="Google Shape;10264;p44"/>
                <p:cNvSpPr/>
                <p:nvPr/>
              </p:nvSpPr>
              <p:spPr>
                <a:xfrm>
                  <a:off x="5261525" y="-85975"/>
                  <a:ext cx="2952817" cy="2158777"/>
                </a:xfrm>
                <a:custGeom>
                  <a:avLst/>
                  <a:gdLst/>
                  <a:ahLst/>
                  <a:cxnLst/>
                  <a:rect l="l" t="t" r="r" b="b"/>
                  <a:pathLst>
                    <a:path w="26659" h="18355" extrusionOk="0">
                      <a:moveTo>
                        <a:pt x="26247" y="0"/>
                      </a:moveTo>
                      <a:cubicBezTo>
                        <a:pt x="26178" y="0"/>
                        <a:pt x="26110" y="21"/>
                        <a:pt x="26051" y="66"/>
                      </a:cubicBezTo>
                      <a:lnTo>
                        <a:pt x="1" y="18354"/>
                      </a:lnTo>
                      <a:lnTo>
                        <a:pt x="26444" y="662"/>
                      </a:lnTo>
                      <a:cubicBezTo>
                        <a:pt x="26611" y="543"/>
                        <a:pt x="26659" y="316"/>
                        <a:pt x="26540" y="162"/>
                      </a:cubicBezTo>
                      <a:cubicBezTo>
                        <a:pt x="26473" y="58"/>
                        <a:pt x="26360" y="0"/>
                        <a:pt x="2624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5" name="Google Shape;10265;p44"/>
                <p:cNvSpPr/>
                <p:nvPr/>
              </p:nvSpPr>
              <p:spPr>
                <a:xfrm>
                  <a:off x="2738249" y="-56350"/>
                  <a:ext cx="872651" cy="1189301"/>
                </a:xfrm>
                <a:custGeom>
                  <a:avLst/>
                  <a:gdLst/>
                  <a:ahLst/>
                  <a:cxnLst/>
                  <a:rect l="l" t="t" r="r" b="b"/>
                  <a:pathLst>
                    <a:path w="6978" h="9939" extrusionOk="0">
                      <a:moveTo>
                        <a:pt x="402" y="1"/>
                      </a:moveTo>
                      <a:cubicBezTo>
                        <a:pt x="330" y="1"/>
                        <a:pt x="256" y="22"/>
                        <a:pt x="191" y="68"/>
                      </a:cubicBezTo>
                      <a:cubicBezTo>
                        <a:pt x="48" y="175"/>
                        <a:pt x="1" y="402"/>
                        <a:pt x="120" y="556"/>
                      </a:cubicBezTo>
                      <a:lnTo>
                        <a:pt x="6978" y="9938"/>
                      </a:lnTo>
                      <a:lnTo>
                        <a:pt x="703" y="163"/>
                      </a:lnTo>
                      <a:cubicBezTo>
                        <a:pt x="703" y="140"/>
                        <a:pt x="703" y="140"/>
                        <a:pt x="679" y="140"/>
                      </a:cubicBezTo>
                      <a:cubicBezTo>
                        <a:pt x="621" y="52"/>
                        <a:pt x="514" y="1"/>
                        <a:pt x="40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6" name="Google Shape;10266;p44"/>
                <p:cNvSpPr/>
                <p:nvPr/>
              </p:nvSpPr>
              <p:spPr>
                <a:xfrm>
                  <a:off x="6898947" y="3988293"/>
                  <a:ext cx="1561615" cy="979322"/>
                </a:xfrm>
                <a:custGeom>
                  <a:avLst/>
                  <a:gdLst/>
                  <a:ahLst/>
                  <a:cxnLst/>
                  <a:rect l="l" t="t" r="r" b="b"/>
                  <a:pathLst>
                    <a:path w="13967" h="8759" extrusionOk="0">
                      <a:moveTo>
                        <a:pt x="0" y="0"/>
                      </a:moveTo>
                      <a:lnTo>
                        <a:pt x="13371" y="8704"/>
                      </a:lnTo>
                      <a:cubicBezTo>
                        <a:pt x="13433" y="8741"/>
                        <a:pt x="13498" y="8758"/>
                        <a:pt x="13561" y="8758"/>
                      </a:cubicBezTo>
                      <a:cubicBezTo>
                        <a:pt x="13679" y="8758"/>
                        <a:pt x="13789" y="8698"/>
                        <a:pt x="13859" y="8597"/>
                      </a:cubicBezTo>
                      <a:cubicBezTo>
                        <a:pt x="13966" y="8418"/>
                        <a:pt x="13907" y="8216"/>
                        <a:pt x="13740" y="8108"/>
                      </a:cubicBezTo>
                      <a:lnTo>
                        <a:pt x="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7" name="Google Shape;10267;p44"/>
                <p:cNvSpPr/>
                <p:nvPr/>
              </p:nvSpPr>
              <p:spPr>
                <a:xfrm>
                  <a:off x="5750125" y="3931050"/>
                  <a:ext cx="1148817" cy="1342913"/>
                </a:xfrm>
                <a:custGeom>
                  <a:avLst/>
                  <a:gdLst/>
                  <a:ahLst/>
                  <a:cxnLst/>
                  <a:rect l="l" t="t" r="r" b="b"/>
                  <a:pathLst>
                    <a:path w="9359" h="10840" extrusionOk="0">
                      <a:moveTo>
                        <a:pt x="0" y="0"/>
                      </a:moveTo>
                      <a:lnTo>
                        <a:pt x="8335" y="10633"/>
                      </a:lnTo>
                      <a:cubicBezTo>
                        <a:pt x="8358" y="10644"/>
                        <a:pt x="8370" y="10644"/>
                        <a:pt x="8370" y="10680"/>
                      </a:cubicBezTo>
                      <a:cubicBezTo>
                        <a:pt x="8482" y="10786"/>
                        <a:pt x="8624" y="10840"/>
                        <a:pt x="8765" y="10840"/>
                      </a:cubicBezTo>
                      <a:cubicBezTo>
                        <a:pt x="8895" y="10840"/>
                        <a:pt x="9024" y="10795"/>
                        <a:pt x="9132" y="10704"/>
                      </a:cubicBezTo>
                      <a:cubicBezTo>
                        <a:pt x="9335" y="10502"/>
                        <a:pt x="9358" y="10168"/>
                        <a:pt x="9156" y="9942"/>
                      </a:cubicBezTo>
                      <a:lnTo>
                        <a:pt x="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8" name="Google Shape;10268;p44"/>
                <p:cNvSpPr/>
                <p:nvPr/>
              </p:nvSpPr>
              <p:spPr>
                <a:xfrm>
                  <a:off x="3171504" y="4479464"/>
                  <a:ext cx="360915" cy="632495"/>
                </a:xfrm>
                <a:custGeom>
                  <a:avLst/>
                  <a:gdLst/>
                  <a:ahLst/>
                  <a:cxnLst/>
                  <a:rect l="l" t="t" r="r" b="b"/>
                  <a:pathLst>
                    <a:path w="3228" h="5657" extrusionOk="0">
                      <a:moveTo>
                        <a:pt x="3227" y="1"/>
                      </a:moveTo>
                      <a:lnTo>
                        <a:pt x="96" y="5251"/>
                      </a:lnTo>
                      <a:cubicBezTo>
                        <a:pt x="96" y="5263"/>
                        <a:pt x="72" y="5263"/>
                        <a:pt x="72" y="5263"/>
                      </a:cubicBezTo>
                      <a:cubicBezTo>
                        <a:pt x="1" y="5394"/>
                        <a:pt x="60" y="5561"/>
                        <a:pt x="191" y="5620"/>
                      </a:cubicBezTo>
                      <a:cubicBezTo>
                        <a:pt x="234" y="5645"/>
                        <a:pt x="277" y="5656"/>
                        <a:pt x="319" y="5656"/>
                      </a:cubicBezTo>
                      <a:cubicBezTo>
                        <a:pt x="417" y="5656"/>
                        <a:pt x="507" y="5594"/>
                        <a:pt x="548" y="5501"/>
                      </a:cubicBezTo>
                      <a:lnTo>
                        <a:pt x="3227"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9" name="Google Shape;10269;p44"/>
                <p:cNvSpPr/>
                <p:nvPr/>
              </p:nvSpPr>
              <p:spPr>
                <a:xfrm>
                  <a:off x="5517224" y="2673450"/>
                  <a:ext cx="3663608" cy="430673"/>
                </a:xfrm>
                <a:custGeom>
                  <a:avLst/>
                  <a:gdLst/>
                  <a:ahLst/>
                  <a:cxnLst/>
                  <a:rect l="l" t="t" r="r" b="b"/>
                  <a:pathLst>
                    <a:path w="26337" h="3852" extrusionOk="0">
                      <a:moveTo>
                        <a:pt x="0" y="0"/>
                      </a:moveTo>
                      <a:lnTo>
                        <a:pt x="25706" y="3846"/>
                      </a:lnTo>
                      <a:cubicBezTo>
                        <a:pt x="25706" y="3846"/>
                        <a:pt x="25711" y="3851"/>
                        <a:pt x="25718" y="3851"/>
                      </a:cubicBezTo>
                      <a:cubicBezTo>
                        <a:pt x="25722" y="3851"/>
                        <a:pt x="25726" y="3850"/>
                        <a:pt x="25730" y="3846"/>
                      </a:cubicBezTo>
                      <a:cubicBezTo>
                        <a:pt x="25745" y="3847"/>
                        <a:pt x="25760" y="3848"/>
                        <a:pt x="25775" y="3848"/>
                      </a:cubicBezTo>
                      <a:cubicBezTo>
                        <a:pt x="26043" y="3848"/>
                        <a:pt x="26279" y="3652"/>
                        <a:pt x="26313" y="3370"/>
                      </a:cubicBezTo>
                      <a:cubicBezTo>
                        <a:pt x="26337" y="3084"/>
                        <a:pt x="26135" y="2822"/>
                        <a:pt x="25837" y="2786"/>
                      </a:cubicBezTo>
                      <a:lnTo>
                        <a:pt x="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0" name="Google Shape;10270;p44"/>
                <p:cNvSpPr/>
                <p:nvPr/>
              </p:nvSpPr>
              <p:spPr>
                <a:xfrm>
                  <a:off x="7351544" y="2766234"/>
                  <a:ext cx="1103652" cy="127908"/>
                </a:xfrm>
                <a:custGeom>
                  <a:avLst/>
                  <a:gdLst/>
                  <a:ahLst/>
                  <a:cxnLst/>
                  <a:rect l="l" t="t" r="r" b="b"/>
                  <a:pathLst>
                    <a:path w="9871" h="1144" extrusionOk="0">
                      <a:moveTo>
                        <a:pt x="0" y="0"/>
                      </a:moveTo>
                      <a:lnTo>
                        <a:pt x="9466" y="1120"/>
                      </a:lnTo>
                      <a:cubicBezTo>
                        <a:pt x="9478" y="1143"/>
                        <a:pt x="9478" y="1143"/>
                        <a:pt x="9502" y="1143"/>
                      </a:cubicBezTo>
                      <a:cubicBezTo>
                        <a:pt x="9692" y="1143"/>
                        <a:pt x="9847" y="989"/>
                        <a:pt x="9871" y="798"/>
                      </a:cubicBezTo>
                      <a:cubicBezTo>
                        <a:pt x="9871" y="596"/>
                        <a:pt x="9716" y="441"/>
                        <a:pt x="9525" y="417"/>
                      </a:cubicBezTo>
                      <a:lnTo>
                        <a:pt x="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1" name="Google Shape;10271;p44"/>
                <p:cNvSpPr/>
                <p:nvPr/>
              </p:nvSpPr>
              <p:spPr>
                <a:xfrm>
                  <a:off x="5008626" y="3696700"/>
                  <a:ext cx="666930" cy="1568290"/>
                </a:xfrm>
                <a:custGeom>
                  <a:avLst/>
                  <a:gdLst/>
                  <a:ahLst/>
                  <a:cxnLst/>
                  <a:rect l="l" t="t" r="r" b="b"/>
                  <a:pathLst>
                    <a:path w="5097" h="12741" extrusionOk="0">
                      <a:moveTo>
                        <a:pt x="0" y="1"/>
                      </a:moveTo>
                      <a:lnTo>
                        <a:pt x="4346" y="12502"/>
                      </a:lnTo>
                      <a:cubicBezTo>
                        <a:pt x="4346" y="12514"/>
                        <a:pt x="4346" y="12514"/>
                        <a:pt x="4358" y="12514"/>
                      </a:cubicBezTo>
                      <a:cubicBezTo>
                        <a:pt x="4413" y="12652"/>
                        <a:pt x="4554" y="12741"/>
                        <a:pt x="4697" y="12741"/>
                      </a:cubicBezTo>
                      <a:cubicBezTo>
                        <a:pt x="4739" y="12741"/>
                        <a:pt x="4782" y="12733"/>
                        <a:pt x="4822" y="12717"/>
                      </a:cubicBezTo>
                      <a:cubicBezTo>
                        <a:pt x="5001" y="12633"/>
                        <a:pt x="5096" y="12431"/>
                        <a:pt x="5013" y="12252"/>
                      </a:cubicBez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2" name="Google Shape;10272;p44"/>
                <p:cNvSpPr/>
                <p:nvPr/>
              </p:nvSpPr>
              <p:spPr>
                <a:xfrm>
                  <a:off x="261102" y="3469049"/>
                  <a:ext cx="2821308" cy="1774136"/>
                </a:xfrm>
                <a:custGeom>
                  <a:avLst/>
                  <a:gdLst/>
                  <a:ahLst/>
                  <a:cxnLst/>
                  <a:rect l="l" t="t" r="r" b="b"/>
                  <a:pathLst>
                    <a:path w="21432" h="13394" extrusionOk="0">
                      <a:moveTo>
                        <a:pt x="21432" y="1"/>
                      </a:moveTo>
                      <a:lnTo>
                        <a:pt x="215" y="12741"/>
                      </a:lnTo>
                      <a:cubicBezTo>
                        <a:pt x="36" y="12860"/>
                        <a:pt x="1" y="13062"/>
                        <a:pt x="96" y="13229"/>
                      </a:cubicBezTo>
                      <a:cubicBezTo>
                        <a:pt x="164" y="13335"/>
                        <a:pt x="281" y="13393"/>
                        <a:pt x="401" y="13393"/>
                      </a:cubicBezTo>
                      <a:cubicBezTo>
                        <a:pt x="468" y="13393"/>
                        <a:pt x="536" y="13375"/>
                        <a:pt x="596" y="13336"/>
                      </a:cubicBezTo>
                      <a:lnTo>
                        <a:pt x="21432"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3" name="Google Shape;10273;p44"/>
                <p:cNvSpPr/>
                <p:nvPr/>
              </p:nvSpPr>
              <p:spPr>
                <a:xfrm>
                  <a:off x="5675548" y="625676"/>
                  <a:ext cx="709642" cy="828046"/>
                </a:xfrm>
                <a:custGeom>
                  <a:avLst/>
                  <a:gdLst/>
                  <a:ahLst/>
                  <a:cxnLst/>
                  <a:rect l="l" t="t" r="r" b="b"/>
                  <a:pathLst>
                    <a:path w="6347" h="7406" extrusionOk="0">
                      <a:moveTo>
                        <a:pt x="5656" y="0"/>
                      </a:moveTo>
                      <a:lnTo>
                        <a:pt x="0" y="7406"/>
                      </a:lnTo>
                      <a:lnTo>
                        <a:pt x="6346" y="548"/>
                      </a:lnTo>
                      <a:lnTo>
                        <a:pt x="565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4" name="Google Shape;10274;p44"/>
                <p:cNvSpPr/>
                <p:nvPr/>
              </p:nvSpPr>
              <p:spPr>
                <a:xfrm>
                  <a:off x="6470277" y="3169525"/>
                  <a:ext cx="1252803" cy="653738"/>
                </a:xfrm>
                <a:custGeom>
                  <a:avLst/>
                  <a:gdLst/>
                  <a:ahLst/>
                  <a:cxnLst/>
                  <a:rect l="l" t="t" r="r" b="b"/>
                  <a:pathLst>
                    <a:path w="11205" h="5847" extrusionOk="0">
                      <a:moveTo>
                        <a:pt x="0" y="1"/>
                      </a:moveTo>
                      <a:lnTo>
                        <a:pt x="10716" y="5847"/>
                      </a:lnTo>
                      <a:lnTo>
                        <a:pt x="11204" y="4787"/>
                      </a:ln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5" name="Google Shape;10275;p44"/>
                <p:cNvSpPr/>
                <p:nvPr/>
              </p:nvSpPr>
              <p:spPr>
                <a:xfrm>
                  <a:off x="2334176" y="412682"/>
                  <a:ext cx="986589" cy="1031760"/>
                </a:xfrm>
                <a:custGeom>
                  <a:avLst/>
                  <a:gdLst/>
                  <a:ahLst/>
                  <a:cxnLst/>
                  <a:rect l="l" t="t" r="r" b="b"/>
                  <a:pathLst>
                    <a:path w="8824" h="9228" extrusionOk="0">
                      <a:moveTo>
                        <a:pt x="834" y="0"/>
                      </a:moveTo>
                      <a:lnTo>
                        <a:pt x="1" y="810"/>
                      </a:lnTo>
                      <a:lnTo>
                        <a:pt x="8823" y="9227"/>
                      </a:lnTo>
                      <a:lnTo>
                        <a:pt x="83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6" name="Google Shape;10276;p44"/>
                <p:cNvSpPr/>
                <p:nvPr/>
              </p:nvSpPr>
              <p:spPr>
                <a:xfrm>
                  <a:off x="1213305" y="3447814"/>
                  <a:ext cx="1240840" cy="672298"/>
                </a:xfrm>
                <a:custGeom>
                  <a:avLst/>
                  <a:gdLst/>
                  <a:ahLst/>
                  <a:cxnLst/>
                  <a:rect l="l" t="t" r="r" b="b"/>
                  <a:pathLst>
                    <a:path w="11098" h="6013" extrusionOk="0">
                      <a:moveTo>
                        <a:pt x="11097" y="0"/>
                      </a:moveTo>
                      <a:lnTo>
                        <a:pt x="1" y="4965"/>
                      </a:lnTo>
                      <a:lnTo>
                        <a:pt x="525" y="6013"/>
                      </a:lnTo>
                      <a:lnTo>
                        <a:pt x="1109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7" name="Google Shape;10277;p44"/>
                <p:cNvSpPr/>
                <p:nvPr/>
              </p:nvSpPr>
              <p:spPr>
                <a:xfrm>
                  <a:off x="2724273" y="3876485"/>
                  <a:ext cx="704275" cy="756154"/>
                </a:xfrm>
                <a:custGeom>
                  <a:avLst/>
                  <a:gdLst/>
                  <a:ahLst/>
                  <a:cxnLst/>
                  <a:rect l="l" t="t" r="r" b="b"/>
                  <a:pathLst>
                    <a:path w="6299" h="6763" extrusionOk="0">
                      <a:moveTo>
                        <a:pt x="6299" y="0"/>
                      </a:moveTo>
                      <a:lnTo>
                        <a:pt x="0" y="6191"/>
                      </a:lnTo>
                      <a:lnTo>
                        <a:pt x="619" y="6763"/>
                      </a:lnTo>
                      <a:lnTo>
                        <a:pt x="629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8" name="Google Shape;10278;p44"/>
                <p:cNvSpPr/>
                <p:nvPr/>
              </p:nvSpPr>
              <p:spPr>
                <a:xfrm>
                  <a:off x="4639874" y="3994889"/>
                  <a:ext cx="57357" cy="601860"/>
                </a:xfrm>
                <a:custGeom>
                  <a:avLst/>
                  <a:gdLst/>
                  <a:ahLst/>
                  <a:cxnLst/>
                  <a:rect l="l" t="t" r="r" b="b"/>
                  <a:pathLst>
                    <a:path w="513" h="5383" extrusionOk="0">
                      <a:moveTo>
                        <a:pt x="131" y="1"/>
                      </a:moveTo>
                      <a:lnTo>
                        <a:pt x="0" y="5382"/>
                      </a:lnTo>
                      <a:lnTo>
                        <a:pt x="512" y="5371"/>
                      </a:lnTo>
                      <a:lnTo>
                        <a:pt x="131"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9" name="Google Shape;10279;p44"/>
                <p:cNvSpPr/>
                <p:nvPr/>
              </p:nvSpPr>
              <p:spPr>
                <a:xfrm>
                  <a:off x="2131804" y="753472"/>
                  <a:ext cx="4737955" cy="3559727"/>
                </a:xfrm>
                <a:custGeom>
                  <a:avLst/>
                  <a:gdLst/>
                  <a:ahLst/>
                  <a:cxnLst/>
                  <a:rect l="l" t="t" r="r" b="b"/>
                  <a:pathLst>
                    <a:path w="42376" h="31838" extrusionOk="0">
                      <a:moveTo>
                        <a:pt x="18860" y="1084"/>
                      </a:moveTo>
                      <a:cubicBezTo>
                        <a:pt x="22563" y="1084"/>
                        <a:pt x="25718" y="4013"/>
                        <a:pt x="26373" y="8084"/>
                      </a:cubicBezTo>
                      <a:cubicBezTo>
                        <a:pt x="26445" y="7739"/>
                        <a:pt x="26838" y="6513"/>
                        <a:pt x="25849" y="4548"/>
                      </a:cubicBezTo>
                      <a:cubicBezTo>
                        <a:pt x="26266" y="4358"/>
                        <a:pt x="26635" y="4286"/>
                        <a:pt x="26981" y="4286"/>
                      </a:cubicBezTo>
                      <a:cubicBezTo>
                        <a:pt x="28183" y="4286"/>
                        <a:pt x="28945" y="5287"/>
                        <a:pt x="29302" y="6132"/>
                      </a:cubicBezTo>
                      <a:cubicBezTo>
                        <a:pt x="30255" y="5834"/>
                        <a:pt x="31088" y="5715"/>
                        <a:pt x="31850" y="5715"/>
                      </a:cubicBezTo>
                      <a:cubicBezTo>
                        <a:pt x="36041" y="5715"/>
                        <a:pt x="37279" y="9787"/>
                        <a:pt x="36720" y="12561"/>
                      </a:cubicBezTo>
                      <a:cubicBezTo>
                        <a:pt x="37017" y="12145"/>
                        <a:pt x="37434" y="11216"/>
                        <a:pt x="37375" y="10299"/>
                      </a:cubicBezTo>
                      <a:lnTo>
                        <a:pt x="37375" y="10299"/>
                      </a:lnTo>
                      <a:cubicBezTo>
                        <a:pt x="37922" y="10537"/>
                        <a:pt x="41328" y="11490"/>
                        <a:pt x="41185" y="15062"/>
                      </a:cubicBezTo>
                      <a:cubicBezTo>
                        <a:pt x="41042" y="18110"/>
                        <a:pt x="38922" y="19514"/>
                        <a:pt x="38089" y="19550"/>
                      </a:cubicBezTo>
                      <a:cubicBezTo>
                        <a:pt x="37803" y="18681"/>
                        <a:pt x="37327" y="18110"/>
                        <a:pt x="36934" y="17812"/>
                      </a:cubicBezTo>
                      <a:lnTo>
                        <a:pt x="36934" y="17812"/>
                      </a:lnTo>
                      <a:cubicBezTo>
                        <a:pt x="37625" y="19181"/>
                        <a:pt x="39184" y="25122"/>
                        <a:pt x="32231" y="26372"/>
                      </a:cubicBezTo>
                      <a:cubicBezTo>
                        <a:pt x="32922" y="24289"/>
                        <a:pt x="32160" y="22562"/>
                        <a:pt x="31517" y="21824"/>
                      </a:cubicBezTo>
                      <a:lnTo>
                        <a:pt x="31517" y="21824"/>
                      </a:lnTo>
                      <a:cubicBezTo>
                        <a:pt x="32517" y="25730"/>
                        <a:pt x="30195" y="30361"/>
                        <a:pt x="25611" y="30718"/>
                      </a:cubicBezTo>
                      <a:cubicBezTo>
                        <a:pt x="25266" y="30754"/>
                        <a:pt x="24945" y="30766"/>
                        <a:pt x="24635" y="30766"/>
                      </a:cubicBezTo>
                      <a:cubicBezTo>
                        <a:pt x="19075" y="30766"/>
                        <a:pt x="16360" y="26968"/>
                        <a:pt x="16682" y="24706"/>
                      </a:cubicBezTo>
                      <a:lnTo>
                        <a:pt x="16682" y="24706"/>
                      </a:lnTo>
                      <a:cubicBezTo>
                        <a:pt x="16610" y="25051"/>
                        <a:pt x="16146" y="26670"/>
                        <a:pt x="17372" y="28182"/>
                      </a:cubicBezTo>
                      <a:cubicBezTo>
                        <a:pt x="16848" y="28468"/>
                        <a:pt x="16336" y="28587"/>
                        <a:pt x="15908" y="28587"/>
                      </a:cubicBezTo>
                      <a:cubicBezTo>
                        <a:pt x="14610" y="28587"/>
                        <a:pt x="13753" y="27575"/>
                        <a:pt x="13753" y="26658"/>
                      </a:cubicBezTo>
                      <a:cubicBezTo>
                        <a:pt x="12872" y="26861"/>
                        <a:pt x="12098" y="26968"/>
                        <a:pt x="11419" y="26968"/>
                      </a:cubicBezTo>
                      <a:cubicBezTo>
                        <a:pt x="6478" y="26968"/>
                        <a:pt x="6014" y="22039"/>
                        <a:pt x="6359" y="20229"/>
                      </a:cubicBezTo>
                      <a:lnTo>
                        <a:pt x="6359" y="20229"/>
                      </a:lnTo>
                      <a:cubicBezTo>
                        <a:pt x="5859" y="21074"/>
                        <a:pt x="5823" y="21574"/>
                        <a:pt x="5954" y="22503"/>
                      </a:cubicBezTo>
                      <a:cubicBezTo>
                        <a:pt x="5478" y="22324"/>
                        <a:pt x="1096" y="21908"/>
                        <a:pt x="1096" y="16264"/>
                      </a:cubicBezTo>
                      <a:cubicBezTo>
                        <a:pt x="1096" y="12014"/>
                        <a:pt x="4549" y="10775"/>
                        <a:pt x="7049" y="10775"/>
                      </a:cubicBezTo>
                      <a:cubicBezTo>
                        <a:pt x="7811" y="10775"/>
                        <a:pt x="8466" y="10882"/>
                        <a:pt x="8931" y="11061"/>
                      </a:cubicBezTo>
                      <a:cubicBezTo>
                        <a:pt x="8478" y="10418"/>
                        <a:pt x="7669" y="10120"/>
                        <a:pt x="6609" y="10120"/>
                      </a:cubicBezTo>
                      <a:cubicBezTo>
                        <a:pt x="6478" y="10120"/>
                        <a:pt x="6323" y="10120"/>
                        <a:pt x="6180" y="10132"/>
                      </a:cubicBezTo>
                      <a:cubicBezTo>
                        <a:pt x="6359" y="6977"/>
                        <a:pt x="8621" y="6418"/>
                        <a:pt x="10252" y="6418"/>
                      </a:cubicBezTo>
                      <a:cubicBezTo>
                        <a:pt x="10467" y="6418"/>
                        <a:pt x="10657" y="6430"/>
                        <a:pt x="10848" y="6441"/>
                      </a:cubicBezTo>
                      <a:cubicBezTo>
                        <a:pt x="10609" y="7453"/>
                        <a:pt x="11038" y="10656"/>
                        <a:pt x="11562" y="11002"/>
                      </a:cubicBezTo>
                      <a:cubicBezTo>
                        <a:pt x="10562" y="7084"/>
                        <a:pt x="12455" y="2667"/>
                        <a:pt x="16872" y="1393"/>
                      </a:cubicBezTo>
                      <a:cubicBezTo>
                        <a:pt x="17527" y="1179"/>
                        <a:pt x="18206" y="1084"/>
                        <a:pt x="18860" y="1084"/>
                      </a:cubicBezTo>
                      <a:close/>
                      <a:moveTo>
                        <a:pt x="18860" y="0"/>
                      </a:moveTo>
                      <a:cubicBezTo>
                        <a:pt x="18087" y="0"/>
                        <a:pt x="17313" y="107"/>
                        <a:pt x="16551" y="322"/>
                      </a:cubicBezTo>
                      <a:cubicBezTo>
                        <a:pt x="14181" y="1000"/>
                        <a:pt x="12288" y="2548"/>
                        <a:pt x="11193" y="4691"/>
                      </a:cubicBezTo>
                      <a:cubicBezTo>
                        <a:pt x="11086" y="4894"/>
                        <a:pt x="10979" y="5108"/>
                        <a:pt x="10895" y="5322"/>
                      </a:cubicBezTo>
                      <a:cubicBezTo>
                        <a:pt x="10669" y="5310"/>
                        <a:pt x="10443" y="5298"/>
                        <a:pt x="10240" y="5298"/>
                      </a:cubicBezTo>
                      <a:cubicBezTo>
                        <a:pt x="7192" y="5298"/>
                        <a:pt x="5311" y="6965"/>
                        <a:pt x="5085" y="9882"/>
                      </a:cubicBezTo>
                      <a:cubicBezTo>
                        <a:pt x="2335" y="10525"/>
                        <a:pt x="1" y="12561"/>
                        <a:pt x="1" y="16252"/>
                      </a:cubicBezTo>
                      <a:cubicBezTo>
                        <a:pt x="1" y="18967"/>
                        <a:pt x="953" y="22431"/>
                        <a:pt x="5442" y="23491"/>
                      </a:cubicBezTo>
                      <a:lnTo>
                        <a:pt x="5466" y="23491"/>
                      </a:lnTo>
                      <a:cubicBezTo>
                        <a:pt x="5704" y="24360"/>
                        <a:pt x="6085" y="25253"/>
                        <a:pt x="6740" y="26027"/>
                      </a:cubicBezTo>
                      <a:cubicBezTo>
                        <a:pt x="7847" y="27361"/>
                        <a:pt x="9466" y="28039"/>
                        <a:pt x="11419" y="28039"/>
                      </a:cubicBezTo>
                      <a:cubicBezTo>
                        <a:pt x="11907" y="28039"/>
                        <a:pt x="12443" y="27992"/>
                        <a:pt x="12979" y="27908"/>
                      </a:cubicBezTo>
                      <a:cubicBezTo>
                        <a:pt x="13479" y="28885"/>
                        <a:pt x="14538" y="29659"/>
                        <a:pt x="15908" y="29659"/>
                      </a:cubicBezTo>
                      <a:cubicBezTo>
                        <a:pt x="16479" y="29659"/>
                        <a:pt x="17051" y="29528"/>
                        <a:pt x="17622" y="29266"/>
                      </a:cubicBezTo>
                      <a:cubicBezTo>
                        <a:pt x="18813" y="30397"/>
                        <a:pt x="21027" y="31837"/>
                        <a:pt x="24647" y="31837"/>
                      </a:cubicBezTo>
                      <a:cubicBezTo>
                        <a:pt x="24992" y="31837"/>
                        <a:pt x="25361" y="31825"/>
                        <a:pt x="25718" y="31790"/>
                      </a:cubicBezTo>
                      <a:cubicBezTo>
                        <a:pt x="27981" y="31611"/>
                        <a:pt x="29957" y="30516"/>
                        <a:pt x="31279" y="28670"/>
                      </a:cubicBezTo>
                      <a:cubicBezTo>
                        <a:pt x="31541" y="28301"/>
                        <a:pt x="31779" y="27920"/>
                        <a:pt x="31969" y="27515"/>
                      </a:cubicBezTo>
                      <a:lnTo>
                        <a:pt x="32445" y="27432"/>
                      </a:lnTo>
                      <a:cubicBezTo>
                        <a:pt x="35196" y="26944"/>
                        <a:pt x="37077" y="25718"/>
                        <a:pt x="38041" y="23801"/>
                      </a:cubicBezTo>
                      <a:cubicBezTo>
                        <a:pt x="38577" y="22717"/>
                        <a:pt x="38744" y="21586"/>
                        <a:pt x="38696" y="20538"/>
                      </a:cubicBezTo>
                      <a:cubicBezTo>
                        <a:pt x="40077" y="20110"/>
                        <a:pt x="42149" y="18371"/>
                        <a:pt x="42292" y="15109"/>
                      </a:cubicBezTo>
                      <a:cubicBezTo>
                        <a:pt x="42375" y="13395"/>
                        <a:pt x="41756" y="11906"/>
                        <a:pt x="40530" y="10799"/>
                      </a:cubicBezTo>
                      <a:cubicBezTo>
                        <a:pt x="39577" y="9942"/>
                        <a:pt x="38506" y="9537"/>
                        <a:pt x="37982" y="9347"/>
                      </a:cubicBezTo>
                      <a:cubicBezTo>
                        <a:pt x="37922" y="9311"/>
                        <a:pt x="37863" y="9299"/>
                        <a:pt x="37827" y="9287"/>
                      </a:cubicBezTo>
                      <a:lnTo>
                        <a:pt x="37708" y="9239"/>
                      </a:lnTo>
                      <a:cubicBezTo>
                        <a:pt x="37458" y="8275"/>
                        <a:pt x="37041" y="7382"/>
                        <a:pt x="36458" y="6680"/>
                      </a:cubicBezTo>
                      <a:cubicBezTo>
                        <a:pt x="35363" y="5322"/>
                        <a:pt x="33779" y="4608"/>
                        <a:pt x="31874" y="4608"/>
                      </a:cubicBezTo>
                      <a:cubicBezTo>
                        <a:pt x="31255" y="4608"/>
                        <a:pt x="30588" y="4691"/>
                        <a:pt x="29898" y="4846"/>
                      </a:cubicBezTo>
                      <a:cubicBezTo>
                        <a:pt x="29195" y="3798"/>
                        <a:pt x="28171" y="3179"/>
                        <a:pt x="27016" y="3179"/>
                      </a:cubicBezTo>
                      <a:cubicBezTo>
                        <a:pt x="26552" y="3179"/>
                        <a:pt x="26088" y="3274"/>
                        <a:pt x="25611" y="3465"/>
                      </a:cubicBezTo>
                      <a:cubicBezTo>
                        <a:pt x="23992" y="1334"/>
                        <a:pt x="21551" y="0"/>
                        <a:pt x="188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280" name="Google Shape;10280;p44"/>
              <p:cNvSpPr/>
              <p:nvPr/>
            </p:nvSpPr>
            <p:spPr>
              <a:xfrm>
                <a:off x="332187" y="945223"/>
                <a:ext cx="305513" cy="291511"/>
              </a:xfrm>
              <a:custGeom>
                <a:avLst/>
                <a:gdLst/>
                <a:ahLst/>
                <a:cxnLst/>
                <a:rect l="l" t="t" r="r" b="b"/>
                <a:pathLst>
                  <a:path w="3382" h="3227" extrusionOk="0">
                    <a:moveTo>
                      <a:pt x="1715" y="0"/>
                    </a:moveTo>
                    <a:lnTo>
                      <a:pt x="1179" y="1036"/>
                    </a:lnTo>
                    <a:lnTo>
                      <a:pt x="0" y="1191"/>
                    </a:lnTo>
                    <a:lnTo>
                      <a:pt x="834" y="2036"/>
                    </a:lnTo>
                    <a:lnTo>
                      <a:pt x="607" y="3191"/>
                    </a:lnTo>
                    <a:lnTo>
                      <a:pt x="1667" y="2667"/>
                    </a:lnTo>
                    <a:lnTo>
                      <a:pt x="2691" y="3227"/>
                    </a:lnTo>
                    <a:lnTo>
                      <a:pt x="2524" y="2072"/>
                    </a:lnTo>
                    <a:lnTo>
                      <a:pt x="3382" y="1262"/>
                    </a:lnTo>
                    <a:lnTo>
                      <a:pt x="2215" y="1072"/>
                    </a:lnTo>
                    <a:lnTo>
                      <a:pt x="1715"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81" name="Google Shape;10281;p44"/>
              <p:cNvSpPr/>
              <p:nvPr/>
            </p:nvSpPr>
            <p:spPr>
              <a:xfrm>
                <a:off x="720002" y="3959268"/>
                <a:ext cx="380852" cy="363598"/>
              </a:xfrm>
              <a:custGeom>
                <a:avLst/>
                <a:gdLst/>
                <a:ahLst/>
                <a:cxnLst/>
                <a:rect l="l" t="t" r="r" b="b"/>
                <a:pathLst>
                  <a:path w="4216" h="4025" extrusionOk="0">
                    <a:moveTo>
                      <a:pt x="2084" y="0"/>
                    </a:moveTo>
                    <a:lnTo>
                      <a:pt x="1441" y="1322"/>
                    </a:lnTo>
                    <a:lnTo>
                      <a:pt x="1" y="1560"/>
                    </a:lnTo>
                    <a:lnTo>
                      <a:pt x="1060" y="2572"/>
                    </a:lnTo>
                    <a:lnTo>
                      <a:pt x="834" y="4024"/>
                    </a:lnTo>
                    <a:lnTo>
                      <a:pt x="2132" y="3322"/>
                    </a:lnTo>
                    <a:lnTo>
                      <a:pt x="3442" y="3989"/>
                    </a:lnTo>
                    <a:lnTo>
                      <a:pt x="3168" y="2548"/>
                    </a:lnTo>
                    <a:lnTo>
                      <a:pt x="4216" y="1500"/>
                    </a:lnTo>
                    <a:lnTo>
                      <a:pt x="2751" y="1310"/>
                    </a:lnTo>
                    <a:lnTo>
                      <a:pt x="2084"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282" name="Google Shape;10282;p44"/>
            <p:cNvSpPr/>
            <p:nvPr/>
          </p:nvSpPr>
          <p:spPr>
            <a:xfrm>
              <a:off x="2209810" y="753462"/>
              <a:ext cx="4698974" cy="3569401"/>
            </a:xfrm>
            <a:custGeom>
              <a:avLst/>
              <a:gdLst/>
              <a:ahLst/>
              <a:cxnLst/>
              <a:rect l="l" t="t" r="r" b="b"/>
              <a:pathLst>
                <a:path w="40268" h="29677" extrusionOk="0">
                  <a:moveTo>
                    <a:pt x="17790" y="0"/>
                  </a:moveTo>
                  <a:cubicBezTo>
                    <a:pt x="17132" y="0"/>
                    <a:pt x="16457" y="93"/>
                    <a:pt x="15776" y="289"/>
                  </a:cubicBezTo>
                  <a:cubicBezTo>
                    <a:pt x="11347" y="1551"/>
                    <a:pt x="9466" y="5969"/>
                    <a:pt x="10454" y="9886"/>
                  </a:cubicBezTo>
                  <a:cubicBezTo>
                    <a:pt x="9942" y="9541"/>
                    <a:pt x="9514" y="6350"/>
                    <a:pt x="9740" y="5338"/>
                  </a:cubicBezTo>
                  <a:cubicBezTo>
                    <a:pt x="9561" y="5324"/>
                    <a:pt x="9366" y="5316"/>
                    <a:pt x="9161" y="5316"/>
                  </a:cubicBezTo>
                  <a:cubicBezTo>
                    <a:pt x="7528" y="5316"/>
                    <a:pt x="5254" y="5867"/>
                    <a:pt x="5084" y="9040"/>
                  </a:cubicBezTo>
                  <a:cubicBezTo>
                    <a:pt x="5237" y="9029"/>
                    <a:pt x="5385" y="9023"/>
                    <a:pt x="5529" y="9023"/>
                  </a:cubicBezTo>
                  <a:cubicBezTo>
                    <a:pt x="6578" y="9023"/>
                    <a:pt x="7395" y="9329"/>
                    <a:pt x="7835" y="9957"/>
                  </a:cubicBezTo>
                  <a:cubicBezTo>
                    <a:pt x="7377" y="9785"/>
                    <a:pt x="6716" y="9675"/>
                    <a:pt x="5969" y="9675"/>
                  </a:cubicBezTo>
                  <a:cubicBezTo>
                    <a:pt x="3466" y="9675"/>
                    <a:pt x="1" y="10909"/>
                    <a:pt x="1" y="15172"/>
                  </a:cubicBezTo>
                  <a:cubicBezTo>
                    <a:pt x="12" y="20816"/>
                    <a:pt x="4394" y="21232"/>
                    <a:pt x="4870" y="21411"/>
                  </a:cubicBezTo>
                  <a:cubicBezTo>
                    <a:pt x="4751" y="20482"/>
                    <a:pt x="4775" y="19982"/>
                    <a:pt x="5263" y="19125"/>
                  </a:cubicBezTo>
                  <a:lnTo>
                    <a:pt x="5263" y="19125"/>
                  </a:lnTo>
                  <a:cubicBezTo>
                    <a:pt x="4939" y="20942"/>
                    <a:pt x="5385" y="25866"/>
                    <a:pt x="10322" y="25866"/>
                  </a:cubicBezTo>
                  <a:cubicBezTo>
                    <a:pt x="11013" y="25866"/>
                    <a:pt x="11792" y="25769"/>
                    <a:pt x="12669" y="25554"/>
                  </a:cubicBezTo>
                  <a:cubicBezTo>
                    <a:pt x="12669" y="26476"/>
                    <a:pt x="13533" y="27497"/>
                    <a:pt x="14824" y="27497"/>
                  </a:cubicBezTo>
                  <a:cubicBezTo>
                    <a:pt x="15268" y="27497"/>
                    <a:pt x="15762" y="27376"/>
                    <a:pt x="16288" y="27090"/>
                  </a:cubicBezTo>
                  <a:cubicBezTo>
                    <a:pt x="15086" y="25554"/>
                    <a:pt x="15550" y="23947"/>
                    <a:pt x="15610" y="23614"/>
                  </a:cubicBezTo>
                  <a:lnTo>
                    <a:pt x="15610" y="23614"/>
                  </a:lnTo>
                  <a:cubicBezTo>
                    <a:pt x="15283" y="25878"/>
                    <a:pt x="17993" y="29676"/>
                    <a:pt x="23559" y="29676"/>
                  </a:cubicBezTo>
                  <a:cubicBezTo>
                    <a:pt x="23877" y="29676"/>
                    <a:pt x="24203" y="29664"/>
                    <a:pt x="24539" y="29638"/>
                  </a:cubicBezTo>
                  <a:cubicBezTo>
                    <a:pt x="29123" y="29281"/>
                    <a:pt x="31445" y="24638"/>
                    <a:pt x="30445" y="20744"/>
                  </a:cubicBezTo>
                  <a:lnTo>
                    <a:pt x="30445" y="20744"/>
                  </a:lnTo>
                  <a:cubicBezTo>
                    <a:pt x="31088" y="21482"/>
                    <a:pt x="31826" y="23209"/>
                    <a:pt x="31159" y="25292"/>
                  </a:cubicBezTo>
                  <a:cubicBezTo>
                    <a:pt x="38112" y="24054"/>
                    <a:pt x="36553" y="18101"/>
                    <a:pt x="35862" y="16732"/>
                  </a:cubicBezTo>
                  <a:lnTo>
                    <a:pt x="35862" y="16732"/>
                  </a:lnTo>
                  <a:cubicBezTo>
                    <a:pt x="36255" y="17030"/>
                    <a:pt x="36731" y="17601"/>
                    <a:pt x="37005" y="18470"/>
                  </a:cubicBezTo>
                  <a:cubicBezTo>
                    <a:pt x="37839" y="18434"/>
                    <a:pt x="39970" y="17030"/>
                    <a:pt x="40101" y="13982"/>
                  </a:cubicBezTo>
                  <a:cubicBezTo>
                    <a:pt x="40267" y="10410"/>
                    <a:pt x="36850" y="9457"/>
                    <a:pt x="36291" y="9219"/>
                  </a:cubicBezTo>
                  <a:lnTo>
                    <a:pt x="36291" y="9219"/>
                  </a:lnTo>
                  <a:cubicBezTo>
                    <a:pt x="36350" y="10136"/>
                    <a:pt x="35934" y="11065"/>
                    <a:pt x="35636" y="11481"/>
                  </a:cubicBezTo>
                  <a:cubicBezTo>
                    <a:pt x="36212" y="8703"/>
                    <a:pt x="34979" y="4631"/>
                    <a:pt x="30782" y="4631"/>
                  </a:cubicBezTo>
                  <a:cubicBezTo>
                    <a:pt x="30032" y="4631"/>
                    <a:pt x="29188" y="4761"/>
                    <a:pt x="28242" y="5052"/>
                  </a:cubicBezTo>
                  <a:cubicBezTo>
                    <a:pt x="27881" y="4191"/>
                    <a:pt x="27124" y="3200"/>
                    <a:pt x="25920" y="3200"/>
                  </a:cubicBezTo>
                  <a:cubicBezTo>
                    <a:pt x="25576" y="3200"/>
                    <a:pt x="25195" y="3281"/>
                    <a:pt x="24777" y="3468"/>
                  </a:cubicBezTo>
                  <a:cubicBezTo>
                    <a:pt x="25742" y="5433"/>
                    <a:pt x="25361" y="6659"/>
                    <a:pt x="25301" y="7004"/>
                  </a:cubicBezTo>
                  <a:cubicBezTo>
                    <a:pt x="24644" y="2932"/>
                    <a:pt x="21483" y="0"/>
                    <a:pt x="17790" y="0"/>
                  </a:cubicBezTo>
                  <a:close/>
                </a:path>
              </a:pathLst>
            </a:custGeom>
            <a:solidFill>
              <a:schemeClr val="dk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83" name="Google Shape;10283;p44"/>
            <p:cNvSpPr/>
            <p:nvPr/>
          </p:nvSpPr>
          <p:spPr>
            <a:xfrm>
              <a:off x="2251675" y="827900"/>
              <a:ext cx="4580485" cy="3404620"/>
            </a:xfrm>
            <a:custGeom>
              <a:avLst/>
              <a:gdLst/>
              <a:ahLst/>
              <a:cxnLst/>
              <a:rect l="l" t="t" r="r" b="b"/>
              <a:pathLst>
                <a:path w="40268" h="29677" extrusionOk="0">
                  <a:moveTo>
                    <a:pt x="17790" y="0"/>
                  </a:moveTo>
                  <a:cubicBezTo>
                    <a:pt x="17132" y="0"/>
                    <a:pt x="16457" y="93"/>
                    <a:pt x="15776" y="289"/>
                  </a:cubicBezTo>
                  <a:cubicBezTo>
                    <a:pt x="11347" y="1551"/>
                    <a:pt x="9466" y="5969"/>
                    <a:pt x="10454" y="9886"/>
                  </a:cubicBezTo>
                  <a:cubicBezTo>
                    <a:pt x="9942" y="9541"/>
                    <a:pt x="9514" y="6350"/>
                    <a:pt x="9740" y="5338"/>
                  </a:cubicBezTo>
                  <a:cubicBezTo>
                    <a:pt x="9561" y="5324"/>
                    <a:pt x="9366" y="5316"/>
                    <a:pt x="9161" y="5316"/>
                  </a:cubicBezTo>
                  <a:cubicBezTo>
                    <a:pt x="7528" y="5316"/>
                    <a:pt x="5254" y="5867"/>
                    <a:pt x="5084" y="9040"/>
                  </a:cubicBezTo>
                  <a:cubicBezTo>
                    <a:pt x="5237" y="9029"/>
                    <a:pt x="5385" y="9023"/>
                    <a:pt x="5529" y="9023"/>
                  </a:cubicBezTo>
                  <a:cubicBezTo>
                    <a:pt x="6578" y="9023"/>
                    <a:pt x="7395" y="9329"/>
                    <a:pt x="7835" y="9957"/>
                  </a:cubicBezTo>
                  <a:cubicBezTo>
                    <a:pt x="7377" y="9785"/>
                    <a:pt x="6716" y="9675"/>
                    <a:pt x="5969" y="9675"/>
                  </a:cubicBezTo>
                  <a:cubicBezTo>
                    <a:pt x="3466" y="9675"/>
                    <a:pt x="1" y="10909"/>
                    <a:pt x="1" y="15172"/>
                  </a:cubicBezTo>
                  <a:cubicBezTo>
                    <a:pt x="12" y="20816"/>
                    <a:pt x="4394" y="21232"/>
                    <a:pt x="4870" y="21411"/>
                  </a:cubicBezTo>
                  <a:cubicBezTo>
                    <a:pt x="4751" y="20482"/>
                    <a:pt x="4775" y="19982"/>
                    <a:pt x="5263" y="19125"/>
                  </a:cubicBezTo>
                  <a:lnTo>
                    <a:pt x="5263" y="19125"/>
                  </a:lnTo>
                  <a:cubicBezTo>
                    <a:pt x="4939" y="20942"/>
                    <a:pt x="5385" y="25866"/>
                    <a:pt x="10322" y="25866"/>
                  </a:cubicBezTo>
                  <a:cubicBezTo>
                    <a:pt x="11013" y="25866"/>
                    <a:pt x="11792" y="25769"/>
                    <a:pt x="12669" y="25554"/>
                  </a:cubicBezTo>
                  <a:cubicBezTo>
                    <a:pt x="12669" y="26476"/>
                    <a:pt x="13533" y="27497"/>
                    <a:pt x="14824" y="27497"/>
                  </a:cubicBezTo>
                  <a:cubicBezTo>
                    <a:pt x="15268" y="27497"/>
                    <a:pt x="15762" y="27376"/>
                    <a:pt x="16288" y="27090"/>
                  </a:cubicBezTo>
                  <a:cubicBezTo>
                    <a:pt x="15086" y="25554"/>
                    <a:pt x="15550" y="23947"/>
                    <a:pt x="15610" y="23614"/>
                  </a:cubicBezTo>
                  <a:lnTo>
                    <a:pt x="15610" y="23614"/>
                  </a:lnTo>
                  <a:cubicBezTo>
                    <a:pt x="15283" y="25878"/>
                    <a:pt x="17993" y="29676"/>
                    <a:pt x="23559" y="29676"/>
                  </a:cubicBezTo>
                  <a:cubicBezTo>
                    <a:pt x="23877" y="29676"/>
                    <a:pt x="24203" y="29664"/>
                    <a:pt x="24539" y="29638"/>
                  </a:cubicBezTo>
                  <a:cubicBezTo>
                    <a:pt x="29123" y="29281"/>
                    <a:pt x="31445" y="24638"/>
                    <a:pt x="30445" y="20744"/>
                  </a:cubicBezTo>
                  <a:lnTo>
                    <a:pt x="30445" y="20744"/>
                  </a:lnTo>
                  <a:cubicBezTo>
                    <a:pt x="31088" y="21482"/>
                    <a:pt x="31826" y="23209"/>
                    <a:pt x="31159" y="25292"/>
                  </a:cubicBezTo>
                  <a:cubicBezTo>
                    <a:pt x="38112" y="24054"/>
                    <a:pt x="36553" y="18101"/>
                    <a:pt x="35862" y="16732"/>
                  </a:cubicBezTo>
                  <a:lnTo>
                    <a:pt x="35862" y="16732"/>
                  </a:lnTo>
                  <a:cubicBezTo>
                    <a:pt x="36255" y="17030"/>
                    <a:pt x="36731" y="17601"/>
                    <a:pt x="37005" y="18470"/>
                  </a:cubicBezTo>
                  <a:cubicBezTo>
                    <a:pt x="37839" y="18434"/>
                    <a:pt x="39970" y="17030"/>
                    <a:pt x="40101" y="13982"/>
                  </a:cubicBezTo>
                  <a:cubicBezTo>
                    <a:pt x="40267" y="10410"/>
                    <a:pt x="36850" y="9457"/>
                    <a:pt x="36291" y="9219"/>
                  </a:cubicBezTo>
                  <a:lnTo>
                    <a:pt x="36291" y="9219"/>
                  </a:lnTo>
                  <a:cubicBezTo>
                    <a:pt x="36350" y="10136"/>
                    <a:pt x="35934" y="11065"/>
                    <a:pt x="35636" y="11481"/>
                  </a:cubicBezTo>
                  <a:cubicBezTo>
                    <a:pt x="36212" y="8703"/>
                    <a:pt x="34979" y="4631"/>
                    <a:pt x="30782" y="4631"/>
                  </a:cubicBezTo>
                  <a:cubicBezTo>
                    <a:pt x="30032" y="4631"/>
                    <a:pt x="29188" y="4761"/>
                    <a:pt x="28242" y="5052"/>
                  </a:cubicBezTo>
                  <a:cubicBezTo>
                    <a:pt x="27881" y="4191"/>
                    <a:pt x="27124" y="3200"/>
                    <a:pt x="25920" y="3200"/>
                  </a:cubicBezTo>
                  <a:cubicBezTo>
                    <a:pt x="25576" y="3200"/>
                    <a:pt x="25195" y="3281"/>
                    <a:pt x="24777" y="3468"/>
                  </a:cubicBezTo>
                  <a:cubicBezTo>
                    <a:pt x="25742" y="5433"/>
                    <a:pt x="25361" y="6659"/>
                    <a:pt x="25301" y="7004"/>
                  </a:cubicBezTo>
                  <a:cubicBezTo>
                    <a:pt x="24644" y="2932"/>
                    <a:pt x="21483" y="0"/>
                    <a:pt x="17790" y="0"/>
                  </a:cubicBezTo>
                  <a:close/>
                </a:path>
              </a:pathLst>
            </a:custGeom>
            <a:solidFill>
              <a:schemeClr val="lt1"/>
            </a:solidFill>
            <a:ln w="381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4" name="TextBox 53">
            <a:extLst>
              <a:ext uri="{FF2B5EF4-FFF2-40B4-BE49-F238E27FC236}">
                <a16:creationId xmlns:a16="http://schemas.microsoft.com/office/drawing/2014/main" id="{20026D62-F1A8-433D-AC55-4BF11B1B145C}"/>
              </a:ext>
            </a:extLst>
          </p:cNvPr>
          <p:cNvSpPr txBox="1"/>
          <p:nvPr/>
        </p:nvSpPr>
        <p:spPr>
          <a:xfrm>
            <a:off x="2516898" y="2672022"/>
            <a:ext cx="6885856" cy="1279646"/>
          </a:xfrm>
          <a:prstGeom prst="rect">
            <a:avLst/>
          </a:prstGeom>
          <a:noFill/>
        </p:spPr>
        <p:txBody>
          <a:bodyPr wrap="square" lIns="91440" tIns="45720" rIns="91440" bIns="45720"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600" b="0" i="0" u="none" strike="noStrike" kern="1200" cap="none" spc="0" normalizeH="0" baseline="0" noProof="0">
                <a:ln>
                  <a:noFill/>
                </a:ln>
                <a:solidFill>
                  <a:srgbClr val="FDC324">
                    <a:lumMod val="75000"/>
                  </a:srgbClr>
                </a:solidFill>
                <a:effectLst/>
                <a:uLnTx/>
                <a:uFillTx/>
                <a:latin typeface="#9Slide07 SVNRevolution" panose="02040603050506020204" pitchFamily="18" charset="0"/>
                <a:ea typeface="+mn-ea"/>
                <a:cs typeface="+mn-cs"/>
              </a:rPr>
              <a:t>LUYỆN TẬP</a:t>
            </a:r>
          </a:p>
        </p:txBody>
      </p:sp>
    </p:spTree>
    <p:extLst>
      <p:ext uri="{BB962C8B-B14F-4D97-AF65-F5344CB8AC3E}">
        <p14:creationId xmlns:p14="http://schemas.microsoft.com/office/powerpoint/2010/main" val="183182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241"/>
                                        </p:tgtEl>
                                        <p:attrNameLst>
                                          <p:attrName>style.visibility</p:attrName>
                                        </p:attrNameLst>
                                      </p:cBhvr>
                                      <p:to>
                                        <p:strVal val="visible"/>
                                      </p:to>
                                    </p:set>
                                    <p:anim calcmode="lin" valueType="num">
                                      <p:cBhvr>
                                        <p:cTn id="7" dur="500" fill="hold"/>
                                        <p:tgtEl>
                                          <p:spTgt spid="10241"/>
                                        </p:tgtEl>
                                        <p:attrNameLst>
                                          <p:attrName>ppt_w</p:attrName>
                                        </p:attrNameLst>
                                      </p:cBhvr>
                                      <p:tavLst>
                                        <p:tav tm="0">
                                          <p:val>
                                            <p:fltVal val="0"/>
                                          </p:val>
                                        </p:tav>
                                        <p:tav tm="100000">
                                          <p:val>
                                            <p:strVal val="#ppt_w"/>
                                          </p:val>
                                        </p:tav>
                                      </p:tavLst>
                                    </p:anim>
                                    <p:anim calcmode="lin" valueType="num">
                                      <p:cBhvr>
                                        <p:cTn id="8" dur="500" fill="hold"/>
                                        <p:tgtEl>
                                          <p:spTgt spid="10241"/>
                                        </p:tgtEl>
                                        <p:attrNameLst>
                                          <p:attrName>ppt_h</p:attrName>
                                        </p:attrNameLst>
                                      </p:cBhvr>
                                      <p:tavLst>
                                        <p:tav tm="0">
                                          <p:val>
                                            <p:fltVal val="0"/>
                                          </p:val>
                                        </p:tav>
                                        <p:tav tm="100000">
                                          <p:val>
                                            <p:strVal val="#ppt_h"/>
                                          </p:val>
                                        </p:tav>
                                      </p:tavLst>
                                    </p:anim>
                                    <p:animEffect transition="in" filter="fade">
                                      <p:cBhvr>
                                        <p:cTn id="9" dur="500"/>
                                        <p:tgtEl>
                                          <p:spTgt spid="1024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4"/>
                                        </p:tgtEl>
                                        <p:attrNameLst>
                                          <p:attrName>style.visibility</p:attrName>
                                        </p:attrNameLst>
                                      </p:cBhvr>
                                      <p:to>
                                        <p:strVal val="visible"/>
                                      </p:to>
                                    </p:set>
                                    <p:anim calcmode="lin" valueType="num">
                                      <p:cBhvr>
                                        <p:cTn id="13" dur="500" fill="hold"/>
                                        <p:tgtEl>
                                          <p:spTgt spid="54"/>
                                        </p:tgtEl>
                                        <p:attrNameLst>
                                          <p:attrName>ppt_w</p:attrName>
                                        </p:attrNameLst>
                                      </p:cBhvr>
                                      <p:tavLst>
                                        <p:tav tm="0">
                                          <p:val>
                                            <p:fltVal val="0"/>
                                          </p:val>
                                        </p:tav>
                                        <p:tav tm="100000">
                                          <p:val>
                                            <p:strVal val="#ppt_w"/>
                                          </p:val>
                                        </p:tav>
                                      </p:tavLst>
                                    </p:anim>
                                    <p:anim calcmode="lin" valueType="num">
                                      <p:cBhvr>
                                        <p:cTn id="14" dur="500" fill="hold"/>
                                        <p:tgtEl>
                                          <p:spTgt spid="54"/>
                                        </p:tgtEl>
                                        <p:attrNameLst>
                                          <p:attrName>ppt_h</p:attrName>
                                        </p:attrNameLst>
                                      </p:cBhvr>
                                      <p:tavLst>
                                        <p:tav tm="0">
                                          <p:val>
                                            <p:fltVal val="0"/>
                                          </p:val>
                                        </p:tav>
                                        <p:tav tm="100000">
                                          <p:val>
                                            <p:strVal val="#ppt_h"/>
                                          </p:val>
                                        </p:tav>
                                      </p:tavLst>
                                    </p:anim>
                                    <p:animEffect transition="in" filter="fade">
                                      <p:cBhvr>
                                        <p:cTn id="1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2A857C6-6CE6-446C-AB81-D95D28B676CF}"/>
              </a:ext>
            </a:extLst>
          </p:cNvPr>
          <p:cNvGrpSpPr/>
          <p:nvPr/>
        </p:nvGrpSpPr>
        <p:grpSpPr>
          <a:xfrm>
            <a:off x="99994" y="0"/>
            <a:ext cx="12473005" cy="2463250"/>
            <a:chOff x="82330" y="271343"/>
            <a:chExt cx="12644377" cy="3073030"/>
          </a:xfrm>
        </p:grpSpPr>
        <p:grpSp>
          <p:nvGrpSpPr>
            <p:cNvPr id="12" name="Google Shape;4735;p37">
              <a:extLst>
                <a:ext uri="{FF2B5EF4-FFF2-40B4-BE49-F238E27FC236}">
                  <a16:creationId xmlns:a16="http://schemas.microsoft.com/office/drawing/2014/main" id="{EEB5CFB7-9601-407C-9791-478F27F77D3C}"/>
                </a:ext>
              </a:extLst>
            </p:cNvPr>
            <p:cNvGrpSpPr/>
            <p:nvPr/>
          </p:nvGrpSpPr>
          <p:grpSpPr>
            <a:xfrm rot="272201">
              <a:off x="82330" y="271343"/>
              <a:ext cx="12644377" cy="3073030"/>
              <a:chOff x="1130900" y="3103275"/>
              <a:chExt cx="2893500" cy="1628829"/>
            </a:xfrm>
            <a:solidFill>
              <a:schemeClr val="accent3">
                <a:lumMod val="60000"/>
                <a:lumOff val="40000"/>
              </a:schemeClr>
            </a:solidFill>
          </p:grpSpPr>
          <p:sp>
            <p:nvSpPr>
              <p:cNvPr id="13" name="Google Shape;4736;p37">
                <a:extLst>
                  <a:ext uri="{FF2B5EF4-FFF2-40B4-BE49-F238E27FC236}">
                    <a16:creationId xmlns:a16="http://schemas.microsoft.com/office/drawing/2014/main" id="{7FDBFC3B-8966-4343-89C6-2BE2ABA8F945}"/>
                  </a:ext>
                </a:extLst>
              </p:cNvPr>
              <p:cNvSpPr/>
              <p:nvPr/>
            </p:nvSpPr>
            <p:spPr>
              <a:xfrm>
                <a:off x="1269011" y="3220141"/>
                <a:ext cx="2590341" cy="1511964"/>
              </a:xfrm>
              <a:custGeom>
                <a:avLst/>
                <a:gdLst/>
                <a:ahLst/>
                <a:cxnLst/>
                <a:rect l="l" t="t" r="r" b="b"/>
                <a:pathLst>
                  <a:path w="45069" h="44414" extrusionOk="0">
                    <a:moveTo>
                      <a:pt x="34083" y="1"/>
                    </a:moveTo>
                    <a:lnTo>
                      <a:pt x="33708" y="32"/>
                    </a:lnTo>
                    <a:lnTo>
                      <a:pt x="32241" y="94"/>
                    </a:lnTo>
                    <a:lnTo>
                      <a:pt x="30805" y="250"/>
                    </a:lnTo>
                    <a:lnTo>
                      <a:pt x="29370" y="469"/>
                    </a:lnTo>
                    <a:lnTo>
                      <a:pt x="27996" y="718"/>
                    </a:lnTo>
                    <a:lnTo>
                      <a:pt x="26686" y="999"/>
                    </a:lnTo>
                    <a:lnTo>
                      <a:pt x="25375" y="1311"/>
                    </a:lnTo>
                    <a:lnTo>
                      <a:pt x="24126" y="1592"/>
                    </a:lnTo>
                    <a:lnTo>
                      <a:pt x="22878" y="1873"/>
                    </a:lnTo>
                    <a:lnTo>
                      <a:pt x="22285" y="1967"/>
                    </a:lnTo>
                    <a:lnTo>
                      <a:pt x="21692" y="2061"/>
                    </a:lnTo>
                    <a:lnTo>
                      <a:pt x="21099" y="2123"/>
                    </a:lnTo>
                    <a:lnTo>
                      <a:pt x="20506" y="2154"/>
                    </a:lnTo>
                    <a:lnTo>
                      <a:pt x="19351" y="2154"/>
                    </a:lnTo>
                    <a:lnTo>
                      <a:pt x="18227" y="2092"/>
                    </a:lnTo>
                    <a:lnTo>
                      <a:pt x="14045" y="1873"/>
                    </a:lnTo>
                    <a:lnTo>
                      <a:pt x="13109" y="1842"/>
                    </a:lnTo>
                    <a:lnTo>
                      <a:pt x="12204" y="1873"/>
                    </a:lnTo>
                    <a:lnTo>
                      <a:pt x="11330" y="1905"/>
                    </a:lnTo>
                    <a:lnTo>
                      <a:pt x="10487" y="1998"/>
                    </a:lnTo>
                    <a:lnTo>
                      <a:pt x="9707" y="2123"/>
                    </a:lnTo>
                    <a:lnTo>
                      <a:pt x="8989" y="2248"/>
                    </a:lnTo>
                    <a:lnTo>
                      <a:pt x="8302" y="2435"/>
                    </a:lnTo>
                    <a:lnTo>
                      <a:pt x="7678" y="2622"/>
                    </a:lnTo>
                    <a:lnTo>
                      <a:pt x="7116" y="2841"/>
                    </a:lnTo>
                    <a:lnTo>
                      <a:pt x="6586" y="3059"/>
                    </a:lnTo>
                    <a:lnTo>
                      <a:pt x="6149" y="3309"/>
                    </a:lnTo>
                    <a:lnTo>
                      <a:pt x="5743" y="3527"/>
                    </a:lnTo>
                    <a:lnTo>
                      <a:pt x="5400" y="3777"/>
                    </a:lnTo>
                    <a:lnTo>
                      <a:pt x="5119" y="3996"/>
                    </a:lnTo>
                    <a:lnTo>
                      <a:pt x="4682" y="4339"/>
                    </a:lnTo>
                    <a:lnTo>
                      <a:pt x="4339" y="4651"/>
                    </a:lnTo>
                    <a:lnTo>
                      <a:pt x="4026" y="4994"/>
                    </a:lnTo>
                    <a:lnTo>
                      <a:pt x="3683" y="5400"/>
                    </a:lnTo>
                    <a:lnTo>
                      <a:pt x="3184" y="5993"/>
                    </a:lnTo>
                    <a:lnTo>
                      <a:pt x="2934" y="6399"/>
                    </a:lnTo>
                    <a:lnTo>
                      <a:pt x="2653" y="6805"/>
                    </a:lnTo>
                    <a:lnTo>
                      <a:pt x="2372" y="7304"/>
                    </a:lnTo>
                    <a:lnTo>
                      <a:pt x="2091" y="7835"/>
                    </a:lnTo>
                    <a:lnTo>
                      <a:pt x="1811" y="8428"/>
                    </a:lnTo>
                    <a:lnTo>
                      <a:pt x="1561" y="9083"/>
                    </a:lnTo>
                    <a:lnTo>
                      <a:pt x="1280" y="9770"/>
                    </a:lnTo>
                    <a:lnTo>
                      <a:pt x="1061" y="10519"/>
                    </a:lnTo>
                    <a:lnTo>
                      <a:pt x="843" y="11330"/>
                    </a:lnTo>
                    <a:lnTo>
                      <a:pt x="625" y="12173"/>
                    </a:lnTo>
                    <a:lnTo>
                      <a:pt x="468" y="13078"/>
                    </a:lnTo>
                    <a:lnTo>
                      <a:pt x="312" y="14014"/>
                    </a:lnTo>
                    <a:lnTo>
                      <a:pt x="188" y="14982"/>
                    </a:lnTo>
                    <a:lnTo>
                      <a:pt x="125" y="16012"/>
                    </a:lnTo>
                    <a:lnTo>
                      <a:pt x="63" y="17073"/>
                    </a:lnTo>
                    <a:lnTo>
                      <a:pt x="32" y="18197"/>
                    </a:lnTo>
                    <a:lnTo>
                      <a:pt x="0" y="19320"/>
                    </a:lnTo>
                    <a:lnTo>
                      <a:pt x="32" y="20506"/>
                    </a:lnTo>
                    <a:lnTo>
                      <a:pt x="94" y="21723"/>
                    </a:lnTo>
                    <a:lnTo>
                      <a:pt x="188" y="22941"/>
                    </a:lnTo>
                    <a:lnTo>
                      <a:pt x="375" y="25500"/>
                    </a:lnTo>
                    <a:lnTo>
                      <a:pt x="437" y="26842"/>
                    </a:lnTo>
                    <a:lnTo>
                      <a:pt x="562" y="28184"/>
                    </a:lnTo>
                    <a:lnTo>
                      <a:pt x="718" y="29589"/>
                    </a:lnTo>
                    <a:lnTo>
                      <a:pt x="843" y="30275"/>
                    </a:lnTo>
                    <a:lnTo>
                      <a:pt x="968" y="30993"/>
                    </a:lnTo>
                    <a:lnTo>
                      <a:pt x="1155" y="31711"/>
                    </a:lnTo>
                    <a:lnTo>
                      <a:pt x="1405" y="32398"/>
                    </a:lnTo>
                    <a:lnTo>
                      <a:pt x="1686" y="33084"/>
                    </a:lnTo>
                    <a:lnTo>
                      <a:pt x="2029" y="33740"/>
                    </a:lnTo>
                    <a:lnTo>
                      <a:pt x="2247" y="34083"/>
                    </a:lnTo>
                    <a:lnTo>
                      <a:pt x="2466" y="34364"/>
                    </a:lnTo>
                    <a:lnTo>
                      <a:pt x="2716" y="34676"/>
                    </a:lnTo>
                    <a:lnTo>
                      <a:pt x="2965" y="34957"/>
                    </a:lnTo>
                    <a:lnTo>
                      <a:pt x="3246" y="35238"/>
                    </a:lnTo>
                    <a:lnTo>
                      <a:pt x="3558" y="35487"/>
                    </a:lnTo>
                    <a:lnTo>
                      <a:pt x="3870" y="35706"/>
                    </a:lnTo>
                    <a:lnTo>
                      <a:pt x="4183" y="35924"/>
                    </a:lnTo>
                    <a:lnTo>
                      <a:pt x="4869" y="36330"/>
                    </a:lnTo>
                    <a:lnTo>
                      <a:pt x="5213" y="36517"/>
                    </a:lnTo>
                    <a:lnTo>
                      <a:pt x="5556" y="36673"/>
                    </a:lnTo>
                    <a:lnTo>
                      <a:pt x="6305" y="36986"/>
                    </a:lnTo>
                    <a:lnTo>
                      <a:pt x="7054" y="37235"/>
                    </a:lnTo>
                    <a:lnTo>
                      <a:pt x="7460" y="37329"/>
                    </a:lnTo>
                    <a:lnTo>
                      <a:pt x="7865" y="37423"/>
                    </a:lnTo>
                    <a:lnTo>
                      <a:pt x="8646" y="37516"/>
                    </a:lnTo>
                    <a:lnTo>
                      <a:pt x="9488" y="37579"/>
                    </a:lnTo>
                    <a:lnTo>
                      <a:pt x="10300" y="37610"/>
                    </a:lnTo>
                    <a:lnTo>
                      <a:pt x="11111" y="37579"/>
                    </a:lnTo>
                    <a:lnTo>
                      <a:pt x="11923" y="37516"/>
                    </a:lnTo>
                    <a:lnTo>
                      <a:pt x="12766" y="37423"/>
                    </a:lnTo>
                    <a:lnTo>
                      <a:pt x="13577" y="37329"/>
                    </a:lnTo>
                    <a:lnTo>
                      <a:pt x="15231" y="37017"/>
                    </a:lnTo>
                    <a:lnTo>
                      <a:pt x="16885" y="36705"/>
                    </a:lnTo>
                    <a:lnTo>
                      <a:pt x="18540" y="36393"/>
                    </a:lnTo>
                    <a:lnTo>
                      <a:pt x="20225" y="36049"/>
                    </a:lnTo>
                    <a:lnTo>
                      <a:pt x="21910" y="35706"/>
                    </a:lnTo>
                    <a:lnTo>
                      <a:pt x="23596" y="35363"/>
                    </a:lnTo>
                    <a:lnTo>
                      <a:pt x="24470" y="35207"/>
                    </a:lnTo>
                    <a:lnTo>
                      <a:pt x="25312" y="35050"/>
                    </a:lnTo>
                    <a:lnTo>
                      <a:pt x="26186" y="34957"/>
                    </a:lnTo>
                    <a:lnTo>
                      <a:pt x="27060" y="34894"/>
                    </a:lnTo>
                    <a:lnTo>
                      <a:pt x="27934" y="34894"/>
                    </a:lnTo>
                    <a:lnTo>
                      <a:pt x="28340" y="34957"/>
                    </a:lnTo>
                    <a:lnTo>
                      <a:pt x="28745" y="35050"/>
                    </a:lnTo>
                    <a:lnTo>
                      <a:pt x="28964" y="35113"/>
                    </a:lnTo>
                    <a:lnTo>
                      <a:pt x="29120" y="35207"/>
                    </a:lnTo>
                    <a:lnTo>
                      <a:pt x="29307" y="35300"/>
                    </a:lnTo>
                    <a:lnTo>
                      <a:pt x="29432" y="35456"/>
                    </a:lnTo>
                    <a:lnTo>
                      <a:pt x="29495" y="35487"/>
                    </a:lnTo>
                    <a:lnTo>
                      <a:pt x="29495" y="35519"/>
                    </a:lnTo>
                    <a:lnTo>
                      <a:pt x="29588" y="35612"/>
                    </a:lnTo>
                    <a:lnTo>
                      <a:pt x="29713" y="35768"/>
                    </a:lnTo>
                    <a:lnTo>
                      <a:pt x="29807" y="35956"/>
                    </a:lnTo>
                    <a:lnTo>
                      <a:pt x="29931" y="36143"/>
                    </a:lnTo>
                    <a:lnTo>
                      <a:pt x="30025" y="36330"/>
                    </a:lnTo>
                    <a:lnTo>
                      <a:pt x="30088" y="36517"/>
                    </a:lnTo>
                    <a:lnTo>
                      <a:pt x="30212" y="36954"/>
                    </a:lnTo>
                    <a:lnTo>
                      <a:pt x="30306" y="37360"/>
                    </a:lnTo>
                    <a:lnTo>
                      <a:pt x="30368" y="37797"/>
                    </a:lnTo>
                    <a:lnTo>
                      <a:pt x="30400" y="38234"/>
                    </a:lnTo>
                    <a:lnTo>
                      <a:pt x="30400" y="38671"/>
                    </a:lnTo>
                    <a:lnTo>
                      <a:pt x="30368" y="39108"/>
                    </a:lnTo>
                    <a:lnTo>
                      <a:pt x="30337" y="39576"/>
                    </a:lnTo>
                    <a:lnTo>
                      <a:pt x="30212" y="40450"/>
                    </a:lnTo>
                    <a:lnTo>
                      <a:pt x="30025" y="41324"/>
                    </a:lnTo>
                    <a:lnTo>
                      <a:pt x="29619" y="43103"/>
                    </a:lnTo>
                    <a:lnTo>
                      <a:pt x="29526" y="43540"/>
                    </a:lnTo>
                    <a:lnTo>
                      <a:pt x="29495" y="43758"/>
                    </a:lnTo>
                    <a:lnTo>
                      <a:pt x="29463" y="44008"/>
                    </a:lnTo>
                    <a:lnTo>
                      <a:pt x="29463" y="44164"/>
                    </a:lnTo>
                    <a:lnTo>
                      <a:pt x="29495" y="44226"/>
                    </a:lnTo>
                    <a:lnTo>
                      <a:pt x="29557" y="44320"/>
                    </a:lnTo>
                    <a:lnTo>
                      <a:pt x="29651" y="44383"/>
                    </a:lnTo>
                    <a:lnTo>
                      <a:pt x="29744" y="44414"/>
                    </a:lnTo>
                    <a:lnTo>
                      <a:pt x="29900" y="44383"/>
                    </a:lnTo>
                    <a:lnTo>
                      <a:pt x="30150" y="44289"/>
                    </a:lnTo>
                    <a:lnTo>
                      <a:pt x="30337" y="44164"/>
                    </a:lnTo>
                    <a:lnTo>
                      <a:pt x="30712" y="43883"/>
                    </a:lnTo>
                    <a:lnTo>
                      <a:pt x="31086" y="43602"/>
                    </a:lnTo>
                    <a:lnTo>
                      <a:pt x="31398" y="43259"/>
                    </a:lnTo>
                    <a:lnTo>
                      <a:pt x="31742" y="42947"/>
                    </a:lnTo>
                    <a:lnTo>
                      <a:pt x="32335" y="42260"/>
                    </a:lnTo>
                    <a:lnTo>
                      <a:pt x="32928" y="41542"/>
                    </a:lnTo>
                    <a:lnTo>
                      <a:pt x="33458" y="40793"/>
                    </a:lnTo>
                    <a:lnTo>
                      <a:pt x="33926" y="40013"/>
                    </a:lnTo>
                    <a:lnTo>
                      <a:pt x="34145" y="39607"/>
                    </a:lnTo>
                    <a:lnTo>
                      <a:pt x="34363" y="39170"/>
                    </a:lnTo>
                    <a:lnTo>
                      <a:pt x="34707" y="38328"/>
                    </a:lnTo>
                    <a:lnTo>
                      <a:pt x="35050" y="37485"/>
                    </a:lnTo>
                    <a:lnTo>
                      <a:pt x="35393" y="36642"/>
                    </a:lnTo>
                    <a:lnTo>
                      <a:pt x="35581" y="36236"/>
                    </a:lnTo>
                    <a:lnTo>
                      <a:pt x="35799" y="35831"/>
                    </a:lnTo>
                    <a:lnTo>
                      <a:pt x="36049" y="35487"/>
                    </a:lnTo>
                    <a:lnTo>
                      <a:pt x="36330" y="35144"/>
                    </a:lnTo>
                    <a:lnTo>
                      <a:pt x="36673" y="34894"/>
                    </a:lnTo>
                    <a:lnTo>
                      <a:pt x="37048" y="34645"/>
                    </a:lnTo>
                    <a:lnTo>
                      <a:pt x="37453" y="34489"/>
                    </a:lnTo>
                    <a:lnTo>
                      <a:pt x="37890" y="34364"/>
                    </a:lnTo>
                    <a:lnTo>
                      <a:pt x="38764" y="34083"/>
                    </a:lnTo>
                    <a:lnTo>
                      <a:pt x="39638" y="33802"/>
                    </a:lnTo>
                    <a:lnTo>
                      <a:pt x="40075" y="33615"/>
                    </a:lnTo>
                    <a:lnTo>
                      <a:pt x="40481" y="33428"/>
                    </a:lnTo>
                    <a:lnTo>
                      <a:pt x="40918" y="33209"/>
                    </a:lnTo>
                    <a:lnTo>
                      <a:pt x="41292" y="32959"/>
                    </a:lnTo>
                    <a:lnTo>
                      <a:pt x="41667" y="32647"/>
                    </a:lnTo>
                    <a:lnTo>
                      <a:pt x="42010" y="32335"/>
                    </a:lnTo>
                    <a:lnTo>
                      <a:pt x="42322" y="31992"/>
                    </a:lnTo>
                    <a:lnTo>
                      <a:pt x="42603" y="31617"/>
                    </a:lnTo>
                    <a:lnTo>
                      <a:pt x="42884" y="31212"/>
                    </a:lnTo>
                    <a:lnTo>
                      <a:pt x="43071" y="30806"/>
                    </a:lnTo>
                    <a:lnTo>
                      <a:pt x="43165" y="30587"/>
                    </a:lnTo>
                    <a:lnTo>
                      <a:pt x="43259" y="30369"/>
                    </a:lnTo>
                    <a:lnTo>
                      <a:pt x="43415" y="29932"/>
                    </a:lnTo>
                    <a:lnTo>
                      <a:pt x="43633" y="29058"/>
                    </a:lnTo>
                    <a:lnTo>
                      <a:pt x="43820" y="28153"/>
                    </a:lnTo>
                    <a:lnTo>
                      <a:pt x="43883" y="27685"/>
                    </a:lnTo>
                    <a:lnTo>
                      <a:pt x="43945" y="27248"/>
                    </a:lnTo>
                    <a:lnTo>
                      <a:pt x="44070" y="26343"/>
                    </a:lnTo>
                    <a:lnTo>
                      <a:pt x="44195" y="24532"/>
                    </a:lnTo>
                    <a:lnTo>
                      <a:pt x="44288" y="22753"/>
                    </a:lnTo>
                    <a:lnTo>
                      <a:pt x="44351" y="20974"/>
                    </a:lnTo>
                    <a:lnTo>
                      <a:pt x="44413" y="20100"/>
                    </a:lnTo>
                    <a:lnTo>
                      <a:pt x="44507" y="19227"/>
                    </a:lnTo>
                    <a:lnTo>
                      <a:pt x="44538" y="18790"/>
                    </a:lnTo>
                    <a:lnTo>
                      <a:pt x="44569" y="18571"/>
                    </a:lnTo>
                    <a:lnTo>
                      <a:pt x="44632" y="18353"/>
                    </a:lnTo>
                    <a:lnTo>
                      <a:pt x="44725" y="17916"/>
                    </a:lnTo>
                    <a:lnTo>
                      <a:pt x="44819" y="17479"/>
                    </a:lnTo>
                    <a:lnTo>
                      <a:pt x="44944" y="16605"/>
                    </a:lnTo>
                    <a:lnTo>
                      <a:pt x="45006" y="15731"/>
                    </a:lnTo>
                    <a:lnTo>
                      <a:pt x="45069" y="14857"/>
                    </a:lnTo>
                    <a:lnTo>
                      <a:pt x="45069" y="13983"/>
                    </a:lnTo>
                    <a:lnTo>
                      <a:pt x="45069" y="13140"/>
                    </a:lnTo>
                    <a:lnTo>
                      <a:pt x="45069" y="12267"/>
                    </a:lnTo>
                    <a:lnTo>
                      <a:pt x="45006" y="11424"/>
                    </a:lnTo>
                    <a:lnTo>
                      <a:pt x="44944" y="10550"/>
                    </a:lnTo>
                    <a:lnTo>
                      <a:pt x="44850" y="9707"/>
                    </a:lnTo>
                    <a:lnTo>
                      <a:pt x="44725" y="8865"/>
                    </a:lnTo>
                    <a:lnTo>
                      <a:pt x="44569" y="8053"/>
                    </a:lnTo>
                    <a:lnTo>
                      <a:pt x="44351" y="7210"/>
                    </a:lnTo>
                    <a:lnTo>
                      <a:pt x="44132" y="6399"/>
                    </a:lnTo>
                    <a:lnTo>
                      <a:pt x="43883" y="5619"/>
                    </a:lnTo>
                    <a:lnTo>
                      <a:pt x="43571" y="4838"/>
                    </a:lnTo>
                    <a:lnTo>
                      <a:pt x="43227" y="4089"/>
                    </a:lnTo>
                    <a:lnTo>
                      <a:pt x="42822" y="3371"/>
                    </a:lnTo>
                    <a:lnTo>
                      <a:pt x="42572" y="3028"/>
                    </a:lnTo>
                    <a:lnTo>
                      <a:pt x="42353" y="2716"/>
                    </a:lnTo>
                    <a:lnTo>
                      <a:pt x="42073" y="2373"/>
                    </a:lnTo>
                    <a:lnTo>
                      <a:pt x="41823" y="2092"/>
                    </a:lnTo>
                    <a:lnTo>
                      <a:pt x="41511" y="1811"/>
                    </a:lnTo>
                    <a:lnTo>
                      <a:pt x="41199" y="1530"/>
                    </a:lnTo>
                    <a:lnTo>
                      <a:pt x="40886" y="1280"/>
                    </a:lnTo>
                    <a:lnTo>
                      <a:pt x="40543" y="1062"/>
                    </a:lnTo>
                    <a:lnTo>
                      <a:pt x="40200" y="875"/>
                    </a:lnTo>
                    <a:lnTo>
                      <a:pt x="39825" y="687"/>
                    </a:lnTo>
                    <a:lnTo>
                      <a:pt x="39638" y="625"/>
                    </a:lnTo>
                    <a:lnTo>
                      <a:pt x="39451" y="562"/>
                    </a:lnTo>
                    <a:lnTo>
                      <a:pt x="39076" y="438"/>
                    </a:lnTo>
                    <a:lnTo>
                      <a:pt x="38265" y="250"/>
                    </a:lnTo>
                    <a:lnTo>
                      <a:pt x="36735" y="94"/>
                    </a:lnTo>
                    <a:lnTo>
                      <a:pt x="35986" y="32"/>
                    </a:lnTo>
                    <a:lnTo>
                      <a:pt x="35581" y="1"/>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4737;p37">
                <a:extLst>
                  <a:ext uri="{FF2B5EF4-FFF2-40B4-BE49-F238E27FC236}">
                    <a16:creationId xmlns:a16="http://schemas.microsoft.com/office/drawing/2014/main" id="{8A1A6987-B503-4A36-8F9B-82ED0440694C}"/>
                  </a:ext>
                </a:extLst>
              </p:cNvPr>
              <p:cNvSpPr/>
              <p:nvPr/>
            </p:nvSpPr>
            <p:spPr>
              <a:xfrm>
                <a:off x="3900541" y="3857642"/>
                <a:ext cx="123859" cy="95659"/>
              </a:xfrm>
              <a:custGeom>
                <a:avLst/>
                <a:gdLst/>
                <a:ahLst/>
                <a:cxnLst/>
                <a:rect l="l" t="t" r="r" b="b"/>
                <a:pathLst>
                  <a:path w="2155" h="2810" extrusionOk="0">
                    <a:moveTo>
                      <a:pt x="1062" y="0"/>
                    </a:moveTo>
                    <a:lnTo>
                      <a:pt x="906" y="31"/>
                    </a:lnTo>
                    <a:lnTo>
                      <a:pt x="718" y="94"/>
                    </a:lnTo>
                    <a:lnTo>
                      <a:pt x="562" y="250"/>
                    </a:lnTo>
                    <a:lnTo>
                      <a:pt x="406" y="437"/>
                    </a:lnTo>
                    <a:lnTo>
                      <a:pt x="313" y="656"/>
                    </a:lnTo>
                    <a:lnTo>
                      <a:pt x="281" y="780"/>
                    </a:lnTo>
                    <a:lnTo>
                      <a:pt x="250" y="905"/>
                    </a:lnTo>
                    <a:lnTo>
                      <a:pt x="188" y="1030"/>
                    </a:lnTo>
                    <a:lnTo>
                      <a:pt x="94" y="1155"/>
                    </a:lnTo>
                    <a:lnTo>
                      <a:pt x="32" y="1280"/>
                    </a:lnTo>
                    <a:lnTo>
                      <a:pt x="1" y="1342"/>
                    </a:lnTo>
                    <a:lnTo>
                      <a:pt x="32" y="1436"/>
                    </a:lnTo>
                    <a:lnTo>
                      <a:pt x="63" y="1498"/>
                    </a:lnTo>
                    <a:lnTo>
                      <a:pt x="63" y="1592"/>
                    </a:lnTo>
                    <a:lnTo>
                      <a:pt x="1" y="1748"/>
                    </a:lnTo>
                    <a:lnTo>
                      <a:pt x="32" y="2060"/>
                    </a:lnTo>
                    <a:lnTo>
                      <a:pt x="32" y="2216"/>
                    </a:lnTo>
                    <a:lnTo>
                      <a:pt x="94" y="2372"/>
                    </a:lnTo>
                    <a:lnTo>
                      <a:pt x="188" y="2559"/>
                    </a:lnTo>
                    <a:lnTo>
                      <a:pt x="250" y="2622"/>
                    </a:lnTo>
                    <a:lnTo>
                      <a:pt x="313" y="2684"/>
                    </a:lnTo>
                    <a:lnTo>
                      <a:pt x="438" y="2716"/>
                    </a:lnTo>
                    <a:lnTo>
                      <a:pt x="531" y="2747"/>
                    </a:lnTo>
                    <a:lnTo>
                      <a:pt x="625" y="2778"/>
                    </a:lnTo>
                    <a:lnTo>
                      <a:pt x="718" y="2809"/>
                    </a:lnTo>
                    <a:lnTo>
                      <a:pt x="906" y="2747"/>
                    </a:lnTo>
                    <a:lnTo>
                      <a:pt x="1062" y="2684"/>
                    </a:lnTo>
                    <a:lnTo>
                      <a:pt x="1218" y="2559"/>
                    </a:lnTo>
                    <a:lnTo>
                      <a:pt x="1311" y="2466"/>
                    </a:lnTo>
                    <a:lnTo>
                      <a:pt x="1405" y="2310"/>
                    </a:lnTo>
                    <a:lnTo>
                      <a:pt x="1499" y="2185"/>
                    </a:lnTo>
                    <a:lnTo>
                      <a:pt x="1561" y="2060"/>
                    </a:lnTo>
                    <a:lnTo>
                      <a:pt x="1655" y="1935"/>
                    </a:lnTo>
                    <a:lnTo>
                      <a:pt x="1811" y="1686"/>
                    </a:lnTo>
                    <a:lnTo>
                      <a:pt x="1967" y="1436"/>
                    </a:lnTo>
                    <a:lnTo>
                      <a:pt x="2061" y="1155"/>
                    </a:lnTo>
                    <a:lnTo>
                      <a:pt x="2123" y="1030"/>
                    </a:lnTo>
                    <a:lnTo>
                      <a:pt x="2154" y="874"/>
                    </a:lnTo>
                    <a:lnTo>
                      <a:pt x="2154" y="718"/>
                    </a:lnTo>
                    <a:lnTo>
                      <a:pt x="2123" y="593"/>
                    </a:lnTo>
                    <a:lnTo>
                      <a:pt x="2029" y="468"/>
                    </a:lnTo>
                    <a:lnTo>
                      <a:pt x="1936" y="375"/>
                    </a:lnTo>
                    <a:lnTo>
                      <a:pt x="1811" y="312"/>
                    </a:lnTo>
                    <a:lnTo>
                      <a:pt x="1748" y="250"/>
                    </a:lnTo>
                    <a:lnTo>
                      <a:pt x="1686" y="156"/>
                    </a:lnTo>
                    <a:lnTo>
                      <a:pt x="1592" y="125"/>
                    </a:lnTo>
                    <a:lnTo>
                      <a:pt x="1374" y="63"/>
                    </a:lnTo>
                    <a:lnTo>
                      <a:pt x="1280" y="31"/>
                    </a:lnTo>
                    <a:lnTo>
                      <a:pt x="1218" y="31"/>
                    </a:lnTo>
                    <a:lnTo>
                      <a:pt x="1062"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4738;p37">
                <a:extLst>
                  <a:ext uri="{FF2B5EF4-FFF2-40B4-BE49-F238E27FC236}">
                    <a16:creationId xmlns:a16="http://schemas.microsoft.com/office/drawing/2014/main" id="{43C43E83-69C7-47CB-AD26-85CE5DB29EB4}"/>
                  </a:ext>
                </a:extLst>
              </p:cNvPr>
              <p:cNvSpPr/>
              <p:nvPr/>
            </p:nvSpPr>
            <p:spPr>
              <a:xfrm>
                <a:off x="3848527" y="4023392"/>
                <a:ext cx="111272" cy="164698"/>
              </a:xfrm>
              <a:custGeom>
                <a:avLst/>
                <a:gdLst/>
                <a:ahLst/>
                <a:cxnLst/>
                <a:rect l="l" t="t" r="r" b="b"/>
                <a:pathLst>
                  <a:path w="1936" h="4838" extrusionOk="0">
                    <a:moveTo>
                      <a:pt x="1249" y="0"/>
                    </a:moveTo>
                    <a:lnTo>
                      <a:pt x="1218" y="31"/>
                    </a:lnTo>
                    <a:lnTo>
                      <a:pt x="1155" y="63"/>
                    </a:lnTo>
                    <a:lnTo>
                      <a:pt x="1062" y="94"/>
                    </a:lnTo>
                    <a:lnTo>
                      <a:pt x="999" y="156"/>
                    </a:lnTo>
                    <a:lnTo>
                      <a:pt x="906" y="250"/>
                    </a:lnTo>
                    <a:lnTo>
                      <a:pt x="750" y="437"/>
                    </a:lnTo>
                    <a:lnTo>
                      <a:pt x="593" y="687"/>
                    </a:lnTo>
                    <a:lnTo>
                      <a:pt x="469" y="999"/>
                    </a:lnTo>
                    <a:lnTo>
                      <a:pt x="375" y="1342"/>
                    </a:lnTo>
                    <a:lnTo>
                      <a:pt x="344" y="1529"/>
                    </a:lnTo>
                    <a:lnTo>
                      <a:pt x="313" y="1717"/>
                    </a:lnTo>
                    <a:lnTo>
                      <a:pt x="250" y="1935"/>
                    </a:lnTo>
                    <a:lnTo>
                      <a:pt x="125" y="2122"/>
                    </a:lnTo>
                    <a:lnTo>
                      <a:pt x="63" y="2310"/>
                    </a:lnTo>
                    <a:lnTo>
                      <a:pt x="32" y="2435"/>
                    </a:lnTo>
                    <a:lnTo>
                      <a:pt x="63" y="2528"/>
                    </a:lnTo>
                    <a:lnTo>
                      <a:pt x="94" y="2653"/>
                    </a:lnTo>
                    <a:lnTo>
                      <a:pt x="94" y="2778"/>
                    </a:lnTo>
                    <a:lnTo>
                      <a:pt x="63" y="2871"/>
                    </a:lnTo>
                    <a:lnTo>
                      <a:pt x="32" y="2996"/>
                    </a:lnTo>
                    <a:lnTo>
                      <a:pt x="0" y="3464"/>
                    </a:lnTo>
                    <a:lnTo>
                      <a:pt x="63" y="3964"/>
                    </a:lnTo>
                    <a:lnTo>
                      <a:pt x="125" y="4214"/>
                    </a:lnTo>
                    <a:lnTo>
                      <a:pt x="219" y="4463"/>
                    </a:lnTo>
                    <a:lnTo>
                      <a:pt x="313" y="4557"/>
                    </a:lnTo>
                    <a:lnTo>
                      <a:pt x="437" y="4682"/>
                    </a:lnTo>
                    <a:lnTo>
                      <a:pt x="500" y="4713"/>
                    </a:lnTo>
                    <a:lnTo>
                      <a:pt x="531" y="4744"/>
                    </a:lnTo>
                    <a:lnTo>
                      <a:pt x="562" y="4744"/>
                    </a:lnTo>
                    <a:lnTo>
                      <a:pt x="625" y="4775"/>
                    </a:lnTo>
                    <a:lnTo>
                      <a:pt x="687" y="4807"/>
                    </a:lnTo>
                    <a:lnTo>
                      <a:pt x="843" y="4838"/>
                    </a:lnTo>
                    <a:lnTo>
                      <a:pt x="999" y="4807"/>
                    </a:lnTo>
                    <a:lnTo>
                      <a:pt x="1155" y="4744"/>
                    </a:lnTo>
                    <a:lnTo>
                      <a:pt x="1280" y="4619"/>
                    </a:lnTo>
                    <a:lnTo>
                      <a:pt x="1374" y="4494"/>
                    </a:lnTo>
                    <a:lnTo>
                      <a:pt x="1436" y="4370"/>
                    </a:lnTo>
                    <a:lnTo>
                      <a:pt x="1499" y="4120"/>
                    </a:lnTo>
                    <a:lnTo>
                      <a:pt x="1530" y="3870"/>
                    </a:lnTo>
                    <a:lnTo>
                      <a:pt x="1499" y="3621"/>
                    </a:lnTo>
                    <a:lnTo>
                      <a:pt x="1499" y="3402"/>
                    </a:lnTo>
                    <a:lnTo>
                      <a:pt x="1530" y="3152"/>
                    </a:lnTo>
                    <a:lnTo>
                      <a:pt x="1561" y="2310"/>
                    </a:lnTo>
                    <a:lnTo>
                      <a:pt x="1561" y="2185"/>
                    </a:lnTo>
                    <a:lnTo>
                      <a:pt x="1592" y="2091"/>
                    </a:lnTo>
                    <a:lnTo>
                      <a:pt x="1623" y="1935"/>
                    </a:lnTo>
                    <a:lnTo>
                      <a:pt x="1717" y="1748"/>
                    </a:lnTo>
                    <a:lnTo>
                      <a:pt x="1811" y="1592"/>
                    </a:lnTo>
                    <a:lnTo>
                      <a:pt x="1842" y="1436"/>
                    </a:lnTo>
                    <a:lnTo>
                      <a:pt x="1873" y="1280"/>
                    </a:lnTo>
                    <a:lnTo>
                      <a:pt x="1904" y="936"/>
                    </a:lnTo>
                    <a:lnTo>
                      <a:pt x="1904" y="780"/>
                    </a:lnTo>
                    <a:lnTo>
                      <a:pt x="1904" y="624"/>
                    </a:lnTo>
                    <a:lnTo>
                      <a:pt x="1936" y="499"/>
                    </a:lnTo>
                    <a:lnTo>
                      <a:pt x="1904" y="343"/>
                    </a:lnTo>
                    <a:lnTo>
                      <a:pt x="1842" y="219"/>
                    </a:lnTo>
                    <a:lnTo>
                      <a:pt x="1748" y="125"/>
                    </a:lnTo>
                    <a:lnTo>
                      <a:pt x="1561" y="31"/>
                    </a:lnTo>
                    <a:lnTo>
                      <a:pt x="1436"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4739;p37">
                <a:extLst>
                  <a:ext uri="{FF2B5EF4-FFF2-40B4-BE49-F238E27FC236}">
                    <a16:creationId xmlns:a16="http://schemas.microsoft.com/office/drawing/2014/main" id="{ABDD1953-88E4-44A0-98B2-EDDC23439AFC}"/>
                  </a:ext>
                </a:extLst>
              </p:cNvPr>
              <p:cNvSpPr/>
              <p:nvPr/>
            </p:nvSpPr>
            <p:spPr>
              <a:xfrm>
                <a:off x="1130900" y="4023392"/>
                <a:ext cx="227831" cy="494093"/>
              </a:xfrm>
              <a:custGeom>
                <a:avLst/>
                <a:gdLst/>
                <a:ahLst/>
                <a:cxnLst/>
                <a:rect l="l" t="t" r="r" b="b"/>
                <a:pathLst>
                  <a:path w="3964" h="14514" extrusionOk="0">
                    <a:moveTo>
                      <a:pt x="687" y="0"/>
                    </a:moveTo>
                    <a:lnTo>
                      <a:pt x="562" y="63"/>
                    </a:lnTo>
                    <a:lnTo>
                      <a:pt x="468" y="125"/>
                    </a:lnTo>
                    <a:lnTo>
                      <a:pt x="468" y="156"/>
                    </a:lnTo>
                    <a:lnTo>
                      <a:pt x="406" y="219"/>
                    </a:lnTo>
                    <a:lnTo>
                      <a:pt x="343" y="343"/>
                    </a:lnTo>
                    <a:lnTo>
                      <a:pt x="281" y="499"/>
                    </a:lnTo>
                    <a:lnTo>
                      <a:pt x="156" y="905"/>
                    </a:lnTo>
                    <a:lnTo>
                      <a:pt x="62" y="1467"/>
                    </a:lnTo>
                    <a:lnTo>
                      <a:pt x="0" y="2154"/>
                    </a:lnTo>
                    <a:lnTo>
                      <a:pt x="0" y="2996"/>
                    </a:lnTo>
                    <a:lnTo>
                      <a:pt x="31" y="3901"/>
                    </a:lnTo>
                    <a:lnTo>
                      <a:pt x="125" y="4931"/>
                    </a:lnTo>
                    <a:lnTo>
                      <a:pt x="219" y="5493"/>
                    </a:lnTo>
                    <a:lnTo>
                      <a:pt x="312" y="6055"/>
                    </a:lnTo>
                    <a:lnTo>
                      <a:pt x="375" y="6617"/>
                    </a:lnTo>
                    <a:lnTo>
                      <a:pt x="375" y="7241"/>
                    </a:lnTo>
                    <a:lnTo>
                      <a:pt x="437" y="7865"/>
                    </a:lnTo>
                    <a:lnTo>
                      <a:pt x="499" y="8177"/>
                    </a:lnTo>
                    <a:lnTo>
                      <a:pt x="593" y="8489"/>
                    </a:lnTo>
                    <a:lnTo>
                      <a:pt x="687" y="8802"/>
                    </a:lnTo>
                    <a:lnTo>
                      <a:pt x="780" y="9114"/>
                    </a:lnTo>
                    <a:lnTo>
                      <a:pt x="874" y="9769"/>
                    </a:lnTo>
                    <a:lnTo>
                      <a:pt x="1030" y="10425"/>
                    </a:lnTo>
                    <a:lnTo>
                      <a:pt x="1217" y="11080"/>
                    </a:lnTo>
                    <a:lnTo>
                      <a:pt x="1436" y="11767"/>
                    </a:lnTo>
                    <a:lnTo>
                      <a:pt x="1685" y="12422"/>
                    </a:lnTo>
                    <a:lnTo>
                      <a:pt x="1966" y="13077"/>
                    </a:lnTo>
                    <a:lnTo>
                      <a:pt x="2154" y="13390"/>
                    </a:lnTo>
                    <a:lnTo>
                      <a:pt x="2341" y="13702"/>
                    </a:lnTo>
                    <a:lnTo>
                      <a:pt x="2591" y="13983"/>
                    </a:lnTo>
                    <a:lnTo>
                      <a:pt x="2871" y="14232"/>
                    </a:lnTo>
                    <a:lnTo>
                      <a:pt x="3028" y="14357"/>
                    </a:lnTo>
                    <a:lnTo>
                      <a:pt x="3184" y="14451"/>
                    </a:lnTo>
                    <a:lnTo>
                      <a:pt x="3371" y="14513"/>
                    </a:lnTo>
                    <a:lnTo>
                      <a:pt x="3621" y="14513"/>
                    </a:lnTo>
                    <a:lnTo>
                      <a:pt x="3745" y="14451"/>
                    </a:lnTo>
                    <a:lnTo>
                      <a:pt x="3839" y="14357"/>
                    </a:lnTo>
                    <a:lnTo>
                      <a:pt x="3901" y="14232"/>
                    </a:lnTo>
                    <a:lnTo>
                      <a:pt x="3933" y="14139"/>
                    </a:lnTo>
                    <a:lnTo>
                      <a:pt x="3964" y="13920"/>
                    </a:lnTo>
                    <a:lnTo>
                      <a:pt x="3933" y="13733"/>
                    </a:lnTo>
                    <a:lnTo>
                      <a:pt x="3901" y="13358"/>
                    </a:lnTo>
                    <a:lnTo>
                      <a:pt x="3808" y="13015"/>
                    </a:lnTo>
                    <a:lnTo>
                      <a:pt x="3589" y="12328"/>
                    </a:lnTo>
                    <a:lnTo>
                      <a:pt x="3340" y="11673"/>
                    </a:lnTo>
                    <a:lnTo>
                      <a:pt x="3059" y="11018"/>
                    </a:lnTo>
                    <a:lnTo>
                      <a:pt x="2747" y="10393"/>
                    </a:lnTo>
                    <a:lnTo>
                      <a:pt x="2497" y="9769"/>
                    </a:lnTo>
                    <a:lnTo>
                      <a:pt x="2247" y="9145"/>
                    </a:lnTo>
                    <a:lnTo>
                      <a:pt x="2029" y="8521"/>
                    </a:lnTo>
                    <a:lnTo>
                      <a:pt x="1841" y="7896"/>
                    </a:lnTo>
                    <a:lnTo>
                      <a:pt x="1748" y="7616"/>
                    </a:lnTo>
                    <a:lnTo>
                      <a:pt x="1717" y="7303"/>
                    </a:lnTo>
                    <a:lnTo>
                      <a:pt x="1654" y="6710"/>
                    </a:lnTo>
                    <a:lnTo>
                      <a:pt x="1654" y="5524"/>
                    </a:lnTo>
                    <a:lnTo>
                      <a:pt x="1717" y="4963"/>
                    </a:lnTo>
                    <a:lnTo>
                      <a:pt x="1748" y="4401"/>
                    </a:lnTo>
                    <a:lnTo>
                      <a:pt x="1748" y="3870"/>
                    </a:lnTo>
                    <a:lnTo>
                      <a:pt x="1717" y="3371"/>
                    </a:lnTo>
                    <a:lnTo>
                      <a:pt x="1623" y="2466"/>
                    </a:lnTo>
                    <a:lnTo>
                      <a:pt x="1592" y="2029"/>
                    </a:lnTo>
                    <a:lnTo>
                      <a:pt x="1561" y="1623"/>
                    </a:lnTo>
                    <a:lnTo>
                      <a:pt x="1529" y="1280"/>
                    </a:lnTo>
                    <a:lnTo>
                      <a:pt x="1467" y="936"/>
                    </a:lnTo>
                    <a:lnTo>
                      <a:pt x="1373" y="656"/>
                    </a:lnTo>
                    <a:lnTo>
                      <a:pt x="1280" y="375"/>
                    </a:lnTo>
                    <a:lnTo>
                      <a:pt x="1217" y="250"/>
                    </a:lnTo>
                    <a:lnTo>
                      <a:pt x="1155" y="156"/>
                    </a:lnTo>
                    <a:lnTo>
                      <a:pt x="1061" y="63"/>
                    </a:lnTo>
                    <a:lnTo>
                      <a:pt x="936"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4740;p37">
                <a:extLst>
                  <a:ext uri="{FF2B5EF4-FFF2-40B4-BE49-F238E27FC236}">
                    <a16:creationId xmlns:a16="http://schemas.microsoft.com/office/drawing/2014/main" id="{A2A02627-7EC1-41E9-BC3D-C4405EADB2DB}"/>
                  </a:ext>
                </a:extLst>
              </p:cNvPr>
              <p:cNvSpPr/>
              <p:nvPr/>
            </p:nvSpPr>
            <p:spPr>
              <a:xfrm>
                <a:off x="2870885" y="3103275"/>
                <a:ext cx="966959" cy="187029"/>
              </a:xfrm>
              <a:custGeom>
                <a:avLst/>
                <a:gdLst/>
                <a:ahLst/>
                <a:cxnLst/>
                <a:rect l="l" t="t" r="r" b="b"/>
                <a:pathLst>
                  <a:path w="16824" h="5494" extrusionOk="0">
                    <a:moveTo>
                      <a:pt x="4745" y="0"/>
                    </a:moveTo>
                    <a:lnTo>
                      <a:pt x="4120" y="63"/>
                    </a:lnTo>
                    <a:lnTo>
                      <a:pt x="3559" y="125"/>
                    </a:lnTo>
                    <a:lnTo>
                      <a:pt x="2997" y="188"/>
                    </a:lnTo>
                    <a:lnTo>
                      <a:pt x="2497" y="313"/>
                    </a:lnTo>
                    <a:lnTo>
                      <a:pt x="2029" y="406"/>
                    </a:lnTo>
                    <a:lnTo>
                      <a:pt x="1624" y="531"/>
                    </a:lnTo>
                    <a:lnTo>
                      <a:pt x="1218" y="656"/>
                    </a:lnTo>
                    <a:lnTo>
                      <a:pt x="874" y="812"/>
                    </a:lnTo>
                    <a:lnTo>
                      <a:pt x="594" y="968"/>
                    </a:lnTo>
                    <a:lnTo>
                      <a:pt x="344" y="1124"/>
                    </a:lnTo>
                    <a:lnTo>
                      <a:pt x="188" y="1311"/>
                    </a:lnTo>
                    <a:lnTo>
                      <a:pt x="63" y="1499"/>
                    </a:lnTo>
                    <a:lnTo>
                      <a:pt x="1" y="1686"/>
                    </a:lnTo>
                    <a:lnTo>
                      <a:pt x="1" y="1779"/>
                    </a:lnTo>
                    <a:lnTo>
                      <a:pt x="1" y="1811"/>
                    </a:lnTo>
                    <a:lnTo>
                      <a:pt x="32" y="1811"/>
                    </a:lnTo>
                    <a:lnTo>
                      <a:pt x="32" y="1936"/>
                    </a:lnTo>
                    <a:lnTo>
                      <a:pt x="94" y="2060"/>
                    </a:lnTo>
                    <a:lnTo>
                      <a:pt x="157" y="2154"/>
                    </a:lnTo>
                    <a:lnTo>
                      <a:pt x="219" y="2248"/>
                    </a:lnTo>
                    <a:lnTo>
                      <a:pt x="313" y="2341"/>
                    </a:lnTo>
                    <a:lnTo>
                      <a:pt x="438" y="2404"/>
                    </a:lnTo>
                    <a:lnTo>
                      <a:pt x="562" y="2497"/>
                    </a:lnTo>
                    <a:lnTo>
                      <a:pt x="718" y="2529"/>
                    </a:lnTo>
                    <a:lnTo>
                      <a:pt x="1062" y="2591"/>
                    </a:lnTo>
                    <a:lnTo>
                      <a:pt x="1436" y="2622"/>
                    </a:lnTo>
                    <a:lnTo>
                      <a:pt x="1842" y="2622"/>
                    </a:lnTo>
                    <a:lnTo>
                      <a:pt x="2279" y="2560"/>
                    </a:lnTo>
                    <a:lnTo>
                      <a:pt x="2747" y="2497"/>
                    </a:lnTo>
                    <a:lnTo>
                      <a:pt x="3247" y="2435"/>
                    </a:lnTo>
                    <a:lnTo>
                      <a:pt x="4339" y="2341"/>
                    </a:lnTo>
                    <a:lnTo>
                      <a:pt x="4963" y="2279"/>
                    </a:lnTo>
                    <a:lnTo>
                      <a:pt x="5556" y="2216"/>
                    </a:lnTo>
                    <a:lnTo>
                      <a:pt x="6212" y="2123"/>
                    </a:lnTo>
                    <a:lnTo>
                      <a:pt x="6867" y="2029"/>
                    </a:lnTo>
                    <a:lnTo>
                      <a:pt x="7585" y="1998"/>
                    </a:lnTo>
                    <a:lnTo>
                      <a:pt x="8303" y="2029"/>
                    </a:lnTo>
                    <a:lnTo>
                      <a:pt x="9021" y="2092"/>
                    </a:lnTo>
                    <a:lnTo>
                      <a:pt x="9770" y="2185"/>
                    </a:lnTo>
                    <a:lnTo>
                      <a:pt x="10550" y="2372"/>
                    </a:lnTo>
                    <a:lnTo>
                      <a:pt x="11299" y="2622"/>
                    </a:lnTo>
                    <a:lnTo>
                      <a:pt x="12048" y="2903"/>
                    </a:lnTo>
                    <a:lnTo>
                      <a:pt x="12422" y="3090"/>
                    </a:lnTo>
                    <a:lnTo>
                      <a:pt x="12766" y="3278"/>
                    </a:lnTo>
                    <a:lnTo>
                      <a:pt x="13452" y="3715"/>
                    </a:lnTo>
                    <a:lnTo>
                      <a:pt x="14139" y="4214"/>
                    </a:lnTo>
                    <a:lnTo>
                      <a:pt x="14826" y="4713"/>
                    </a:lnTo>
                    <a:lnTo>
                      <a:pt x="15512" y="5213"/>
                    </a:lnTo>
                    <a:lnTo>
                      <a:pt x="15731" y="5338"/>
                    </a:lnTo>
                    <a:lnTo>
                      <a:pt x="15949" y="5431"/>
                    </a:lnTo>
                    <a:lnTo>
                      <a:pt x="16074" y="5462"/>
                    </a:lnTo>
                    <a:lnTo>
                      <a:pt x="16199" y="5494"/>
                    </a:lnTo>
                    <a:lnTo>
                      <a:pt x="16355" y="5462"/>
                    </a:lnTo>
                    <a:lnTo>
                      <a:pt x="16480" y="5400"/>
                    </a:lnTo>
                    <a:lnTo>
                      <a:pt x="16511" y="5400"/>
                    </a:lnTo>
                    <a:lnTo>
                      <a:pt x="16542" y="5369"/>
                    </a:lnTo>
                    <a:lnTo>
                      <a:pt x="16605" y="5338"/>
                    </a:lnTo>
                    <a:lnTo>
                      <a:pt x="16698" y="5213"/>
                    </a:lnTo>
                    <a:lnTo>
                      <a:pt x="16761" y="5088"/>
                    </a:lnTo>
                    <a:lnTo>
                      <a:pt x="16823" y="4963"/>
                    </a:lnTo>
                    <a:lnTo>
                      <a:pt x="16823" y="4838"/>
                    </a:lnTo>
                    <a:lnTo>
                      <a:pt x="16823" y="4713"/>
                    </a:lnTo>
                    <a:lnTo>
                      <a:pt x="16761" y="4464"/>
                    </a:lnTo>
                    <a:lnTo>
                      <a:pt x="16667" y="4245"/>
                    </a:lnTo>
                    <a:lnTo>
                      <a:pt x="16542" y="4058"/>
                    </a:lnTo>
                    <a:lnTo>
                      <a:pt x="16261" y="3715"/>
                    </a:lnTo>
                    <a:lnTo>
                      <a:pt x="15949" y="3402"/>
                    </a:lnTo>
                    <a:lnTo>
                      <a:pt x="15637" y="3090"/>
                    </a:lnTo>
                    <a:lnTo>
                      <a:pt x="15325" y="2809"/>
                    </a:lnTo>
                    <a:lnTo>
                      <a:pt x="14982" y="2560"/>
                    </a:lnTo>
                    <a:lnTo>
                      <a:pt x="14264" y="2060"/>
                    </a:lnTo>
                    <a:lnTo>
                      <a:pt x="13515" y="1623"/>
                    </a:lnTo>
                    <a:lnTo>
                      <a:pt x="12797" y="1218"/>
                    </a:lnTo>
                    <a:lnTo>
                      <a:pt x="12017" y="874"/>
                    </a:lnTo>
                    <a:lnTo>
                      <a:pt x="11642" y="718"/>
                    </a:lnTo>
                    <a:lnTo>
                      <a:pt x="11236" y="593"/>
                    </a:lnTo>
                    <a:lnTo>
                      <a:pt x="10862" y="500"/>
                    </a:lnTo>
                    <a:lnTo>
                      <a:pt x="10456" y="406"/>
                    </a:lnTo>
                    <a:lnTo>
                      <a:pt x="9676" y="219"/>
                    </a:lnTo>
                    <a:lnTo>
                      <a:pt x="9301" y="125"/>
                    </a:lnTo>
                    <a:lnTo>
                      <a:pt x="8927" y="63"/>
                    </a:lnTo>
                    <a:lnTo>
                      <a:pt x="8552" y="32"/>
                    </a:lnTo>
                    <a:lnTo>
                      <a:pt x="6711" y="32"/>
                    </a:lnTo>
                    <a:lnTo>
                      <a:pt x="6024"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 name="TextBox 17">
              <a:extLst>
                <a:ext uri="{FF2B5EF4-FFF2-40B4-BE49-F238E27FC236}">
                  <a16:creationId xmlns:a16="http://schemas.microsoft.com/office/drawing/2014/main" id="{372D45D4-DB0A-4B1A-9906-83AB374B9241}"/>
                </a:ext>
              </a:extLst>
            </p:cNvPr>
            <p:cNvSpPr txBox="1"/>
            <p:nvPr/>
          </p:nvSpPr>
          <p:spPr>
            <a:xfrm rot="244425">
              <a:off x="836132" y="836950"/>
              <a:ext cx="11077027" cy="15742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Bạn</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hãy</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thu</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thập</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viên</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đá</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sức</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mạnh</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bằng</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cách</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thực</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hiện</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đúng</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các</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bài</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tập</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sau</a:t>
              </a:r>
              <a:endParaRPr kumimoji="0" lang="en-US" sz="3800" b="0" i="0" u="none" strike="noStrike" kern="120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endParaRPr>
            </a:p>
          </p:txBody>
        </p:sp>
      </p:grpSp>
      <p:pic>
        <p:nvPicPr>
          <p:cNvPr id="4" name="Picture 3">
            <a:extLst>
              <a:ext uri="{FF2B5EF4-FFF2-40B4-BE49-F238E27FC236}">
                <a16:creationId xmlns:a16="http://schemas.microsoft.com/office/drawing/2014/main" id="{3EA66142-ACB0-44F3-8025-3A8D0F61FE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6055" y="2138789"/>
            <a:ext cx="3802564" cy="4506743"/>
          </a:xfrm>
          <a:prstGeom prst="rect">
            <a:avLst/>
          </a:prstGeom>
        </p:spPr>
      </p:pic>
    </p:spTree>
    <p:extLst>
      <p:ext uri="{BB962C8B-B14F-4D97-AF65-F5344CB8AC3E}">
        <p14:creationId xmlns:p14="http://schemas.microsoft.com/office/powerpoint/2010/main" val="348999946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0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60000">
                                          <p:cBhvr additive="base">
                                            <p:cTn id="7" dur="500" fill="hold"/>
                                            <p:tgtEl>
                                              <p:spTgt spid="20"/>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500"/>
                                </p:stCondLst>
                                <p:childTnLst>
                                  <p:par>
                                    <p:cTn id="15" presetID="47" presetClass="entr" presetSubtype="0"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9">
            <a:extLst>
              <a:ext uri="{FF2B5EF4-FFF2-40B4-BE49-F238E27FC236}">
                <a16:creationId xmlns:a16="http://schemas.microsoft.com/office/drawing/2014/main" id="{4FE94AC7-75CC-4782-B804-D83DC860D842}"/>
              </a:ext>
            </a:extLst>
          </p:cNvPr>
          <p:cNvSpPr/>
          <p:nvPr/>
        </p:nvSpPr>
        <p:spPr>
          <a:xfrm>
            <a:off x="323850" y="431329"/>
            <a:ext cx="11544299" cy="599534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DFPOP1-W9"/>
              <a:ea typeface="宋体" panose="02010600030101010101" pitchFamily="2" charset="-122"/>
              <a:cs typeface="+mn-cs"/>
            </a:endParaRPr>
          </a:p>
        </p:txBody>
      </p:sp>
      <p:sp>
        <p:nvSpPr>
          <p:cNvPr id="16" name="矩形: 圆角 9">
            <a:extLst>
              <a:ext uri="{FF2B5EF4-FFF2-40B4-BE49-F238E27FC236}">
                <a16:creationId xmlns:a16="http://schemas.microsoft.com/office/drawing/2014/main" id="{E2E55BED-B5A6-45B4-BF76-5300C6EDB8B5}"/>
              </a:ext>
            </a:extLst>
          </p:cNvPr>
          <p:cNvSpPr/>
          <p:nvPr/>
        </p:nvSpPr>
        <p:spPr>
          <a:xfrm>
            <a:off x="153472" y="198783"/>
            <a:ext cx="11544299" cy="620461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DFPOP1-W9"/>
              <a:ea typeface="宋体" panose="02010600030101010101" pitchFamily="2" charset="-122"/>
              <a:cs typeface="+mn-cs"/>
            </a:endParaRPr>
          </a:p>
        </p:txBody>
      </p:sp>
      <p:pic>
        <p:nvPicPr>
          <p:cNvPr id="17" name="Picture 16">
            <a:extLst>
              <a:ext uri="{FF2B5EF4-FFF2-40B4-BE49-F238E27FC236}">
                <a16:creationId xmlns:a16="http://schemas.microsoft.com/office/drawing/2014/main" id="{F1632013-62A8-4E2F-BB78-B0C1B82E1D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124" y="216644"/>
            <a:ext cx="762332" cy="663859"/>
          </a:xfrm>
          <a:prstGeom prst="rect">
            <a:avLst/>
          </a:prstGeom>
        </p:spPr>
      </p:pic>
      <p:sp>
        <p:nvSpPr>
          <p:cNvPr id="18" name="Rectangle 17">
            <a:extLst>
              <a:ext uri="{FF2B5EF4-FFF2-40B4-BE49-F238E27FC236}">
                <a16:creationId xmlns:a16="http://schemas.microsoft.com/office/drawing/2014/main" id="{4922E17F-6370-46FA-ABF3-344F2159860A}"/>
              </a:ext>
            </a:extLst>
          </p:cNvPr>
          <p:cNvSpPr/>
          <p:nvPr/>
        </p:nvSpPr>
        <p:spPr>
          <a:xfrm>
            <a:off x="1397140" y="265911"/>
            <a:ext cx="10429095" cy="584775"/>
          </a:xfrm>
          <a:prstGeom prst="rect">
            <a:avLst/>
          </a:prstGeom>
        </p:spPr>
        <p:txBody>
          <a:bodyPr wrap="square">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3" name="Picture 2">
            <a:extLst>
              <a:ext uri="{FF2B5EF4-FFF2-40B4-BE49-F238E27FC236}">
                <a16:creationId xmlns:a16="http://schemas.microsoft.com/office/drawing/2014/main" id="{69721282-2945-465F-990A-34AFAA08C47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68466" y="4957358"/>
            <a:ext cx="1692515" cy="1692515"/>
          </a:xfrm>
          <a:prstGeom prst="rect">
            <a:avLst/>
          </a:prstGeom>
        </p:spPr>
      </p:pic>
      <p:pic>
        <p:nvPicPr>
          <p:cNvPr id="24" name="Picture 4">
            <a:extLst>
              <a:ext uri="{FF2B5EF4-FFF2-40B4-BE49-F238E27FC236}">
                <a16:creationId xmlns:a16="http://schemas.microsoft.com/office/drawing/2014/main" id="{14C5D59A-5ACE-464B-BDDE-B3F48F190F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258250" y="4954967"/>
            <a:ext cx="1771750" cy="1771750"/>
          </a:xfrm>
          <a:prstGeom prst="rect">
            <a:avLst/>
          </a:prstGeom>
        </p:spPr>
      </p:pic>
      <p:grpSp>
        <p:nvGrpSpPr>
          <p:cNvPr id="4" name="Group 3">
            <a:extLst>
              <a:ext uri="{FF2B5EF4-FFF2-40B4-BE49-F238E27FC236}">
                <a16:creationId xmlns:a16="http://schemas.microsoft.com/office/drawing/2014/main" id="{9ED0A8D6-E97E-F1B4-55EE-318618EF5EBA}"/>
              </a:ext>
            </a:extLst>
          </p:cNvPr>
          <p:cNvGrpSpPr/>
          <p:nvPr/>
        </p:nvGrpSpPr>
        <p:grpSpPr>
          <a:xfrm>
            <a:off x="647481" y="1030994"/>
            <a:ext cx="10437009" cy="2215991"/>
            <a:chOff x="558029" y="1339107"/>
            <a:chExt cx="10437009" cy="2215991"/>
          </a:xfrm>
        </p:grpSpPr>
        <p:sp>
          <p:nvSpPr>
            <p:cNvPr id="19" name="TextBox 18">
              <a:extLst>
                <a:ext uri="{FF2B5EF4-FFF2-40B4-BE49-F238E27FC236}">
                  <a16:creationId xmlns:a16="http://schemas.microsoft.com/office/drawing/2014/main" id="{030794EA-F172-4238-A0A9-78DEE7D1A047}"/>
                </a:ext>
              </a:extLst>
            </p:cNvPr>
            <p:cNvSpPr txBox="1"/>
            <p:nvPr/>
          </p:nvSpPr>
          <p:spPr>
            <a:xfrm>
              <a:off x="558029" y="1339107"/>
              <a:ext cx="10437009" cy="2215991"/>
            </a:xfrm>
            <a:prstGeom prst="rect">
              <a:avLst/>
            </a:prstGeom>
            <a:noFill/>
          </p:spPr>
          <p:txBody>
            <a:bodyPr wrap="square" rtlCol="0">
              <a:spAutoFit/>
            </a:bodyPr>
            <a:lstStyle/>
            <a:p>
              <a:pPr lvl="0" algn="just">
                <a:spcBef>
                  <a:spcPts val="600"/>
                </a:spcBef>
                <a:spcAft>
                  <a:spcPts val="600"/>
                </a:spcAft>
                <a:defRPr/>
              </a:pPr>
              <a:r>
                <a:rPr lang="en-US" sz="3200" dirty="0" err="1">
                  <a:solidFill>
                    <a:prstClr val="black"/>
                  </a:solidFill>
                  <a:latin typeface="Arial" panose="020B0604020202020204" pitchFamily="34" charset="0"/>
                  <a:cs typeface="Arial" panose="020B0604020202020204" pitchFamily="34" charset="0"/>
                </a:rPr>
                <a:t>Biết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tổng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số</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cân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nặng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của</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bố</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và</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mẹ</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là</a:t>
              </a:r>
              <a:r>
                <a:rPr lang="en-US" sz="3200" dirty="0">
                  <a:solidFill>
                    <a:prstClr val="black"/>
                  </a:solidFill>
                  <a:latin typeface="Arial" panose="020B0604020202020204" pitchFamily="34" charset="0"/>
                  <a:cs typeface="Arial" panose="020B0604020202020204" pitchFamily="34" charset="0"/>
                </a:rPr>
                <a:t> 80 kg. </a:t>
              </a:r>
              <a:r>
                <a:rPr lang="en-US" sz="3200" dirty="0" err="1">
                  <a:solidFill>
                    <a:prstClr val="black"/>
                  </a:solidFill>
                  <a:latin typeface="Arial" panose="020B0604020202020204" pitchFamily="34" charset="0"/>
                  <a:cs typeface="Arial" panose="020B0604020202020204" pitchFamily="34" charset="0"/>
                </a:rPr>
                <a:t>Tổng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cân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nặng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của</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bố</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mẹ</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và</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con </a:t>
              </a:r>
              <a:r>
                <a:rPr lang="en-US" sz="3200" dirty="0" err="1">
                  <a:solidFill>
                    <a:prstClr val="black"/>
                  </a:solidFill>
                  <a:latin typeface="Arial" panose="020B0604020202020204" pitchFamily="34" charset="0"/>
                  <a:cs typeface="Arial" panose="020B0604020202020204" pitchFamily="34" charset="0"/>
                </a:rPr>
                <a:t>là</a:t>
              </a:r>
              <a:r>
                <a:rPr lang="en-US" sz="3200" dirty="0">
                  <a:solidFill>
                    <a:prstClr val="black"/>
                  </a:solidFill>
                  <a:latin typeface="Arial" panose="020B0604020202020204" pitchFamily="34" charset="0"/>
                  <a:cs typeface="Arial" panose="020B0604020202020204" pitchFamily="34" charset="0"/>
                </a:rPr>
                <a:t> 1 </a:t>
              </a:r>
              <a:r>
                <a:rPr lang="en-US" sz="3200" dirty="0" err="1">
                  <a:solidFill>
                    <a:prstClr val="black"/>
                  </a:solidFill>
                  <a:latin typeface="Arial" panose="020B0604020202020204" pitchFamily="34" charset="0"/>
                  <a:cs typeface="Arial" panose="020B0604020202020204" pitchFamily="34" charset="0"/>
                </a:rPr>
                <a:t>tạ</a:t>
              </a:r>
              <a:r>
                <a:rPr lang="en-US" sz="3200" dirty="0">
                  <a:solidFill>
                    <a:prstClr val="black"/>
                  </a:solidFill>
                  <a:latin typeface="Arial" panose="020B0604020202020204" pitchFamily="34" charset="0"/>
                  <a:cs typeface="Arial" panose="020B0604020202020204" pitchFamily="34" charset="0"/>
                </a:rPr>
                <a:t>.</a:t>
              </a:r>
            </a:p>
            <a:p>
              <a:pPr lvl="0" algn="just">
                <a:spcBef>
                  <a:spcPts val="600"/>
                </a:spcBef>
                <a:spcAft>
                  <a:spcPts val="600"/>
                </a:spcAft>
                <a:defRPr/>
              </a:pPr>
              <a:r>
                <a:rPr lang="en-US" sz="3200" dirty="0" err="1">
                  <a:solidFill>
                    <a:prstClr val="black"/>
                  </a:solidFill>
                  <a:latin typeface="Arial" panose="020B0604020202020204" pitchFamily="34" charset="0"/>
                  <a:cs typeface="Arial" panose="020B0604020202020204" pitchFamily="34" charset="0"/>
                </a:rPr>
                <a:t>Vậy</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cân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nặng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của</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con </a:t>
              </a:r>
              <a:r>
                <a:rPr lang="en-US" sz="3200" dirty="0" err="1">
                  <a:solidFill>
                    <a:prstClr val="black"/>
                  </a:solidFill>
                  <a:latin typeface="Arial" panose="020B0604020202020204" pitchFamily="34" charset="0"/>
                  <a:cs typeface="Arial" panose="020B0604020202020204" pitchFamily="34" charset="0"/>
                </a:rPr>
                <a:t>là</a:t>
              </a:r>
              <a:r>
                <a:rPr lang="en-US" sz="3200" dirty="0">
                  <a:solidFill>
                    <a:prstClr val="black"/>
                  </a:solidFill>
                  <a:latin typeface="Arial" panose="020B0604020202020204" pitchFamily="34" charset="0"/>
                  <a:cs typeface="Arial" panose="020B0604020202020204" pitchFamily="34" charset="0"/>
                </a:rPr>
                <a:t>       kg.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ectangle: Rounded Corners 1">
              <a:extLst>
                <a:ext uri="{FF2B5EF4-FFF2-40B4-BE49-F238E27FC236}">
                  <a16:creationId xmlns:a16="http://schemas.microsoft.com/office/drawing/2014/main" id="{FF9B6E48-72AD-448A-25B5-02171DE31D5E}"/>
                </a:ext>
              </a:extLst>
            </p:cNvPr>
            <p:cNvSpPr/>
            <p:nvPr/>
          </p:nvSpPr>
          <p:spPr>
            <a:xfrm>
              <a:off x="7851913" y="2981739"/>
              <a:ext cx="566530" cy="5367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002060"/>
                  </a:solidFill>
                </a:rPr>
                <a:t>?</a:t>
              </a:r>
            </a:p>
          </p:txBody>
        </p:sp>
      </p:grpSp>
      <p:sp>
        <p:nvSpPr>
          <p:cNvPr id="5" name="TextBox 4">
            <a:extLst>
              <a:ext uri="{FF2B5EF4-FFF2-40B4-BE49-F238E27FC236}">
                <a16:creationId xmlns:a16="http://schemas.microsoft.com/office/drawing/2014/main" id="{6E4D9072-AEB2-12DD-BB4C-30ACD761E7C8}"/>
              </a:ext>
            </a:extLst>
          </p:cNvPr>
          <p:cNvSpPr txBox="1"/>
          <p:nvPr/>
        </p:nvSpPr>
        <p:spPr>
          <a:xfrm>
            <a:off x="1689652" y="3369365"/>
            <a:ext cx="7384774" cy="2062103"/>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Đổi</a:t>
            </a:r>
            <a:r>
              <a:rPr lang="en-US" sz="3200" b="1" dirty="0">
                <a:solidFill>
                  <a:srgbClr val="FF0000"/>
                </a:solidFill>
                <a:latin typeface="Cambria" panose="02040503050406030204" pitchFamily="18" charset="0"/>
                <a:ea typeface="Cambria" panose="02040503050406030204" pitchFamily="18" charset="0"/>
              </a:rPr>
              <a:t> 1 </a:t>
            </a:r>
            <a:r>
              <a:rPr lang="en-US" sz="3200" b="1" dirty="0" err="1">
                <a:solidFill>
                  <a:srgbClr val="FF0000"/>
                </a:solidFill>
                <a:latin typeface="Cambria" panose="02040503050406030204" pitchFamily="18" charset="0"/>
                <a:ea typeface="Cambria" panose="02040503050406030204" pitchFamily="18" charset="0"/>
              </a:rPr>
              <a:t>tạ</a:t>
            </a:r>
            <a:r>
              <a:rPr lang="en-US" sz="3200" b="1" dirty="0">
                <a:solidFill>
                  <a:srgbClr val="FF0000"/>
                </a:solidFill>
                <a:latin typeface="Cambria" panose="02040503050406030204" pitchFamily="18" charset="0"/>
                <a:ea typeface="Cambria" panose="02040503050406030204" pitchFamily="18" charset="0"/>
              </a:rPr>
              <a:t> = 100 kg</a:t>
            </a:r>
          </a:p>
          <a:p>
            <a:pPr algn="ctr"/>
            <a:r>
              <a:rPr lang="en-US" sz="3200" b="1" dirty="0" err="1">
                <a:solidFill>
                  <a:srgbClr val="FF0000"/>
                </a:solidFill>
                <a:latin typeface="Cambria" panose="02040503050406030204" pitchFamily="18" charset="0"/>
                <a:ea typeface="Cambria" panose="02040503050406030204" pitchFamily="18" charset="0"/>
              </a:rPr>
              <a:t>Cân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nặng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của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chim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cánh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cụt</a:t>
            </a:r>
            <a:r>
              <a:rPr lang="en-US" sz="3200" b="1" dirty="0">
                <a:solidFill>
                  <a:srgbClr val="FF0000"/>
                </a:solidFill>
                <a:latin typeface="Cambria" panose="02040503050406030204" pitchFamily="18" charset="0"/>
                <a:ea typeface="Cambria" panose="02040503050406030204" pitchFamily="18" charset="0"/>
              </a:rPr>
              <a:t> con </a:t>
            </a:r>
            <a:r>
              <a:rPr lang="en-US" sz="3200" b="1" dirty="0" err="1">
                <a:solidFill>
                  <a:srgbClr val="FF0000"/>
                </a:solidFill>
                <a:latin typeface="Cambria" panose="02040503050406030204" pitchFamily="18" charset="0"/>
                <a:ea typeface="Cambria" panose="02040503050406030204" pitchFamily="18" charset="0"/>
              </a:rPr>
              <a:t>là</a:t>
            </a:r>
            <a:r>
              <a:rPr lang="en-US" sz="3200" b="1" dirty="0">
                <a:solidFill>
                  <a:srgbClr val="FF0000"/>
                </a:solidFill>
                <a:latin typeface="Cambria" panose="02040503050406030204" pitchFamily="18" charset="0"/>
                <a:ea typeface="Cambria" panose="02040503050406030204" pitchFamily="18" charset="0"/>
              </a:rPr>
              <a:t>:</a:t>
            </a:r>
          </a:p>
          <a:p>
            <a:pPr algn="ctr"/>
            <a:r>
              <a:rPr lang="en-US" sz="3200" b="1" dirty="0">
                <a:solidFill>
                  <a:srgbClr val="FF0000"/>
                </a:solidFill>
                <a:latin typeface="Cambria" panose="02040503050406030204" pitchFamily="18" charset="0"/>
                <a:ea typeface="Cambria" panose="02040503050406030204" pitchFamily="18" charset="0"/>
              </a:rPr>
              <a:t>100 – 80 = 20 (kg)</a:t>
            </a:r>
          </a:p>
          <a:p>
            <a:pPr algn="ctr"/>
            <a:r>
              <a:rPr lang="en-US" sz="3200" b="1" dirty="0" err="1">
                <a:solidFill>
                  <a:srgbClr val="FF0000"/>
                </a:solidFill>
                <a:latin typeface="Cambria" panose="02040503050406030204" pitchFamily="18" charset="0"/>
                <a:ea typeface="Cambria" panose="02040503050406030204" pitchFamily="18" charset="0"/>
              </a:rPr>
              <a:t>Vậy</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cần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điền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vào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chỗ</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chấm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a:t>
            </a:r>
            <a:r>
              <a:rPr lang="en-US" sz="3200" b="1" dirty="0">
                <a:solidFill>
                  <a:srgbClr val="FF0000"/>
                </a:solidFill>
                <a:latin typeface="Cambria" panose="02040503050406030204" pitchFamily="18" charset="0"/>
                <a:ea typeface="Cambria" panose="02040503050406030204" pitchFamily="18" charset="0"/>
              </a:rPr>
              <a:t> 20.</a:t>
            </a:r>
          </a:p>
        </p:txBody>
      </p:sp>
      <p:sp>
        <p:nvSpPr>
          <p:cNvPr id="6" name="Rectangle: Rounded Corners 5">
            <a:extLst>
              <a:ext uri="{FF2B5EF4-FFF2-40B4-BE49-F238E27FC236}">
                <a16:creationId xmlns:a16="http://schemas.microsoft.com/office/drawing/2014/main" id="{E1F07F94-51A2-5BF8-D2EC-6151B43DCA54}"/>
              </a:ext>
            </a:extLst>
          </p:cNvPr>
          <p:cNvSpPr/>
          <p:nvPr/>
        </p:nvSpPr>
        <p:spPr>
          <a:xfrm>
            <a:off x="7875104" y="2657060"/>
            <a:ext cx="652670" cy="55327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rPr>
              <a:t>20</a:t>
            </a:r>
          </a:p>
        </p:txBody>
      </p:sp>
    </p:spTree>
    <p:extLst>
      <p:ext uri="{BB962C8B-B14F-4D97-AF65-F5344CB8AC3E}">
        <p14:creationId xmlns:p14="http://schemas.microsoft.com/office/powerpoint/2010/main" val="15066755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Super Comic Book Style Consulting Toolkit by Slidesgo">
  <a:themeElements>
    <a:clrScheme name="Simple Light">
      <a:dk1>
        <a:srgbClr val="000000"/>
      </a:dk1>
      <a:lt1>
        <a:srgbClr val="FFFFFF"/>
      </a:lt1>
      <a:dk2>
        <a:srgbClr val="EC1E6C"/>
      </a:dk2>
      <a:lt2>
        <a:srgbClr val="94E76E"/>
      </a:lt2>
      <a:accent1>
        <a:srgbClr val="51C4F4"/>
      </a:accent1>
      <a:accent2>
        <a:srgbClr val="EFE4C7"/>
      </a:accent2>
      <a:accent3>
        <a:srgbClr val="FAF3E3"/>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rketing Plan PowerPoint Template by SlideWin">
  <a:themeElements>
    <a:clrScheme name="SlideWin Comic Superhero">
      <a:dk1>
        <a:srgbClr val="293B3F"/>
      </a:dk1>
      <a:lt1>
        <a:sysClr val="window" lastClr="FFFFFF"/>
      </a:lt1>
      <a:dk2>
        <a:srgbClr val="73D6F8"/>
      </a:dk2>
      <a:lt2>
        <a:srgbClr val="FFFFFF"/>
      </a:lt2>
      <a:accent1>
        <a:srgbClr val="0161A6"/>
      </a:accent1>
      <a:accent2>
        <a:srgbClr val="04AB67"/>
      </a:accent2>
      <a:accent3>
        <a:srgbClr val="FFD200"/>
      </a:accent3>
      <a:accent4>
        <a:srgbClr val="F56D19"/>
      </a:accent4>
      <a:accent5>
        <a:srgbClr val="E32127"/>
      </a:accent5>
      <a:accent6>
        <a:srgbClr val="EF559E"/>
      </a:accent6>
      <a:hlink>
        <a:srgbClr val="57C1F4"/>
      </a:hlink>
      <a:folHlink>
        <a:srgbClr val="954F72"/>
      </a:folHlink>
    </a:clrScheme>
    <a:fontScheme name="SlideWin Comic Superhero">
      <a:majorFont>
        <a:latin typeface="Bangers"/>
        <a:ea typeface=""/>
        <a:cs typeface=""/>
      </a:majorFont>
      <a:minorFont>
        <a:latin typeface="Barlow Semi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91440" tIns="45720" rIns="91440" bIns="45720" rtlCol="0">
        <a:spAutoFit/>
      </a:bodyPr>
      <a:lstStyle>
        <a:defPPr>
          <a:lnSpc>
            <a:spcPct val="130000"/>
          </a:lnSpc>
          <a:defRPr sz="1200"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mic Style by Slidesgo">
  <a:themeElements>
    <a:clrScheme name="Simple Light">
      <a:dk1>
        <a:srgbClr val="162130"/>
      </a:dk1>
      <a:lt1>
        <a:srgbClr val="FFFFFF"/>
      </a:lt1>
      <a:dk2>
        <a:srgbClr val="A81916"/>
      </a:dk2>
      <a:lt2>
        <a:srgbClr val="EEEEEE"/>
      </a:lt2>
      <a:accent1>
        <a:srgbClr val="FDC324"/>
      </a:accent1>
      <a:accent2>
        <a:srgbClr val="4EBDCF"/>
      </a:accent2>
      <a:accent3>
        <a:srgbClr val="CC1D2D"/>
      </a:accent3>
      <a:accent4>
        <a:srgbClr val="E1AF25"/>
      </a:accent4>
      <a:accent5>
        <a:srgbClr val="88D7E8"/>
      </a:accent5>
      <a:accent6>
        <a:srgbClr val="5CC1D6"/>
      </a:accent6>
      <a:hlink>
        <a:srgbClr val="1621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390</Words>
  <Application>Microsoft Office PowerPoint</Application>
  <PresentationFormat>Widescreen</PresentationFormat>
  <Paragraphs>47</Paragraphs>
  <Slides>13</Slides>
  <Notes>7</Notes>
  <HiddenSlides>0</HiddenSlides>
  <MMClips>2</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13</vt:i4>
      </vt:variant>
    </vt:vector>
  </HeadingPairs>
  <TitlesOfParts>
    <vt:vector size="33" baseType="lpstr">
      <vt:lpstr>宋体</vt:lpstr>
      <vt:lpstr>#9Slide07 SVNRevolution</vt:lpstr>
      <vt:lpstr>Anaheim</vt:lpstr>
      <vt:lpstr>Architects Daughter</vt:lpstr>
      <vt:lpstr>Arial</vt:lpstr>
      <vt:lpstr>Bangers</vt:lpstr>
      <vt:lpstr>Barlow Semi Condensed</vt:lpstr>
      <vt:lpstr>Boogaloo</vt:lpstr>
      <vt:lpstr>Calibri</vt:lpstr>
      <vt:lpstr>Cambria</vt:lpstr>
      <vt:lpstr>Comic Neue</vt:lpstr>
      <vt:lpstr>DFPOP1-W9</vt:lpstr>
      <vt:lpstr>Fira Sans</vt:lpstr>
      <vt:lpstr>Fira Sans Extra Condensed</vt:lpstr>
      <vt:lpstr>Roboto Condensed Light</vt:lpstr>
      <vt:lpstr>Slackey</vt:lpstr>
      <vt:lpstr>Times New Roman</vt:lpstr>
      <vt:lpstr>Super Comic Book Style Consulting Toolkit by Slidesgo</vt:lpstr>
      <vt:lpstr>Marketing Plan PowerPoint Template by SlideWin</vt:lpstr>
      <vt:lpstr>Comic Style by Slidesgo</vt:lpstr>
      <vt:lpstr>PowerPoint Presentation</vt:lpstr>
      <vt:lpstr>PowerPoint Presentation</vt:lpstr>
      <vt:lpstr>Câu 11: 4 tấn = …?...kg?</vt:lpstr>
      <vt:lpstr>Câu 2:  7 000 kg = …?... tấn</vt:lpstr>
      <vt:lpstr>Câu 3: 50 kg = …?..yến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Phù thủy thời gian Doctor Strange  </dc:title>
  <dc:creator>Thao Tran</dc:creator>
  <cp:lastModifiedBy>Admin</cp:lastModifiedBy>
  <cp:revision>28</cp:revision>
  <dcterms:created xsi:type="dcterms:W3CDTF">2023-08-10T06:40:14Z</dcterms:created>
  <dcterms:modified xsi:type="dcterms:W3CDTF">2025-11-25T02:15:53Z</dcterms:modified>
</cp:coreProperties>
</file>