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3"/>
  </p:notesMasterIdLst>
  <p:sldIdLst>
    <p:sldId id="283" r:id="rId5"/>
    <p:sldId id="260" r:id="rId6"/>
    <p:sldId id="265" r:id="rId7"/>
    <p:sldId id="282" r:id="rId8"/>
    <p:sldId id="284" r:id="rId9"/>
    <p:sldId id="285" r:id="rId10"/>
    <p:sldId id="335" r:id="rId11"/>
    <p:sldId id="3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9CCE3-BA20-45A0-8625-B7F232330B6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37ECF-2D25-470E-B48D-04C706D46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77DBA-63AD-4FE4-9FB2-CE697466C5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482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AA58F-48F7-8410-20C1-05564EA58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755C8-376E-2920-A4F4-AFB6E540E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4FDA7-EF61-182A-157E-935C383E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8695-1D7E-4CFF-A450-03B9C895CF5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BB9D7-8985-5478-274D-8124D12A3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1B3C3-0387-6C0E-9E34-2FECAE227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2F93-FA35-440F-BD9A-83442E891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4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DEA2-CA11-BB78-6484-590FCA03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D3CE2D-0F92-EF62-3ACD-E4D8F3A09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E0D15-5ADC-F709-ADA4-9B2F6CA03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8695-1D7E-4CFF-A450-03B9C895CF5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B7BED-0C74-97FB-174B-B31100795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4194D-32B4-FC80-D4CE-F2E1E8961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2F93-FA35-440F-BD9A-83442E891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4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07B020-9F7E-5B8B-DD4C-3A4813FF89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E42964-4633-C866-19AF-E3AA8CD51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17545-D34C-52AA-BAA4-49C0AF435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8695-1D7E-4CFF-A450-03B9C895CF5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07FA0-278F-E7EE-0584-AF4D337AE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B8543-103C-3F23-7F9F-40F69239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2F93-FA35-440F-BD9A-83442E891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79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156C9-8137-9314-BF43-C76DD868D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319D6-AB6D-B8F5-5078-52C6D8A66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48B32-3706-5D5C-1FFD-8C07E84CF9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E7AD62-285D-466F-8245-91F10BD2E68E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46CC5-405A-EC14-43EA-03ECC22A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554C8-D25A-F142-60AD-6F3FD0D3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533AF4-2AE2-49D7-A3E8-94B37562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91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46106-3140-7293-9882-6BE6FC7C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95DFA-BB99-B31D-A363-8395A9AF4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CAA92-7AEC-9C88-E5D7-ED4123FC5C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E7AD62-285D-466F-8245-91F10BD2E68E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C3B92-660D-D8D5-DFA2-D94D149C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FE84F-01CC-FCB7-1706-6AE6B09B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533AF4-2AE2-49D7-A3E8-94B37562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21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2AFAF-846F-2C06-53C2-2CCED81FC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F29DD-44E1-2E0A-D2C4-2972EB1FA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2A20B-76E5-6277-0E34-4F976B2D2F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E7AD62-285D-466F-8245-91F10BD2E68E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048AB-6D50-7930-406E-6F6DEE77B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33F2-99A7-2906-5AC7-58136757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533AF4-2AE2-49D7-A3E8-94B37562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69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B6A6C-9102-6FAE-BC94-68F9C2440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AA2C2-ED61-77FF-D0E4-E9230E595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5F37F-5118-BB21-8F1E-1E49585A3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113F0-0E09-1DFA-333A-BE6E28E45F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E7AD62-285D-466F-8245-91F10BD2E68E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623B6-2395-96C3-F40E-6C9C5919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ABA4B-0D2B-1ADD-59BC-3049490F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533AF4-2AE2-49D7-A3E8-94B37562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43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D4BBE-CCD5-1CDB-BD23-F5392FCD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1FFB8-14BE-0CD4-99AF-AE936A4E2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81340-3491-C540-4AEB-CF50AD419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DDC5F9-A0AE-C098-6D89-EC632D612A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DCD62-5C20-C033-9489-089B88DF7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A2D1CB-77AE-0C4C-FF43-679C3CA5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E7AD62-285D-466F-8245-91F10BD2E68E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463948-4F55-013B-8D91-5DEFEF5EB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771383-A51E-0E15-D838-A8D73F7E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533AF4-2AE2-49D7-A3E8-94B37562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98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CEBF7-40BD-1F70-DD48-8108BE3D4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C9420-4119-FB21-FE74-F69A79426E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E7AD62-285D-466F-8245-91F10BD2E68E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B3427-E27B-F0C6-A1FF-B705831A2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056E9-7A24-16BE-2F67-AD58DB175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533AF4-2AE2-49D7-A3E8-94B37562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00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A5ED97-5E1E-60CC-50FF-D165E68AD1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E7AD62-285D-466F-8245-91F10BD2E68E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51387-A0C9-797C-933F-39183D023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A4D1B-3F44-0975-FEBD-6994AD587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533AF4-2AE2-49D7-A3E8-94B37562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19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0AFB8-D1DD-A1F2-80CF-E52705398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2392E-35DD-BB4D-C0D6-B90D5B84F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A151A-D077-7735-BA1B-9D8444A06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C42D1-AEC4-73A7-0081-E6584E3E0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E7AD62-285D-466F-8245-91F10BD2E68E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B3B12-313E-D333-41C6-B9154659A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A22FE-DFF2-4D47-871C-3899F3B5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533AF4-2AE2-49D7-A3E8-94B37562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0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8689D-AEDE-4D0C-9D81-0FC1631AF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CB2E8-F6C4-05C1-A033-DBA4617C6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1A923-837E-12C5-E17A-ED0356E8D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8695-1D7E-4CFF-A450-03B9C895CF5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2868A-6C21-5D82-7AA3-CAB84E1F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A7C16-3ACE-9AD2-6857-2FBE3F7E4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2F93-FA35-440F-BD9A-83442E891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9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8ACF5-B569-FC4E-E52E-BB9334F5B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3E59BE-39AF-8103-A628-31304DD75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665F9-C524-7C88-E284-5CC10BD2E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503E7-A723-6740-E878-BA56767756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E7AD62-285D-466F-8245-91F10BD2E68E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B2653-3F1C-9452-3113-A780C4D7E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993B9-E9C8-603F-EBA4-0C5BFD87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533AF4-2AE2-49D7-A3E8-94B37562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13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7495-6F95-6B63-5AD7-F2BE2F98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8A084F-ED22-3C62-259C-3EC5E85BB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9EEB8-992A-12E5-DB2B-E23EA71425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E7AD62-285D-466F-8245-91F10BD2E68E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5BF01-A46A-C270-0B0D-7DF4E01A3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0F997-789C-850E-1BB6-3068EA215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533AF4-2AE2-49D7-A3E8-94B37562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51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1736EB-0EFD-0BD1-ABB4-CA565C4DDB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691D2-32D2-EA03-CAE3-023737406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FFEF1-B3EA-FBAA-4BE0-49B26D1B5F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E7AD62-285D-466F-8245-91F10BD2E68E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8A589-F199-29DF-4784-3E0632C2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2AA2E-3702-A46A-1799-EAC6EDFBB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533AF4-2AE2-49D7-A3E8-94B37562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54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78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11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52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63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86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03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6B2EB-43C0-B02F-9DE7-9AF1B3B17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62B48-C7B5-49C4-72C7-9F8BB1875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E5E5F-2283-66BE-0530-C86474F0C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8695-1D7E-4CFF-A450-03B9C895CF5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E0BCD-1937-5DD1-054B-B2A010A2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8A001-596F-B9AC-8431-530A75DF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2F93-FA35-440F-BD9A-83442E891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87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694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94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74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593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2" y="1122401"/>
            <a:ext cx="9144173" cy="2387680"/>
          </a:xfrm>
          <a:prstGeom prst="rect">
            <a:avLst/>
          </a:prstGeom>
        </p:spPr>
        <p:txBody>
          <a:bodyPr lIns="55691" tIns="27844" rIns="55691" bIns="27844" anchor="b"/>
          <a:lstStyle>
            <a:lvl1pPr algn="ctr">
              <a:defRPr sz="66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2" y="3602165"/>
            <a:ext cx="9144173" cy="1655817"/>
          </a:xfrm>
          <a:prstGeom prst="rect">
            <a:avLst/>
          </a:prstGeom>
        </p:spPr>
        <p:txBody>
          <a:bodyPr lIns="55691" tIns="27844" rIns="55691" bIns="27844"/>
          <a:lstStyle>
            <a:lvl1pPr marL="0" indent="0" algn="ctr">
              <a:buNone/>
              <a:defRPr sz="2667"/>
            </a:lvl1pPr>
            <a:lvl2pPr marL="510994" indent="0" algn="ctr">
              <a:buNone/>
              <a:defRPr sz="2267"/>
            </a:lvl2pPr>
            <a:lvl3pPr marL="1021990" indent="0" algn="ctr">
              <a:buNone/>
              <a:defRPr sz="2000"/>
            </a:lvl3pPr>
            <a:lvl4pPr marL="1532994" indent="0" algn="ctr">
              <a:buNone/>
              <a:defRPr sz="1733"/>
            </a:lvl4pPr>
            <a:lvl5pPr marL="2043478" indent="0" algn="ctr">
              <a:buNone/>
              <a:defRPr sz="1733"/>
            </a:lvl5pPr>
            <a:lvl6pPr marL="2554473" indent="0" algn="ctr">
              <a:buNone/>
              <a:defRPr sz="1733"/>
            </a:lvl6pPr>
            <a:lvl7pPr marL="3065467" indent="0" algn="ctr">
              <a:buNone/>
              <a:defRPr sz="1733"/>
            </a:lvl7pPr>
            <a:lvl8pPr marL="3576465" indent="0" algn="ctr">
              <a:buNone/>
              <a:defRPr sz="1733"/>
            </a:lvl8pPr>
            <a:lvl9pPr marL="4087458" indent="0" algn="ctr">
              <a:buNone/>
              <a:defRPr sz="1733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698383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5"/>
          </a:xfrm>
          <a:prstGeom prst="rect">
            <a:avLst/>
          </a:prstGeom>
        </p:spPr>
        <p:txBody>
          <a:bodyPr lIns="55691" tIns="27844" rIns="55691" bIns="2784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9" y="1158149"/>
            <a:ext cx="5980067" cy="3275847"/>
          </a:xfrm>
          <a:prstGeom prst="rect">
            <a:avLst/>
          </a:prstGeom>
        </p:spPr>
        <p:txBody>
          <a:bodyPr lIns="55691" tIns="27844" rIns="55691" bIns="2784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627717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90" y="1709817"/>
            <a:ext cx="10515799" cy="2852833"/>
          </a:xfrm>
          <a:prstGeom prst="rect">
            <a:avLst/>
          </a:prstGeom>
        </p:spPr>
        <p:txBody>
          <a:bodyPr lIns="55691" tIns="27844" rIns="55691" bIns="27844" anchor="b"/>
          <a:lstStyle>
            <a:lvl1pPr>
              <a:defRPr sz="66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90" y="4589638"/>
            <a:ext cx="10515799" cy="1500237"/>
          </a:xfrm>
          <a:prstGeom prst="rect">
            <a:avLst/>
          </a:prstGeom>
        </p:spPr>
        <p:txBody>
          <a:bodyPr lIns="55691" tIns="27844" rIns="55691" bIns="27844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510994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219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3299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04347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55447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06546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57646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08745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824460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5"/>
          </a:xfrm>
          <a:prstGeom prst="rect">
            <a:avLst/>
          </a:prstGeom>
        </p:spPr>
        <p:txBody>
          <a:bodyPr lIns="55691" tIns="27844" rIns="55691" bIns="2784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22" y="1825687"/>
            <a:ext cx="5181697" cy="4351484"/>
          </a:xfrm>
          <a:prstGeom prst="rect">
            <a:avLst/>
          </a:prstGeom>
        </p:spPr>
        <p:txBody>
          <a:bodyPr lIns="55691" tIns="27844" rIns="55691" bIns="2784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26" y="1825687"/>
            <a:ext cx="5181697" cy="4351484"/>
          </a:xfrm>
          <a:prstGeom prst="rect">
            <a:avLst/>
          </a:prstGeom>
        </p:spPr>
        <p:txBody>
          <a:bodyPr lIns="55691" tIns="27844" rIns="55691" bIns="2784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755313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29" y="365141"/>
            <a:ext cx="10515799" cy="1325607"/>
          </a:xfrm>
          <a:prstGeom prst="rect">
            <a:avLst/>
          </a:prstGeom>
        </p:spPr>
        <p:txBody>
          <a:bodyPr lIns="55691" tIns="27844" rIns="55691" bIns="2784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22" y="1778498"/>
            <a:ext cx="4873665" cy="823940"/>
          </a:xfrm>
          <a:prstGeom prst="rect">
            <a:avLst/>
          </a:prstGeom>
        </p:spPr>
        <p:txBody>
          <a:bodyPr lIns="55691" tIns="27844" rIns="55691" bIns="27844" anchor="ctr" anchorCtr="0"/>
          <a:lstStyle>
            <a:lvl1pPr marL="0" indent="0">
              <a:buNone/>
              <a:defRPr sz="3067"/>
            </a:lvl1pPr>
            <a:lvl2pPr marL="510994" indent="0">
              <a:buNone/>
              <a:defRPr sz="2667"/>
            </a:lvl2pPr>
            <a:lvl3pPr marL="1021990" indent="0">
              <a:buNone/>
              <a:defRPr sz="2267"/>
            </a:lvl3pPr>
            <a:lvl4pPr marL="1532994" indent="0">
              <a:buNone/>
              <a:defRPr sz="2000"/>
            </a:lvl4pPr>
            <a:lvl5pPr marL="2043478" indent="0">
              <a:buNone/>
              <a:defRPr sz="2000"/>
            </a:lvl5pPr>
            <a:lvl6pPr marL="2554473" indent="0">
              <a:buNone/>
              <a:defRPr sz="2000"/>
            </a:lvl6pPr>
            <a:lvl7pPr marL="3065467" indent="0">
              <a:buNone/>
              <a:defRPr sz="2000"/>
            </a:lvl7pPr>
            <a:lvl8pPr marL="3576465" indent="0">
              <a:buNone/>
              <a:defRPr sz="2000"/>
            </a:lvl8pPr>
            <a:lvl9pPr marL="4087458" indent="0">
              <a:buNone/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22" y="2665468"/>
            <a:ext cx="4873665" cy="3524403"/>
          </a:xfrm>
          <a:prstGeom prst="rect">
            <a:avLst/>
          </a:prstGeom>
        </p:spPr>
        <p:txBody>
          <a:bodyPr lIns="55691" tIns="27844" rIns="55691" bIns="2784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77" y="1778498"/>
            <a:ext cx="4897668" cy="823940"/>
          </a:xfrm>
          <a:prstGeom prst="rect">
            <a:avLst/>
          </a:prstGeom>
        </p:spPr>
        <p:txBody>
          <a:bodyPr lIns="55691" tIns="27844" rIns="55691" bIns="27844" anchor="ctr" anchorCtr="0"/>
          <a:lstStyle>
            <a:lvl1pPr marL="0" indent="0">
              <a:buNone/>
              <a:defRPr sz="3067"/>
            </a:lvl1pPr>
            <a:lvl2pPr marL="510994" indent="0">
              <a:buNone/>
              <a:defRPr sz="2667"/>
            </a:lvl2pPr>
            <a:lvl3pPr marL="1021990" indent="0">
              <a:buNone/>
              <a:defRPr sz="2267"/>
            </a:lvl3pPr>
            <a:lvl4pPr marL="1532994" indent="0">
              <a:buNone/>
              <a:defRPr sz="2000"/>
            </a:lvl4pPr>
            <a:lvl5pPr marL="2043478" indent="0">
              <a:buNone/>
              <a:defRPr sz="2000"/>
            </a:lvl5pPr>
            <a:lvl6pPr marL="2554473" indent="0">
              <a:buNone/>
              <a:defRPr sz="2000"/>
            </a:lvl6pPr>
            <a:lvl7pPr marL="3065467" indent="0">
              <a:buNone/>
              <a:defRPr sz="2000"/>
            </a:lvl7pPr>
            <a:lvl8pPr marL="3576465" indent="0">
              <a:buNone/>
              <a:defRPr sz="2000"/>
            </a:lvl8pPr>
            <a:lvl9pPr marL="4087458" indent="0">
              <a:buNone/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77" y="2665468"/>
            <a:ext cx="4897668" cy="3524403"/>
          </a:xfrm>
          <a:prstGeom prst="rect">
            <a:avLst/>
          </a:prstGeom>
        </p:spPr>
        <p:txBody>
          <a:bodyPr lIns="55691" tIns="27844" rIns="55691" bIns="2784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84917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5"/>
          </a:xfrm>
          <a:prstGeom prst="rect">
            <a:avLst/>
          </a:prstGeom>
        </p:spPr>
        <p:txBody>
          <a:bodyPr lIns="55691" tIns="27844" rIns="55691" bIns="27844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5721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D7DC-C600-5CC0-7AE1-BF2B32D0C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05461-15F1-7902-2ABF-34ADA8AA4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05E59-D033-E3FA-B5B3-3BD383056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B93D5-E955-AF74-EDAB-93174EF5B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8695-1D7E-4CFF-A450-03B9C895CF5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CB440-B20E-688E-EE2D-49119681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77D8-8D18-9A60-53A9-ECEF256BA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2F93-FA35-440F-BD9A-83442E891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884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1863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10" y="457223"/>
            <a:ext cx="3932311" cy="1600253"/>
          </a:xfrm>
          <a:prstGeom prst="rect">
            <a:avLst/>
          </a:prstGeom>
        </p:spPr>
        <p:txBody>
          <a:bodyPr lIns="55691" tIns="27844" rIns="55691" bIns="27844" anchor="b"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8" y="987459"/>
            <a:ext cx="6172317" cy="4873788"/>
          </a:xfrm>
          <a:prstGeom prst="rect">
            <a:avLst/>
          </a:prstGeom>
        </p:spPr>
        <p:txBody>
          <a:bodyPr lIns="55691" tIns="27844" rIns="55691" bIns="27844"/>
          <a:lstStyle>
            <a:lvl1pPr>
              <a:defRPr sz="3600"/>
            </a:lvl1pPr>
            <a:lvl2pPr>
              <a:defRPr sz="3067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10" y="2057470"/>
            <a:ext cx="3932311" cy="3811716"/>
          </a:xfrm>
          <a:prstGeom prst="rect">
            <a:avLst/>
          </a:prstGeom>
        </p:spPr>
        <p:txBody>
          <a:bodyPr lIns="55691" tIns="27844" rIns="55691" bIns="27844"/>
          <a:lstStyle>
            <a:lvl1pPr marL="0" indent="0">
              <a:buNone/>
              <a:defRPr sz="1733"/>
            </a:lvl1pPr>
            <a:lvl2pPr marL="510994" indent="0">
              <a:buNone/>
              <a:defRPr sz="1600"/>
            </a:lvl2pPr>
            <a:lvl3pPr marL="1021990" indent="0">
              <a:buNone/>
              <a:defRPr sz="1333"/>
            </a:lvl3pPr>
            <a:lvl4pPr marL="1532994" indent="0">
              <a:buNone/>
              <a:defRPr sz="1067"/>
            </a:lvl4pPr>
            <a:lvl5pPr marL="2043478" indent="0">
              <a:buNone/>
              <a:defRPr sz="1067"/>
            </a:lvl5pPr>
            <a:lvl6pPr marL="2554473" indent="0">
              <a:buNone/>
              <a:defRPr sz="1067"/>
            </a:lvl6pPr>
            <a:lvl7pPr marL="3065467" indent="0">
              <a:buNone/>
              <a:defRPr sz="1067"/>
            </a:lvl7pPr>
            <a:lvl8pPr marL="3576465" indent="0">
              <a:buNone/>
              <a:defRPr sz="1067"/>
            </a:lvl8pPr>
            <a:lvl9pPr marL="4087458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680002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25" y="457223"/>
            <a:ext cx="4165428" cy="1600253"/>
          </a:xfrm>
          <a:prstGeom prst="rect">
            <a:avLst/>
          </a:prstGeom>
        </p:spPr>
        <p:txBody>
          <a:bodyPr lIns="55691" tIns="27844" rIns="55691" bIns="27844" anchor="b"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8" y="457223"/>
            <a:ext cx="6172317" cy="5404031"/>
          </a:xfrm>
          <a:prstGeom prst="rect">
            <a:avLst/>
          </a:prstGeom>
        </p:spPr>
        <p:txBody>
          <a:bodyPr lIns="55691" tIns="27844" rIns="55691" bIns="27844"/>
          <a:lstStyle>
            <a:lvl1pPr marL="0" indent="0">
              <a:buNone/>
              <a:defRPr sz="3600"/>
            </a:lvl1pPr>
            <a:lvl2pPr marL="510994" indent="0">
              <a:buNone/>
              <a:defRPr sz="3067"/>
            </a:lvl2pPr>
            <a:lvl3pPr marL="1021990" indent="0">
              <a:buNone/>
              <a:defRPr sz="2667"/>
            </a:lvl3pPr>
            <a:lvl4pPr marL="1532994" indent="0">
              <a:buNone/>
              <a:defRPr sz="2267"/>
            </a:lvl4pPr>
            <a:lvl5pPr marL="2043478" indent="0">
              <a:buNone/>
              <a:defRPr sz="2267"/>
            </a:lvl5pPr>
            <a:lvl6pPr marL="2554473" indent="0">
              <a:buNone/>
              <a:defRPr sz="2267"/>
            </a:lvl6pPr>
            <a:lvl7pPr marL="3065467" indent="0">
              <a:buNone/>
              <a:defRPr sz="2267"/>
            </a:lvl7pPr>
            <a:lvl8pPr marL="3576465" indent="0">
              <a:buNone/>
              <a:defRPr sz="2267"/>
            </a:lvl8pPr>
            <a:lvl9pPr marL="4087458" indent="0">
              <a:buNone/>
              <a:defRPr sz="22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25" y="2057470"/>
            <a:ext cx="4165428" cy="3811716"/>
          </a:xfrm>
          <a:prstGeom prst="rect">
            <a:avLst/>
          </a:prstGeom>
        </p:spPr>
        <p:txBody>
          <a:bodyPr lIns="55691" tIns="27844" rIns="55691" bIns="27844"/>
          <a:lstStyle>
            <a:lvl1pPr marL="0" indent="0">
              <a:buNone/>
              <a:defRPr sz="2267"/>
            </a:lvl1pPr>
            <a:lvl2pPr marL="510994" indent="0">
              <a:buNone/>
              <a:defRPr sz="2000"/>
            </a:lvl2pPr>
            <a:lvl3pPr marL="1021990" indent="0">
              <a:buNone/>
              <a:defRPr sz="1733"/>
            </a:lvl3pPr>
            <a:lvl4pPr marL="1532994" indent="0">
              <a:buNone/>
              <a:defRPr sz="1600"/>
            </a:lvl4pPr>
            <a:lvl5pPr marL="2043478" indent="0">
              <a:buNone/>
              <a:defRPr sz="1600"/>
            </a:lvl5pPr>
            <a:lvl6pPr marL="2554473" indent="0">
              <a:buNone/>
              <a:defRPr sz="1600"/>
            </a:lvl6pPr>
            <a:lvl7pPr marL="3065467" indent="0">
              <a:buNone/>
              <a:defRPr sz="1600"/>
            </a:lvl7pPr>
            <a:lvl8pPr marL="3576465" indent="0">
              <a:buNone/>
              <a:defRPr sz="1600"/>
            </a:lvl8pPr>
            <a:lvl9pPr marL="4087458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59433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5"/>
          </a:xfrm>
          <a:prstGeom prst="rect">
            <a:avLst/>
          </a:prstGeom>
        </p:spPr>
        <p:txBody>
          <a:bodyPr lIns="55691" tIns="27844" rIns="55691" bIns="2784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9" y="1158149"/>
            <a:ext cx="5980067" cy="3275847"/>
          </a:xfrm>
          <a:prstGeom prst="rect">
            <a:avLst/>
          </a:prstGeom>
        </p:spPr>
        <p:txBody>
          <a:bodyPr vert="eaVert" lIns="55691" tIns="27844" rIns="55691" bIns="2784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80100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8" y="365139"/>
            <a:ext cx="2628949" cy="5812032"/>
          </a:xfrm>
          <a:prstGeom prst="rect">
            <a:avLst/>
          </a:prstGeom>
        </p:spPr>
        <p:txBody>
          <a:bodyPr vert="eaVert" lIns="55691" tIns="27844" rIns="55691" bIns="2784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22" y="365139"/>
            <a:ext cx="7734447" cy="5812032"/>
          </a:xfrm>
          <a:prstGeom prst="rect">
            <a:avLst/>
          </a:prstGeom>
        </p:spPr>
        <p:txBody>
          <a:bodyPr vert="eaVert" lIns="55691" tIns="27844" rIns="55691" bIns="2784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433599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55691" tIns="27844" rIns="55691" bIns="2784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22" y="1825687"/>
            <a:ext cx="5181697" cy="4351484"/>
          </a:xfrm>
        </p:spPr>
        <p:txBody>
          <a:bodyPr lIns="55691" tIns="27844" rIns="55691" bIns="2784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26" y="1825708"/>
            <a:ext cx="5181697" cy="2098745"/>
          </a:xfrm>
        </p:spPr>
        <p:txBody>
          <a:bodyPr lIns="55691" tIns="27844" rIns="55691" bIns="2784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26" y="4076858"/>
            <a:ext cx="5181697" cy="2100333"/>
          </a:xfrm>
        </p:spPr>
        <p:txBody>
          <a:bodyPr lIns="55691" tIns="27844" rIns="55691" bIns="2784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8458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D7CBF-0FB3-19F1-EEEF-CA13466B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8459C-DEFD-A913-598C-77C324EF8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CCC9B6-8248-7EA3-1E86-BFC4E066D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7C9E95-77E7-5A4D-ACFD-96BE520EE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6FFD31-C307-4A0D-9FB8-C98157140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101F8A-E4DF-A918-F904-A5E0EA8F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8695-1D7E-4CFF-A450-03B9C895CF5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18DBA0-C99D-E6A8-5146-3EFC8B0A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99249A-C0D2-AA9F-9492-23CC0304A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2F93-FA35-440F-BD9A-83442E891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6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EDE79-B123-440F-46A2-A6EB9367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B41D49-D24A-0CD1-FE3D-6FF8A794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8695-1D7E-4CFF-A450-03B9C895CF5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464F1-6C79-593C-6CD0-320A8FC17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EB11B-294B-75B5-69C8-81441D50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2F93-FA35-440F-BD9A-83442E891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4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5C59FB-5ECF-3932-F234-B876C37F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8695-1D7E-4CFF-A450-03B9C895CF5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60C85-AED5-50BF-C04C-F52BDAB6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2EBAB-1084-8CC1-E673-EE8B6CB7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2F93-FA35-440F-BD9A-83442E891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4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26B4-8453-A18C-C94E-C1861B5F0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31B42-C33D-1F4F-771B-71AB1F8F5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B259F-28D9-BBCD-3BDB-2D9755C99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72277-5DC1-BF96-5255-B2D73E786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8695-1D7E-4CFF-A450-03B9C895CF5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373C2-1B08-9AD6-F074-8E5225AEF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4E1FC-67E0-CE84-9248-B9F10E439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2F93-FA35-440F-BD9A-83442E891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010F7-E22F-25E1-27F9-894EF93A8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BF073A-0F42-57F1-2D7D-282742D325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3CA1B-6A01-E15D-1E5D-007819928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1B4CC-2753-DF69-8E16-75DCF9397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8695-1D7E-4CFF-A450-03B9C895CF5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E61124-02F3-A95F-8017-884F3200F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EB274-070D-7BE5-8C7C-952E36E9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2F93-FA35-440F-BD9A-83442E891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6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35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025D3B-B9B9-49B4-2516-E171053B6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7A580-C540-C18D-BABB-0EBF9DA56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AB4D9-4E2D-7AB3-2BA7-202F131A7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18695-1D7E-4CFF-A450-03B9C895CF5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C2BCC-0EFB-FB3F-2CF4-0A1999594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6974A-531E-B337-BACB-195EF9E19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72F93-FA35-440F-BD9A-83442E8910F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28D3AA8-063F-C5D6-AB32-A23F058FDE7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349" y="180975"/>
            <a:ext cx="1266825" cy="1266825"/>
          </a:xfrm>
          <a:prstGeom prst="rect">
            <a:avLst/>
          </a:prstGeom>
        </p:spPr>
      </p:pic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1A565ED-F883-360F-3F84-61BCBDB9367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777" y="8070333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6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0F00A6D-3A2F-3BD9-D9AE-F90D8752C30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829" y="0"/>
            <a:ext cx="1314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6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8870026-7A04-4B81-BE4E-F460D5734F64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Content Placeholder 16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76014875-773D-4317-ABE7-3665BB6C4F1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653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3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1DAC78C-54D1-4EA4-B6A4-04272D64AE4F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61" y="1171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Content Placeholder 16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B2E858E2-EF69-41C6-AB7D-A469DE0268C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653"/>
            <a:ext cx="12192000" cy="68579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A62D2C-663B-4EF6-9508-FE00F3083D4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796" y="36068000"/>
            <a:ext cx="2927005" cy="2927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40D7C7-6D45-4620-8A6E-5C3A4C78CC1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33937" y="1644995"/>
            <a:ext cx="2927005" cy="2927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C4D92B2-823C-4D24-8D6E-D063EFA8F40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4730" y="-3603056"/>
            <a:ext cx="2927005" cy="2927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2619B1D-EAF2-4B44-8BED-E01D434B2ED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90" y="-29612656"/>
            <a:ext cx="2927005" cy="2927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256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/>
  <p:txStyles>
    <p:titleStyle>
      <a:lvl1pPr marL="0" lvl="0" indent="0" algn="ctr" defTabSz="12184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867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6338" lvl="0" indent="-456338" algn="l" defTabSz="121844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42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990025" lvl="1" indent="-381570" algn="l" defTabSz="121844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7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522681" lvl="2" indent="-304224" algn="l" defTabSz="121844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132161" lvl="3" indent="-305256" algn="l" defTabSz="121844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6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740623" lvl="4" indent="-304224" algn="l" defTabSz="121844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6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041932" lvl="5" indent="-185626" algn="l" defTabSz="121844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6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413186" lvl="6" indent="-185626" algn="l" defTabSz="121844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6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784441" lvl="7" indent="-185626" algn="l" defTabSz="121844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6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55716" lvl="8" indent="-185626" algn="l" defTabSz="121844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6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74252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71261" lvl="1" indent="0" algn="l" defTabSz="74252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42523" lvl="2" indent="0" algn="l" defTabSz="74252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13780" lvl="3" indent="0" algn="l" defTabSz="74252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85038" lvl="4" indent="0" algn="l" defTabSz="74252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56300" lvl="5" indent="0" algn="l" defTabSz="74252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7555" lvl="6" indent="0" algn="l" defTabSz="74252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98815" lvl="7" indent="0" algn="l" defTabSz="74252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70076" lvl="8" indent="0" algn="l" defTabSz="74252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5.xml"/><Relationship Id="rId3" Type="http://schemas.openxmlformats.org/officeDocument/2006/relationships/image" Target="../media/image7.jp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Relationship Id="rId6" Type="http://schemas.openxmlformats.org/officeDocument/2006/relationships/slide" Target="slide4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slide" Target="slide3.xml"/><Relationship Id="rId4" Type="http://schemas.openxmlformats.org/officeDocument/2006/relationships/slide" Target="slide6.xml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5 Travel Scams To Look Out For In Vietnam | Neue">
            <a:extLst>
              <a:ext uri="{FF2B5EF4-FFF2-40B4-BE49-F238E27FC236}">
                <a16:creationId xmlns:a16="http://schemas.microsoft.com/office/drawing/2014/main" id="{9F60B7AD-17CA-47E7-B979-7C6FEDF8D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2024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2D7A1C4-208C-4E44-A0D7-9D2DDDF86E58}"/>
              </a:ext>
            </a:extLst>
          </p:cNvPr>
          <p:cNvSpPr/>
          <p:nvPr/>
        </p:nvSpPr>
        <p:spPr>
          <a:xfrm>
            <a:off x="1676400" y="1085850"/>
            <a:ext cx="8750664" cy="2257425"/>
          </a:xfrm>
          <a:prstGeom prst="roundRect">
            <a:avLst>
              <a:gd name="adj" fmla="val 11503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8ECBE3C4-80F2-5B52-FF95-7331F481533C}"/>
              </a:ext>
            </a:extLst>
          </p:cNvPr>
          <p:cNvSpPr txBox="1"/>
          <p:nvPr/>
        </p:nvSpPr>
        <p:spPr>
          <a:xfrm>
            <a:off x="2238897" y="1546043"/>
            <a:ext cx="7524227" cy="1200274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>
                <a:ln w="38100">
                  <a:solidFill>
                    <a:srgbClr val="C00000"/>
                  </a:solidFill>
                </a:ln>
                <a:solidFill>
                  <a:srgbClr val="F9D3D4"/>
                </a:solidFill>
                <a:effectLst/>
                <a:uLnTx/>
                <a:uFillTx/>
                <a:latin typeface="Times New Roman" panose="02020603050405020304" pitchFamily="18" charset="0"/>
                <a:ea typeface="方正隶书简体" panose="02010601030101010101" pitchFamily="2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7200" b="0" i="0" u="none" strike="noStrike" kern="1200" cap="none" spc="0" normalizeH="0" baseline="0" noProof="0" dirty="0">
              <a:ln w="38100">
                <a:solidFill>
                  <a:srgbClr val="C00000"/>
                </a:solidFill>
              </a:ln>
              <a:solidFill>
                <a:srgbClr val="F9D3D4"/>
              </a:solidFill>
              <a:effectLst/>
              <a:uLnTx/>
              <a:uFillTx/>
              <a:latin typeface="Times New Roman" panose="02020603050405020304" pitchFamily="18" charset="0"/>
              <a:ea typeface="方正隶书简体" panose="02010601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71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66" y="468301"/>
            <a:ext cx="7078989" cy="5452434"/>
          </a:xfrm>
          <a:prstGeom prst="rect">
            <a:avLst/>
          </a:prstGeom>
        </p:spPr>
      </p:pic>
      <p:pic>
        <p:nvPicPr>
          <p:cNvPr id="43" name="4a">
            <a:hlinkClick r:id="rId4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167" y="3339266"/>
            <a:ext cx="3987833" cy="2900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2a">
            <a:hlinkClick r:id="rId6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77" y="376784"/>
            <a:ext cx="4027723" cy="2896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hlinkClick r:id="rId8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3710">
            <a:off x="1252114" y="5785420"/>
            <a:ext cx="1304301" cy="13043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2578965"/>
            <a:ext cx="5090635" cy="12311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/>
            <a:endParaRPr lang="en-US" sz="72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Calibri"/>
            </a:endParaRPr>
          </a:p>
        </p:txBody>
      </p:sp>
      <p:pic>
        <p:nvPicPr>
          <p:cNvPr id="40" name="1a">
            <a:hlinkClick r:id="rId10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68" y="336536"/>
            <a:ext cx="4071052" cy="293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592E68-5CFD-4076-8109-6C412E65F9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57994" y="710445"/>
            <a:ext cx="6867720" cy="4696635"/>
          </a:xfrm>
          <a:prstGeom prst="rect">
            <a:avLst/>
          </a:prstGeom>
        </p:spPr>
      </p:pic>
      <p:pic>
        <p:nvPicPr>
          <p:cNvPr id="42" name="3a">
            <a:hlinkClick r:id="rId13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73" y="3339266"/>
            <a:ext cx="4149847" cy="2895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949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FD785D-104E-4B69-AEE1-68CA68320F49}"/>
              </a:ext>
            </a:extLst>
          </p:cNvPr>
          <p:cNvSpPr/>
          <p:nvPr/>
        </p:nvSpPr>
        <p:spPr>
          <a:xfrm>
            <a:off x="1015821" y="323357"/>
            <a:ext cx="10787269" cy="2127235"/>
          </a:xfrm>
          <a:custGeom>
            <a:avLst/>
            <a:gdLst>
              <a:gd name="connsiteX0" fmla="*/ 0 w 10787269"/>
              <a:gd name="connsiteY0" fmla="*/ 1223638 h 2447275"/>
              <a:gd name="connsiteX1" fmla="*/ 1223638 w 10787269"/>
              <a:gd name="connsiteY1" fmla="*/ 0 h 2447275"/>
              <a:gd name="connsiteX2" fmla="*/ 1668438 w 10787269"/>
              <a:gd name="connsiteY2" fmla="*/ 0 h 2447275"/>
              <a:gd name="connsiteX3" fmla="*/ 2363437 w 10787269"/>
              <a:gd name="connsiteY3" fmla="*/ 0 h 2447275"/>
              <a:gd name="connsiteX4" fmla="*/ 2975037 w 10787269"/>
              <a:gd name="connsiteY4" fmla="*/ 0 h 2447275"/>
              <a:gd name="connsiteX5" fmla="*/ 3670036 w 10787269"/>
              <a:gd name="connsiteY5" fmla="*/ 0 h 2447275"/>
              <a:gd name="connsiteX6" fmla="*/ 4198236 w 10787269"/>
              <a:gd name="connsiteY6" fmla="*/ 0 h 2447275"/>
              <a:gd name="connsiteX7" fmla="*/ 4726435 w 10787269"/>
              <a:gd name="connsiteY7" fmla="*/ 0 h 2447275"/>
              <a:gd name="connsiteX8" fmla="*/ 5171235 w 10787269"/>
              <a:gd name="connsiteY8" fmla="*/ 0 h 2447275"/>
              <a:gd name="connsiteX9" fmla="*/ 5949635 w 10787269"/>
              <a:gd name="connsiteY9" fmla="*/ 0 h 2447275"/>
              <a:gd name="connsiteX10" fmla="*/ 6561234 w 10787269"/>
              <a:gd name="connsiteY10" fmla="*/ 0 h 2447275"/>
              <a:gd name="connsiteX11" fmla="*/ 7339634 w 10787269"/>
              <a:gd name="connsiteY11" fmla="*/ 0 h 2447275"/>
              <a:gd name="connsiteX12" fmla="*/ 7867833 w 10787269"/>
              <a:gd name="connsiteY12" fmla="*/ 0 h 2447275"/>
              <a:gd name="connsiteX13" fmla="*/ 8562833 w 10787269"/>
              <a:gd name="connsiteY13" fmla="*/ 0 h 2447275"/>
              <a:gd name="connsiteX14" fmla="*/ 9563632 w 10787269"/>
              <a:gd name="connsiteY14" fmla="*/ 0 h 2447275"/>
              <a:gd name="connsiteX15" fmla="*/ 10787270 w 10787269"/>
              <a:gd name="connsiteY15" fmla="*/ 1223638 h 2447275"/>
              <a:gd name="connsiteX16" fmla="*/ 10787269 w 10787269"/>
              <a:gd name="connsiteY16" fmla="*/ 1223638 h 2447275"/>
              <a:gd name="connsiteX17" fmla="*/ 9563631 w 10787269"/>
              <a:gd name="connsiteY17" fmla="*/ 2447276 h 2447275"/>
              <a:gd name="connsiteX18" fmla="*/ 8952032 w 10787269"/>
              <a:gd name="connsiteY18" fmla="*/ 2447276 h 2447275"/>
              <a:gd name="connsiteX19" fmla="*/ 8257032 w 10787269"/>
              <a:gd name="connsiteY19" fmla="*/ 2447276 h 2447275"/>
              <a:gd name="connsiteX20" fmla="*/ 7812232 w 10787269"/>
              <a:gd name="connsiteY20" fmla="*/ 2447276 h 2447275"/>
              <a:gd name="connsiteX21" fmla="*/ 7117233 w 10787269"/>
              <a:gd name="connsiteY21" fmla="*/ 2447276 h 2447275"/>
              <a:gd name="connsiteX22" fmla="*/ 6422234 w 10787269"/>
              <a:gd name="connsiteY22" fmla="*/ 2447276 h 2447275"/>
              <a:gd name="connsiteX23" fmla="*/ 5727234 w 10787269"/>
              <a:gd name="connsiteY23" fmla="*/ 2447276 h 2447275"/>
              <a:gd name="connsiteX24" fmla="*/ 5032235 w 10787269"/>
              <a:gd name="connsiteY24" fmla="*/ 2447275 h 2447275"/>
              <a:gd name="connsiteX25" fmla="*/ 4253835 w 10787269"/>
              <a:gd name="connsiteY25" fmla="*/ 2447275 h 2447275"/>
              <a:gd name="connsiteX26" fmla="*/ 3642236 w 10787269"/>
              <a:gd name="connsiteY26" fmla="*/ 2447275 h 2447275"/>
              <a:gd name="connsiteX27" fmla="*/ 2947237 w 10787269"/>
              <a:gd name="connsiteY27" fmla="*/ 2447275 h 2447275"/>
              <a:gd name="connsiteX28" fmla="*/ 2419037 w 10787269"/>
              <a:gd name="connsiteY28" fmla="*/ 2447275 h 2447275"/>
              <a:gd name="connsiteX29" fmla="*/ 1223638 w 10787269"/>
              <a:gd name="connsiteY29" fmla="*/ 2447275 h 2447275"/>
              <a:gd name="connsiteX30" fmla="*/ 0 w 10787269"/>
              <a:gd name="connsiteY30" fmla="*/ 1223637 h 2447275"/>
              <a:gd name="connsiteX31" fmla="*/ 0 w 10787269"/>
              <a:gd name="connsiteY31" fmla="*/ 1223638 h 244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787269" h="2447275" fill="none" extrusionOk="0">
                <a:moveTo>
                  <a:pt x="0" y="1223638"/>
                </a:moveTo>
                <a:cubicBezTo>
                  <a:pt x="51007" y="411820"/>
                  <a:pt x="556267" y="92707"/>
                  <a:pt x="1223638" y="0"/>
                </a:cubicBezTo>
                <a:cubicBezTo>
                  <a:pt x="1397839" y="6295"/>
                  <a:pt x="1498459" y="10523"/>
                  <a:pt x="1668438" y="0"/>
                </a:cubicBezTo>
                <a:cubicBezTo>
                  <a:pt x="1838417" y="-10523"/>
                  <a:pt x="2077223" y="11086"/>
                  <a:pt x="2363437" y="0"/>
                </a:cubicBezTo>
                <a:cubicBezTo>
                  <a:pt x="2649651" y="-11086"/>
                  <a:pt x="2683220" y="-1916"/>
                  <a:pt x="2975037" y="0"/>
                </a:cubicBezTo>
                <a:cubicBezTo>
                  <a:pt x="3266854" y="1916"/>
                  <a:pt x="3370155" y="-14495"/>
                  <a:pt x="3670036" y="0"/>
                </a:cubicBezTo>
                <a:cubicBezTo>
                  <a:pt x="3969917" y="14495"/>
                  <a:pt x="4011405" y="12393"/>
                  <a:pt x="4198236" y="0"/>
                </a:cubicBezTo>
                <a:cubicBezTo>
                  <a:pt x="4385067" y="-12393"/>
                  <a:pt x="4553561" y="15265"/>
                  <a:pt x="4726435" y="0"/>
                </a:cubicBezTo>
                <a:cubicBezTo>
                  <a:pt x="4899309" y="-15265"/>
                  <a:pt x="5040405" y="-12332"/>
                  <a:pt x="5171235" y="0"/>
                </a:cubicBezTo>
                <a:cubicBezTo>
                  <a:pt x="5302065" y="12332"/>
                  <a:pt x="5565279" y="18775"/>
                  <a:pt x="5949635" y="0"/>
                </a:cubicBezTo>
                <a:cubicBezTo>
                  <a:pt x="6333991" y="-18775"/>
                  <a:pt x="6393726" y="-4489"/>
                  <a:pt x="6561234" y="0"/>
                </a:cubicBezTo>
                <a:cubicBezTo>
                  <a:pt x="6728742" y="4489"/>
                  <a:pt x="6963255" y="-21606"/>
                  <a:pt x="7339634" y="0"/>
                </a:cubicBezTo>
                <a:cubicBezTo>
                  <a:pt x="7716013" y="21606"/>
                  <a:pt x="7621722" y="11010"/>
                  <a:pt x="7867833" y="0"/>
                </a:cubicBezTo>
                <a:cubicBezTo>
                  <a:pt x="8113944" y="-11010"/>
                  <a:pt x="8367791" y="-6692"/>
                  <a:pt x="8562833" y="0"/>
                </a:cubicBezTo>
                <a:cubicBezTo>
                  <a:pt x="8757875" y="6692"/>
                  <a:pt x="9286243" y="30477"/>
                  <a:pt x="9563632" y="0"/>
                </a:cubicBezTo>
                <a:cubicBezTo>
                  <a:pt x="10359560" y="-100350"/>
                  <a:pt x="10800482" y="573498"/>
                  <a:pt x="10787270" y="1223638"/>
                </a:cubicBezTo>
                <a:lnTo>
                  <a:pt x="10787269" y="1223638"/>
                </a:lnTo>
                <a:cubicBezTo>
                  <a:pt x="10667013" y="1801067"/>
                  <a:pt x="10375646" y="2499196"/>
                  <a:pt x="9563631" y="2447276"/>
                </a:cubicBezTo>
                <a:cubicBezTo>
                  <a:pt x="9290871" y="2433681"/>
                  <a:pt x="9084385" y="2440346"/>
                  <a:pt x="8952032" y="2447276"/>
                </a:cubicBezTo>
                <a:cubicBezTo>
                  <a:pt x="8819679" y="2454206"/>
                  <a:pt x="8445461" y="2468932"/>
                  <a:pt x="8257032" y="2447276"/>
                </a:cubicBezTo>
                <a:cubicBezTo>
                  <a:pt x="8068603" y="2425620"/>
                  <a:pt x="8003293" y="2463383"/>
                  <a:pt x="7812232" y="2447276"/>
                </a:cubicBezTo>
                <a:cubicBezTo>
                  <a:pt x="7621171" y="2431169"/>
                  <a:pt x="7294541" y="2464106"/>
                  <a:pt x="7117233" y="2447276"/>
                </a:cubicBezTo>
                <a:cubicBezTo>
                  <a:pt x="6939925" y="2430446"/>
                  <a:pt x="6635179" y="2432961"/>
                  <a:pt x="6422234" y="2447276"/>
                </a:cubicBezTo>
                <a:cubicBezTo>
                  <a:pt x="6209289" y="2461591"/>
                  <a:pt x="5888256" y="2469704"/>
                  <a:pt x="5727234" y="2447276"/>
                </a:cubicBezTo>
                <a:cubicBezTo>
                  <a:pt x="5566212" y="2424848"/>
                  <a:pt x="5340254" y="2438172"/>
                  <a:pt x="5032235" y="2447275"/>
                </a:cubicBezTo>
                <a:cubicBezTo>
                  <a:pt x="4724216" y="2456379"/>
                  <a:pt x="4435094" y="2451504"/>
                  <a:pt x="4253835" y="2447275"/>
                </a:cubicBezTo>
                <a:cubicBezTo>
                  <a:pt x="4072576" y="2443046"/>
                  <a:pt x="3827412" y="2424458"/>
                  <a:pt x="3642236" y="2447275"/>
                </a:cubicBezTo>
                <a:cubicBezTo>
                  <a:pt x="3457060" y="2470092"/>
                  <a:pt x="3138276" y="2455308"/>
                  <a:pt x="2947237" y="2447275"/>
                </a:cubicBezTo>
                <a:cubicBezTo>
                  <a:pt x="2756198" y="2439242"/>
                  <a:pt x="2610204" y="2421864"/>
                  <a:pt x="2419037" y="2447275"/>
                </a:cubicBezTo>
                <a:cubicBezTo>
                  <a:pt x="2227870" y="2472686"/>
                  <a:pt x="1475320" y="2475144"/>
                  <a:pt x="1223638" y="2447275"/>
                </a:cubicBezTo>
                <a:cubicBezTo>
                  <a:pt x="472078" y="2535532"/>
                  <a:pt x="63652" y="1853524"/>
                  <a:pt x="0" y="1223637"/>
                </a:cubicBezTo>
                <a:lnTo>
                  <a:pt x="0" y="1223638"/>
                </a:lnTo>
                <a:close/>
              </a:path>
              <a:path w="10787269" h="2447275" stroke="0" extrusionOk="0">
                <a:moveTo>
                  <a:pt x="0" y="1223638"/>
                </a:moveTo>
                <a:cubicBezTo>
                  <a:pt x="-14160" y="562703"/>
                  <a:pt x="567409" y="82778"/>
                  <a:pt x="1223638" y="0"/>
                </a:cubicBezTo>
                <a:cubicBezTo>
                  <a:pt x="1336850" y="18475"/>
                  <a:pt x="1627891" y="-834"/>
                  <a:pt x="1751838" y="0"/>
                </a:cubicBezTo>
                <a:cubicBezTo>
                  <a:pt x="1875785" y="834"/>
                  <a:pt x="2059949" y="19409"/>
                  <a:pt x="2363437" y="0"/>
                </a:cubicBezTo>
                <a:cubicBezTo>
                  <a:pt x="2666925" y="-19409"/>
                  <a:pt x="2588616" y="18277"/>
                  <a:pt x="2808237" y="0"/>
                </a:cubicBezTo>
                <a:cubicBezTo>
                  <a:pt x="3027858" y="-18277"/>
                  <a:pt x="3353056" y="1688"/>
                  <a:pt x="3586636" y="0"/>
                </a:cubicBezTo>
                <a:cubicBezTo>
                  <a:pt x="3820216" y="-1688"/>
                  <a:pt x="3864010" y="17900"/>
                  <a:pt x="4031436" y="0"/>
                </a:cubicBezTo>
                <a:cubicBezTo>
                  <a:pt x="4198862" y="-17900"/>
                  <a:pt x="4402156" y="7406"/>
                  <a:pt x="4726435" y="0"/>
                </a:cubicBezTo>
                <a:cubicBezTo>
                  <a:pt x="5050714" y="-7406"/>
                  <a:pt x="4999680" y="20721"/>
                  <a:pt x="5254635" y="0"/>
                </a:cubicBezTo>
                <a:cubicBezTo>
                  <a:pt x="5509590" y="-20721"/>
                  <a:pt x="5636563" y="-18874"/>
                  <a:pt x="5782835" y="0"/>
                </a:cubicBezTo>
                <a:cubicBezTo>
                  <a:pt x="5929107" y="18874"/>
                  <a:pt x="6118583" y="-4388"/>
                  <a:pt x="6227634" y="0"/>
                </a:cubicBezTo>
                <a:cubicBezTo>
                  <a:pt x="6336685" y="4388"/>
                  <a:pt x="6528316" y="-1336"/>
                  <a:pt x="6672434" y="0"/>
                </a:cubicBezTo>
                <a:cubicBezTo>
                  <a:pt x="6816552" y="1336"/>
                  <a:pt x="6972847" y="19608"/>
                  <a:pt x="7200634" y="0"/>
                </a:cubicBezTo>
                <a:cubicBezTo>
                  <a:pt x="7428421" y="-19608"/>
                  <a:pt x="7626312" y="-26478"/>
                  <a:pt x="7812233" y="0"/>
                </a:cubicBezTo>
                <a:cubicBezTo>
                  <a:pt x="7998154" y="26478"/>
                  <a:pt x="8290653" y="18130"/>
                  <a:pt x="8590633" y="0"/>
                </a:cubicBezTo>
                <a:cubicBezTo>
                  <a:pt x="8890613" y="-18130"/>
                  <a:pt x="9215849" y="-19219"/>
                  <a:pt x="9563632" y="0"/>
                </a:cubicBezTo>
                <a:cubicBezTo>
                  <a:pt x="10300757" y="-40207"/>
                  <a:pt x="10917778" y="589237"/>
                  <a:pt x="10787270" y="1223638"/>
                </a:cubicBezTo>
                <a:lnTo>
                  <a:pt x="10787269" y="1223638"/>
                </a:lnTo>
                <a:cubicBezTo>
                  <a:pt x="10699736" y="1919808"/>
                  <a:pt x="10362296" y="2369396"/>
                  <a:pt x="9563631" y="2447276"/>
                </a:cubicBezTo>
                <a:cubicBezTo>
                  <a:pt x="9283207" y="2450634"/>
                  <a:pt x="9236531" y="2427193"/>
                  <a:pt x="8952032" y="2447276"/>
                </a:cubicBezTo>
                <a:cubicBezTo>
                  <a:pt x="8667533" y="2467359"/>
                  <a:pt x="8626047" y="2455453"/>
                  <a:pt x="8507232" y="2447276"/>
                </a:cubicBezTo>
                <a:cubicBezTo>
                  <a:pt x="8388417" y="2439099"/>
                  <a:pt x="7888905" y="2432778"/>
                  <a:pt x="7728833" y="2447276"/>
                </a:cubicBezTo>
                <a:cubicBezTo>
                  <a:pt x="7568761" y="2461774"/>
                  <a:pt x="7291792" y="2442497"/>
                  <a:pt x="6950433" y="2447276"/>
                </a:cubicBezTo>
                <a:cubicBezTo>
                  <a:pt x="6609074" y="2452055"/>
                  <a:pt x="6406594" y="2458088"/>
                  <a:pt x="6088634" y="2447276"/>
                </a:cubicBezTo>
                <a:cubicBezTo>
                  <a:pt x="5770674" y="2436464"/>
                  <a:pt x="5677843" y="2427656"/>
                  <a:pt x="5393635" y="2447276"/>
                </a:cubicBezTo>
                <a:cubicBezTo>
                  <a:pt x="5109427" y="2466896"/>
                  <a:pt x="4752080" y="2449049"/>
                  <a:pt x="4531835" y="2447275"/>
                </a:cubicBezTo>
                <a:cubicBezTo>
                  <a:pt x="4311590" y="2445501"/>
                  <a:pt x="4198014" y="2429654"/>
                  <a:pt x="4003636" y="2447275"/>
                </a:cubicBezTo>
                <a:cubicBezTo>
                  <a:pt x="3809258" y="2464896"/>
                  <a:pt x="3647421" y="2417921"/>
                  <a:pt x="3392036" y="2447275"/>
                </a:cubicBezTo>
                <a:cubicBezTo>
                  <a:pt x="3136651" y="2476629"/>
                  <a:pt x="2836189" y="2425214"/>
                  <a:pt x="2613637" y="2447275"/>
                </a:cubicBezTo>
                <a:cubicBezTo>
                  <a:pt x="2391085" y="2469336"/>
                  <a:pt x="2020321" y="2421257"/>
                  <a:pt x="1835237" y="2447275"/>
                </a:cubicBezTo>
                <a:cubicBezTo>
                  <a:pt x="1650153" y="2473293"/>
                  <a:pt x="1507778" y="2465807"/>
                  <a:pt x="1223638" y="2447275"/>
                </a:cubicBezTo>
                <a:cubicBezTo>
                  <a:pt x="591380" y="2504383"/>
                  <a:pt x="-67429" y="1983287"/>
                  <a:pt x="0" y="1223637"/>
                </a:cubicBezTo>
                <a:lnTo>
                  <a:pt x="0" y="122363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4: Xác định chủ ngữ trong câu sau:</a:t>
            </a:r>
          </a:p>
          <a:p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Bầu trời hôm nay trong xanh.</a:t>
            </a:r>
            <a:endParaRPr lang="en-US" sz="4000" dirty="0"/>
          </a:p>
        </p:txBody>
      </p:sp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919386FD-8DB3-4AEE-8B18-6CB76A919C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3710">
            <a:off x="363671" y="5469431"/>
            <a:ext cx="1304301" cy="13043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9152" y="2856016"/>
            <a:ext cx="896302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Bầu trời 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Bầu trời hôm nay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Trong xanh.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32660" y="3409048"/>
            <a:ext cx="688848" cy="6482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2" name="xac_dinh_chu_ngu_trong_cau_sau_bau_troi_hom_nay_3e6b58ba-130e-46f9-97d4-9221f5e4507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67277" y="50415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4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FD785D-104E-4B69-AEE1-68CA68320F49}"/>
              </a:ext>
            </a:extLst>
          </p:cNvPr>
          <p:cNvSpPr/>
          <p:nvPr/>
        </p:nvSpPr>
        <p:spPr>
          <a:xfrm>
            <a:off x="1136523" y="308992"/>
            <a:ext cx="10778962" cy="1796034"/>
          </a:xfrm>
          <a:custGeom>
            <a:avLst/>
            <a:gdLst>
              <a:gd name="connsiteX0" fmla="*/ 0 w 10787269"/>
              <a:gd name="connsiteY0" fmla="*/ 1223638 h 2447275"/>
              <a:gd name="connsiteX1" fmla="*/ 1223638 w 10787269"/>
              <a:gd name="connsiteY1" fmla="*/ 0 h 2447275"/>
              <a:gd name="connsiteX2" fmla="*/ 1668438 w 10787269"/>
              <a:gd name="connsiteY2" fmla="*/ 0 h 2447275"/>
              <a:gd name="connsiteX3" fmla="*/ 2363437 w 10787269"/>
              <a:gd name="connsiteY3" fmla="*/ 0 h 2447275"/>
              <a:gd name="connsiteX4" fmla="*/ 2975037 w 10787269"/>
              <a:gd name="connsiteY4" fmla="*/ 0 h 2447275"/>
              <a:gd name="connsiteX5" fmla="*/ 3670036 w 10787269"/>
              <a:gd name="connsiteY5" fmla="*/ 0 h 2447275"/>
              <a:gd name="connsiteX6" fmla="*/ 4198236 w 10787269"/>
              <a:gd name="connsiteY6" fmla="*/ 0 h 2447275"/>
              <a:gd name="connsiteX7" fmla="*/ 4726435 w 10787269"/>
              <a:gd name="connsiteY7" fmla="*/ 0 h 2447275"/>
              <a:gd name="connsiteX8" fmla="*/ 5171235 w 10787269"/>
              <a:gd name="connsiteY8" fmla="*/ 0 h 2447275"/>
              <a:gd name="connsiteX9" fmla="*/ 5949635 w 10787269"/>
              <a:gd name="connsiteY9" fmla="*/ 0 h 2447275"/>
              <a:gd name="connsiteX10" fmla="*/ 6561234 w 10787269"/>
              <a:gd name="connsiteY10" fmla="*/ 0 h 2447275"/>
              <a:gd name="connsiteX11" fmla="*/ 7339634 w 10787269"/>
              <a:gd name="connsiteY11" fmla="*/ 0 h 2447275"/>
              <a:gd name="connsiteX12" fmla="*/ 7867833 w 10787269"/>
              <a:gd name="connsiteY12" fmla="*/ 0 h 2447275"/>
              <a:gd name="connsiteX13" fmla="*/ 8562833 w 10787269"/>
              <a:gd name="connsiteY13" fmla="*/ 0 h 2447275"/>
              <a:gd name="connsiteX14" fmla="*/ 9563632 w 10787269"/>
              <a:gd name="connsiteY14" fmla="*/ 0 h 2447275"/>
              <a:gd name="connsiteX15" fmla="*/ 10787270 w 10787269"/>
              <a:gd name="connsiteY15" fmla="*/ 1223638 h 2447275"/>
              <a:gd name="connsiteX16" fmla="*/ 10787269 w 10787269"/>
              <a:gd name="connsiteY16" fmla="*/ 1223638 h 2447275"/>
              <a:gd name="connsiteX17" fmla="*/ 9563631 w 10787269"/>
              <a:gd name="connsiteY17" fmla="*/ 2447276 h 2447275"/>
              <a:gd name="connsiteX18" fmla="*/ 8952032 w 10787269"/>
              <a:gd name="connsiteY18" fmla="*/ 2447276 h 2447275"/>
              <a:gd name="connsiteX19" fmla="*/ 8257032 w 10787269"/>
              <a:gd name="connsiteY19" fmla="*/ 2447276 h 2447275"/>
              <a:gd name="connsiteX20" fmla="*/ 7812232 w 10787269"/>
              <a:gd name="connsiteY20" fmla="*/ 2447276 h 2447275"/>
              <a:gd name="connsiteX21" fmla="*/ 7117233 w 10787269"/>
              <a:gd name="connsiteY21" fmla="*/ 2447276 h 2447275"/>
              <a:gd name="connsiteX22" fmla="*/ 6422234 w 10787269"/>
              <a:gd name="connsiteY22" fmla="*/ 2447276 h 2447275"/>
              <a:gd name="connsiteX23" fmla="*/ 5727234 w 10787269"/>
              <a:gd name="connsiteY23" fmla="*/ 2447276 h 2447275"/>
              <a:gd name="connsiteX24" fmla="*/ 5032235 w 10787269"/>
              <a:gd name="connsiteY24" fmla="*/ 2447275 h 2447275"/>
              <a:gd name="connsiteX25" fmla="*/ 4253835 w 10787269"/>
              <a:gd name="connsiteY25" fmla="*/ 2447275 h 2447275"/>
              <a:gd name="connsiteX26" fmla="*/ 3642236 w 10787269"/>
              <a:gd name="connsiteY26" fmla="*/ 2447275 h 2447275"/>
              <a:gd name="connsiteX27" fmla="*/ 2947237 w 10787269"/>
              <a:gd name="connsiteY27" fmla="*/ 2447275 h 2447275"/>
              <a:gd name="connsiteX28" fmla="*/ 2419037 w 10787269"/>
              <a:gd name="connsiteY28" fmla="*/ 2447275 h 2447275"/>
              <a:gd name="connsiteX29" fmla="*/ 1223638 w 10787269"/>
              <a:gd name="connsiteY29" fmla="*/ 2447275 h 2447275"/>
              <a:gd name="connsiteX30" fmla="*/ 0 w 10787269"/>
              <a:gd name="connsiteY30" fmla="*/ 1223637 h 2447275"/>
              <a:gd name="connsiteX31" fmla="*/ 0 w 10787269"/>
              <a:gd name="connsiteY31" fmla="*/ 1223638 h 244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787269" h="2447275" fill="none" extrusionOk="0">
                <a:moveTo>
                  <a:pt x="0" y="1223638"/>
                </a:moveTo>
                <a:cubicBezTo>
                  <a:pt x="51007" y="411820"/>
                  <a:pt x="556267" y="92707"/>
                  <a:pt x="1223638" y="0"/>
                </a:cubicBezTo>
                <a:cubicBezTo>
                  <a:pt x="1397839" y="6295"/>
                  <a:pt x="1498459" y="10523"/>
                  <a:pt x="1668438" y="0"/>
                </a:cubicBezTo>
                <a:cubicBezTo>
                  <a:pt x="1838417" y="-10523"/>
                  <a:pt x="2077223" y="11086"/>
                  <a:pt x="2363437" y="0"/>
                </a:cubicBezTo>
                <a:cubicBezTo>
                  <a:pt x="2649651" y="-11086"/>
                  <a:pt x="2683220" y="-1916"/>
                  <a:pt x="2975037" y="0"/>
                </a:cubicBezTo>
                <a:cubicBezTo>
                  <a:pt x="3266854" y="1916"/>
                  <a:pt x="3370155" y="-14495"/>
                  <a:pt x="3670036" y="0"/>
                </a:cubicBezTo>
                <a:cubicBezTo>
                  <a:pt x="3969917" y="14495"/>
                  <a:pt x="4011405" y="12393"/>
                  <a:pt x="4198236" y="0"/>
                </a:cubicBezTo>
                <a:cubicBezTo>
                  <a:pt x="4385067" y="-12393"/>
                  <a:pt x="4553561" y="15265"/>
                  <a:pt x="4726435" y="0"/>
                </a:cubicBezTo>
                <a:cubicBezTo>
                  <a:pt x="4899309" y="-15265"/>
                  <a:pt x="5040405" y="-12332"/>
                  <a:pt x="5171235" y="0"/>
                </a:cubicBezTo>
                <a:cubicBezTo>
                  <a:pt x="5302065" y="12332"/>
                  <a:pt x="5565279" y="18775"/>
                  <a:pt x="5949635" y="0"/>
                </a:cubicBezTo>
                <a:cubicBezTo>
                  <a:pt x="6333991" y="-18775"/>
                  <a:pt x="6393726" y="-4489"/>
                  <a:pt x="6561234" y="0"/>
                </a:cubicBezTo>
                <a:cubicBezTo>
                  <a:pt x="6728742" y="4489"/>
                  <a:pt x="6963255" y="-21606"/>
                  <a:pt x="7339634" y="0"/>
                </a:cubicBezTo>
                <a:cubicBezTo>
                  <a:pt x="7716013" y="21606"/>
                  <a:pt x="7621722" y="11010"/>
                  <a:pt x="7867833" y="0"/>
                </a:cubicBezTo>
                <a:cubicBezTo>
                  <a:pt x="8113944" y="-11010"/>
                  <a:pt x="8367791" y="-6692"/>
                  <a:pt x="8562833" y="0"/>
                </a:cubicBezTo>
                <a:cubicBezTo>
                  <a:pt x="8757875" y="6692"/>
                  <a:pt x="9286243" y="30477"/>
                  <a:pt x="9563632" y="0"/>
                </a:cubicBezTo>
                <a:cubicBezTo>
                  <a:pt x="10359560" y="-100350"/>
                  <a:pt x="10800482" y="573498"/>
                  <a:pt x="10787270" y="1223638"/>
                </a:cubicBezTo>
                <a:lnTo>
                  <a:pt x="10787269" y="1223638"/>
                </a:lnTo>
                <a:cubicBezTo>
                  <a:pt x="10667013" y="1801067"/>
                  <a:pt x="10375646" y="2499196"/>
                  <a:pt x="9563631" y="2447276"/>
                </a:cubicBezTo>
                <a:cubicBezTo>
                  <a:pt x="9290871" y="2433681"/>
                  <a:pt x="9084385" y="2440346"/>
                  <a:pt x="8952032" y="2447276"/>
                </a:cubicBezTo>
                <a:cubicBezTo>
                  <a:pt x="8819679" y="2454206"/>
                  <a:pt x="8445461" y="2468932"/>
                  <a:pt x="8257032" y="2447276"/>
                </a:cubicBezTo>
                <a:cubicBezTo>
                  <a:pt x="8068603" y="2425620"/>
                  <a:pt x="8003293" y="2463383"/>
                  <a:pt x="7812232" y="2447276"/>
                </a:cubicBezTo>
                <a:cubicBezTo>
                  <a:pt x="7621171" y="2431169"/>
                  <a:pt x="7294541" y="2464106"/>
                  <a:pt x="7117233" y="2447276"/>
                </a:cubicBezTo>
                <a:cubicBezTo>
                  <a:pt x="6939925" y="2430446"/>
                  <a:pt x="6635179" y="2432961"/>
                  <a:pt x="6422234" y="2447276"/>
                </a:cubicBezTo>
                <a:cubicBezTo>
                  <a:pt x="6209289" y="2461591"/>
                  <a:pt x="5888256" y="2469704"/>
                  <a:pt x="5727234" y="2447276"/>
                </a:cubicBezTo>
                <a:cubicBezTo>
                  <a:pt x="5566212" y="2424848"/>
                  <a:pt x="5340254" y="2438172"/>
                  <a:pt x="5032235" y="2447275"/>
                </a:cubicBezTo>
                <a:cubicBezTo>
                  <a:pt x="4724216" y="2456379"/>
                  <a:pt x="4435094" y="2451504"/>
                  <a:pt x="4253835" y="2447275"/>
                </a:cubicBezTo>
                <a:cubicBezTo>
                  <a:pt x="4072576" y="2443046"/>
                  <a:pt x="3827412" y="2424458"/>
                  <a:pt x="3642236" y="2447275"/>
                </a:cubicBezTo>
                <a:cubicBezTo>
                  <a:pt x="3457060" y="2470092"/>
                  <a:pt x="3138276" y="2455308"/>
                  <a:pt x="2947237" y="2447275"/>
                </a:cubicBezTo>
                <a:cubicBezTo>
                  <a:pt x="2756198" y="2439242"/>
                  <a:pt x="2610204" y="2421864"/>
                  <a:pt x="2419037" y="2447275"/>
                </a:cubicBezTo>
                <a:cubicBezTo>
                  <a:pt x="2227870" y="2472686"/>
                  <a:pt x="1475320" y="2475144"/>
                  <a:pt x="1223638" y="2447275"/>
                </a:cubicBezTo>
                <a:cubicBezTo>
                  <a:pt x="472078" y="2535532"/>
                  <a:pt x="63652" y="1853524"/>
                  <a:pt x="0" y="1223637"/>
                </a:cubicBezTo>
                <a:lnTo>
                  <a:pt x="0" y="1223638"/>
                </a:lnTo>
                <a:close/>
              </a:path>
              <a:path w="10787269" h="2447275" stroke="0" extrusionOk="0">
                <a:moveTo>
                  <a:pt x="0" y="1223638"/>
                </a:moveTo>
                <a:cubicBezTo>
                  <a:pt x="-14160" y="562703"/>
                  <a:pt x="567409" y="82778"/>
                  <a:pt x="1223638" y="0"/>
                </a:cubicBezTo>
                <a:cubicBezTo>
                  <a:pt x="1336850" y="18475"/>
                  <a:pt x="1627891" y="-834"/>
                  <a:pt x="1751838" y="0"/>
                </a:cubicBezTo>
                <a:cubicBezTo>
                  <a:pt x="1875785" y="834"/>
                  <a:pt x="2059949" y="19409"/>
                  <a:pt x="2363437" y="0"/>
                </a:cubicBezTo>
                <a:cubicBezTo>
                  <a:pt x="2666925" y="-19409"/>
                  <a:pt x="2588616" y="18277"/>
                  <a:pt x="2808237" y="0"/>
                </a:cubicBezTo>
                <a:cubicBezTo>
                  <a:pt x="3027858" y="-18277"/>
                  <a:pt x="3353056" y="1688"/>
                  <a:pt x="3586636" y="0"/>
                </a:cubicBezTo>
                <a:cubicBezTo>
                  <a:pt x="3820216" y="-1688"/>
                  <a:pt x="3864010" y="17900"/>
                  <a:pt x="4031436" y="0"/>
                </a:cubicBezTo>
                <a:cubicBezTo>
                  <a:pt x="4198862" y="-17900"/>
                  <a:pt x="4402156" y="7406"/>
                  <a:pt x="4726435" y="0"/>
                </a:cubicBezTo>
                <a:cubicBezTo>
                  <a:pt x="5050714" y="-7406"/>
                  <a:pt x="4999680" y="20721"/>
                  <a:pt x="5254635" y="0"/>
                </a:cubicBezTo>
                <a:cubicBezTo>
                  <a:pt x="5509590" y="-20721"/>
                  <a:pt x="5636563" y="-18874"/>
                  <a:pt x="5782835" y="0"/>
                </a:cubicBezTo>
                <a:cubicBezTo>
                  <a:pt x="5929107" y="18874"/>
                  <a:pt x="6118583" y="-4388"/>
                  <a:pt x="6227634" y="0"/>
                </a:cubicBezTo>
                <a:cubicBezTo>
                  <a:pt x="6336685" y="4388"/>
                  <a:pt x="6528316" y="-1336"/>
                  <a:pt x="6672434" y="0"/>
                </a:cubicBezTo>
                <a:cubicBezTo>
                  <a:pt x="6816552" y="1336"/>
                  <a:pt x="6972847" y="19608"/>
                  <a:pt x="7200634" y="0"/>
                </a:cubicBezTo>
                <a:cubicBezTo>
                  <a:pt x="7428421" y="-19608"/>
                  <a:pt x="7626312" y="-26478"/>
                  <a:pt x="7812233" y="0"/>
                </a:cubicBezTo>
                <a:cubicBezTo>
                  <a:pt x="7998154" y="26478"/>
                  <a:pt x="8290653" y="18130"/>
                  <a:pt x="8590633" y="0"/>
                </a:cubicBezTo>
                <a:cubicBezTo>
                  <a:pt x="8890613" y="-18130"/>
                  <a:pt x="9215849" y="-19219"/>
                  <a:pt x="9563632" y="0"/>
                </a:cubicBezTo>
                <a:cubicBezTo>
                  <a:pt x="10300757" y="-40207"/>
                  <a:pt x="10917778" y="589237"/>
                  <a:pt x="10787270" y="1223638"/>
                </a:cubicBezTo>
                <a:lnTo>
                  <a:pt x="10787269" y="1223638"/>
                </a:lnTo>
                <a:cubicBezTo>
                  <a:pt x="10699736" y="1919808"/>
                  <a:pt x="10362296" y="2369396"/>
                  <a:pt x="9563631" y="2447276"/>
                </a:cubicBezTo>
                <a:cubicBezTo>
                  <a:pt x="9283207" y="2450634"/>
                  <a:pt x="9236531" y="2427193"/>
                  <a:pt x="8952032" y="2447276"/>
                </a:cubicBezTo>
                <a:cubicBezTo>
                  <a:pt x="8667533" y="2467359"/>
                  <a:pt x="8626047" y="2455453"/>
                  <a:pt x="8507232" y="2447276"/>
                </a:cubicBezTo>
                <a:cubicBezTo>
                  <a:pt x="8388417" y="2439099"/>
                  <a:pt x="7888905" y="2432778"/>
                  <a:pt x="7728833" y="2447276"/>
                </a:cubicBezTo>
                <a:cubicBezTo>
                  <a:pt x="7568761" y="2461774"/>
                  <a:pt x="7291792" y="2442497"/>
                  <a:pt x="6950433" y="2447276"/>
                </a:cubicBezTo>
                <a:cubicBezTo>
                  <a:pt x="6609074" y="2452055"/>
                  <a:pt x="6406594" y="2458088"/>
                  <a:pt x="6088634" y="2447276"/>
                </a:cubicBezTo>
                <a:cubicBezTo>
                  <a:pt x="5770674" y="2436464"/>
                  <a:pt x="5677843" y="2427656"/>
                  <a:pt x="5393635" y="2447276"/>
                </a:cubicBezTo>
                <a:cubicBezTo>
                  <a:pt x="5109427" y="2466896"/>
                  <a:pt x="4752080" y="2449049"/>
                  <a:pt x="4531835" y="2447275"/>
                </a:cubicBezTo>
                <a:cubicBezTo>
                  <a:pt x="4311590" y="2445501"/>
                  <a:pt x="4198014" y="2429654"/>
                  <a:pt x="4003636" y="2447275"/>
                </a:cubicBezTo>
                <a:cubicBezTo>
                  <a:pt x="3809258" y="2464896"/>
                  <a:pt x="3647421" y="2417921"/>
                  <a:pt x="3392036" y="2447275"/>
                </a:cubicBezTo>
                <a:cubicBezTo>
                  <a:pt x="3136651" y="2476629"/>
                  <a:pt x="2836189" y="2425214"/>
                  <a:pt x="2613637" y="2447275"/>
                </a:cubicBezTo>
                <a:cubicBezTo>
                  <a:pt x="2391085" y="2469336"/>
                  <a:pt x="2020321" y="2421257"/>
                  <a:pt x="1835237" y="2447275"/>
                </a:cubicBezTo>
                <a:cubicBezTo>
                  <a:pt x="1650153" y="2473293"/>
                  <a:pt x="1507778" y="2465807"/>
                  <a:pt x="1223638" y="2447275"/>
                </a:cubicBezTo>
                <a:cubicBezTo>
                  <a:pt x="591380" y="2504383"/>
                  <a:pt x="-67429" y="1983287"/>
                  <a:pt x="0" y="1223637"/>
                </a:cubicBezTo>
                <a:lnTo>
                  <a:pt x="0" y="122363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	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	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3: Vị ngữ là gì?</a:t>
            </a:r>
            <a:endParaRPr lang="en-US" sz="4000" dirty="0"/>
          </a:p>
        </p:txBody>
      </p:sp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829DF591-4BF8-4218-8F81-7AC127F7F7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3710">
            <a:off x="363670" y="5494828"/>
            <a:ext cx="1304301" cy="13043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18538" y="2337750"/>
            <a:ext cx="8839200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Là thành phần chính thứ hai của câu,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Trả lời cho câu hỏi: </a:t>
            </a:r>
            <a:r>
              <a:rPr lang="vi-VN" sz="32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 gì, thế nào, là gì, là ai,…</a:t>
            </a:r>
          </a:p>
          <a:p>
            <a:pPr lvl="0"/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Là thành phần chính thứ hai của câu, nêu hoạt động, trạng thái, đặc điểm của đối tượng được nói ở chủ ngữ hoặc giới thiệu, nhận xét về đối tượng đó. Vị ngữ trả lời cho câu hỏi: </a:t>
            </a:r>
            <a:r>
              <a:rPr lang="vi-VN" sz="32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 gì, thế nào, là gì, là ai,…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1921764" y="3816858"/>
            <a:ext cx="638175" cy="6191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" name="p_37312963_8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2139" y="33294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4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3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FD785D-104E-4B69-AEE1-68CA68320F49}"/>
              </a:ext>
            </a:extLst>
          </p:cNvPr>
          <p:cNvSpPr/>
          <p:nvPr/>
        </p:nvSpPr>
        <p:spPr>
          <a:xfrm>
            <a:off x="1337807" y="222773"/>
            <a:ext cx="9581321" cy="2447275"/>
          </a:xfrm>
          <a:custGeom>
            <a:avLst/>
            <a:gdLst>
              <a:gd name="connsiteX0" fmla="*/ 0 w 9581321"/>
              <a:gd name="connsiteY0" fmla="*/ 1223638 h 2447275"/>
              <a:gd name="connsiteX1" fmla="*/ 1223638 w 9581321"/>
              <a:gd name="connsiteY1" fmla="*/ 0 h 2447275"/>
              <a:gd name="connsiteX2" fmla="*/ 1729507 w 9581321"/>
              <a:gd name="connsiteY2" fmla="*/ 0 h 2447275"/>
              <a:gd name="connsiteX3" fmla="*/ 2449397 w 9581321"/>
              <a:gd name="connsiteY3" fmla="*/ 0 h 2447275"/>
              <a:gd name="connsiteX4" fmla="*/ 3240627 w 9581321"/>
              <a:gd name="connsiteY4" fmla="*/ 0 h 2447275"/>
              <a:gd name="connsiteX5" fmla="*/ 4031858 w 9581321"/>
              <a:gd name="connsiteY5" fmla="*/ 0 h 2447275"/>
              <a:gd name="connsiteX6" fmla="*/ 4680408 w 9581321"/>
              <a:gd name="connsiteY6" fmla="*/ 0 h 2447275"/>
              <a:gd name="connsiteX7" fmla="*/ 5257617 w 9581321"/>
              <a:gd name="connsiteY7" fmla="*/ 0 h 2447275"/>
              <a:gd name="connsiteX8" fmla="*/ 5906166 w 9581321"/>
              <a:gd name="connsiteY8" fmla="*/ 0 h 2447275"/>
              <a:gd name="connsiteX9" fmla="*/ 6412035 w 9581321"/>
              <a:gd name="connsiteY9" fmla="*/ 0 h 2447275"/>
              <a:gd name="connsiteX10" fmla="*/ 6917904 w 9581321"/>
              <a:gd name="connsiteY10" fmla="*/ 0 h 2447275"/>
              <a:gd name="connsiteX11" fmla="*/ 7352432 w 9581321"/>
              <a:gd name="connsiteY11" fmla="*/ 0 h 2447275"/>
              <a:gd name="connsiteX12" fmla="*/ 8357684 w 9581321"/>
              <a:gd name="connsiteY12" fmla="*/ 0 h 2447275"/>
              <a:gd name="connsiteX13" fmla="*/ 9581322 w 9581321"/>
              <a:gd name="connsiteY13" fmla="*/ 1223638 h 2447275"/>
              <a:gd name="connsiteX14" fmla="*/ 9581321 w 9581321"/>
              <a:gd name="connsiteY14" fmla="*/ 1223638 h 2447275"/>
              <a:gd name="connsiteX15" fmla="*/ 8357683 w 9581321"/>
              <a:gd name="connsiteY15" fmla="*/ 2447276 h 2447275"/>
              <a:gd name="connsiteX16" fmla="*/ 7780474 w 9581321"/>
              <a:gd name="connsiteY16" fmla="*/ 2447276 h 2447275"/>
              <a:gd name="connsiteX17" fmla="*/ 6989243 w 9581321"/>
              <a:gd name="connsiteY17" fmla="*/ 2447276 h 2447275"/>
              <a:gd name="connsiteX18" fmla="*/ 6340694 w 9581321"/>
              <a:gd name="connsiteY18" fmla="*/ 2447276 h 2447275"/>
              <a:gd name="connsiteX19" fmla="*/ 5763485 w 9581321"/>
              <a:gd name="connsiteY19" fmla="*/ 2447276 h 2447275"/>
              <a:gd name="connsiteX20" fmla="*/ 4972254 w 9581321"/>
              <a:gd name="connsiteY20" fmla="*/ 2447276 h 2447275"/>
              <a:gd name="connsiteX21" fmla="*/ 4252364 w 9581321"/>
              <a:gd name="connsiteY21" fmla="*/ 2447275 h 2447275"/>
              <a:gd name="connsiteX22" fmla="*/ 3603815 w 9581321"/>
              <a:gd name="connsiteY22" fmla="*/ 2447275 h 2447275"/>
              <a:gd name="connsiteX23" fmla="*/ 3169287 w 9581321"/>
              <a:gd name="connsiteY23" fmla="*/ 2447275 h 2447275"/>
              <a:gd name="connsiteX24" fmla="*/ 2520737 w 9581321"/>
              <a:gd name="connsiteY24" fmla="*/ 2447275 h 2447275"/>
              <a:gd name="connsiteX25" fmla="*/ 1872188 w 9581321"/>
              <a:gd name="connsiteY25" fmla="*/ 2447275 h 2447275"/>
              <a:gd name="connsiteX26" fmla="*/ 1223638 w 9581321"/>
              <a:gd name="connsiteY26" fmla="*/ 2447275 h 2447275"/>
              <a:gd name="connsiteX27" fmla="*/ 0 w 9581321"/>
              <a:gd name="connsiteY27" fmla="*/ 1223637 h 2447275"/>
              <a:gd name="connsiteX28" fmla="*/ 0 w 9581321"/>
              <a:gd name="connsiteY28" fmla="*/ 1223638 h 244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581321" h="2447275" fill="none" extrusionOk="0">
                <a:moveTo>
                  <a:pt x="0" y="1223638"/>
                </a:moveTo>
                <a:cubicBezTo>
                  <a:pt x="143320" y="461807"/>
                  <a:pt x="554658" y="-89407"/>
                  <a:pt x="1223638" y="0"/>
                </a:cubicBezTo>
                <a:cubicBezTo>
                  <a:pt x="1415400" y="-1117"/>
                  <a:pt x="1580445" y="-9288"/>
                  <a:pt x="1729507" y="0"/>
                </a:cubicBezTo>
                <a:cubicBezTo>
                  <a:pt x="1878569" y="9288"/>
                  <a:pt x="2268362" y="14674"/>
                  <a:pt x="2449397" y="0"/>
                </a:cubicBezTo>
                <a:cubicBezTo>
                  <a:pt x="2630432" y="-14674"/>
                  <a:pt x="3013906" y="19148"/>
                  <a:pt x="3240627" y="0"/>
                </a:cubicBezTo>
                <a:cubicBezTo>
                  <a:pt x="3467348" y="-19148"/>
                  <a:pt x="3783095" y="-35212"/>
                  <a:pt x="4031858" y="0"/>
                </a:cubicBezTo>
                <a:cubicBezTo>
                  <a:pt x="4280621" y="35212"/>
                  <a:pt x="4506662" y="15943"/>
                  <a:pt x="4680408" y="0"/>
                </a:cubicBezTo>
                <a:cubicBezTo>
                  <a:pt x="4854154" y="-15943"/>
                  <a:pt x="5032450" y="-13516"/>
                  <a:pt x="5257617" y="0"/>
                </a:cubicBezTo>
                <a:cubicBezTo>
                  <a:pt x="5482784" y="13516"/>
                  <a:pt x="5653918" y="-15692"/>
                  <a:pt x="5906166" y="0"/>
                </a:cubicBezTo>
                <a:cubicBezTo>
                  <a:pt x="6158414" y="15692"/>
                  <a:pt x="6299703" y="14789"/>
                  <a:pt x="6412035" y="0"/>
                </a:cubicBezTo>
                <a:cubicBezTo>
                  <a:pt x="6524367" y="-14789"/>
                  <a:pt x="6795956" y="9754"/>
                  <a:pt x="6917904" y="0"/>
                </a:cubicBezTo>
                <a:cubicBezTo>
                  <a:pt x="7039852" y="-9754"/>
                  <a:pt x="7261864" y="-15950"/>
                  <a:pt x="7352432" y="0"/>
                </a:cubicBezTo>
                <a:cubicBezTo>
                  <a:pt x="7443000" y="15950"/>
                  <a:pt x="8147520" y="6303"/>
                  <a:pt x="8357684" y="0"/>
                </a:cubicBezTo>
                <a:cubicBezTo>
                  <a:pt x="8872636" y="-51385"/>
                  <a:pt x="9673861" y="558778"/>
                  <a:pt x="9581322" y="1223638"/>
                </a:cubicBezTo>
                <a:lnTo>
                  <a:pt x="9581321" y="1223638"/>
                </a:lnTo>
                <a:cubicBezTo>
                  <a:pt x="9600543" y="2052400"/>
                  <a:pt x="8918944" y="2396712"/>
                  <a:pt x="8357683" y="2447276"/>
                </a:cubicBezTo>
                <a:cubicBezTo>
                  <a:pt x="8206105" y="2470149"/>
                  <a:pt x="8004347" y="2428111"/>
                  <a:pt x="7780474" y="2447276"/>
                </a:cubicBezTo>
                <a:cubicBezTo>
                  <a:pt x="7556601" y="2466441"/>
                  <a:pt x="7371580" y="2452442"/>
                  <a:pt x="6989243" y="2447276"/>
                </a:cubicBezTo>
                <a:cubicBezTo>
                  <a:pt x="6606906" y="2442110"/>
                  <a:pt x="6643130" y="2477513"/>
                  <a:pt x="6340694" y="2447276"/>
                </a:cubicBezTo>
                <a:cubicBezTo>
                  <a:pt x="6038258" y="2417039"/>
                  <a:pt x="5993221" y="2461330"/>
                  <a:pt x="5763485" y="2447276"/>
                </a:cubicBezTo>
                <a:cubicBezTo>
                  <a:pt x="5533749" y="2433222"/>
                  <a:pt x="5132588" y="2408320"/>
                  <a:pt x="4972254" y="2447276"/>
                </a:cubicBezTo>
                <a:cubicBezTo>
                  <a:pt x="4811920" y="2486232"/>
                  <a:pt x="4565545" y="2470346"/>
                  <a:pt x="4252364" y="2447275"/>
                </a:cubicBezTo>
                <a:cubicBezTo>
                  <a:pt x="3939183" y="2424204"/>
                  <a:pt x="3875410" y="2467798"/>
                  <a:pt x="3603815" y="2447275"/>
                </a:cubicBezTo>
                <a:cubicBezTo>
                  <a:pt x="3332220" y="2426752"/>
                  <a:pt x="3353034" y="2445585"/>
                  <a:pt x="3169287" y="2447275"/>
                </a:cubicBezTo>
                <a:cubicBezTo>
                  <a:pt x="2985540" y="2448965"/>
                  <a:pt x="2737738" y="2421060"/>
                  <a:pt x="2520737" y="2447275"/>
                </a:cubicBezTo>
                <a:cubicBezTo>
                  <a:pt x="2303736" y="2473491"/>
                  <a:pt x="2026445" y="2442144"/>
                  <a:pt x="1872188" y="2447275"/>
                </a:cubicBezTo>
                <a:cubicBezTo>
                  <a:pt x="1717931" y="2452406"/>
                  <a:pt x="1374629" y="2477106"/>
                  <a:pt x="1223638" y="2447275"/>
                </a:cubicBezTo>
                <a:cubicBezTo>
                  <a:pt x="509431" y="2413116"/>
                  <a:pt x="-85925" y="2007992"/>
                  <a:pt x="0" y="1223637"/>
                </a:cubicBezTo>
                <a:lnTo>
                  <a:pt x="0" y="1223638"/>
                </a:lnTo>
                <a:close/>
              </a:path>
              <a:path w="9581321" h="2447275" stroke="0" extrusionOk="0">
                <a:moveTo>
                  <a:pt x="0" y="1223638"/>
                </a:moveTo>
                <a:cubicBezTo>
                  <a:pt x="-14160" y="562703"/>
                  <a:pt x="567409" y="82778"/>
                  <a:pt x="1223638" y="0"/>
                </a:cubicBezTo>
                <a:cubicBezTo>
                  <a:pt x="1447858" y="11919"/>
                  <a:pt x="1627902" y="-2364"/>
                  <a:pt x="1729507" y="0"/>
                </a:cubicBezTo>
                <a:cubicBezTo>
                  <a:pt x="1831112" y="2364"/>
                  <a:pt x="2115994" y="23047"/>
                  <a:pt x="2306716" y="0"/>
                </a:cubicBezTo>
                <a:cubicBezTo>
                  <a:pt x="2497438" y="-23047"/>
                  <a:pt x="2646579" y="-17801"/>
                  <a:pt x="2741244" y="0"/>
                </a:cubicBezTo>
                <a:cubicBezTo>
                  <a:pt x="2835909" y="17801"/>
                  <a:pt x="3265296" y="-32020"/>
                  <a:pt x="3461134" y="0"/>
                </a:cubicBezTo>
                <a:cubicBezTo>
                  <a:pt x="3656972" y="32020"/>
                  <a:pt x="3736377" y="-10905"/>
                  <a:pt x="3895663" y="0"/>
                </a:cubicBezTo>
                <a:cubicBezTo>
                  <a:pt x="4054949" y="10905"/>
                  <a:pt x="4312479" y="13763"/>
                  <a:pt x="4544212" y="0"/>
                </a:cubicBezTo>
                <a:cubicBezTo>
                  <a:pt x="4775945" y="-13763"/>
                  <a:pt x="4921815" y="-6144"/>
                  <a:pt x="5050081" y="0"/>
                </a:cubicBezTo>
                <a:cubicBezTo>
                  <a:pt x="5178347" y="6144"/>
                  <a:pt x="5374198" y="11124"/>
                  <a:pt x="5555950" y="0"/>
                </a:cubicBezTo>
                <a:cubicBezTo>
                  <a:pt x="5737702" y="-11124"/>
                  <a:pt x="5891093" y="-18057"/>
                  <a:pt x="5990478" y="0"/>
                </a:cubicBezTo>
                <a:cubicBezTo>
                  <a:pt x="6089863" y="18057"/>
                  <a:pt x="6241332" y="-21613"/>
                  <a:pt x="6425006" y="0"/>
                </a:cubicBezTo>
                <a:cubicBezTo>
                  <a:pt x="6608680" y="21613"/>
                  <a:pt x="6726999" y="6130"/>
                  <a:pt x="6930875" y="0"/>
                </a:cubicBezTo>
                <a:cubicBezTo>
                  <a:pt x="7134751" y="-6130"/>
                  <a:pt x="7281930" y="-10821"/>
                  <a:pt x="7508084" y="0"/>
                </a:cubicBezTo>
                <a:cubicBezTo>
                  <a:pt x="7734238" y="10821"/>
                  <a:pt x="8121924" y="29210"/>
                  <a:pt x="8357684" y="0"/>
                </a:cubicBezTo>
                <a:cubicBezTo>
                  <a:pt x="9166285" y="-73840"/>
                  <a:pt x="9561101" y="454270"/>
                  <a:pt x="9581322" y="1223638"/>
                </a:cubicBezTo>
                <a:lnTo>
                  <a:pt x="9581321" y="1223638"/>
                </a:lnTo>
                <a:cubicBezTo>
                  <a:pt x="9509343" y="1899257"/>
                  <a:pt x="8880209" y="2406112"/>
                  <a:pt x="8357683" y="2447276"/>
                </a:cubicBezTo>
                <a:cubicBezTo>
                  <a:pt x="8036734" y="2483211"/>
                  <a:pt x="7937396" y="2413646"/>
                  <a:pt x="7637793" y="2447276"/>
                </a:cubicBezTo>
                <a:cubicBezTo>
                  <a:pt x="7338190" y="2480907"/>
                  <a:pt x="7032956" y="2481254"/>
                  <a:pt x="6846563" y="2447276"/>
                </a:cubicBezTo>
                <a:cubicBezTo>
                  <a:pt x="6660170" y="2413299"/>
                  <a:pt x="6503276" y="2443634"/>
                  <a:pt x="6412034" y="2447276"/>
                </a:cubicBezTo>
                <a:cubicBezTo>
                  <a:pt x="6320792" y="2450918"/>
                  <a:pt x="5910672" y="2463069"/>
                  <a:pt x="5692144" y="2447276"/>
                </a:cubicBezTo>
                <a:cubicBezTo>
                  <a:pt x="5473616" y="2431484"/>
                  <a:pt x="5117333" y="2468289"/>
                  <a:pt x="4972254" y="2447276"/>
                </a:cubicBezTo>
                <a:cubicBezTo>
                  <a:pt x="4827175" y="2426263"/>
                  <a:pt x="4532453" y="2475449"/>
                  <a:pt x="4181024" y="2447275"/>
                </a:cubicBezTo>
                <a:cubicBezTo>
                  <a:pt x="3829595" y="2419101"/>
                  <a:pt x="3729483" y="2445680"/>
                  <a:pt x="3532474" y="2447275"/>
                </a:cubicBezTo>
                <a:cubicBezTo>
                  <a:pt x="3335465" y="2448871"/>
                  <a:pt x="3041732" y="2477129"/>
                  <a:pt x="2741244" y="2447275"/>
                </a:cubicBezTo>
                <a:cubicBezTo>
                  <a:pt x="2440756" y="2417422"/>
                  <a:pt x="2344914" y="2432921"/>
                  <a:pt x="2235375" y="2447275"/>
                </a:cubicBezTo>
                <a:cubicBezTo>
                  <a:pt x="2125836" y="2461629"/>
                  <a:pt x="1723330" y="2439408"/>
                  <a:pt x="1223638" y="2447275"/>
                </a:cubicBezTo>
                <a:cubicBezTo>
                  <a:pt x="660610" y="2497203"/>
                  <a:pt x="-157595" y="1920985"/>
                  <a:pt x="0" y="1223637"/>
                </a:cubicBezTo>
                <a:lnTo>
                  <a:pt x="0" y="122363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vi-VN" sz="4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</a:t>
            </a: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1: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E98C6789-5BA1-40BB-92EB-1A032CD1A3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3710">
            <a:off x="363671" y="5469431"/>
            <a:ext cx="1304301" cy="1304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6842" y="3057525"/>
            <a:ext cx="96012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AutoNum type="alphaUcPeriod"/>
            </a:pP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trật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lí,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vẹn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cái đầu câu phải viết hoa, cuối câu phải có dấu kết thúc câu.</a:t>
            </a:r>
          </a:p>
          <a:p>
            <a:pPr algn="just"/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 Cả ý A và B.</a:t>
            </a: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44736" y="5023084"/>
            <a:ext cx="625833" cy="5619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_37313011_89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4477" y="61215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1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FD785D-104E-4B69-AEE1-68CA68320F49}"/>
              </a:ext>
            </a:extLst>
          </p:cNvPr>
          <p:cNvSpPr/>
          <p:nvPr/>
        </p:nvSpPr>
        <p:spPr>
          <a:xfrm>
            <a:off x="1015325" y="394782"/>
            <a:ext cx="10562227" cy="2012124"/>
          </a:xfrm>
          <a:custGeom>
            <a:avLst/>
            <a:gdLst>
              <a:gd name="connsiteX0" fmla="*/ 0 w 10562227"/>
              <a:gd name="connsiteY0" fmla="*/ 1006062 h 2012124"/>
              <a:gd name="connsiteX1" fmla="*/ 1006062 w 10562227"/>
              <a:gd name="connsiteY1" fmla="*/ 0 h 2012124"/>
              <a:gd name="connsiteX2" fmla="*/ 1663762 w 10562227"/>
              <a:gd name="connsiteY2" fmla="*/ 0 h 2012124"/>
              <a:gd name="connsiteX3" fmla="*/ 2321462 w 10562227"/>
              <a:gd name="connsiteY3" fmla="*/ 0 h 2012124"/>
              <a:gd name="connsiteX4" fmla="*/ 2808161 w 10562227"/>
              <a:gd name="connsiteY4" fmla="*/ 0 h 2012124"/>
              <a:gd name="connsiteX5" fmla="*/ 3294859 w 10562227"/>
              <a:gd name="connsiteY5" fmla="*/ 0 h 2012124"/>
              <a:gd name="connsiteX6" fmla="*/ 3696056 w 10562227"/>
              <a:gd name="connsiteY6" fmla="*/ 0 h 2012124"/>
              <a:gd name="connsiteX7" fmla="*/ 4439257 w 10562227"/>
              <a:gd name="connsiteY7" fmla="*/ 0 h 2012124"/>
              <a:gd name="connsiteX8" fmla="*/ 5011456 w 10562227"/>
              <a:gd name="connsiteY8" fmla="*/ 0 h 2012124"/>
              <a:gd name="connsiteX9" fmla="*/ 5754658 w 10562227"/>
              <a:gd name="connsiteY9" fmla="*/ 0 h 2012124"/>
              <a:gd name="connsiteX10" fmla="*/ 6241356 w 10562227"/>
              <a:gd name="connsiteY10" fmla="*/ 0 h 2012124"/>
              <a:gd name="connsiteX11" fmla="*/ 6899056 w 10562227"/>
              <a:gd name="connsiteY11" fmla="*/ 0 h 2012124"/>
              <a:gd name="connsiteX12" fmla="*/ 7642257 w 10562227"/>
              <a:gd name="connsiteY12" fmla="*/ 0 h 2012124"/>
              <a:gd name="connsiteX13" fmla="*/ 8214457 w 10562227"/>
              <a:gd name="connsiteY13" fmla="*/ 0 h 2012124"/>
              <a:gd name="connsiteX14" fmla="*/ 8786656 w 10562227"/>
              <a:gd name="connsiteY14" fmla="*/ 0 h 2012124"/>
              <a:gd name="connsiteX15" fmla="*/ 9556165 w 10562227"/>
              <a:gd name="connsiteY15" fmla="*/ 0 h 2012124"/>
              <a:gd name="connsiteX16" fmla="*/ 10562227 w 10562227"/>
              <a:gd name="connsiteY16" fmla="*/ 1006062 h 2012124"/>
              <a:gd name="connsiteX17" fmla="*/ 10562227 w 10562227"/>
              <a:gd name="connsiteY17" fmla="*/ 1006062 h 2012124"/>
              <a:gd name="connsiteX18" fmla="*/ 9556165 w 10562227"/>
              <a:gd name="connsiteY18" fmla="*/ 2012124 h 2012124"/>
              <a:gd name="connsiteX19" fmla="*/ 8983966 w 10562227"/>
              <a:gd name="connsiteY19" fmla="*/ 2012124 h 2012124"/>
              <a:gd name="connsiteX20" fmla="*/ 8326266 w 10562227"/>
              <a:gd name="connsiteY20" fmla="*/ 2012124 h 2012124"/>
              <a:gd name="connsiteX21" fmla="*/ 7668565 w 10562227"/>
              <a:gd name="connsiteY21" fmla="*/ 2012124 h 2012124"/>
              <a:gd name="connsiteX22" fmla="*/ 7010865 w 10562227"/>
              <a:gd name="connsiteY22" fmla="*/ 2012124 h 2012124"/>
              <a:gd name="connsiteX23" fmla="*/ 6267664 w 10562227"/>
              <a:gd name="connsiteY23" fmla="*/ 2012124 h 2012124"/>
              <a:gd name="connsiteX24" fmla="*/ 5695465 w 10562227"/>
              <a:gd name="connsiteY24" fmla="*/ 2012124 h 2012124"/>
              <a:gd name="connsiteX25" fmla="*/ 5037764 w 10562227"/>
              <a:gd name="connsiteY25" fmla="*/ 2012124 h 2012124"/>
              <a:gd name="connsiteX26" fmla="*/ 4551066 w 10562227"/>
              <a:gd name="connsiteY26" fmla="*/ 2012124 h 2012124"/>
              <a:gd name="connsiteX27" fmla="*/ 3978867 w 10562227"/>
              <a:gd name="connsiteY27" fmla="*/ 2012124 h 2012124"/>
              <a:gd name="connsiteX28" fmla="*/ 3492169 w 10562227"/>
              <a:gd name="connsiteY28" fmla="*/ 2012124 h 2012124"/>
              <a:gd name="connsiteX29" fmla="*/ 3005471 w 10562227"/>
              <a:gd name="connsiteY29" fmla="*/ 2012124 h 2012124"/>
              <a:gd name="connsiteX30" fmla="*/ 2262269 w 10562227"/>
              <a:gd name="connsiteY30" fmla="*/ 2012124 h 2012124"/>
              <a:gd name="connsiteX31" fmla="*/ 1006062 w 10562227"/>
              <a:gd name="connsiteY31" fmla="*/ 2012124 h 2012124"/>
              <a:gd name="connsiteX32" fmla="*/ 0 w 10562227"/>
              <a:gd name="connsiteY32" fmla="*/ 1006062 h 201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562227" h="2012124" fill="none" extrusionOk="0">
                <a:moveTo>
                  <a:pt x="0" y="1006062"/>
                </a:moveTo>
                <a:cubicBezTo>
                  <a:pt x="-103712" y="421049"/>
                  <a:pt x="516054" y="54081"/>
                  <a:pt x="1006062" y="0"/>
                </a:cubicBezTo>
                <a:cubicBezTo>
                  <a:pt x="1144393" y="-32337"/>
                  <a:pt x="1446424" y="-21651"/>
                  <a:pt x="1663762" y="0"/>
                </a:cubicBezTo>
                <a:cubicBezTo>
                  <a:pt x="1881100" y="21651"/>
                  <a:pt x="2030843" y="-25414"/>
                  <a:pt x="2321462" y="0"/>
                </a:cubicBezTo>
                <a:cubicBezTo>
                  <a:pt x="2612081" y="25414"/>
                  <a:pt x="2567678" y="-16050"/>
                  <a:pt x="2808161" y="0"/>
                </a:cubicBezTo>
                <a:cubicBezTo>
                  <a:pt x="3048644" y="16050"/>
                  <a:pt x="3166283" y="-14006"/>
                  <a:pt x="3294859" y="0"/>
                </a:cubicBezTo>
                <a:cubicBezTo>
                  <a:pt x="3423435" y="14006"/>
                  <a:pt x="3555346" y="11427"/>
                  <a:pt x="3696056" y="0"/>
                </a:cubicBezTo>
                <a:cubicBezTo>
                  <a:pt x="3836766" y="-11427"/>
                  <a:pt x="4257809" y="-49"/>
                  <a:pt x="4439257" y="0"/>
                </a:cubicBezTo>
                <a:cubicBezTo>
                  <a:pt x="4620705" y="49"/>
                  <a:pt x="4808876" y="19823"/>
                  <a:pt x="5011456" y="0"/>
                </a:cubicBezTo>
                <a:cubicBezTo>
                  <a:pt x="5214036" y="-19823"/>
                  <a:pt x="5419094" y="29749"/>
                  <a:pt x="5754658" y="0"/>
                </a:cubicBezTo>
                <a:cubicBezTo>
                  <a:pt x="6090222" y="-29749"/>
                  <a:pt x="6012337" y="-16656"/>
                  <a:pt x="6241356" y="0"/>
                </a:cubicBezTo>
                <a:cubicBezTo>
                  <a:pt x="6470375" y="16656"/>
                  <a:pt x="6703186" y="-4317"/>
                  <a:pt x="6899056" y="0"/>
                </a:cubicBezTo>
                <a:cubicBezTo>
                  <a:pt x="7094926" y="4317"/>
                  <a:pt x="7287137" y="18816"/>
                  <a:pt x="7642257" y="0"/>
                </a:cubicBezTo>
                <a:cubicBezTo>
                  <a:pt x="7997377" y="-18816"/>
                  <a:pt x="7961701" y="-15775"/>
                  <a:pt x="8214457" y="0"/>
                </a:cubicBezTo>
                <a:cubicBezTo>
                  <a:pt x="8467213" y="15775"/>
                  <a:pt x="8652680" y="-14512"/>
                  <a:pt x="8786656" y="0"/>
                </a:cubicBezTo>
                <a:cubicBezTo>
                  <a:pt x="8920632" y="14512"/>
                  <a:pt x="9391735" y="-32796"/>
                  <a:pt x="9556165" y="0"/>
                </a:cubicBezTo>
                <a:cubicBezTo>
                  <a:pt x="10021123" y="45167"/>
                  <a:pt x="10526768" y="440236"/>
                  <a:pt x="10562227" y="1006062"/>
                </a:cubicBezTo>
                <a:lnTo>
                  <a:pt x="10562227" y="1006062"/>
                </a:lnTo>
                <a:cubicBezTo>
                  <a:pt x="10473284" y="1557889"/>
                  <a:pt x="10094356" y="2001679"/>
                  <a:pt x="9556165" y="2012124"/>
                </a:cubicBezTo>
                <a:cubicBezTo>
                  <a:pt x="9380695" y="2018304"/>
                  <a:pt x="9174623" y="1990827"/>
                  <a:pt x="8983966" y="2012124"/>
                </a:cubicBezTo>
                <a:cubicBezTo>
                  <a:pt x="8793309" y="2033421"/>
                  <a:pt x="8481195" y="2039932"/>
                  <a:pt x="8326266" y="2012124"/>
                </a:cubicBezTo>
                <a:cubicBezTo>
                  <a:pt x="8171337" y="1984316"/>
                  <a:pt x="7819604" y="2012444"/>
                  <a:pt x="7668565" y="2012124"/>
                </a:cubicBezTo>
                <a:cubicBezTo>
                  <a:pt x="7517526" y="2011804"/>
                  <a:pt x="7309052" y="2029370"/>
                  <a:pt x="7010865" y="2012124"/>
                </a:cubicBezTo>
                <a:cubicBezTo>
                  <a:pt x="6712678" y="1994878"/>
                  <a:pt x="6457128" y="2015114"/>
                  <a:pt x="6267664" y="2012124"/>
                </a:cubicBezTo>
                <a:cubicBezTo>
                  <a:pt x="6078200" y="2009134"/>
                  <a:pt x="5827475" y="2000423"/>
                  <a:pt x="5695465" y="2012124"/>
                </a:cubicBezTo>
                <a:cubicBezTo>
                  <a:pt x="5563455" y="2023825"/>
                  <a:pt x="5203105" y="2018069"/>
                  <a:pt x="5037764" y="2012124"/>
                </a:cubicBezTo>
                <a:cubicBezTo>
                  <a:pt x="4872423" y="2006179"/>
                  <a:pt x="4793320" y="2027127"/>
                  <a:pt x="4551066" y="2012124"/>
                </a:cubicBezTo>
                <a:cubicBezTo>
                  <a:pt x="4308812" y="1997121"/>
                  <a:pt x="4177567" y="2020968"/>
                  <a:pt x="3978867" y="2012124"/>
                </a:cubicBezTo>
                <a:cubicBezTo>
                  <a:pt x="3780167" y="2003280"/>
                  <a:pt x="3638850" y="2008232"/>
                  <a:pt x="3492169" y="2012124"/>
                </a:cubicBezTo>
                <a:cubicBezTo>
                  <a:pt x="3345488" y="2016016"/>
                  <a:pt x="3177892" y="2029224"/>
                  <a:pt x="3005471" y="2012124"/>
                </a:cubicBezTo>
                <a:cubicBezTo>
                  <a:pt x="2833050" y="1995024"/>
                  <a:pt x="2599145" y="1981630"/>
                  <a:pt x="2262269" y="2012124"/>
                </a:cubicBezTo>
                <a:cubicBezTo>
                  <a:pt x="1925393" y="2042618"/>
                  <a:pt x="1577162" y="1976452"/>
                  <a:pt x="1006062" y="2012124"/>
                </a:cubicBezTo>
                <a:cubicBezTo>
                  <a:pt x="353713" y="2077872"/>
                  <a:pt x="72563" y="1543372"/>
                  <a:pt x="0" y="1006062"/>
                </a:cubicBezTo>
                <a:close/>
              </a:path>
              <a:path w="10562227" h="2012124" stroke="0" extrusionOk="0">
                <a:moveTo>
                  <a:pt x="0" y="1006062"/>
                </a:moveTo>
                <a:cubicBezTo>
                  <a:pt x="-74683" y="528812"/>
                  <a:pt x="463790" y="56521"/>
                  <a:pt x="1006062" y="0"/>
                </a:cubicBezTo>
                <a:cubicBezTo>
                  <a:pt x="1217366" y="-206"/>
                  <a:pt x="1268124" y="21362"/>
                  <a:pt x="1492760" y="0"/>
                </a:cubicBezTo>
                <a:cubicBezTo>
                  <a:pt x="1717396" y="-21362"/>
                  <a:pt x="1889155" y="-9767"/>
                  <a:pt x="2064959" y="0"/>
                </a:cubicBezTo>
                <a:cubicBezTo>
                  <a:pt x="2240763" y="9767"/>
                  <a:pt x="2317364" y="11600"/>
                  <a:pt x="2466157" y="0"/>
                </a:cubicBezTo>
                <a:cubicBezTo>
                  <a:pt x="2614950" y="-11600"/>
                  <a:pt x="2969053" y="-28205"/>
                  <a:pt x="3209358" y="0"/>
                </a:cubicBezTo>
                <a:cubicBezTo>
                  <a:pt x="3449663" y="28205"/>
                  <a:pt x="3449506" y="11250"/>
                  <a:pt x="3610555" y="0"/>
                </a:cubicBezTo>
                <a:cubicBezTo>
                  <a:pt x="3771604" y="-11250"/>
                  <a:pt x="4046772" y="5059"/>
                  <a:pt x="4268255" y="0"/>
                </a:cubicBezTo>
                <a:cubicBezTo>
                  <a:pt x="4489738" y="-5059"/>
                  <a:pt x="4567338" y="7091"/>
                  <a:pt x="4754953" y="0"/>
                </a:cubicBezTo>
                <a:cubicBezTo>
                  <a:pt x="4942568" y="-7091"/>
                  <a:pt x="5014007" y="-14698"/>
                  <a:pt x="5241651" y="0"/>
                </a:cubicBezTo>
                <a:cubicBezTo>
                  <a:pt x="5469295" y="14698"/>
                  <a:pt x="5552867" y="343"/>
                  <a:pt x="5642849" y="0"/>
                </a:cubicBezTo>
                <a:cubicBezTo>
                  <a:pt x="5732831" y="-343"/>
                  <a:pt x="5900163" y="13044"/>
                  <a:pt x="6044046" y="0"/>
                </a:cubicBezTo>
                <a:cubicBezTo>
                  <a:pt x="6187929" y="-13044"/>
                  <a:pt x="6371083" y="-929"/>
                  <a:pt x="6530744" y="0"/>
                </a:cubicBezTo>
                <a:cubicBezTo>
                  <a:pt x="6690405" y="929"/>
                  <a:pt x="6853932" y="1197"/>
                  <a:pt x="7102943" y="0"/>
                </a:cubicBezTo>
                <a:cubicBezTo>
                  <a:pt x="7351954" y="-1197"/>
                  <a:pt x="7566670" y="31158"/>
                  <a:pt x="7846144" y="0"/>
                </a:cubicBezTo>
                <a:cubicBezTo>
                  <a:pt x="8125618" y="-31158"/>
                  <a:pt x="8288783" y="-11788"/>
                  <a:pt x="8503845" y="0"/>
                </a:cubicBezTo>
                <a:cubicBezTo>
                  <a:pt x="8718907" y="11788"/>
                  <a:pt x="9201146" y="-28292"/>
                  <a:pt x="9556165" y="0"/>
                </a:cubicBezTo>
                <a:cubicBezTo>
                  <a:pt x="10059848" y="-13952"/>
                  <a:pt x="10632211" y="453762"/>
                  <a:pt x="10562227" y="1006062"/>
                </a:cubicBezTo>
                <a:lnTo>
                  <a:pt x="10562227" y="1006062"/>
                </a:lnTo>
                <a:cubicBezTo>
                  <a:pt x="10540488" y="1506490"/>
                  <a:pt x="10081498" y="2026563"/>
                  <a:pt x="9556165" y="2012124"/>
                </a:cubicBezTo>
                <a:cubicBezTo>
                  <a:pt x="9336385" y="2018306"/>
                  <a:pt x="9188148" y="1995822"/>
                  <a:pt x="8983966" y="2012124"/>
                </a:cubicBezTo>
                <a:cubicBezTo>
                  <a:pt x="8779784" y="2028426"/>
                  <a:pt x="8471852" y="1975411"/>
                  <a:pt x="8240765" y="2012124"/>
                </a:cubicBezTo>
                <a:cubicBezTo>
                  <a:pt x="8009678" y="2048837"/>
                  <a:pt x="7761324" y="1989166"/>
                  <a:pt x="7497563" y="2012124"/>
                </a:cubicBezTo>
                <a:cubicBezTo>
                  <a:pt x="7233802" y="2035082"/>
                  <a:pt x="6928422" y="2019816"/>
                  <a:pt x="6668861" y="2012124"/>
                </a:cubicBezTo>
                <a:cubicBezTo>
                  <a:pt x="6409300" y="2004432"/>
                  <a:pt x="6206660" y="1981906"/>
                  <a:pt x="6011161" y="2012124"/>
                </a:cubicBezTo>
                <a:cubicBezTo>
                  <a:pt x="5815662" y="2042342"/>
                  <a:pt x="5505333" y="2022162"/>
                  <a:pt x="5182458" y="2012124"/>
                </a:cubicBezTo>
                <a:cubicBezTo>
                  <a:pt x="4859583" y="2002086"/>
                  <a:pt x="4796493" y="2010541"/>
                  <a:pt x="4695760" y="2012124"/>
                </a:cubicBezTo>
                <a:cubicBezTo>
                  <a:pt x="4595027" y="2013707"/>
                  <a:pt x="4261961" y="2032387"/>
                  <a:pt x="4123561" y="2012124"/>
                </a:cubicBezTo>
                <a:cubicBezTo>
                  <a:pt x="3985161" y="1991861"/>
                  <a:pt x="3567664" y="1976624"/>
                  <a:pt x="3380360" y="2012124"/>
                </a:cubicBezTo>
                <a:cubicBezTo>
                  <a:pt x="3193056" y="2047624"/>
                  <a:pt x="2876781" y="1991784"/>
                  <a:pt x="2637159" y="2012124"/>
                </a:cubicBezTo>
                <a:cubicBezTo>
                  <a:pt x="2397537" y="2032464"/>
                  <a:pt x="2255086" y="2008965"/>
                  <a:pt x="1979458" y="2012124"/>
                </a:cubicBezTo>
                <a:cubicBezTo>
                  <a:pt x="1703830" y="2015283"/>
                  <a:pt x="1705507" y="2028786"/>
                  <a:pt x="1578261" y="2012124"/>
                </a:cubicBezTo>
                <a:cubicBezTo>
                  <a:pt x="1451015" y="1995462"/>
                  <a:pt x="1248785" y="1996420"/>
                  <a:pt x="1006062" y="2012124"/>
                </a:cubicBezTo>
                <a:cubicBezTo>
                  <a:pt x="452686" y="2036952"/>
                  <a:pt x="116592" y="1571601"/>
                  <a:pt x="0" y="100606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2: Chủ ngữ là gì?</a:t>
            </a:r>
            <a:endParaRPr lang="en-US" sz="4400" dirty="0"/>
          </a:p>
        </p:txBody>
      </p:sp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56F41217-9200-4ED5-BA81-3B1E8C7566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3710">
            <a:off x="363671" y="5469431"/>
            <a:ext cx="1304301" cy="13043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2769" y="2705261"/>
            <a:ext cx="10277856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 thành phần chính thứ nhất của câu</a:t>
            </a:r>
            <a:endParaRPr lang="en-US" sz="3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vi-VN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 thành phần chính thứ nhất của câu, nêu người, vật, hiện tượng tự nhiên,… được nói đến trong câu. Chủ ngữ trả lời cho câu hỏi : </a:t>
            </a:r>
            <a:r>
              <a:rPr lang="vi-VN" sz="36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ai, cái gì, con gì,…</a:t>
            </a:r>
            <a:endParaRPr lang="en-US" sz="3600" b="1" i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Chủ ngữ trả lời cho câu hỏi : </a:t>
            </a:r>
            <a:r>
              <a:rPr lang="vi-VN" sz="36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ai, cái gì, con gì,…</a:t>
            </a:r>
          </a:p>
        </p:txBody>
      </p:sp>
      <p:sp>
        <p:nvSpPr>
          <p:cNvPr id="10" name="Oval 9"/>
          <p:cNvSpPr/>
          <p:nvPr/>
        </p:nvSpPr>
        <p:spPr>
          <a:xfrm>
            <a:off x="1443767" y="3349093"/>
            <a:ext cx="808863" cy="75139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_37313067_9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5104" y="44042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05" y="105385"/>
            <a:ext cx="9533103" cy="675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32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280</Words>
  <Application>Microsoft Office PowerPoint</Application>
  <PresentationFormat>Widescreen</PresentationFormat>
  <Paragraphs>24</Paragraphs>
  <Slides>8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宋体</vt:lpstr>
      <vt:lpstr>Arial</vt:lpstr>
      <vt:lpstr>Calibri</vt:lpstr>
      <vt:lpstr>Calibri Light</vt:lpstr>
      <vt:lpstr>Cambria</vt:lpstr>
      <vt:lpstr>Times New Roman</vt:lpstr>
      <vt:lpstr>方正隶书简体</vt:lpstr>
      <vt:lpstr>Office Theme</vt:lpstr>
      <vt:lpstr>1_Office Theme</vt:lpstr>
      <vt:lpstr>2_Office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66</cp:revision>
  <dcterms:created xsi:type="dcterms:W3CDTF">2023-09-27T00:50:44Z</dcterms:created>
  <dcterms:modified xsi:type="dcterms:W3CDTF">2025-03-25T11:47:43Z</dcterms:modified>
</cp:coreProperties>
</file>