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306" r:id="rId3"/>
    <p:sldId id="307" r:id="rId4"/>
    <p:sldId id="308" r:id="rId5"/>
    <p:sldId id="309" r:id="rId6"/>
    <p:sldId id="311" r:id="rId7"/>
    <p:sldId id="312" r:id="rId8"/>
    <p:sldId id="313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6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FD9D8-F329-46A5-84C1-72B2A675C0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9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FD9D8-F329-46A5-84C1-72B2A675C0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8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FD9D8-F329-46A5-84C1-72B2A675C0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FD9D8-F329-46A5-84C1-72B2A675C0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21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FD9D8-F329-46A5-84C1-72B2A675C0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742953" y="701386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9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76B4A5-0023-4A2A-AA89-4C3DBE23B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5" y="-52516"/>
            <a:ext cx="13625277" cy="7048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2" t="48579" r="32544" b="-5587"/>
          <a:stretch/>
        </p:blipFill>
        <p:spPr>
          <a:xfrm>
            <a:off x="1047750" y="2781300"/>
            <a:ext cx="2400300" cy="35067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2879"/>
            <a:ext cx="4343400" cy="33052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099" y="5556930"/>
            <a:ext cx="809802" cy="83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62" t="48579" r="32544" b="-5587"/>
          <a:stretch/>
        </p:blipFill>
        <p:spPr>
          <a:xfrm>
            <a:off x="8134350" y="2647950"/>
            <a:ext cx="2400300" cy="35067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219529"/>
            <a:ext cx="4343400" cy="33052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23AF78-BD21-418E-AB34-BF782C434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5699" y="5423580"/>
            <a:ext cx="809802" cy="8308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DD92BB-E4DD-4732-8B58-E36786202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585" y="1206363"/>
            <a:ext cx="1066282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09CD93C-3E03-465C-9277-FC3CD176A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515" y="-52516"/>
            <a:ext cx="13625277" cy="7048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2779644"/>
            <a:ext cx="4343400" cy="3305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05" y="3255962"/>
            <a:ext cx="3529692" cy="26860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943F02-1F88-40B7-AE22-F8F32B480D5C}"/>
              </a:ext>
            </a:extLst>
          </p:cNvPr>
          <p:cNvSpPr txBox="1"/>
          <p:nvPr/>
        </p:nvSpPr>
        <p:spPr>
          <a:xfrm>
            <a:off x="1119099" y="673795"/>
            <a:ext cx="9906001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Câu hỏi 1:</a:t>
            </a:r>
          </a:p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Mọi người gõ câu hỏi vào đây nhé!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337471-0756-420E-BD0A-49CF1D8E4C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4878786" y="1925765"/>
            <a:ext cx="2416570" cy="27835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41947">
            <a:off x="1261676" y="4068876"/>
            <a:ext cx="726781" cy="7456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CC52E2-12BF-4F0A-8E4A-D538A771AA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5723" y="1925765"/>
            <a:ext cx="2414225" cy="2786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9962" t="48579" r="32544" b="-5587"/>
          <a:stretch/>
        </p:blipFill>
        <p:spPr>
          <a:xfrm>
            <a:off x="1014584" y="2238496"/>
            <a:ext cx="2400300" cy="35067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9962" t="48579" r="32544" b="-5587"/>
          <a:stretch/>
        </p:blipFill>
        <p:spPr>
          <a:xfrm>
            <a:off x="7560269" y="2304711"/>
            <a:ext cx="2400300" cy="350678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96630D-A382-4762-AF70-9C9B4342CF7F}"/>
              </a:ext>
            </a:extLst>
          </p:cNvPr>
          <p:cNvSpPr/>
          <p:nvPr/>
        </p:nvSpPr>
        <p:spPr>
          <a:xfrm>
            <a:off x="8598615" y="5513778"/>
            <a:ext cx="3007023" cy="9551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BA1D2D-4DC0-4390-9A12-C4E2EE7B136E}"/>
              </a:ext>
            </a:extLst>
          </p:cNvPr>
          <p:cNvSpPr/>
          <p:nvPr/>
        </p:nvSpPr>
        <p:spPr>
          <a:xfrm>
            <a:off x="163286" y="5630984"/>
            <a:ext cx="2672278" cy="7882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ình chữ nhật: Góc Tròn 13">
            <a:extLst>
              <a:ext uri="{FF2B5EF4-FFF2-40B4-BE49-F238E27FC236}">
                <a16:creationId xmlns:a16="http://schemas.microsoft.com/office/drawing/2014/main" id="{B3661555-36CB-FCE4-454A-B9815472727D}"/>
              </a:ext>
            </a:extLst>
          </p:cNvPr>
          <p:cNvSpPr/>
          <p:nvPr/>
        </p:nvSpPr>
        <p:spPr>
          <a:xfrm>
            <a:off x="383135" y="343701"/>
            <a:ext cx="11530957" cy="2173912"/>
          </a:xfrm>
          <a:custGeom>
            <a:avLst/>
            <a:gdLst>
              <a:gd name="connsiteX0" fmla="*/ 0 w 11530957"/>
              <a:gd name="connsiteY0" fmla="*/ 362326 h 2173912"/>
              <a:gd name="connsiteX1" fmla="*/ 362326 w 11530957"/>
              <a:gd name="connsiteY1" fmla="*/ 0 h 2173912"/>
              <a:gd name="connsiteX2" fmla="*/ 11168631 w 11530957"/>
              <a:gd name="connsiteY2" fmla="*/ 0 h 2173912"/>
              <a:gd name="connsiteX3" fmla="*/ 11530957 w 11530957"/>
              <a:gd name="connsiteY3" fmla="*/ 362326 h 2173912"/>
              <a:gd name="connsiteX4" fmla="*/ 11530957 w 11530957"/>
              <a:gd name="connsiteY4" fmla="*/ 1811586 h 2173912"/>
              <a:gd name="connsiteX5" fmla="*/ 11168631 w 11530957"/>
              <a:gd name="connsiteY5" fmla="*/ 2173912 h 2173912"/>
              <a:gd name="connsiteX6" fmla="*/ 362326 w 11530957"/>
              <a:gd name="connsiteY6" fmla="*/ 2173912 h 2173912"/>
              <a:gd name="connsiteX7" fmla="*/ 0 w 11530957"/>
              <a:gd name="connsiteY7" fmla="*/ 1811586 h 2173912"/>
              <a:gd name="connsiteX8" fmla="*/ 0 w 11530957"/>
              <a:gd name="connsiteY8" fmla="*/ 362326 h 217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2173912" fill="none" extrusionOk="0">
                <a:moveTo>
                  <a:pt x="0" y="362326"/>
                </a:moveTo>
                <a:cubicBezTo>
                  <a:pt x="-13895" y="163083"/>
                  <a:pt x="161346" y="4960"/>
                  <a:pt x="362326" y="0"/>
                </a:cubicBezTo>
                <a:cubicBezTo>
                  <a:pt x="4594817" y="77600"/>
                  <a:pt x="9911360" y="-27269"/>
                  <a:pt x="11168631" y="0"/>
                </a:cubicBezTo>
                <a:cubicBezTo>
                  <a:pt x="11379880" y="-14698"/>
                  <a:pt x="11548733" y="167452"/>
                  <a:pt x="11530957" y="362326"/>
                </a:cubicBezTo>
                <a:cubicBezTo>
                  <a:pt x="11650298" y="734533"/>
                  <a:pt x="11461025" y="1581505"/>
                  <a:pt x="11530957" y="1811586"/>
                </a:cubicBezTo>
                <a:cubicBezTo>
                  <a:pt x="11514320" y="2005185"/>
                  <a:pt x="11338908" y="2187068"/>
                  <a:pt x="11168631" y="2173912"/>
                </a:cubicBezTo>
                <a:cubicBezTo>
                  <a:pt x="8916905" y="2223089"/>
                  <a:pt x="3453281" y="2051210"/>
                  <a:pt x="362326" y="2173912"/>
                </a:cubicBezTo>
                <a:cubicBezTo>
                  <a:pt x="157406" y="2210876"/>
                  <a:pt x="-15980" y="2025452"/>
                  <a:pt x="0" y="1811586"/>
                </a:cubicBezTo>
                <a:cubicBezTo>
                  <a:pt x="11780" y="1092457"/>
                  <a:pt x="-78357" y="1026037"/>
                  <a:pt x="0" y="362326"/>
                </a:cubicBezTo>
                <a:close/>
              </a:path>
              <a:path w="11530957" h="2173912" stroke="0" extrusionOk="0">
                <a:moveTo>
                  <a:pt x="0" y="362326"/>
                </a:moveTo>
                <a:cubicBezTo>
                  <a:pt x="12417" y="160800"/>
                  <a:pt x="167098" y="-326"/>
                  <a:pt x="362326" y="0"/>
                </a:cubicBezTo>
                <a:cubicBezTo>
                  <a:pt x="2766759" y="-129276"/>
                  <a:pt x="6400469" y="-77778"/>
                  <a:pt x="11168631" y="0"/>
                </a:cubicBezTo>
                <a:cubicBezTo>
                  <a:pt x="11363877" y="-15498"/>
                  <a:pt x="11527433" y="182538"/>
                  <a:pt x="11530957" y="362326"/>
                </a:cubicBezTo>
                <a:cubicBezTo>
                  <a:pt x="11462788" y="649621"/>
                  <a:pt x="11566852" y="1264960"/>
                  <a:pt x="11530957" y="1811586"/>
                </a:cubicBezTo>
                <a:cubicBezTo>
                  <a:pt x="11531995" y="2013883"/>
                  <a:pt x="11358891" y="2177258"/>
                  <a:pt x="11168631" y="2173912"/>
                </a:cubicBezTo>
                <a:cubicBezTo>
                  <a:pt x="9850207" y="2218132"/>
                  <a:pt x="1969469" y="2144530"/>
                  <a:pt x="362326" y="2173912"/>
                </a:cubicBezTo>
                <a:cubicBezTo>
                  <a:pt x="160960" y="2169074"/>
                  <a:pt x="-36377" y="2003286"/>
                  <a:pt x="0" y="1811586"/>
                </a:cubicBezTo>
                <a:cubicBezTo>
                  <a:pt x="35307" y="1251542"/>
                  <a:pt x="-43835" y="902575"/>
                  <a:pt x="0" y="36232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9DB64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TextBox 67">
            <a:extLst>
              <a:ext uri="{FF2B5EF4-FFF2-40B4-BE49-F238E27FC236}">
                <a16:creationId xmlns:a16="http://schemas.microsoft.com/office/drawing/2014/main" id="{4E2FC697-2A7E-59D7-7BC8-610634E33B6B}"/>
              </a:ext>
            </a:extLst>
          </p:cNvPr>
          <p:cNvSpPr txBox="1"/>
          <p:nvPr/>
        </p:nvSpPr>
        <p:spPr>
          <a:xfrm>
            <a:off x="135683" y="1470312"/>
            <a:ext cx="4280542" cy="138147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err="1">
                <a:ln w="9525">
                  <a:noFill/>
                  <a:prstDash val="solid"/>
                </a:ln>
                <a:solidFill>
                  <a:srgbClr val="FF5D5D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Câu</a:t>
            </a:r>
            <a:r>
              <a:rPr kumimoji="0" lang="en-US" sz="90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FF5D5D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LNTH-LuoLuoNotangYuanTi 1" pitchFamily="2" charset="-128"/>
                <a:cs typeface="LNTH-LuoLuoNotangYuanTi 1" pitchFamily="2" charset="-128"/>
              </a:rPr>
              <a:t> 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3881299" y="791391"/>
            <a:ext cx="7922075" cy="941180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Rô- bốt gồm mấy bộ phận chính?</a:t>
            </a:r>
            <a:endParaRPr lang="en-US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2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02454 L -0.01914 0.02477 C -0.01562 0.00973 -0.01211 -0.00509 -0.00846 -0.0199 C -0.00742 -0.02407 -0.00599 -0.02824 -0.00495 -0.0324 C -0.00443 -0.03449 -0.00443 -0.03703 -0.00378 -0.03888 C 0.00508 -0.06111 0.01029 -0.06064 0.02487 -0.08125 C 0.02682 -0.08402 0.02852 -0.0875 0.03073 -0.08958 C 0.03294 -0.09166 0.03555 -0.09236 0.03789 -0.09375 C 0.03997 -0.09513 0.04193 -0.09629 0.04388 -0.09814 C 0.04596 -0.1 0.04766 -0.10277 0.04987 -0.10439 C 0.0556 -0.10856 0.06042 -0.10925 0.06654 -0.11064 C 0.11081 -0.10162 0.08372 -0.10902 0.10807 -0.10023 L 0.13203 -0.09166 C 0.13633 -0.09027 0.14492 -0.0875 0.14492 -0.08726 C 0.17695 -0.06481 0.16563 -0.07615 0.18073 -0.05995 C 0.18242 -0.05648 0.18359 -0.05254 0.18555 -0.0493 C 0.20156 -0.02083 0.18203 -0.06365 0.20443 -0.01759 C 0.20599 -0.01458 0.2069 -0.01064 0.20807 -0.00717 C 0.20912 -0.00416 0.21068 -0.00162 0.21172 0.00139 C 0.21367 0.00672 0.21758 0.01875 0.21875 0.02454 C 0.22057 0.03287 0.22188 0.04167 0.22357 0.05 C 0.23919 0.12547 0.23216 0.08102 0.23776 0.12408 C 0.23815 0.12686 0.2388 0.12963 0.23906 0.13241 C 0.23919 0.1382 0.23906 0.14375 0.23906 0.14954 L 0.24024 0.14514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-0.01482 L 0.00482 -0.01482 C 0.08503 -0.12269 0.0556 -0.08774 0.12136 -0.1632 C 0.12891 -0.17176 0.13646 -0.1801 0.14401 -0.18843 C 0.14909 -0.19422 0.15352 -0.20301 0.15951 -0.20533 C 0.18998 -0.21806 0.16029 -0.20649 0.1892 -0.21598 C 0.24714 -0.23542 0.2142 -0.22593 0.24753 -0.23496 C 0.26341 -0.23426 0.2793 -0.23473 0.29519 -0.23288 C 0.3043 -0.23195 0.32253 -0.22663 0.32253 -0.22663 C 0.32526 -0.22524 0.328 -0.22338 0.33086 -0.22246 C 0.33555 -0.22061 0.3405 -0.22014 0.34519 -0.21806 C 0.35 -0.21598 0.35495 -0.21366 0.35938 -0.20973 C 0.37279 -0.19769 0.36706 -0.20093 0.37605 -0.197 C 0.38659 -0.17848 0.37331 -0.20116 0.38321 -0.18635 C 0.38451 -0.1845 0.38542 -0.18195 0.38685 -0.1801 C 0.39193 -0.17292 0.39349 -0.172 0.3987 -0.16737 C 0.40078 -0.15625 0.39857 -0.16528 0.40352 -0.15463 C 0.4056 -0.15 0.41068 -0.13334 0.41068 -0.13125 L 0.41068 -0.12292 L 0.41068 -0.12292 " pathEditMode="relative" ptsTypes="AAAAAAAAAAAAAAAA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509 L -0.00781 0.00509 C -0.01068 -0.00556 -0.01315 -0.01644 -0.01615 -0.02686 C -0.01836 -0.03403 -0.02122 -0.04051 -0.02331 -0.04792 C -0.03815 -0.10047 -0.01484 -0.02801 -0.0293 -0.06898 C -0.0349 -0.08519 -0.02747 -0.07014 -0.03646 -0.0882 C -0.0375 -0.09028 -0.03841 -0.09329 -0.03997 -0.09445 C -0.04453 -0.09769 -0.04948 -0.09861 -0.0543 -0.1007 C -0.06458 -0.09792 -0.075 -0.09561 -0.08516 -0.09236 C -0.09063 -0.09051 -0.09453 -0.0875 -0.09948 -0.0838 C -0.10781 -0.06898 -0.10638 -0.07269 -0.1138 -0.05417 C -0.11628 -0.04792 -0.11914 -0.04213 -0.12083 -0.03519 C -0.12917 -0.00209 -0.1319 0.0118 -0.13516 0.04097 C -0.13607 0.04861 -0.13672 0.05648 -0.1375 0.06435 C -0.1388 0.17152 -0.13867 0.13194 -0.13867 0.18287 L -0.13867 0.18287 " pathEditMode="relative" ptsTypes="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F5A396A-43CD-430B-AF62-917176443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515" y="-52516"/>
            <a:ext cx="13625277" cy="7048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20" y="2871145"/>
            <a:ext cx="4343400" cy="3305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3" y="3227469"/>
            <a:ext cx="3529692" cy="26860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F872C6-3687-4896-A81E-8F2253F6BA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4878786" y="1925765"/>
            <a:ext cx="2416570" cy="27835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1ED44A-87A8-4C7E-BC1D-6ED6FC6AA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7466" y="3097642"/>
            <a:ext cx="687164" cy="705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00984">
            <a:off x="7782419" y="4134317"/>
            <a:ext cx="752180" cy="7717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DDA207-F954-49C8-8BAF-7A3570099F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3911" y="1944474"/>
            <a:ext cx="2414225" cy="2786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9962" t="48579" r="32544" b="-5587"/>
          <a:stretch/>
        </p:blipFill>
        <p:spPr>
          <a:xfrm>
            <a:off x="7602893" y="2406691"/>
            <a:ext cx="2400300" cy="350678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96630D-A382-4762-AF70-9C9B4342CF7F}"/>
              </a:ext>
            </a:extLst>
          </p:cNvPr>
          <p:cNvSpPr/>
          <p:nvPr/>
        </p:nvSpPr>
        <p:spPr>
          <a:xfrm>
            <a:off x="9126629" y="5594698"/>
            <a:ext cx="2922794" cy="11616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9962" t="48579" r="32544" b="-5587"/>
          <a:stretch/>
        </p:blipFill>
        <p:spPr>
          <a:xfrm>
            <a:off x="1239243" y="2316163"/>
            <a:ext cx="2400300" cy="35067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BA1D2D-4DC0-4390-9A12-C4E2EE7B136E}"/>
              </a:ext>
            </a:extLst>
          </p:cNvPr>
          <p:cNvSpPr/>
          <p:nvPr/>
        </p:nvSpPr>
        <p:spPr>
          <a:xfrm>
            <a:off x="163286" y="5630984"/>
            <a:ext cx="2764641" cy="11254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95333" y="862067"/>
            <a:ext cx="12698472" cy="2539697"/>
            <a:chOff x="-99833" y="294969"/>
            <a:chExt cx="12785165" cy="2539697"/>
          </a:xfrm>
        </p:grpSpPr>
        <p:grpSp>
          <p:nvGrpSpPr>
            <p:cNvPr id="21" name="Group 20"/>
            <p:cNvGrpSpPr/>
            <p:nvPr/>
          </p:nvGrpSpPr>
          <p:grpSpPr>
            <a:xfrm>
              <a:off x="-99833" y="294969"/>
              <a:ext cx="12013926" cy="2539697"/>
              <a:chOff x="-99833" y="294969"/>
              <a:chExt cx="12013926" cy="2539697"/>
            </a:xfrm>
          </p:grpSpPr>
          <p:sp>
            <p:nvSpPr>
              <p:cNvPr id="25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=""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6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99833" y="1452428"/>
                <a:ext cx="4280542" cy="1382238"/>
                <a:chOff x="1901632" y="4395837"/>
                <a:chExt cx="4280542" cy="1382238"/>
              </a:xfrm>
            </p:grpSpPr>
            <p:sp>
              <p:nvSpPr>
                <p:cNvPr id="27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01632" y="4395837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28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901632" y="439660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</a:t>
                  </a:r>
                  <a:r>
                    <a:rPr lang="en-US" sz="9000" b="1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ea typeface="LNTH-LuoLuoNotangYuanTi 1" pitchFamily="2" charset="-128"/>
                      <a:cs typeface="LNTH-LuoLuoNotangYuanTi 1" pitchFamily="2" charset="-128"/>
                    </a:rPr>
                    <a:t>2</a:t>
                  </a:r>
                  <a:r>
                    <a:rPr kumimoji="0" lang="en-US" sz="9000" b="1" i="0" u="none" strike="noStrike" kern="1200" cap="none" spc="0" normalizeH="0" baseline="0" noProof="0" dirty="0" smtClean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:</a:t>
                  </a:r>
                  <a:endParaRPr kumimoji="0" lang="en-US" sz="9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endParaRP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574606" y="897926"/>
              <a:ext cx="9110726" cy="86491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Đầu rô- bốt cần mấy thanh thẳng 5 lỗ?</a:t>
              </a:r>
              <a:endPara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573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02453 L -0.01914 0.02477 C -0.01562 0.00972 -0.01211 -0.0051 -0.00846 -0.01991 C -0.00742 -0.02408 -0.00599 -0.02824 -0.00495 -0.03241 C -0.00443 -0.03449 -0.00443 -0.03704 -0.00378 -0.03889 C 0.00508 -0.06111 0.01029 -0.06065 0.02487 -0.08125 C 0.02682 -0.08403 0.02852 -0.0875 0.03073 -0.08959 C 0.03294 -0.09167 0.03555 -0.09236 0.03789 -0.09375 C 0.03997 -0.09514 0.04193 -0.0963 0.04388 -0.09815 C 0.04596 -0.1 0.04766 -0.10278 0.04987 -0.1044 C 0.0556 -0.10857 0.06042 -0.10926 0.06654 -0.11065 C 0.11094 -0.10162 0.08385 -0.10903 0.1082 -0.10023 L 0.13203 -0.09167 C 0.13633 -0.09028 0.14505 -0.0875 0.14505 -0.08727 C 0.17695 -0.06482 0.16563 -0.07616 0.18073 -0.05996 C 0.18242 -0.05648 0.18372 -0.05255 0.18555 -0.04931 C 0.20156 -0.02084 0.18216 -0.06366 0.20456 -0.0176 C 0.20612 -0.01459 0.2069 -0.01065 0.2082 -0.00718 C 0.20925 -0.00417 0.21068 -0.00162 0.21172 0.00139 C 0.2138 0.00671 0.21758 0.01875 0.21888 0.02453 C 0.2207 0.03287 0.22188 0.04166 0.2237 0.05 C 0.23932 0.12546 0.23229 0.08102 0.23789 0.12407 C 0.23828 0.12685 0.23893 0.12963 0.23906 0.1324 C 0.23932 0.13819 0.23906 0.14375 0.23906 0.14953 L 0.24036 0.14514 " pathEditMode="relative" rAng="0" ptsTypes="AAAAAAAA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0509 L -0.00782 0.00533 C -0.01068 -0.00555 -0.01316 -0.01643 -0.01615 -0.02685 C -0.01836 -0.03403 -0.02123 -0.04051 -0.02331 -0.04792 C -0.03816 -0.10046 -0.01485 -0.02801 -0.0293 -0.06898 C -0.0349 -0.08518 -0.02748 -0.07014 -0.03646 -0.08819 C -0.0375 -0.09028 -0.03842 -0.09329 -0.03998 -0.09444 C -0.04454 -0.09768 -0.04948 -0.09861 -0.0543 -0.10069 C -0.06459 -0.09792 -0.075 -0.0956 -0.08516 -0.09236 C -0.09063 -0.09051 -0.09454 -0.0875 -0.09948 -0.08379 C -0.10782 -0.06898 -0.10638 -0.07268 -0.11381 -0.05417 C -0.11628 -0.04792 -0.11915 -0.04213 -0.12084 -0.03518 C -0.12917 -0.00208 -0.13191 0.01181 -0.13516 0.04097 C -0.13607 0.04861 -0.13672 0.05648 -0.1375 0.06435 C -0.13881 0.17153 -0.13868 0.13195 -0.13868 0.18287 L -0.13868 0.1831 " pathEditMode="relative" rAng="0" ptsTypes="AAAAAAAAAAAAAA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47 L 0.00104 0.00347 C -0.00026 -0.00996 -0.00052 -0.02384 -0.0026 -0.03681 C -0.00456 -0.04931 -0.00794 -0.06111 -0.01094 -0.07292 C -0.01588 -0.09283 -0.02018 -0.11343 -0.02643 -0.13218 C -0.03385 -0.15509 -0.0345 -0.15834 -0.0431 -0.17871 C -0.05091 -0.19746 -0.06029 -0.21852 -0.07279 -0.22755 C -0.075 -0.22917 -0.08385 -0.23565 -0.08594 -0.23588 L -0.09779 -0.23797 C -0.10104 -0.23727 -0.1043 -0.2375 -0.10729 -0.23588 C -0.1099 -0.23472 -0.11198 -0.23148 -0.11445 -0.22963 C -0.11758 -0.22732 -0.12096 -0.2257 -0.12396 -0.22315 C -0.12604 -0.22153 -0.12799 -0.21898 -0.12995 -0.2169 C -0.13476 -0.21158 -0.14036 -0.20394 -0.1431 -0.19584 C -0.14466 -0.19074 -0.14596 -0.18565 -0.14779 -0.18079 C -0.15 -0.175 -0.15286 -0.16991 -0.15495 -0.16389 C -0.15898 -0.15185 -0.15859 -0.14769 -0.15963 -0.13426 L -0.15963 -0.13426 " pathEditMode="relative" ptsTypes="AAAAAAAAAAAAAAAA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1EDF3F0-6494-460A-8B0D-B0E0B9E1D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515" y="-52516"/>
            <a:ext cx="13625277" cy="7048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2779644"/>
            <a:ext cx="4343400" cy="3305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05" y="3255962"/>
            <a:ext cx="3529692" cy="26860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943F02-1F88-40B7-AE22-F8F32B480D5C}"/>
              </a:ext>
            </a:extLst>
          </p:cNvPr>
          <p:cNvSpPr txBox="1"/>
          <p:nvPr/>
        </p:nvSpPr>
        <p:spPr>
          <a:xfrm>
            <a:off x="1119099" y="673795"/>
            <a:ext cx="9906001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Câu</a:t>
            </a:r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3: </a:t>
            </a:r>
            <a:r>
              <a:rPr lang="en-US" sz="40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Thân</a:t>
            </a:r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robot </a:t>
            </a:r>
            <a:r>
              <a:rPr lang="en-US" sz="40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gồm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mấy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thanh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chữ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U </a:t>
            </a:r>
            <a:r>
              <a:rPr lang="en-US" sz="40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dài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?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27A8AB-74C5-4280-986D-0B8733B8FDD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4878786" y="1925765"/>
            <a:ext cx="2416570" cy="27835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0A00A3-5C40-47E8-8517-4C9FF89CF1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9722" y="3099166"/>
            <a:ext cx="687164" cy="7050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2D2FBB-74DB-4AF1-B39F-5D47920680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7466" y="3097642"/>
            <a:ext cx="687164" cy="705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1676" y="3983695"/>
            <a:ext cx="809802" cy="830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90C1A5-B578-4137-98F8-17E7E87B97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5723" y="1925765"/>
            <a:ext cx="2414225" cy="2786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9962" t="48579" r="32544" b="-5587"/>
          <a:stretch/>
        </p:blipFill>
        <p:spPr>
          <a:xfrm>
            <a:off x="7560269" y="2304711"/>
            <a:ext cx="2400300" cy="350678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96630D-A382-4762-AF70-9C9B4342CF7F}"/>
              </a:ext>
            </a:extLst>
          </p:cNvPr>
          <p:cNvSpPr/>
          <p:nvPr/>
        </p:nvSpPr>
        <p:spPr>
          <a:xfrm>
            <a:off x="8113722" y="5639104"/>
            <a:ext cx="2776114" cy="9723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9962" t="48579" r="32544" b="-5587"/>
          <a:stretch/>
        </p:blipFill>
        <p:spPr>
          <a:xfrm>
            <a:off x="1138591" y="2316163"/>
            <a:ext cx="2400300" cy="35067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BA1D2D-4DC0-4390-9A12-C4E2EE7B136E}"/>
              </a:ext>
            </a:extLst>
          </p:cNvPr>
          <p:cNvSpPr/>
          <p:nvPr/>
        </p:nvSpPr>
        <p:spPr>
          <a:xfrm>
            <a:off x="163286" y="5630984"/>
            <a:ext cx="2598387" cy="864375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3286" y="541250"/>
            <a:ext cx="12333194" cy="2508084"/>
            <a:chOff x="135684" y="294969"/>
            <a:chExt cx="12333194" cy="2508084"/>
          </a:xfrm>
        </p:grpSpPr>
        <p:grpSp>
          <p:nvGrpSpPr>
            <p:cNvPr id="28" name="Group 27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30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=""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31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32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33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287714" y="882879"/>
              <a:ext cx="9181164" cy="78319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robot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gồm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mấy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thanh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U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dài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141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02453 L -0.01914 0.02477 C -0.01563 0.00972 -0.01211 -0.0051 -0.00847 -0.01991 C -0.00742 -0.02408 -0.00599 -0.02824 -0.00495 -0.03241 C -0.00443 -0.03449 -0.00443 -0.03704 -0.00378 -0.03889 C 0.00508 -0.06111 0.01028 -0.06065 0.02487 -0.08125 C 0.02682 -0.08403 0.02851 -0.0875 0.03073 -0.08959 C 0.03294 -0.09167 0.03554 -0.09236 0.03789 -0.09375 C 0.03997 -0.09514 0.04192 -0.0963 0.04388 -0.09815 C 0.04596 -0.1 0.04765 -0.10278 0.04987 -0.1044 C 0.0556 -0.10857 0.06041 -0.10926 0.0664 -0.11065 C 0.11067 -0.10162 0.08372 -0.10903 0.10794 -0.10023 L 0.1319 -0.09167 C 0.13619 -0.09028 0.14492 -0.0875 0.14492 -0.08727 C 0.17695 -0.06482 0.16562 -0.07616 0.1806 -0.05996 C 0.18229 -0.05648 0.18359 -0.05255 0.18541 -0.04931 C 0.20143 -0.02084 0.1819 -0.06366 0.20442 -0.0176 C 0.20586 -0.01459 0.2069 -0.01065 0.20794 -0.00718 C 0.20911 -0.00417 0.21054 -0.00162 0.21172 0.00139 C 0.21367 0.00671 0.21744 0.01875 0.21875 0.02453 C 0.22057 0.03287 0.22174 0.04166 0.22343 0.05 C 0.23919 0.12546 0.23216 0.08102 0.23763 0.12407 C 0.23802 0.12685 0.23867 0.12963 0.23906 0.1324 C 0.23919 0.13819 0.23906 0.14375 0.23906 0.14953 L 0.2401 0.14514 " pathEditMode="relative" rAng="0" ptsTypes="AAAAAAAA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1366 L 0.00234 -0.01366 C 0.01745 -0.03774 0.03164 -0.06366 0.04766 -0.08588 C 0.06458 -0.10996 0.08294 -0.13079 0.10078 -0.15255 C 0.10482 -0.15764 0.1095 -0.16088 0.11328 -0.16644 C 0.13698 -0.20186 0.10286 -0.15209 0.14297 -0.20533 C 0.14674 -0.21065 0.14987 -0.21713 0.15391 -0.222 C 0.15729 -0.22639 0.16107 -0.22963 0.16484 -0.23311 C 0.17409 -0.24213 0.17604 -0.24306 0.18672 -0.24977 C 0.18971 -0.25186 0.19284 -0.2544 0.19609 -0.25533 C 0.20377 -0.25811 0.21172 -0.25903 0.21953 -0.26088 C 0.23672 -0.25903 0.25391 -0.25857 0.27109 -0.25533 C 0.27383 -0.25487 0.2763 -0.25209 0.27891 -0.24977 C 0.28073 -0.24838 0.29245 -0.23889 0.29609 -0.23311 C 0.29935 -0.22801 0.30182 -0.2213 0.30547 -0.21644 C 0.30755 -0.21366 0.30989 -0.21158 0.31172 -0.20811 C 0.31562 -0.20047 0.31784 -0.18959 0.32266 -0.18311 C 0.33034 -0.17292 0.32734 -0.17871 0.33203 -0.16644 C 0.33516 -0.14352 0.33125 -0.16621 0.33672 -0.147 C 0.33919 -0.13797 0.33685 -0.13843 0.34141 -0.13033 C 0.34271 -0.12801 0.34466 -0.12732 0.34609 -0.12477 C 0.34792 -0.12153 0.34883 -0.11713 0.35078 -0.11366 C 0.35312 -0.1095 0.35586 -0.10625 0.35859 -0.10255 C 0.36224 -0.09769 0.36276 -0.09746 0.36641 -0.09422 L 0.36641 -0.09422 " pathEditMode="relative" ptsTypes="AAAAAAAAAAAAAAAAAAAAAAA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509 L -0.00781 0.00509 C -0.01068 -0.00556 -0.01315 -0.01644 -0.01615 -0.02686 C -0.01836 -0.03403 -0.02122 -0.04051 -0.02331 -0.04792 C -0.03815 -0.10047 -0.01484 -0.02801 -0.0293 -0.06898 C -0.0349 -0.08519 -0.02747 -0.07014 -0.03646 -0.0882 C -0.0375 -0.09028 -0.03841 -0.09329 -0.03997 -0.09445 C -0.04453 -0.09769 -0.04948 -0.09861 -0.0543 -0.1007 C -0.06458 -0.09792 -0.075 -0.09561 -0.08516 -0.09236 C -0.09063 -0.09051 -0.09453 -0.0875 -0.09948 -0.0838 C -0.10781 -0.06898 -0.10638 -0.07269 -0.1138 -0.05417 C -0.11628 -0.04792 -0.11914 -0.04213 -0.12083 -0.03519 C -0.12917 -0.00209 -0.1319 0.0118 -0.13516 0.04097 C -0.13607 0.04861 -0.13672 0.05648 -0.1375 0.06435 C -0.1388 0.17152 -0.13867 0.13194 -0.13867 0.18287 L -0.13867 0.18287 " pathEditMode="relative" ptsTypes="AAAAAAAAAAAA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7AFCBD0-0BAE-4F4E-9D28-C3A4E8303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515" y="-52516"/>
            <a:ext cx="13625277" cy="7048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20" y="2871145"/>
            <a:ext cx="4343400" cy="3305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3" y="3227469"/>
            <a:ext cx="3529692" cy="26860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943F02-1F88-40B7-AE22-F8F32B480D5C}"/>
              </a:ext>
            </a:extLst>
          </p:cNvPr>
          <p:cNvSpPr txBox="1"/>
          <p:nvPr/>
        </p:nvSpPr>
        <p:spPr>
          <a:xfrm>
            <a:off x="1119099" y="673795"/>
            <a:ext cx="9906001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7B78F7-3376-4D1A-951D-D8C8CEBB72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4878786" y="1925765"/>
            <a:ext cx="2416570" cy="27835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C5CE09-7F1B-4FA0-BCCE-F909E2BA18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9722" y="3099166"/>
            <a:ext cx="687164" cy="7050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CF4340-20C0-4E19-A9D8-686F8478C7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7466" y="3097642"/>
            <a:ext cx="687164" cy="7050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5B5A5C-0B70-4518-B157-D89F57D68F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2836" y="3439439"/>
            <a:ext cx="687164" cy="705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2419" y="4075196"/>
            <a:ext cx="809802" cy="8308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739C7D-860D-490D-BAAE-226F614B3F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5723" y="1925765"/>
            <a:ext cx="2414225" cy="2786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9962" t="48579" r="32544" b="-5587"/>
          <a:stretch/>
        </p:blipFill>
        <p:spPr>
          <a:xfrm>
            <a:off x="7651210" y="2355474"/>
            <a:ext cx="2400300" cy="350678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96630D-A382-4762-AF70-9C9B4342CF7F}"/>
              </a:ext>
            </a:extLst>
          </p:cNvPr>
          <p:cNvSpPr/>
          <p:nvPr/>
        </p:nvSpPr>
        <p:spPr>
          <a:xfrm>
            <a:off x="8952477" y="5595617"/>
            <a:ext cx="2604727" cy="935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9962" t="48579" r="32544" b="-5587"/>
          <a:stretch/>
        </p:blipFill>
        <p:spPr>
          <a:xfrm>
            <a:off x="1239243" y="2316163"/>
            <a:ext cx="2400300" cy="35067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BA1D2D-4DC0-4390-9A12-C4E2EE7B136E}"/>
              </a:ext>
            </a:extLst>
          </p:cNvPr>
          <p:cNvSpPr/>
          <p:nvPr/>
        </p:nvSpPr>
        <p:spPr>
          <a:xfrm>
            <a:off x="980070" y="5637043"/>
            <a:ext cx="2829296" cy="9360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5683" y="343701"/>
            <a:ext cx="12351666" cy="2508084"/>
            <a:chOff x="135684" y="294969"/>
            <a:chExt cx="12351666" cy="2508084"/>
          </a:xfrm>
        </p:grpSpPr>
        <p:grpSp>
          <p:nvGrpSpPr>
            <p:cNvPr id="25" name="Group 24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27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=""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8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29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30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</a:t>
                  </a:r>
                  <a:r>
                    <a:rPr kumimoji="0" lang="en-US" sz="9000" b="1" i="0" u="none" strike="noStrike" kern="1200" cap="none" spc="0" normalizeH="0" baseline="0" noProof="0" dirty="0" smtClean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4:</a:t>
                  </a:r>
                  <a:endParaRPr kumimoji="0" lang="en-US" sz="9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endParaRPr>
                </a:p>
              </p:txBody>
            </p:sp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06186" y="303038"/>
              <a:ext cx="9181164" cy="103858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809366" y="742587"/>
            <a:ext cx="817480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Có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mấy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bước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để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lắp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ghép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mô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hình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  <a:p>
            <a:pPr lvl="0" algn="ctr">
              <a:defRPr/>
            </a:pP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rô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- </a:t>
            </a:r>
            <a:r>
              <a:rPr lang="en-US" sz="44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bốt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?</a:t>
            </a:r>
            <a:endParaRPr lang="en-US" sz="4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81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0.02453 L -0.01914 0.02477 C -0.01562 0.00972 -0.01211 -0.0051 -0.00846 -0.01991 C -0.00742 -0.02408 -0.00599 -0.02824 -0.00495 -0.03241 C -0.00443 -0.03449 -0.00443 -0.03704 -0.00378 -0.03889 C 0.00508 -0.06111 0.01029 -0.06065 0.02487 -0.08125 C 0.02682 -0.08403 0.02852 -0.0875 0.03073 -0.08959 C 0.03294 -0.09167 0.03555 -0.09236 0.03789 -0.09375 C 0.03997 -0.09514 0.04193 -0.0963 0.04388 -0.09815 C 0.04596 -0.1 0.04766 -0.10278 0.04987 -0.1044 C 0.0556 -0.10857 0.06042 -0.10926 0.06654 -0.11065 C 0.11094 -0.10162 0.08385 -0.10903 0.1082 -0.10023 L 0.13203 -0.09167 C 0.13633 -0.09028 0.14505 -0.0875 0.14505 -0.08727 C 0.17695 -0.06482 0.16563 -0.07616 0.18073 -0.05996 C 0.18242 -0.05648 0.18372 -0.05255 0.18555 -0.04931 C 0.20156 -0.02084 0.18216 -0.06366 0.20456 -0.0176 C 0.20612 -0.01459 0.2069 -0.01065 0.2082 -0.00718 C 0.20925 -0.00417 0.21068 -0.00162 0.21172 0.00139 C 0.2138 0.00671 0.21758 0.01875 0.21888 0.02453 C 0.2207 0.03287 0.22188 0.04166 0.2237 0.05 C 0.23932 0.12546 0.23229 0.08102 0.23789 0.12407 C 0.23828 0.12685 0.23893 0.12963 0.23906 0.1324 C 0.23932 0.13819 0.23906 0.14375 0.23906 0.14953 L 0.24036 0.14514 " pathEditMode="relative" rAng="0" ptsTypes="AAAAAAAA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51 L -0.00781 0.00533 C -0.01068 -0.00555 -0.01315 -0.01643 -0.01614 -0.02685 C -0.01836 -0.03402 -0.02122 -0.04051 -0.02331 -0.04791 C -0.03815 -0.10046 -0.01484 -0.02801 -0.0293 -0.06898 C -0.03489 -0.08518 -0.02747 -0.07013 -0.03646 -0.08819 C -0.0375 -0.09027 -0.03841 -0.09328 -0.03997 -0.09444 C -0.04453 -0.09768 -0.04948 -0.09861 -0.0543 -0.10069 C -0.06458 -0.09791 -0.075 -0.0956 -0.08515 -0.09236 C -0.09062 -0.09051 -0.09453 -0.0875 -0.09948 -0.08379 C -0.10781 -0.06898 -0.10638 -0.07268 -0.1138 -0.05416 C -0.11627 -0.04791 -0.11914 -0.04213 -0.12083 -0.03518 C -0.12916 -0.00208 -0.1319 0.01181 -0.13515 0.04098 C -0.13607 0.04862 -0.13672 0.05649 -0.1375 0.06436 C -0.1388 0.17153 -0.13867 0.13195 -0.13867 0.18287 L -0.13867 0.18311 " pathEditMode="relative" rAng="0" ptsTypes="AAAAAAAAAAAAAA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9 -0.01019 L -0.00429 -0.01019 C -0.00872 -0.02107 -0.01927 -0.04907 -0.02617 -0.06296 C -0.02773 -0.06597 -0.02942 -0.06852 -0.03085 -0.0713 C -0.03567 -0.08148 -0.03906 -0.09398 -0.04492 -0.10185 C -0.047 -0.10463 -0.04934 -0.10718 -0.05117 -0.11019 C -0.05612 -0.11829 -0.06054 -0.12685 -0.06523 -0.13519 C -0.06679 -0.13796 -0.06783 -0.14236 -0.06992 -0.14352 C -0.07148 -0.14444 -0.07304 -0.14583 -0.0746 -0.1463 C -0.08346 -0.14907 -0.09934 -0.15046 -0.10742 -0.15185 C -0.11067 -0.15255 -0.11367 -0.15394 -0.11679 -0.15463 C -0.12148 -0.15579 -0.12617 -0.15648 -0.13085 -0.15741 C -0.14335 -0.15648 -0.15599 -0.15718 -0.16835 -0.15463 C -0.17369 -0.1537 -0.17578 -0.14607 -0.17929 -0.14074 C -0.19244 -0.12153 -0.175 -0.15139 -0.18867 -0.12685 C -0.19049 -0.11782 -0.19023 -0.12153 -0.19023 -0.11574 L -0.19023 -0.11574 " pathEditMode="relative" ptsTypes="AAAAAAAAAAAAAAA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9F64CA4-6A8B-4063-8F58-D268C2E38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515" y="-52516"/>
            <a:ext cx="13625277" cy="7048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0E2C1F-165E-48A8-B420-9436DA124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" y="2779644"/>
            <a:ext cx="4343400" cy="3305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4905D0-492D-4401-A8ED-7F37D2C85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76763" l="10000" r="87805">
                        <a14:foregroundMark x1="33171" y1="42308" x2="69268" y2="45833"/>
                        <a14:foregroundMark x1="53902" y1="31410" x2="44390" y2="59936"/>
                        <a14:foregroundMark x1="65854" y1="36538" x2="55854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05" y="3255962"/>
            <a:ext cx="3529692" cy="26860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210808-0198-4EA2-88E5-5307678382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4824287" y="1835797"/>
            <a:ext cx="2416570" cy="27835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6E1AAB-F088-486B-BE3F-360C214F88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5223" y="3009198"/>
            <a:ext cx="687164" cy="7050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67CF93-C575-4121-BDDE-A08F610338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2967" y="3007674"/>
            <a:ext cx="687164" cy="7050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1E67FF-1FC5-4F5D-BF6E-17FC8B19CC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8337" y="3349471"/>
            <a:ext cx="687164" cy="705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8571A-F4CE-4343-9223-9987093A61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1676" y="3983695"/>
            <a:ext cx="809802" cy="8308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85B299C-E962-47D2-B2E8-4EDF625B7B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1303" y="3367905"/>
            <a:ext cx="687164" cy="7050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D00F9DC-510E-46F2-AF90-8950616CB9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1224" y="1835797"/>
            <a:ext cx="2414225" cy="2786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3609E-573E-4926-9420-69A5ACCE4A0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9962" t="48579" r="32544" b="-5587"/>
          <a:stretch/>
        </p:blipFill>
        <p:spPr>
          <a:xfrm>
            <a:off x="1126522" y="2301116"/>
            <a:ext cx="2400300" cy="35067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BA1D2D-4DC0-4390-9A12-C4E2EE7B136E}"/>
              </a:ext>
            </a:extLst>
          </p:cNvPr>
          <p:cNvSpPr/>
          <p:nvPr/>
        </p:nvSpPr>
        <p:spPr>
          <a:xfrm>
            <a:off x="163286" y="5630984"/>
            <a:ext cx="3137661" cy="9453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3DE239-842F-4740-8ADE-7CC56481365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9962" t="48579" r="32544" b="-5587"/>
          <a:stretch/>
        </p:blipFill>
        <p:spPr>
          <a:xfrm>
            <a:off x="7560269" y="2304711"/>
            <a:ext cx="2400300" cy="350678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96630D-A382-4762-AF70-9C9B4342CF7F}"/>
              </a:ext>
            </a:extLst>
          </p:cNvPr>
          <p:cNvSpPr/>
          <p:nvPr/>
        </p:nvSpPr>
        <p:spPr>
          <a:xfrm>
            <a:off x="7931090" y="5630984"/>
            <a:ext cx="3999418" cy="95514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6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2577" y="515737"/>
            <a:ext cx="12578000" cy="2133230"/>
            <a:chOff x="135684" y="294969"/>
            <a:chExt cx="12351666" cy="2508084"/>
          </a:xfrm>
        </p:grpSpPr>
        <p:grpSp>
          <p:nvGrpSpPr>
            <p:cNvPr id="21" name="Group 20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28" name="Hình chữ nhật: Góc Tròn 13">
                <a:extLst>
                  <a:ext uri="{FF2B5EF4-FFF2-40B4-BE49-F238E27FC236}">
                    <a16:creationId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=""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29" name="Nhóm 23">
                <a:extLst>
                  <a:ext uri="{FF2B5EF4-FFF2-40B4-BE49-F238E27FC236}">
                    <a16:creationId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30" name="TextBox 67">
                  <a:extLst>
                    <a:ext uri="{FF2B5EF4-FFF2-40B4-BE49-F238E27FC236}">
                      <a16:creationId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31" name="TextBox 67">
                  <a:extLst>
                    <a:ext uri="{FF2B5EF4-FFF2-40B4-BE49-F238E27FC236}">
                      <a16:creationId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</a:t>
                  </a:r>
                  <a:r>
                    <a:rPr kumimoji="0" lang="en-US" sz="9000" b="1" i="0" u="none" strike="noStrike" kern="1200" cap="none" spc="0" normalizeH="0" baseline="0" noProof="0" dirty="0" smtClean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5:</a:t>
                  </a:r>
                  <a:endParaRPr kumimoji="0" lang="en-US" sz="9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ea typeface="LNTH-LuoLuoNotangYuanTi 1" pitchFamily="2" charset="-128"/>
                    <a:cs typeface="LNTH-LuoLuoNotangYuanTi 1" pitchFamily="2" charset="-128"/>
                  </a:endParaRPr>
                </a:p>
              </p:txBody>
            </p: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06186" y="303038"/>
              <a:ext cx="9181164" cy="103858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65856" y="1031946"/>
            <a:ext cx="7623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Lắp</a:t>
            </a:r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chân</a:t>
            </a:r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rô-bốt</a:t>
            </a:r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cần</a:t>
            </a:r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mấy</a:t>
            </a:r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bánh</a:t>
            </a:r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xe</a:t>
            </a:r>
            <a:r>
              <a:rPr lang="en-US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605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5 0.02454 L -0.01915 0.02477 C -0.01563 0.00973 -0.01211 -0.00509 -0.00847 -0.0199 C -0.00743 -0.02407 -0.00599 -0.02824 -0.00495 -0.0324 C -0.00443 -0.03449 -0.00443 -0.03703 -0.00378 -0.03889 C 0.00507 -0.06111 0.01028 -0.06064 0.02474 -0.08125 C 0.02682 -0.08402 0.02851 -0.0875 0.03059 -0.08958 C 0.03294 -0.09166 0.03541 -0.09236 0.03776 -0.09375 C 0.03984 -0.09514 0.04192 -0.09629 0.04375 -0.09814 C 0.04596 -0.1 0.04765 -0.10277 0.04974 -0.10439 C 0.05559 -0.10856 0.06041 -0.10926 0.06653 -0.11064 C 0.1108 -0.10162 0.08372 -0.10902 0.10807 -0.10023 L 0.13203 -0.09166 C 0.13632 -0.09027 0.14492 -0.0875 0.14492 -0.08726 C 0.17695 -0.06481 0.16562 -0.07615 0.18072 -0.05995 C 0.18242 -0.05648 0.18359 -0.05254 0.18554 -0.0493 C 0.20156 -0.02083 0.18203 -0.06365 0.20442 -0.01759 C 0.20599 -0.01458 0.2069 -0.01064 0.20807 -0.00717 C 0.20911 -0.00416 0.21067 -0.00162 0.21171 0.00139 C 0.21367 0.00672 0.21757 0.01875 0.21875 0.02454 C 0.22057 0.03287 0.22187 0.04167 0.22356 0.05 C 0.23919 0.12547 0.23216 0.08102 0.23776 0.12408 C 0.23815 0.12686 0.2388 0.12963 0.23906 0.13241 C 0.23919 0.1382 0.23906 0.14375 0.23906 0.14954 L 0.24023 0.14514 " pathEditMode="relative" rAng="0" ptsTypes="AAAAAAAA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1644 L 0.00547 -0.01644 C 0.01159 -0.03033 0.01771 -0.04468 0.02409 -0.05811 C 0.02656 -0.0632 0.02917 -0.06783 0.0319 -0.072 C 0.04141 -0.08681 0.0319 -0.06713 0.04127 -0.08588 C 0.04401 -0.09144 0.04661 -0.097 0.04909 -0.10255 C 0.05026 -0.10533 0.05091 -0.10857 0.05221 -0.11088 C 0.05364 -0.11343 0.0556 -0.11413 0.0569 -0.11644 C 0.06107 -0.12385 0.06432 -0.13565 0.0694 -0.14144 C 0.07747 -0.15093 0.08594 -0.15903 0.0944 -0.16644 L 0.11315 -0.18311 C 0.11627 -0.18588 0.11914 -0.19051 0.12252 -0.19144 C 0.17252 -0.20764 0.10625 -0.1845 0.1569 -0.20811 C 0.16107 -0.21019 0.16536 -0.20996 0.1694 -0.21088 C 0.17213 -0.21181 0.17461 -0.21297 0.17721 -0.21366 C 0.18034 -0.21482 0.18359 -0.21551 0.18659 -0.21644 C 0.18932 -0.21737 0.1918 -0.21852 0.1944 -0.21922 C 0.20651 -0.22315 0.20026 -0.21991 0.20846 -0.22477 C 0.22461 -0.22385 0.24088 -0.22362 0.2569 -0.222 C 0.26328 -0.22153 0.26953 -0.21852 0.27565 -0.21644 C 0.29479 -0.21042 0.275 -0.21713 0.29596 -0.21088 C 0.2987 -0.21019 0.30117 -0.20903 0.30377 -0.20811 C 0.30534 -0.20625 0.30677 -0.20394 0.30846 -0.20255 C 0.31055 -0.20116 0.31289 -0.20186 0.31471 -0.19977 C 0.33112 -0.18334 0.3095 -0.19746 0.32409 -0.18866 C 0.32643 -0.18264 0.33138 -0.17269 0.3319 -0.16366 C 0.33229 -0.15926 0.3319 -0.1544 0.3319 -0.14977 L 0.3319 -0.14977 " pathEditMode="relative" ptsTypes="AAAAAAAAAAAAAAAAAAAAAAAAAA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509 L -0.00781 0.00509 C -0.01068 -0.00556 -0.01315 -0.01644 -0.01615 -0.02686 C -0.01836 -0.03403 -0.02122 -0.04051 -0.02331 -0.04792 C -0.03815 -0.10047 -0.01484 -0.02801 -0.0293 -0.06898 C -0.0349 -0.08519 -0.02747 -0.07014 -0.03646 -0.0882 C -0.0375 -0.09028 -0.03841 -0.09329 -0.03997 -0.09445 C -0.04453 -0.09769 -0.04948 -0.09861 -0.0543 -0.1007 C -0.06458 -0.09792 -0.075 -0.09561 -0.08516 -0.09236 C -0.09063 -0.09051 -0.09453 -0.0875 -0.09948 -0.0838 C -0.10781 -0.06898 -0.10638 -0.07269 -0.1138 -0.05417 C -0.11628 -0.04792 -0.11914 -0.04213 -0.12083 -0.03519 C -0.12917 -0.00209 -0.1319 0.0118 -0.13516 0.04097 C -0.13607 0.04861 -0.13672 0.05648 -0.1375 0.06435 C -0.1388 0.17152 -0.13867 0.13194 -0.13867 0.18287 L -0.13867 0.18287 " pathEditMode="relative" ptsTypes="AAAAAAAAAAAA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DAF8AB3-5A18-4E1F-9EBC-758F8B170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15" y="-52516"/>
            <a:ext cx="13625277" cy="7048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77B84-2892-45C0-B8DF-13FAD98A3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1" r="59123" b="-2931"/>
          <a:stretch/>
        </p:blipFill>
        <p:spPr>
          <a:xfrm>
            <a:off x="945300" y="3255962"/>
            <a:ext cx="3568643" cy="3255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0958CD-97DB-4611-AF8D-8A067E1F1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48" t="-1497" r="37708" b="49883"/>
          <a:stretch/>
        </p:blipFill>
        <p:spPr>
          <a:xfrm>
            <a:off x="7572009" y="3336925"/>
            <a:ext cx="2657842" cy="3174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E35139-935C-476B-8BC2-DB828E0165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2" b="48056" l="44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485" b="52523"/>
          <a:stretch/>
        </p:blipFill>
        <p:spPr>
          <a:xfrm>
            <a:off x="4887715" y="2728650"/>
            <a:ext cx="2416570" cy="2783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398997-2DE3-48BC-BCE8-8063443E5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2856" y="4006316"/>
            <a:ext cx="687164" cy="705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A8185D-B912-44BF-AB61-BBA270847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8651" y="3902051"/>
            <a:ext cx="687164" cy="7050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761F1C-8155-44B1-A0B7-BEB32AFD6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4731" y="4260758"/>
            <a:ext cx="687164" cy="7050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3653CC-8494-4313-BA12-1D1FAEC63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6395" y="3900527"/>
            <a:ext cx="687164" cy="7050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CD6EB0-F90B-4895-803C-7389378C4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1765" y="4242324"/>
            <a:ext cx="687164" cy="7050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AB49DE-7920-4E74-A95A-3507D74B06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4652" y="2728650"/>
            <a:ext cx="2414225" cy="27861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ADBF2E-CD52-4193-8167-C06CD4393F8E}"/>
              </a:ext>
            </a:extLst>
          </p:cNvPr>
          <p:cNvSpPr txBox="1"/>
          <p:nvPr/>
        </p:nvSpPr>
        <p:spPr>
          <a:xfrm>
            <a:off x="1042899" y="8432937"/>
            <a:ext cx="9906001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chemeClr val="accent4"/>
                </a:solidFill>
                <a:latin typeface="UTM Cookies" panose="02040603050506020204" pitchFamily="18" charset="0"/>
              </a:rPr>
              <a:t>TẠM BIỆT CÁC BẠN!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40F60-E9AF-49BE-92E7-39684F5E97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570" y="789126"/>
            <a:ext cx="990685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2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04 -0.02407 0.00195 -0.04838 0.00312 -0.07222 C 0.00351 -0.07894 0.00169 -0.09537 0.00468 -0.09167 C 0.00872 -0.08704 0.00677 -0.075 0.00781 -0.06667 C 0.00833 -0.05278 0.00859 -0.03889 0.00937 -0.025 C 0.00963 -0.02037 0.0112 -0.00648 0.01093 -0.01111 C 0.00794 -0.0588 0.00221 -0.11065 0.00312 -0.15833 C 0.00325 -0.16134 0.00625 -0.15648 0.00781 -0.15556 C 0.00885 -0.13241 0.01093 -0.10949 0.01093 -0.08611 C 0.01093 -0.08218 0.00872 -0.0713 0.00781 -0.075 C 0.00403 -0.09074 0.00364 -0.10833 0.00156 -0.125 C 0.00052 -0.10556 0.0056 -0.08171 -0.00157 -0.06667 C -0.00651 -0.05648 -0.0056 -0.09282 -0.00782 -0.10556 C -0.00977 -0.1169 -0.01198 -0.12778 -0.01407 -0.13889 C -0.03607 -0.0213 -0.01393 -0.15949 -0.02188 -0.03333 C -0.02253 -0.02315 -0.025 -0.07431 -0.025 -0.06389 C -0.025 -0.05185 -0.01966 -0.03935 -0.02188 -0.02778 C -0.02357 -0.01875 -0.025 -0.0463 -0.02657 -0.05556 C -0.02696 -0.05856 -0.02552 -0.05 -0.025 -0.04722 C -0.02448 -0.03796 -0.01875 -0.01551 -0.02344 -0.01944 C -0.02943 -0.025 -0.02474 -0.04907 -0.03125 -0.05278 C -0.03282 -0.05394 -0.03268 -0.01296 -0.03268 -0.02778 L -0.03268 -0.02778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1.875E-6 0.00023 C 0.00104 -0.02408 0.00195 -0.04838 0.00312 -0.07223 C 0.00351 -0.07894 0.00169 -0.09537 0.00469 -0.09167 C 0.00872 -0.08704 0.00677 -0.075 0.00781 -0.06667 C 0.00833 -0.05278 0.00859 -0.03889 0.00937 -0.025 C 0.00963 -0.02037 0.0112 -0.00649 0.01094 -0.01112 C 0.00794 -0.0588 0.00221 -0.11065 0.00312 -0.15834 C 0.00325 -0.16135 0.00625 -0.15649 0.00781 -0.15556 C 0.00885 -0.13241 0.01094 -0.1095 0.01094 -0.08612 C 0.01094 -0.08218 0.00872 -0.0713 0.00781 -0.075 C 0.00403 -0.09075 0.00364 -0.10834 0.00156 -0.125 C 0.00052 -0.10556 0.0056 -0.08172 -0.00156 -0.06667 C -0.00651 -0.05649 -0.0056 -0.09283 -0.00781 -0.10556 C -0.00977 -0.1169 -0.01198 -0.12778 -0.01406 -0.13889 C -0.03607 -0.0213 -0.01393 -0.1595 -0.02188 -0.03334 C -0.02253 -0.02315 -0.025 -0.07431 -0.025 -0.06389 C -0.025 -0.05186 -0.01966 -0.03936 -0.02188 -0.02778 C -0.02357 -0.01875 -0.025 -0.0463 -0.02656 -0.05556 C -0.02695 -0.05857 -0.02552 -0.05 -0.025 -0.04723 C -0.02448 -0.03797 -0.01875 -0.01551 -0.02344 -0.01945 C -0.02943 -0.025 -0.02474 -0.04908 -0.03125 -0.05278 C -0.03281 -0.05394 -0.03268 -0.01297 -0.03268 -0.02778 L -0.03268 -0.02755 " pathEditMode="relative" rAng="0" ptsTypes="AAAAAAAAAAAAAAAAAAA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8EA1C-86C6-9736-BC28-D271B138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496" y="543940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165</Words>
  <Application>Microsoft Office PowerPoint</Application>
  <PresentationFormat>Widescreen</PresentationFormat>
  <Paragraphs>42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LNTH-LuoLuoNotangYuanTi 1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2023-11-07T12:36:51Z</dcterms:created>
  <dcterms:modified xsi:type="dcterms:W3CDTF">2025-03-25T11:23:03Z</dcterms:modified>
</cp:coreProperties>
</file>