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6" r:id="rId4"/>
    <p:sldMasterId id="2147483718" r:id="rId5"/>
  </p:sldMasterIdLst>
  <p:notesMasterIdLst>
    <p:notesMasterId r:id="rId28"/>
  </p:notesMasterIdLst>
  <p:sldIdLst>
    <p:sldId id="823" r:id="rId6"/>
    <p:sldId id="2632" r:id="rId7"/>
    <p:sldId id="863" r:id="rId8"/>
    <p:sldId id="826" r:id="rId9"/>
    <p:sldId id="828" r:id="rId10"/>
    <p:sldId id="829" r:id="rId11"/>
    <p:sldId id="868" r:id="rId12"/>
    <p:sldId id="2633" r:id="rId13"/>
    <p:sldId id="4411" r:id="rId14"/>
    <p:sldId id="836" r:id="rId15"/>
    <p:sldId id="4412" r:id="rId16"/>
    <p:sldId id="4413" r:id="rId17"/>
    <p:sldId id="837" r:id="rId18"/>
    <p:sldId id="2666" r:id="rId19"/>
    <p:sldId id="838" r:id="rId20"/>
    <p:sldId id="2642" r:id="rId21"/>
    <p:sldId id="2641" r:id="rId22"/>
    <p:sldId id="2667" r:id="rId23"/>
    <p:sldId id="2669" r:id="rId24"/>
    <p:sldId id="2668" r:id="rId25"/>
    <p:sldId id="860" r:id="rId26"/>
    <p:sldId id="441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842" autoAdjust="0"/>
  </p:normalViewPr>
  <p:slideViewPr>
    <p:cSldViewPr snapToGrid="0">
      <p:cViewPr varScale="1">
        <p:scale>
          <a:sx n="78" d="100"/>
          <a:sy n="78" d="100"/>
        </p:scale>
        <p:origin x="80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4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71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421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5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2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63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97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30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8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95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5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F0B00-3067-48DF-B643-E72335EE6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301D0D-9B9C-404A-AFF4-A383F40F4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AAD009-7F8D-407A-B9B9-90DD0A4CB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C8519-F3B9-4F99-BDF3-3C574403B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BB3F0F-6821-42AA-85BA-B6767794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660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9575C-7C72-40F3-B52C-4D9FF5B2E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1888AF-A729-46A1-9839-2645CA7E8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F7FB6-D70A-41EF-BB06-8448617E4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03461-2006-4326-940A-9BFD51649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782DE-5D87-4752-A47F-324186242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52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F87E1-147C-4A7D-A220-7AB05F523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0ABA-AA5C-47C0-A5DC-5D2FE8DA1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7B892-F24B-445A-B829-FB6DAE1E1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BE965-618B-40D5-BE87-3E08ABE90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223FCA-DF6B-40FA-8835-8A2B45F36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45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98DE3-B2F7-47CE-B22E-AC6539549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DEE94F-4CF6-413D-B0EA-708D7B015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E2B77-03F1-4572-9AEB-E1B3EBE355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C6075-63B1-4A4C-AF60-9E790CDAC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40913A-50AB-45B4-B1D3-C9280E21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2A6F1C-8E39-4710-A373-D55E31188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38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71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50202-AF3C-435D-B081-B0BEE7467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1AF7E9-1CD6-457E-AE18-9E159F03E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778C35-AECD-4096-BB99-D47167E7C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1E8193-1AA0-4150-90B7-BF79EDF71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3D236E-D71C-4081-BA1A-DCD29B2781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CDD53-EAD1-4596-8311-A1DF9336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06316E-2198-4E26-85F8-657F8ACE3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5BB8B8-347A-4EDC-95F3-521DD0FCB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4730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25712-CB61-4DDE-B3B4-999C5486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3015F1-2FEF-4B8B-BF51-B95E7517F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60FB28-E074-42D5-B371-1F8E6D6EA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9CB7B7-7DD7-4B1C-9FD2-F6A7370C7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80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2DBC11-0A61-4158-B580-4575C0865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C590C5-34A9-4416-BDF4-65A61A33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61B17-F65D-4863-A529-46FA88642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081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C7839-ED62-4BD5-BA85-28FBBE955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3DCC5-F297-482C-BB8C-CB470B776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4F861-F5FA-4998-A21F-B93DB0BA26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BC6EB5-6882-49D3-817F-AC85A5E9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2E9E31-1762-4D41-B501-7B95C7C7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A570FB-ED51-4E82-885B-333D58C31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9865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8095E-104D-408D-B361-03A89FB4C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C23AC-A768-49BC-B0E6-6E4E7CCA7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40800-A615-4457-8EBA-D9560E698A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0239C-BE40-4515-9180-A81E3A44A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B9C5EF-C768-401D-90FC-0280DF97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7CC3B-7C4A-4C07-AC45-A01BD60A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305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871AD-9549-4037-8BE3-E3899EB0F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37F8CF-4E89-4EE1-B363-B07B47EA4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4CC93-27D7-4A19-9043-066A6A431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A64A-620C-448C-AA7D-81C73774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3AD9C-00E1-442F-B4F9-F6F35492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713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AE3E36-2A46-43D2-B5FF-7B6E81F1D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957581-0075-4578-BDAF-1CBA29EE1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FEB02-E186-4750-AE64-EEB1E1EA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7463F-6DBE-4A14-9725-8F507DF74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B41FA-38C2-49D5-A7D1-245A9B47E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35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0837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732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89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40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4964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69038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0471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657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674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654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813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55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9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79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2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121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03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19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87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453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3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37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666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3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9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4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6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89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77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75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88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7FB95C3-3069-8F7C-CF35-2D1D2CF9509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5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D35E4F8-3E41-A54E-AAFA-B3CBFC358D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8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3CD3AAC-C2BE-43F9-97BD-F33D0CC203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10D69-2BD9-4B33-B2C8-F6AA33F67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050DE-3FD8-4B75-BD4A-6ECDD1FFA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2A72A-B650-45F4-8847-26AAA0AA8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7A5F4-4CFE-4580-B6D2-016DAF938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183F7-5C23-4FC0-9F24-5D6FDCCAC2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685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4803ED-D011-4DE4-8638-65BD3AFC17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731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4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0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26.GIF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19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26.GIF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image" Target="../media/image1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4" Type="http://schemas.openxmlformats.org/officeDocument/2006/relationships/image" Target="../media/image58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8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6.jpeg"/><Relationship Id="rId18" Type="http://schemas.openxmlformats.org/officeDocument/2006/relationships/image" Target="../media/image20.png"/><Relationship Id="rId3" Type="http://schemas.microsoft.com/office/2007/relationships/media" Target="../media/media2.mp3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15.jpeg"/><Relationship Id="rId17" Type="http://schemas.openxmlformats.org/officeDocument/2006/relationships/slide" Target="slide3.xml"/><Relationship Id="rId2" Type="http://schemas.microsoft.com/office/2007/relationships/media" Target="../media/media1.mp3"/><Relationship Id="rId16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openxmlformats.org/officeDocument/2006/relationships/audio" Target="../media/media3.m4a"/><Relationship Id="rId11" Type="http://schemas.openxmlformats.org/officeDocument/2006/relationships/image" Target="../media/image14.png"/><Relationship Id="rId5" Type="http://schemas.microsoft.com/office/2007/relationships/media" Target="../media/media3.m4a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7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58.png"/><Relationship Id="rId9" Type="http://schemas.openxmlformats.org/officeDocument/2006/relationships/image" Target="../media/image9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4.wdp"/><Relationship Id="rId11" Type="http://schemas.openxmlformats.org/officeDocument/2006/relationships/image" Target="../media/image90.png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openxmlformats.org/officeDocument/2006/relationships/image" Target="../media/image8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slide" Target="slide7.xml"/><Relationship Id="rId5" Type="http://schemas.openxmlformats.org/officeDocument/2006/relationships/image" Target="../media/image21.png"/><Relationship Id="rId10" Type="http://schemas.openxmlformats.org/officeDocument/2006/relationships/slide" Target="slide6.xml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6.GIF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2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audio" Target="../media/audio4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2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microsoft.com/office/2007/relationships/hdphoto" Target="../media/hdphoto7.wdp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slide" Target="slide3.xml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1.png"/><Relationship Id="rId12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audio5.wav"/><Relationship Id="rId11" Type="http://schemas.openxmlformats.org/officeDocument/2006/relationships/slide" Target="slide7.xml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60140-68DD-B42B-7382-9AB4852178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phân số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ân phân số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7B1D26-C12E-8D5C-FD3C-157DDD95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>
            <a:extLst>
              <a:ext uri="{FF2B5EF4-FFF2-40B4-BE49-F238E27FC236}">
                <a16:creationId xmlns:a16="http://schemas.microsoft.com/office/drawing/2014/main" id="{6BC3D8CA-5C13-23CD-9FE7-FD50D91DCF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EA97905A-68B6-D17A-D55A-E50FE2B8F0F8}"/>
              </a:ext>
            </a:extLst>
          </p:cNvPr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2E9E652F-B292-AAA6-DCF0-AD02944025ED}"/>
              </a:ext>
            </a:extLst>
          </p:cNvPr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C41D01E-23A7-F4D8-2E9C-5513F5C8F8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>
                <a:blip r:embed="rId5"/>
                <a:stretch>
                  <a:fillRect t="-6731" b="-769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C0C2-9FE2-AAC0-4695-19DF03C4ECFF}"/>
              </a:ext>
            </a:extLst>
          </p:cNvPr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3" name="Table 17">
            <a:extLst>
              <a:ext uri="{FF2B5EF4-FFF2-40B4-BE49-F238E27FC236}">
                <a16:creationId xmlns:a16="http://schemas.microsoft.com/office/drawing/2014/main" id="{6D723B91-67BB-FB46-DB2A-496AB2750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370410"/>
              </p:ext>
            </p:extLst>
          </p:nvPr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  <a:gridCol w="1327683">
                  <a:extLst>
                    <a:ext uri="{9D8B030D-6E8A-4147-A177-3AD203B41FA5}">
                      <a16:colId xmlns:a16="http://schemas.microsoft.com/office/drawing/2014/main" val="2335381791"/>
                    </a:ext>
                  </a:extLst>
                </a:gridCol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64277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866499"/>
                  </a:ext>
                </a:extLst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2973024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12B66281-0A85-50C3-9FD8-B70636AF27F7}"/>
              </a:ext>
            </a:extLst>
          </p:cNvPr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F63AFE47-161F-37B3-824E-913E70D9B54E}"/>
                </a:ext>
              </a:extLst>
            </p:cNvPr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1C6B2A-AFB5-727A-D38F-8EC5DA7D0D71}"/>
                </a:ext>
              </a:extLst>
            </p:cNvPr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B8C6C7-27F3-DC75-E70F-C0D62E50FF73}"/>
              </a:ext>
            </a:extLst>
          </p:cNvPr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FE1FFACD-8909-6866-5EFB-C0350B8866A6}"/>
                </a:ext>
              </a:extLst>
            </p:cNvPr>
            <p:cNvCxnSpPr>
              <a:cxnSpLocks/>
            </p:cNvCxnSpPr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8C7BB4F-4C3D-A84D-70E3-0700D1CA047C}"/>
                </a:ext>
              </a:extLst>
            </p:cNvPr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6A0E4B-8F1D-3BFA-F637-1134C579F6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>
                <a:blip r:embed="rId3"/>
                <a:stretch>
                  <a:fillRect l="-2446" t="-1992" r="-2717" b="-13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>
            <a:extLst>
              <a:ext uri="{FF2B5EF4-FFF2-40B4-BE49-F238E27FC236}">
                <a16:creationId xmlns:a16="http://schemas.microsoft.com/office/drawing/2014/main" id="{028AAD7B-6282-522C-C629-31C5D6C350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401683"/>
              </p:ext>
            </p:extLst>
          </p:nvPr>
        </p:nvGraphicFramePr>
        <p:xfrm>
          <a:off x="6400800" y="1415845"/>
          <a:ext cx="2664542" cy="24988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>
                  <a:extLst>
                    <a:ext uri="{9D8B030D-6E8A-4147-A177-3AD203B41FA5}">
                      <a16:colId xmlns:a16="http://schemas.microsoft.com/office/drawing/2014/main" val="1870339585"/>
                    </a:ext>
                  </a:extLst>
                </a:gridCol>
                <a:gridCol w="1332271">
                  <a:extLst>
                    <a:ext uri="{9D8B030D-6E8A-4147-A177-3AD203B41FA5}">
                      <a16:colId xmlns:a16="http://schemas.microsoft.com/office/drawing/2014/main" val="17031474"/>
                    </a:ext>
                  </a:extLst>
                </a:gridCol>
              </a:tblGrid>
              <a:tr h="62472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933919"/>
                  </a:ext>
                </a:extLst>
              </a:tr>
              <a:tr h="62472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944920"/>
                  </a:ext>
                </a:extLst>
              </a:tr>
              <a:tr h="62472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044315"/>
                  </a:ext>
                </a:extLst>
              </a:tr>
              <a:tr h="62472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5601588"/>
                  </a:ext>
                </a:extLst>
              </a:tr>
            </a:tbl>
          </a:graphicData>
        </a:graphic>
      </p:graphicFrame>
      <p:grpSp>
        <p:nvGrpSpPr>
          <p:cNvPr id="30" name="Group 29">
            <a:extLst>
              <a:ext uri="{FF2B5EF4-FFF2-40B4-BE49-F238E27FC236}">
                <a16:creationId xmlns:a16="http://schemas.microsoft.com/office/drawing/2014/main" id="{F3020A25-B984-3DA4-589B-C10857DC96DF}"/>
              </a:ext>
            </a:extLst>
          </p:cNvPr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>
              <a:extLst>
                <a:ext uri="{FF2B5EF4-FFF2-40B4-BE49-F238E27FC236}">
                  <a16:creationId xmlns:a16="http://schemas.microsoft.com/office/drawing/2014/main" id="{C7A70B53-AB36-785C-792B-FDB725C78310}"/>
                </a:ext>
              </a:extLst>
            </p:cNvPr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09FE492-1061-014F-FE0B-0E1FD27D48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>
                  <a:blip r:embed="rId4"/>
                  <a:stretch>
                    <a:fillRect b="-65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640127-DDCB-1194-0D85-20C57BEF760B}"/>
              </a:ext>
            </a:extLst>
          </p:cNvPr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>
              <a:extLst>
                <a:ext uri="{FF2B5EF4-FFF2-40B4-BE49-F238E27FC236}">
                  <a16:creationId xmlns:a16="http://schemas.microsoft.com/office/drawing/2014/main" id="{20501CFB-29DA-6CA4-BA40-8C119A8EE356}"/>
                </a:ext>
              </a:extLst>
            </p:cNvPr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636D6800-04A5-6F6F-786A-3780692AC5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EFF93E3-23D9-5DF4-CADE-36A4A60C48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D330531-231E-C8EC-B690-5395F1FBC947}"/>
              </a:ext>
            </a:extLst>
          </p:cNvPr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06B52E6-A9A1-5E66-FDFA-310C5CF7A78E}"/>
              </a:ext>
            </a:extLst>
          </p:cNvPr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7B8B18-D423-FBCD-029E-1E7CB5A7FD71}"/>
              </a:ext>
            </a:extLst>
          </p:cNvPr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8D7E9B0-509D-9F64-C4D5-A7580DEFCEB8}"/>
              </a:ext>
            </a:extLst>
          </p:cNvPr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4109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ABED8A-A9EF-A412-971C-95596CC26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>
                <a:blip r:embed="rId3"/>
                <a:stretch>
                  <a:fillRect l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6871F5D-EC9F-3977-8365-608D011BBC4B}"/>
              </a:ext>
            </a:extLst>
          </p:cNvPr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766E2B0A-14DC-CD06-B77B-0C889087A307}"/>
                </a:ext>
              </a:extLst>
            </p:cNvPr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109C906-070F-E343-4B02-82C143F126A3}"/>
                </a:ext>
              </a:extLst>
            </p:cNvPr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B41AAC2-5F44-5404-B42F-B9377C15ACDF}"/>
                </a:ext>
              </a:extLst>
            </p:cNvPr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AC815BF-7E1D-7C61-6727-1052E1E75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>
                <a:blip r:embed="rId4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CC077E4-147D-6E8B-6263-48E65202D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C909B9-D557-2B96-0D51-33680FA5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7D3987B8-3743-B656-FED4-35249E2AFCBB}"/>
              </a:ext>
            </a:extLst>
          </p:cNvPr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DFFE31-9DA6-617B-D421-7F0D871AAD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>
                <a:blip r:embed="rId7"/>
                <a:stretch>
                  <a:fillRect t="-6838" b="-17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38C2351-25EF-845A-3C2F-D1340711FF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834CF7-B1E9-F702-C7A8-7402BEC2FD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>
                <a:blip r:embed="rId9"/>
                <a:stretch>
                  <a:fillRect r="-5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09219A2-D9D4-084D-8447-8EAB06271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BA89D4E-1442-A468-F1CD-CA02C9E3C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31C5D0-52F8-2327-C915-3F18842A3B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>
                <a:blip r:embed="rId5"/>
                <a:stretch>
                  <a:fillRect l="-7156" b="-11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>
                <a:blip r:embed="rId6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>
                <a:blip r:embed="rId7"/>
                <a:stretch>
                  <a:fillRect l="-7143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63D9D80-F627-6C3C-59BB-7C27BD4079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CC108E4-A466-2BFB-E7A2-456F39ECC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>
                <a:blip r:embed="rId9"/>
                <a:stretch>
                  <a:fillRect r="-34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8531E74-8D7E-3925-659A-4F50EDA29F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455D1-8749-CB5A-2AA1-514613A81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8B24B8-85B9-D348-D5F6-870EC0BE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8C39F97-4FA5-A864-1D0F-6C5671DDF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>
                <a:blip r:embed="rId13"/>
                <a:stretch>
                  <a:fillRect r="-678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9AB5E4-80A9-E553-0997-4C22B405B6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B0F73BB-B910-6571-AF1F-6DE3D07E9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8C8D2D0-4D04-7317-8B20-038AD7F48F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F7E9C7D-09BC-6A07-A757-A0237C3727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3B2A3E-19D4-D5C0-43DE-AA7F1E242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40F5879-3AB0-873F-517C-CDD9607B6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>
                <a:blip r:embed="rId18"/>
                <a:stretch>
                  <a:fillRect r="-35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3AB0CB5-66E5-FEFB-5603-80EE1FD0C5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645BA15-700A-9AE8-63D3-7FE52F188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B2197F9-D57E-E88B-C382-871909FE5A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>
                <a:blip r:embed="rId5"/>
                <a:stretch>
                  <a:fillRect l="-7156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7E48A-3771-E58B-5916-EA93EE91E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>
                <a:blip r:embed="rId6"/>
                <a:stretch>
                  <a:fillRect l="-7143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0C358B-126B-289E-206E-789C19D4E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>
                <a:blip r:embed="rId7"/>
                <a:stretch>
                  <a:fillRect l="-7143" b="-71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6CED2D9-A852-466F-C02E-A8703A9565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>
                <a:blip r:embed="rId8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/>
              <p:nvPr/>
            </p:nvSpPr>
            <p:spPr>
              <a:xfrm>
                <a:off x="857250" y="45053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7B7E8C-F518-FF20-B10E-E2EC160E1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4505325"/>
                <a:ext cx="3409950" cy="1067152"/>
              </a:xfrm>
              <a:prstGeom prst="rect">
                <a:avLst/>
              </a:prstGeom>
              <a:blipFill>
                <a:blip r:embed="rId9"/>
                <a:stretch>
                  <a:fillRect l="-7335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F19A2FD-4DBE-D28B-57B4-072EE58A9D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>
                <a:blip r:embed="rId10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7AE0DDEA-D455-75D0-8F71-96A7FF3B65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>
                <a:blip r:embed="rId11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608062-7A8F-4FEA-55A0-BB32FD464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>
                <a:blip r:embed="rId12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69362BA-B14E-DC31-A711-E07EE7E1B8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>
                <a:blip r:embed="rId13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DC27249-A639-7179-5F85-91AE97D788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>
                <a:blip r:embed="rId14"/>
                <a:stretch>
                  <a:fillRect l="-7335" b="-7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EBF6390-6F6C-F39B-61D6-4DDBF2110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>
                <a:blip r:embed="rId15"/>
                <a:stretch>
                  <a:fillRect l="-7143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AACFA74-69F7-AB0B-21B8-FCEF8A04F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>
                <a:blip r:embed="rId16"/>
                <a:stretch>
                  <a:fillRect l="-7143" b="-12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4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519EE5-B6AE-1BBF-2757-388FEF24E2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4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  <p:pic>
        <p:nvPicPr>
          <p:cNvPr id="2" name="Đoạn 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07047" y="5749917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2439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5C10A4-55C4-36FF-B9BE-91DF989F13E8}"/>
              </a:ext>
            </a:extLst>
          </p:cNvPr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DD223B-3101-707E-BD54-208918C9D529}"/>
                </a:ext>
              </a:extLst>
            </p:cNvPr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D6EA9-0BA2-A3B5-A1C4-F2C48E46CB4A}"/>
                </a:ext>
              </a:extLst>
            </p:cNvPr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26016F0-3792-4C10-FCF6-7AD5EF842D91}"/>
                </a:ext>
              </a:extLst>
            </p:cNvPr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179D00A-7EF4-66C1-FABF-94C884DCB68E}"/>
                </a:ext>
              </a:extLst>
            </p:cNvPr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75404-4964-97A4-FB84-F7EC71647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A514785E-7871-803A-0F78-44A8E6BFD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FA67F8F6-740F-515F-0CA4-0F2BCE63CE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8D622739-9A3C-E005-B1B5-72C1A07CC8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solidFill>
                  <a:schemeClr val="accent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85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8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9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10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2" name="Rounded Rectangle 1">
            <a:hlinkClick r:id="rId11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>
                <a:blip r:embed="rId8"/>
                <a:stretch>
                  <a:fillRect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11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" name="Đoạ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653" y="4967820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703673" y="583183"/>
            <a:ext cx="678423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C1ECE-0133-8CA3-D50B-3D38B13B69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962" y="2858102"/>
            <a:ext cx="10315326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C9544-16E2-72EF-B16F-8A3CD8A12A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3043" y="499816"/>
            <a:ext cx="5840474" cy="12863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4E0C20-76FE-FD2C-CE23-A86A39DF6397}"/>
              </a:ext>
            </a:extLst>
          </p:cNvPr>
          <p:cNvSpPr txBox="1"/>
          <p:nvPr/>
        </p:nvSpPr>
        <p:spPr>
          <a:xfrm>
            <a:off x="873760" y="2021840"/>
            <a:ext cx="1032256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hiện được phép nhân phân số bao gồm: nhân phân số với phân số, nhân phân số với số tự nhiên và nhân số tự nhiên với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 biết được tính chất giao hoán, tính chất kết hợp của phép nhân phân số, nhân tổng hai phân số với một phân số.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2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được một số bài toán thực tế liên quan đến phép nhân phân số.</a:t>
            </a:r>
          </a:p>
        </p:txBody>
      </p:sp>
    </p:spTree>
    <p:extLst>
      <p:ext uri="{BB962C8B-B14F-4D97-AF65-F5344CB8AC3E}">
        <p14:creationId xmlns:p14="http://schemas.microsoft.com/office/powerpoint/2010/main" val="55531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435</Words>
  <Application>Microsoft Office PowerPoint</Application>
  <PresentationFormat>Widescreen</PresentationFormat>
  <Paragraphs>108</Paragraphs>
  <Slides>22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Arial</vt:lpstr>
      <vt:lpstr>Calibri</vt:lpstr>
      <vt:lpstr>Calibri Light</vt:lpstr>
      <vt:lpstr>Cambria</vt:lpstr>
      <vt:lpstr>Cambria Math</vt:lpstr>
      <vt:lpstr>等线</vt:lpstr>
      <vt:lpstr>等线 Light</vt:lpstr>
      <vt:lpstr>DFPOP1-W9</vt:lpstr>
      <vt:lpstr>SVN-Cookies</vt:lpstr>
      <vt:lpstr>Times New Roman</vt:lpstr>
      <vt:lpstr>UTM Avo</vt:lpstr>
      <vt:lpstr>杨任东竹石体-Medium</vt:lpstr>
      <vt:lpstr>Office 主题​​</vt:lpstr>
      <vt:lpstr>6_Office Theme</vt:lpstr>
      <vt:lpstr>Custom Design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43</cp:revision>
  <dcterms:created xsi:type="dcterms:W3CDTF">2023-12-27T11:55:47Z</dcterms:created>
  <dcterms:modified xsi:type="dcterms:W3CDTF">2025-04-16T09:45:33Z</dcterms:modified>
</cp:coreProperties>
</file>