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4"/>
  </p:notesMasterIdLst>
  <p:sldIdLst>
    <p:sldId id="317" r:id="rId3"/>
    <p:sldId id="431" r:id="rId4"/>
    <p:sldId id="325" r:id="rId5"/>
    <p:sldId id="318" r:id="rId6"/>
    <p:sldId id="425" r:id="rId7"/>
    <p:sldId id="435" r:id="rId8"/>
    <p:sldId id="274" r:id="rId9"/>
    <p:sldId id="436" r:id="rId10"/>
    <p:sldId id="437" r:id="rId11"/>
    <p:sldId id="438" r:id="rId12"/>
    <p:sldId id="4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FEAAD-ADAC-470F-80F0-0EAAB81BC2E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77D92-1865-499E-834E-1B7808430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13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8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2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9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635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902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1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22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50F40-DB3E-4DC4-95ED-4CBE898A09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5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6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3" y="3117336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4" y="3188285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3" y="-177930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5" y="2225935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4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9" y="5923792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2" y="6259683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5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4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4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9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2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3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3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9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50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2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4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5" y="1111984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49" y="1653317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2" y="5477401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2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7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37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5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71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2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0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4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2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8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8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4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85A5CDF-E0F2-FD46-68F8-D9117CDC96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43" y="171057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37D8255D-2552-4E8B-BBE4-237698EA65C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19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70" y="1130839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215" y="1150376"/>
            <a:ext cx="5600812" cy="1614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8" y="3114800"/>
            <a:ext cx="3511064" cy="3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BA90BD-A156-49FE-B905-C2E222FE7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115" name="Google Shape;115;p4"/>
          <p:cNvSpPr/>
          <p:nvPr/>
        </p:nvSpPr>
        <p:spPr>
          <a:xfrm>
            <a:off x="397533" y="429085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592A6-5E90-6279-860D-7C92DC9DFFA7}"/>
              </a:ext>
            </a:extLst>
          </p:cNvPr>
          <p:cNvSpPr txBox="1"/>
          <p:nvPr/>
        </p:nvSpPr>
        <p:spPr>
          <a:xfrm>
            <a:off x="914400" y="742950"/>
            <a:ext cx="102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F0152-736C-DAB0-7AFB-8A1D46A24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87" y="1490662"/>
            <a:ext cx="6962775" cy="45434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689C8C-5734-3801-50B8-059FD863B09A}"/>
              </a:ext>
            </a:extLst>
          </p:cNvPr>
          <p:cNvSpPr/>
          <p:nvPr/>
        </p:nvSpPr>
        <p:spPr>
          <a:xfrm>
            <a:off x="1028701" y="2238375"/>
            <a:ext cx="1733550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98CDF2-B32E-BF2C-8145-C707A5B17FCE}"/>
              </a:ext>
            </a:extLst>
          </p:cNvPr>
          <p:cNvSpPr/>
          <p:nvPr/>
        </p:nvSpPr>
        <p:spPr>
          <a:xfrm>
            <a:off x="5276851" y="3076575"/>
            <a:ext cx="1733550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C1D287-A2B3-4305-3A04-28346F7682CC}"/>
              </a:ext>
            </a:extLst>
          </p:cNvPr>
          <p:cNvSpPr/>
          <p:nvPr/>
        </p:nvSpPr>
        <p:spPr>
          <a:xfrm>
            <a:off x="9496425" y="2286000"/>
            <a:ext cx="1790699" cy="971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00B1E1-4159-E09B-894E-21167C71F067}"/>
              </a:ext>
            </a:extLst>
          </p:cNvPr>
          <p:cNvSpPr/>
          <p:nvPr/>
        </p:nvSpPr>
        <p:spPr>
          <a:xfrm>
            <a:off x="1066800" y="4610100"/>
            <a:ext cx="2581274" cy="1628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Chuyến du ngoạn trên thuyền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035617-9E14-B34D-AD34-74ADC756B7C9}"/>
              </a:ext>
            </a:extLst>
          </p:cNvPr>
          <p:cNvSpPr/>
          <p:nvPr/>
        </p:nvSpPr>
        <p:spPr>
          <a:xfrm>
            <a:off x="8391525" y="4924425"/>
            <a:ext cx="2286000" cy="93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luyến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2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5" y="579918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1"/>
            <a:ext cx="13046571" cy="3810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2" y="2805741"/>
            <a:ext cx="2147183" cy="25995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7" y="2786725"/>
            <a:ext cx="4702628" cy="4542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8" y="238365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9" y="2187926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5" y="345445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9" y="1544991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70" y="2509445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7C9D6B-7582-4AD5-474B-309EE5CFA3EA}"/>
              </a:ext>
            </a:extLst>
          </p:cNvPr>
          <p:cNvSpPr txBox="1"/>
          <p:nvPr/>
        </p:nvSpPr>
        <p:spPr>
          <a:xfrm>
            <a:off x="1307101" y="1308698"/>
            <a:ext cx="9883843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 GIÁO VÀ 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SINH!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ề qu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C11A68-D8A2-B758-66A2-FC8D1FBE7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0" y="-185643"/>
            <a:ext cx="3810330" cy="2219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D4DF8-F20A-94AE-8F61-D5C2FC69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842" y="1558959"/>
            <a:ext cx="72609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C364BE5E-E157-F2EB-E3DA-D06F25C4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250" y="923693"/>
            <a:ext cx="9420225" cy="5934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773E9-BBCF-BC88-88AC-54ADDE20F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790" y="1806229"/>
            <a:ext cx="5145470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1364" y="356659"/>
            <a:ext cx="11749273" cy="6144683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E4C05-4298-A75F-C4EE-9DB2175DF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673" y="93656"/>
            <a:ext cx="5614903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6E003-E2DC-6E96-C0EB-EC02EB534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1662112"/>
            <a:ext cx="6991350" cy="442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38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C364BE5E-E157-F2EB-E3DA-D06F25C4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250" y="923693"/>
            <a:ext cx="9420225" cy="59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323AE-D8F9-3B4B-DB03-792B004F8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817" y="2003979"/>
            <a:ext cx="769991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BA90BD-A156-49FE-B905-C2E222FE7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115" name="Google Shape;115;p4"/>
          <p:cNvSpPr/>
          <p:nvPr/>
        </p:nvSpPr>
        <p:spPr>
          <a:xfrm>
            <a:off x="397533" y="429085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D434CB52-3B0B-C036-E9B2-2EAD71990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91075" y="314706"/>
            <a:ext cx="4801463" cy="3308645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3BB395A-685A-EA82-3A00-2CCE3E515C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6994" y="3494665"/>
            <a:ext cx="2703569" cy="2352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17ABD3-87D1-7D9B-DFDD-0463292347A0}"/>
              </a:ext>
            </a:extLst>
          </p:cNvPr>
          <p:cNvSpPr txBox="1"/>
          <p:nvPr/>
        </p:nvSpPr>
        <p:spPr>
          <a:xfrm>
            <a:off x="8411231" y="1291919"/>
            <a:ext cx="3019206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175D47-9070-580D-F09A-3BD25E18AC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95564"/>
            <a:ext cx="7506998" cy="5396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712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BA90BD-A156-49FE-B905-C2E222FE7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5B9D5-DBA8-F95F-8BD8-96EBC9222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" y="0"/>
            <a:ext cx="12121572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516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C364BE5E-E157-F2EB-E3DA-D06F25C4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250" y="923693"/>
            <a:ext cx="9420225" cy="5934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39A07-5434-9537-B8EF-BE223EEB71C6}"/>
              </a:ext>
            </a:extLst>
          </p:cNvPr>
          <p:cNvSpPr txBox="1"/>
          <p:nvPr/>
        </p:nvSpPr>
        <p:spPr>
          <a:xfrm>
            <a:off x="2391698" y="1902322"/>
            <a:ext cx="7804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ĐẶT TÊN CHO TỪNG TRANH</a:t>
            </a:r>
          </a:p>
        </p:txBody>
      </p:sp>
    </p:spTree>
    <p:extLst>
      <p:ext uri="{BB962C8B-B14F-4D97-AF65-F5344CB8AC3E}">
        <p14:creationId xmlns:p14="http://schemas.microsoft.com/office/powerpoint/2010/main" val="22134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101</Words>
  <Application>Microsoft Office PowerPoint</Application>
  <PresentationFormat>Widescreen</PresentationFormat>
  <Paragraphs>16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Cambria</vt:lpstr>
      <vt:lpstr>等线</vt:lpstr>
      <vt:lpstr>等线 Light</vt:lpstr>
      <vt:lpstr>inpin heiti</vt:lpstr>
      <vt:lpstr>Times New Roman</vt:lpstr>
      <vt:lpstr>UTM Cookies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2024-01-04T09:38:02Z</dcterms:created>
  <dcterms:modified xsi:type="dcterms:W3CDTF">2025-04-21T09:20:39Z</dcterms:modified>
</cp:coreProperties>
</file>