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90" r:id="rId2"/>
  </p:sldMasterIdLst>
  <p:notesMasterIdLst>
    <p:notesMasterId r:id="rId7"/>
  </p:notesMasterIdLst>
  <p:sldIdLst>
    <p:sldId id="258" r:id="rId3"/>
    <p:sldId id="261" r:id="rId4"/>
    <p:sldId id="257" r:id="rId5"/>
    <p:sldId id="43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934CB-51FE-4E27-B39B-29312342217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724F0-6B53-41EF-BD4B-4399EF598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62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Hướ</a:t>
            </a:r>
            <a:r>
              <a:rPr lang="en-US"/>
              <a:t>ng dẫn: Nhấn vào lần lượt từng cây cỏ để đến câu hỏi. Kết thúc nhấn Cỏ chăm chỉ để end game.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17EF4A-A8B1-43BA-B56C-B5F92A5255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29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Icon cỏ chăm chỉ quay về màn hình chính.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17EF4A-A8B1-43BA-B56C-B5F92A5255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05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F5308-1AB7-B2E7-8C0C-B9C065F16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24578-6863-15B8-95DB-206B99B7C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614C3-35BC-6485-D607-0A4652DAA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6963B-9715-3533-B49A-94980F52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D4AE2-418A-BDB6-11C1-B3DB4FE07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3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856B2-163C-66E1-801F-78E468BF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01167-6FD4-E893-A853-13585B9D9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67675-EA5C-FBD8-F827-241824F2E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A3AE6-FC02-EEEA-AE29-B8F1EB5994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E72EE-DA8D-4612-D9A1-1D7B37397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B9C11-D810-6EF8-521F-55AD986A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8800E-FD09-139F-79E9-6E37512AA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46C812-CFA8-26CC-1F39-C0A68E1F9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9666F-917A-9AEC-40B4-7ED940740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157C6-F304-0782-6127-5A5EA3713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879EA-8F76-A882-C596-B5C3D64CE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71636-7202-660D-4C3B-E865A612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2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0B60C-FB10-2FAA-8840-E64ECFDE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48DEA-7F41-8419-E317-B5DC20619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77A37-F795-D3B8-F6F3-02B56CC0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5016A-7D68-8F4A-EF79-4484BE38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76573-80EA-F0E2-C515-A851885A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AF67C7-AB4E-D2DC-B36B-809FBB622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5E7804-DCE1-3F64-75CE-A80A09BAB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CE64D-2E17-88E1-F63E-86E98974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65116-6F2C-F4F8-088A-8D157AF2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F089E-F28C-7F9A-E209-49B9364E9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25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D38F-5A4D-1A8C-5D17-DF5ED19B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F75C87-3B30-BB0C-9BDD-EBE3D7FB0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6C4C0-F8CF-5185-ABA0-EBC40495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737C3-74D4-C24C-B10E-527A4EBE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801E8-AB02-3F04-F876-0FC0B3859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91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D38F-5A4D-1A8C-5D17-DF5ED19B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F75C87-3B30-BB0C-9BDD-EBE3D7FB0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6C4C0-F8CF-5185-ABA0-EBC40495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737C3-74D4-C24C-B10E-527A4EBE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801E8-AB02-3F04-F876-0FC0B3859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15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5FE9A-71C2-8B87-78AB-8B5591165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D4922-315E-E65D-B1A0-AE2E0C2AC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CB8FE-FA2A-AABE-A5AB-5339EEF6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60103-E2C4-99BF-AB88-C7ADC169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F433-2F44-BEE6-7B48-3FAD9D33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49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B5257-C653-BD9D-C6F0-E8D39CCF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E1A17-B2EC-A6D7-C7C8-2C9FACD9F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B5DD2-1B39-4C0C-8E00-CBB342A36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EE2F4-0A7B-58C7-5F8B-E48A47FAC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D093E-924F-1699-BF04-E8ECCCA52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71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BC2A1-DE7D-3ABE-5293-9CD300BE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FBC14-B9B5-0A46-2422-4EE71D289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EB690-4FC8-406B-F61C-B2F40C57A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194E5-963B-C700-F013-539D1CA5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26907-3447-1828-C639-E16AD9A63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F46F8-09FC-CA8D-658B-2E371F4AE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2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323D6-7D07-2D1D-5979-BDB13F1B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C9962-F870-D8D5-3A72-41461EA7A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82A08-6AE1-44A3-F2EC-C45FA39D6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E65881-CFDE-BA10-F188-C53F646EB5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4100A-485D-9627-B1AC-635B549CE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38960D-996B-E1DC-E7CD-2C37B73D69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3B1788-AFFA-7AB2-5235-43028B29F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B31B2B-03BE-9B5A-F72E-C6895221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5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AC5E5-EFC9-F6A5-506C-AAC4E7734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66F42-BA36-8834-108E-4065BB67E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1696C-0467-6D67-3905-C1A563F1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7EC0B-922A-F496-6F82-8608E49E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1906D-6DF5-6118-AF7D-40C55CBA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53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AF11D-9734-66DC-4F77-77639937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06CCC-E648-3DD5-4799-D610F8B6E5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C9AC6-CB4D-6650-55CC-E11AD690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DBF9D-D4C3-51AF-D4C0-A69CD13CF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18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EC42B-4646-5F78-3765-8DAC1DF7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99BCD-CEDA-C192-B19D-B4936DAC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FADAC-67E3-99BA-5092-1CBD388E4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89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2614-6B26-48AD-9AFA-C2BB000C8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E09B5-216F-BF90-B7BF-83898F733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26CC3-1B9F-C32E-035F-BA13BCB07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FA071-F0DB-99E1-0EF1-F702D82EE5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921BE-4873-967D-CF86-550218128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048CC-C225-B586-4FCD-B9A5B322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96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B01F4-4E51-1844-8192-38831F1B2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1E4E52-0C59-AF87-7767-F70F097F6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E1121-B223-F98F-2BD5-74F5FEF55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E7F82-06FF-B31E-0D2F-1E4E78380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6E8A7-975C-78A2-70C5-C5B48562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4AD93-AD14-7F55-5E05-50DFA29BA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14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B1D08-C093-1ADE-49DA-F76F56A32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C6CE3-5F29-E20E-3FA3-2F06AE83F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5812F-6973-74A2-4DE2-7414101C01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554D0-B134-B04E-923B-2EAE55A48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59A27-95D7-CCFA-09A4-0FD4DCE9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34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C5B150-85EC-CF0C-4941-E67F8CE9C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514727-3968-A006-A8F5-BBD84D61E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04B21-AC8D-09D5-BA9C-AD282958E6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B96DEC-7F2B-4C50-800B-2DA0F54A688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B2AD9-0A0A-2D93-9972-E39283B72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E9870-C2B0-9346-EFB2-C9D273299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1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AC5E5-EFC9-F6A5-506C-AAC4E7734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66F42-BA36-8834-108E-4065BB67E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1696C-0467-6D67-3905-C1A563F1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7EC0B-922A-F496-6F82-8608E49E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1906D-6DF5-6118-AF7D-40C55CBA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3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AC5E5-EFC9-F6A5-506C-AAC4E7734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66F42-BA36-8834-108E-4065BB67E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1696C-0467-6D67-3905-C1A563F1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7EC0B-922A-F496-6F82-8608E49E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1906D-6DF5-6118-AF7D-40C55CBA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1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EF7E7-FE8D-F7F9-A4DA-43AD5FE5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6EAE8-39F5-B4AF-BF80-771C5511C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5E1E6-5F33-EFD0-BBCD-1FBD732FA1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EB508-1F85-5A48-B591-4B9A102A0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EC654-3F57-A11A-8EBF-094A58BD7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3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C713-5C1A-1C7C-D77D-5E5685888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FDAD2-6800-FF5E-7277-6936B03BC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B56F7-C4EC-2AEB-7EED-3FA46B313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4CE24-1079-553F-3980-AD0806BF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FB10E-AE02-3C65-DD3E-46689F6E7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F6B2A-38C3-A570-0A40-F416D81B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5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7BA10-0D41-769C-EBA2-5B1AF750B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78A1A-B803-8BE5-CBC9-1115CCF7E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FD74C-E00B-162A-4C25-DB3F9F6E9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9F3F4F-D49D-FB1E-48D1-DC9B04E6E8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C690D4-F77D-0BDA-8109-E27DA065AA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3DF319-E5E4-475F-CAFB-7DF354B0CC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3B72CD-326C-CC39-9ED3-1AFDE3B9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9BA5B2-726A-EAA3-8D32-01F487CC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0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70D4-910C-CB40-E8C5-0CDE30278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FA4910-4395-741E-FD48-3CA3D780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4F67E-4CD9-240F-7877-617F1394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B02D1-88C1-0472-E569-293C0081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B1C7B4-89F3-BA9D-2346-1945E65AB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0979-D02E-4FF1-B363-51C69CEAD053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DA8841-7B56-2CD5-B2BD-B45737A07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09222-694E-6AD8-088B-77B3D5BB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27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artoon landscape with yellow flowers&#10;&#10;Description automatically generated">
            <a:extLst>
              <a:ext uri="{FF2B5EF4-FFF2-40B4-BE49-F238E27FC236}">
                <a16:creationId xmlns:a16="http://schemas.microsoft.com/office/drawing/2014/main" id="{1F63B582-8B62-A812-8AB3-028FE2798C8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artoon landscape with yellow flowers&#10;&#10;Description automatically generated">
            <a:extLst>
              <a:ext uri="{FF2B5EF4-FFF2-40B4-BE49-F238E27FC236}">
                <a16:creationId xmlns:a16="http://schemas.microsoft.com/office/drawing/2014/main" id="{E5A7B832-DD08-C748-A20F-44C09504F34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3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slide" Target="slide2.xml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17" Type="http://schemas.microsoft.com/office/2007/relationships/hdphoto" Target="../media/hdphoto6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slide" Target="slide4.xml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.xm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microsoft.com/office/2007/relationships/hdphoto" Target="../media/hdphoto3.wdp"/><Relationship Id="rId4" Type="http://schemas.openxmlformats.org/officeDocument/2006/relationships/image" Target="../media/image19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hlinkClick r:id="rId3" action="ppaction://hlinksldjump"/>
            <a:extLst>
              <a:ext uri="{FF2B5EF4-FFF2-40B4-BE49-F238E27FC236}">
                <a16:creationId xmlns:a16="http://schemas.microsoft.com/office/drawing/2014/main" id="{F6C3A562-E0FD-6763-340E-ED58B7FBA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772" y="2759144"/>
            <a:ext cx="2613320" cy="3253318"/>
          </a:xfrm>
          <a:prstGeom prst="rect">
            <a:avLst/>
          </a:prstGeom>
        </p:spPr>
      </p:pic>
      <p:pic>
        <p:nvPicPr>
          <p:cNvPr id="16" name="Picture 15">
            <a:hlinkClick r:id="rId6" action="ppaction://hlinksldjump"/>
            <a:extLst>
              <a:ext uri="{FF2B5EF4-FFF2-40B4-BE49-F238E27FC236}">
                <a16:creationId xmlns:a16="http://schemas.microsoft.com/office/drawing/2014/main" id="{FC6B7000-82D8-C990-7758-CAC150EB4C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4180" y="3047549"/>
            <a:ext cx="2649545" cy="3308058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  <a:extLst>
              <a:ext uri="{FF2B5EF4-FFF2-40B4-BE49-F238E27FC236}">
                <a16:creationId xmlns:a16="http://schemas.microsoft.com/office/drawing/2014/main" id="{E34C162D-E3CB-846D-B6AF-4F7521569B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0134" y="2857655"/>
            <a:ext cx="2723980" cy="3391078"/>
          </a:xfrm>
          <a:prstGeom prst="rect">
            <a:avLst/>
          </a:prstGeom>
        </p:spPr>
      </p:pic>
      <p:pic>
        <p:nvPicPr>
          <p:cNvPr id="19" name="Picture 18">
            <a:hlinkClick r:id="" action="ppaction://noaction"/>
            <a:extLst>
              <a:ext uri="{FF2B5EF4-FFF2-40B4-BE49-F238E27FC236}">
                <a16:creationId xmlns:a16="http://schemas.microsoft.com/office/drawing/2014/main" id="{C9182792-4725-4B15-CC88-A616339677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772" y="1202642"/>
            <a:ext cx="9656064" cy="131104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F06C614-0B19-860E-F95E-ECEB7D643DCF}"/>
              </a:ext>
            </a:extLst>
          </p:cNvPr>
          <p:cNvGrpSpPr/>
          <p:nvPr/>
        </p:nvGrpSpPr>
        <p:grpSpPr>
          <a:xfrm rot="20669035">
            <a:off x="-537653" y="-86662"/>
            <a:ext cx="4657771" cy="2143954"/>
            <a:chOff x="2152191" y="2295860"/>
            <a:chExt cx="3866191" cy="186088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FBC43EA-CBB9-DF2B-5A69-7531F7270A2C}"/>
                </a:ext>
              </a:extLst>
            </p:cNvPr>
            <p:cNvSpPr/>
            <p:nvPr/>
          </p:nvSpPr>
          <p:spPr>
            <a:xfrm>
              <a:off x="2303557" y="2295860"/>
              <a:ext cx="3599571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36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44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5BF1BA-2C3E-A3E7-A93E-808AF3087B48}"/>
                </a:ext>
              </a:extLst>
            </p:cNvPr>
            <p:cNvSpPr txBox="1"/>
            <p:nvPr/>
          </p:nvSpPr>
          <p:spPr>
            <a:xfrm rot="21373733">
              <a:off x="2152191" y="2871724"/>
              <a:ext cx="3866191" cy="1272504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8387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5 Angelline" pitchFamily="2" charset="0"/>
                  <a:ea typeface="Cambria" panose="02040503050406030204" pitchFamily="18" charset="0"/>
                  <a:cs typeface="+mn-cs"/>
                </a:rPr>
                <a:t>Trò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8387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5 Angelline" pitchFamily="2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8387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5 Angelline" pitchFamily="2" charset="0"/>
                  <a:ea typeface="Cambria" panose="02040503050406030204" pitchFamily="18" charset="0"/>
                  <a:cs typeface="+mn-cs"/>
                </a:rPr>
                <a:t>chơi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E838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ngelline" pitchFamily="2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1C0A69F-A289-A207-7B52-F0E0643A824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23462" flipH="1">
            <a:off x="9977338" y="844594"/>
            <a:ext cx="1707951" cy="15341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CB82FC-20AD-1198-C1D4-F416E07B2DB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6028" flipH="1">
            <a:off x="1637648" y="1591182"/>
            <a:ext cx="1604381" cy="1275855"/>
          </a:xfrm>
          <a:prstGeom prst="rect">
            <a:avLst/>
          </a:prstGeom>
        </p:spPr>
      </p:pic>
      <p:sp>
        <p:nvSpPr>
          <p:cNvPr id="2" name="Rectangle: Rounded Corners 1">
            <a:hlinkClick r:id="" action="ppaction://noaction"/>
            <a:extLst>
              <a:ext uri="{FF2B5EF4-FFF2-40B4-BE49-F238E27FC236}">
                <a16:creationId xmlns:a16="http://schemas.microsoft.com/office/drawing/2014/main" id="{357E0731-92F1-07FA-99C2-78B5F240ED08}"/>
              </a:ext>
            </a:extLst>
          </p:cNvPr>
          <p:cNvSpPr/>
          <p:nvPr/>
        </p:nvSpPr>
        <p:spPr>
          <a:xfrm>
            <a:off x="10506075" y="85725"/>
            <a:ext cx="1209675" cy="476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accel="10000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" accel="10000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roup 214">
            <a:extLst>
              <a:ext uri="{FF2B5EF4-FFF2-40B4-BE49-F238E27FC236}">
                <a16:creationId xmlns:a16="http://schemas.microsoft.com/office/drawing/2014/main" id="{752DE730-BCF3-BA8A-5D58-FA6B371B6B5D}"/>
              </a:ext>
            </a:extLst>
          </p:cNvPr>
          <p:cNvGrpSpPr/>
          <p:nvPr/>
        </p:nvGrpSpPr>
        <p:grpSpPr>
          <a:xfrm>
            <a:off x="-693571" y="150873"/>
            <a:ext cx="13579140" cy="2481393"/>
            <a:chOff x="-693571" y="150873"/>
            <a:chExt cx="13579140" cy="24813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8AADB9A-A95C-884C-5CCA-1ABEC885DA5C}"/>
                </a:ext>
              </a:extLst>
            </p:cNvPr>
            <p:cNvSpPr/>
            <p:nvPr/>
          </p:nvSpPr>
          <p:spPr>
            <a:xfrm>
              <a:off x="-693571" y="258857"/>
              <a:ext cx="13579140" cy="1719865"/>
            </a:xfrm>
            <a:prstGeom prst="rect">
              <a:avLst/>
            </a:prstGeom>
            <a:solidFill>
              <a:srgbClr val="92D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98F94FB-0DF1-8F15-172B-E40A0E96B477}"/>
                    </a:ext>
                  </a:extLst>
                </p:cNvPr>
                <p:cNvSpPr txBox="1"/>
                <p:nvPr/>
              </p:nvSpPr>
              <p:spPr>
                <a:xfrm>
                  <a:off x="1279609" y="284242"/>
                  <a:ext cx="10675635" cy="1637470"/>
                </a:xfrm>
                <a:prstGeom prst="roundRect">
                  <a:avLst/>
                </a:prstGeom>
                <a:noFill/>
                <a:ln w="57150"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 ?</m:t>
                        </m:r>
                      </m:oMath>
                    </m:oMathPara>
                  </a14:m>
                  <a:endPara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98F94FB-0DF1-8F15-172B-E40A0E96B4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9609" y="284242"/>
                  <a:ext cx="10675635" cy="1637470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Picture 15">
              <a:hlinkClick r:id="rId6" action="ppaction://hlinksldjump"/>
              <a:extLst>
                <a:ext uri="{FF2B5EF4-FFF2-40B4-BE49-F238E27FC236}">
                  <a16:creationId xmlns:a16="http://schemas.microsoft.com/office/drawing/2014/main" id="{AB47D43D-1950-51ED-D4A8-373F8D7BC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857" y="150873"/>
              <a:ext cx="2164532" cy="2481393"/>
            </a:xfrm>
            <a:prstGeom prst="rect">
              <a:avLst/>
            </a:prstGeom>
          </p:spPr>
        </p:pic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E678A712-A920-F12A-1FD7-4F015E49E559}"/>
              </a:ext>
            </a:extLst>
          </p:cNvPr>
          <p:cNvGrpSpPr/>
          <p:nvPr/>
        </p:nvGrpSpPr>
        <p:grpSpPr>
          <a:xfrm>
            <a:off x="285195" y="3826936"/>
            <a:ext cx="8546543" cy="1364749"/>
            <a:chOff x="2098496" y="3659454"/>
            <a:chExt cx="8546543" cy="1198789"/>
          </a:xfrm>
        </p:grpSpPr>
        <p:sp>
          <p:nvSpPr>
            <p:cNvPr id="205" name="Rectangle: Rounded Corners 204">
              <a:extLst>
                <a:ext uri="{FF2B5EF4-FFF2-40B4-BE49-F238E27FC236}">
                  <a16:creationId xmlns:a16="http://schemas.microsoft.com/office/drawing/2014/main" id="{D4A8AEE6-652F-5802-872D-B0BE9615D12B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200545 h 1203245"/>
                <a:gd name="connsiteX1" fmla="*/ 200545 w 8416351"/>
                <a:gd name="connsiteY1" fmla="*/ 0 h 1203245"/>
                <a:gd name="connsiteX2" fmla="*/ 8215806 w 8416351"/>
                <a:gd name="connsiteY2" fmla="*/ 0 h 1203245"/>
                <a:gd name="connsiteX3" fmla="*/ 8416351 w 8416351"/>
                <a:gd name="connsiteY3" fmla="*/ 200545 h 1203245"/>
                <a:gd name="connsiteX4" fmla="*/ 8416351 w 8416351"/>
                <a:gd name="connsiteY4" fmla="*/ 1002700 h 1203245"/>
                <a:gd name="connsiteX5" fmla="*/ 8215806 w 8416351"/>
                <a:gd name="connsiteY5" fmla="*/ 1203245 h 1203245"/>
                <a:gd name="connsiteX6" fmla="*/ 200545 w 8416351"/>
                <a:gd name="connsiteY6" fmla="*/ 1203245 h 1203245"/>
                <a:gd name="connsiteX7" fmla="*/ 0 w 8416351"/>
                <a:gd name="connsiteY7" fmla="*/ 1002700 h 1203245"/>
                <a:gd name="connsiteX8" fmla="*/ 0 w 8416351"/>
                <a:gd name="connsiteY8" fmla="*/ 200545 h 120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203245" fill="none" extrusionOk="0">
                  <a:moveTo>
                    <a:pt x="0" y="200545"/>
                  </a:moveTo>
                  <a:cubicBezTo>
                    <a:pt x="11317" y="100170"/>
                    <a:pt x="100813" y="15647"/>
                    <a:pt x="200545" y="0"/>
                  </a:cubicBezTo>
                  <a:cubicBezTo>
                    <a:pt x="1310580" y="-168267"/>
                    <a:pt x="6610222" y="-42953"/>
                    <a:pt x="8215806" y="0"/>
                  </a:cubicBezTo>
                  <a:cubicBezTo>
                    <a:pt x="8332673" y="6933"/>
                    <a:pt x="8415557" y="79034"/>
                    <a:pt x="8416351" y="200545"/>
                  </a:cubicBezTo>
                  <a:cubicBezTo>
                    <a:pt x="8482900" y="382253"/>
                    <a:pt x="8398304" y="840802"/>
                    <a:pt x="8416351" y="1002700"/>
                  </a:cubicBezTo>
                  <a:cubicBezTo>
                    <a:pt x="8423245" y="1106976"/>
                    <a:pt x="8329599" y="1209970"/>
                    <a:pt x="8215806" y="1203245"/>
                  </a:cubicBezTo>
                  <a:cubicBezTo>
                    <a:pt x="5784481" y="1271470"/>
                    <a:pt x="2658875" y="1214121"/>
                    <a:pt x="200545" y="1203245"/>
                  </a:cubicBezTo>
                  <a:cubicBezTo>
                    <a:pt x="97788" y="1216048"/>
                    <a:pt x="19273" y="1103536"/>
                    <a:pt x="0" y="1002700"/>
                  </a:cubicBezTo>
                  <a:cubicBezTo>
                    <a:pt x="70116" y="847516"/>
                    <a:pt x="49867" y="537823"/>
                    <a:pt x="0" y="200545"/>
                  </a:cubicBezTo>
                  <a:close/>
                </a:path>
                <a:path w="8416351" h="1203245" stroke="0" extrusionOk="0">
                  <a:moveTo>
                    <a:pt x="0" y="200545"/>
                  </a:moveTo>
                  <a:cubicBezTo>
                    <a:pt x="-355" y="88224"/>
                    <a:pt x="86910" y="6834"/>
                    <a:pt x="200545" y="0"/>
                  </a:cubicBezTo>
                  <a:cubicBezTo>
                    <a:pt x="3235141" y="163917"/>
                    <a:pt x="5079937" y="128764"/>
                    <a:pt x="8215806" y="0"/>
                  </a:cubicBezTo>
                  <a:cubicBezTo>
                    <a:pt x="8336787" y="6823"/>
                    <a:pt x="8421644" y="110003"/>
                    <a:pt x="8416351" y="200545"/>
                  </a:cubicBezTo>
                  <a:cubicBezTo>
                    <a:pt x="8354968" y="361033"/>
                    <a:pt x="8414708" y="769446"/>
                    <a:pt x="8416351" y="1002700"/>
                  </a:cubicBezTo>
                  <a:cubicBezTo>
                    <a:pt x="8408984" y="1127211"/>
                    <a:pt x="8326624" y="1207344"/>
                    <a:pt x="8215806" y="1203245"/>
                  </a:cubicBezTo>
                  <a:cubicBezTo>
                    <a:pt x="4288151" y="1181263"/>
                    <a:pt x="1736999" y="1128357"/>
                    <a:pt x="200545" y="1203245"/>
                  </a:cubicBezTo>
                  <a:cubicBezTo>
                    <a:pt x="102528" y="1198292"/>
                    <a:pt x="-5713" y="1123430"/>
                    <a:pt x="0" y="1002700"/>
                  </a:cubicBezTo>
                  <a:cubicBezTo>
                    <a:pt x="-14894" y="761389"/>
                    <a:pt x="66567" y="550091"/>
                    <a:pt x="0" y="200545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xmlns="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64" name="Google Shape;282;p27">
              <a:extLst>
                <a:ext uri="{FF2B5EF4-FFF2-40B4-BE49-F238E27FC236}">
                  <a16:creationId xmlns:a16="http://schemas.microsoft.com/office/drawing/2014/main" id="{94BD5A3D-3A11-5F33-2C76-24C5AE85503F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165" name="Google Shape;283;p27">
                <a:extLst>
                  <a:ext uri="{FF2B5EF4-FFF2-40B4-BE49-F238E27FC236}">
                    <a16:creationId xmlns:a16="http://schemas.microsoft.com/office/drawing/2014/main" id="{D141B7AC-D6BF-37F9-3C64-28EB37B5C7AA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" name="Google Shape;284;p27">
                <a:extLst>
                  <a:ext uri="{FF2B5EF4-FFF2-40B4-BE49-F238E27FC236}">
                    <a16:creationId xmlns:a16="http://schemas.microsoft.com/office/drawing/2014/main" id="{BBDB565D-EEB6-93E9-F21E-758025BDE05F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" name="Google Shape;285;p27">
                <a:extLst>
                  <a:ext uri="{FF2B5EF4-FFF2-40B4-BE49-F238E27FC236}">
                    <a16:creationId xmlns:a16="http://schemas.microsoft.com/office/drawing/2014/main" id="{E07A2DDB-0D12-B7B2-8E44-BFE3ECA64DA1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286;p27">
                <a:extLst>
                  <a:ext uri="{FF2B5EF4-FFF2-40B4-BE49-F238E27FC236}">
                    <a16:creationId xmlns:a16="http://schemas.microsoft.com/office/drawing/2014/main" id="{CED07893-5A17-D638-247E-236164C445D6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287;p27">
                <a:extLst>
                  <a:ext uri="{FF2B5EF4-FFF2-40B4-BE49-F238E27FC236}">
                    <a16:creationId xmlns:a16="http://schemas.microsoft.com/office/drawing/2014/main" id="{0B8AD62F-5E03-3606-45F8-DF725A8DD487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288;p27">
                <a:extLst>
                  <a:ext uri="{FF2B5EF4-FFF2-40B4-BE49-F238E27FC236}">
                    <a16:creationId xmlns:a16="http://schemas.microsoft.com/office/drawing/2014/main" id="{3DA4CF62-CF77-00CC-B897-2491089E478D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289;p27">
                <a:extLst>
                  <a:ext uri="{FF2B5EF4-FFF2-40B4-BE49-F238E27FC236}">
                    <a16:creationId xmlns:a16="http://schemas.microsoft.com/office/drawing/2014/main" id="{A1AC07D2-F3C3-212E-589A-FFC6CAB4B74F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290;p27">
                <a:extLst>
                  <a:ext uri="{FF2B5EF4-FFF2-40B4-BE49-F238E27FC236}">
                    <a16:creationId xmlns:a16="http://schemas.microsoft.com/office/drawing/2014/main" id="{780330F4-2082-497B-F211-B147B7F03DF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291;p27">
                <a:extLst>
                  <a:ext uri="{FF2B5EF4-FFF2-40B4-BE49-F238E27FC236}">
                    <a16:creationId xmlns:a16="http://schemas.microsoft.com/office/drawing/2014/main" id="{BCD946F8-9C19-8687-6DD7-3AF3AFE6AD65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292;p27">
                <a:extLst>
                  <a:ext uri="{FF2B5EF4-FFF2-40B4-BE49-F238E27FC236}">
                    <a16:creationId xmlns:a16="http://schemas.microsoft.com/office/drawing/2014/main" id="{2F46DFF8-1F08-9883-1DE9-7D923FBED3F9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7" name="TextBox 206">
                  <a:extLst>
                    <a:ext uri="{FF2B5EF4-FFF2-40B4-BE49-F238E27FC236}">
                      <a16:creationId xmlns:a16="http://schemas.microsoft.com/office/drawing/2014/main" id="{24AC993B-554E-CC2D-0060-47F597751116}"/>
                    </a:ext>
                  </a:extLst>
                </p:cNvPr>
                <p:cNvSpPr txBox="1"/>
                <p:nvPr/>
              </p:nvSpPr>
              <p:spPr>
                <a:xfrm>
                  <a:off x="3858589" y="3751218"/>
                  <a:ext cx="5306047" cy="1101162"/>
                </a:xfrm>
                <a:prstGeom prst="roundRect">
                  <a:avLst/>
                </a:prstGeom>
                <a:noFill/>
                <a:ln w="57150"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07" name="TextBox 206">
                  <a:extLst>
                    <a:ext uri="{FF2B5EF4-FFF2-40B4-BE49-F238E27FC236}">
                      <a16:creationId xmlns:a16="http://schemas.microsoft.com/office/drawing/2014/main" id="{24AC993B-554E-CC2D-0060-47F597751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8589" y="3751218"/>
                  <a:ext cx="5306047" cy="1101162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1F27C772-953E-D932-D4B0-B43A2F14DBBA}"/>
              </a:ext>
            </a:extLst>
          </p:cNvPr>
          <p:cNvGrpSpPr/>
          <p:nvPr/>
        </p:nvGrpSpPr>
        <p:grpSpPr>
          <a:xfrm>
            <a:off x="2808020" y="2130586"/>
            <a:ext cx="8819884" cy="1518557"/>
            <a:chOff x="1861723" y="2134893"/>
            <a:chExt cx="8819884" cy="1280251"/>
          </a:xfrm>
        </p:grpSpPr>
        <p:sp>
          <p:nvSpPr>
            <p:cNvPr id="204" name="Rectangle: Rounded Corners 203">
              <a:extLst>
                <a:ext uri="{FF2B5EF4-FFF2-40B4-BE49-F238E27FC236}">
                  <a16:creationId xmlns:a16="http://schemas.microsoft.com/office/drawing/2014/main" id="{9A41D3E4-6944-A4B9-7BE4-E0C1E2FE9939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208948 h 1253660"/>
                <a:gd name="connsiteX1" fmla="*/ 208948 w 8416351"/>
                <a:gd name="connsiteY1" fmla="*/ 0 h 1253660"/>
                <a:gd name="connsiteX2" fmla="*/ 8207403 w 8416351"/>
                <a:gd name="connsiteY2" fmla="*/ 0 h 1253660"/>
                <a:gd name="connsiteX3" fmla="*/ 8416351 w 8416351"/>
                <a:gd name="connsiteY3" fmla="*/ 208948 h 1253660"/>
                <a:gd name="connsiteX4" fmla="*/ 8416351 w 8416351"/>
                <a:gd name="connsiteY4" fmla="*/ 1044712 h 1253660"/>
                <a:gd name="connsiteX5" fmla="*/ 8207403 w 8416351"/>
                <a:gd name="connsiteY5" fmla="*/ 1253660 h 1253660"/>
                <a:gd name="connsiteX6" fmla="*/ 208948 w 8416351"/>
                <a:gd name="connsiteY6" fmla="*/ 1253660 h 1253660"/>
                <a:gd name="connsiteX7" fmla="*/ 0 w 8416351"/>
                <a:gd name="connsiteY7" fmla="*/ 1044712 h 1253660"/>
                <a:gd name="connsiteX8" fmla="*/ 0 w 8416351"/>
                <a:gd name="connsiteY8" fmla="*/ 208948 h 12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253660" fill="none" extrusionOk="0">
                  <a:moveTo>
                    <a:pt x="0" y="208948"/>
                  </a:moveTo>
                  <a:cubicBezTo>
                    <a:pt x="11930" y="104495"/>
                    <a:pt x="95838" y="3248"/>
                    <a:pt x="208948" y="0"/>
                  </a:cubicBezTo>
                  <a:cubicBezTo>
                    <a:pt x="1875741" y="-168267"/>
                    <a:pt x="6462809" y="-42953"/>
                    <a:pt x="8207403" y="0"/>
                  </a:cubicBezTo>
                  <a:cubicBezTo>
                    <a:pt x="8331519" y="9893"/>
                    <a:pt x="8416174" y="91148"/>
                    <a:pt x="8416351" y="208948"/>
                  </a:cubicBezTo>
                  <a:cubicBezTo>
                    <a:pt x="8486237" y="507311"/>
                    <a:pt x="8403140" y="783545"/>
                    <a:pt x="8416351" y="1044712"/>
                  </a:cubicBezTo>
                  <a:cubicBezTo>
                    <a:pt x="8421059" y="1155684"/>
                    <a:pt x="8325511" y="1259664"/>
                    <a:pt x="8207403" y="1253660"/>
                  </a:cubicBezTo>
                  <a:cubicBezTo>
                    <a:pt x="4594137" y="1321885"/>
                    <a:pt x="2497538" y="1264536"/>
                    <a:pt x="208948" y="1253660"/>
                  </a:cubicBezTo>
                  <a:cubicBezTo>
                    <a:pt x="95530" y="1256830"/>
                    <a:pt x="1685" y="1159244"/>
                    <a:pt x="0" y="1044712"/>
                  </a:cubicBezTo>
                  <a:cubicBezTo>
                    <a:pt x="-69408" y="748449"/>
                    <a:pt x="25058" y="544132"/>
                    <a:pt x="0" y="208948"/>
                  </a:cubicBezTo>
                  <a:close/>
                </a:path>
                <a:path w="8416351" h="1253660" stroke="0" extrusionOk="0">
                  <a:moveTo>
                    <a:pt x="0" y="208948"/>
                  </a:moveTo>
                  <a:cubicBezTo>
                    <a:pt x="-2130" y="84165"/>
                    <a:pt x="85251" y="19711"/>
                    <a:pt x="208948" y="0"/>
                  </a:cubicBezTo>
                  <a:cubicBezTo>
                    <a:pt x="2193649" y="163917"/>
                    <a:pt x="6203537" y="128764"/>
                    <a:pt x="8207403" y="0"/>
                  </a:cubicBezTo>
                  <a:cubicBezTo>
                    <a:pt x="8326175" y="2251"/>
                    <a:pt x="8419880" y="107029"/>
                    <a:pt x="8416351" y="208948"/>
                  </a:cubicBezTo>
                  <a:cubicBezTo>
                    <a:pt x="8477311" y="326824"/>
                    <a:pt x="8428267" y="900263"/>
                    <a:pt x="8416351" y="1044712"/>
                  </a:cubicBezTo>
                  <a:cubicBezTo>
                    <a:pt x="8411551" y="1169072"/>
                    <a:pt x="8322952" y="1264021"/>
                    <a:pt x="8207403" y="1253660"/>
                  </a:cubicBezTo>
                  <a:cubicBezTo>
                    <a:pt x="5268663" y="1231678"/>
                    <a:pt x="3087723" y="1178772"/>
                    <a:pt x="208948" y="1253660"/>
                  </a:cubicBezTo>
                  <a:cubicBezTo>
                    <a:pt x="100446" y="1250979"/>
                    <a:pt x="-6548" y="1171542"/>
                    <a:pt x="0" y="1044712"/>
                  </a:cubicBezTo>
                  <a:cubicBezTo>
                    <a:pt x="-68952" y="887445"/>
                    <a:pt x="65287" y="566815"/>
                    <a:pt x="0" y="20894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xmlns="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3" name="Google Shape;438;p31">
              <a:extLst>
                <a:ext uri="{FF2B5EF4-FFF2-40B4-BE49-F238E27FC236}">
                  <a16:creationId xmlns:a16="http://schemas.microsoft.com/office/drawing/2014/main" id="{503C3DB9-F09C-22B9-75F4-9F7C17600536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134" name="Google Shape;439;p31">
                <a:extLst>
                  <a:ext uri="{FF2B5EF4-FFF2-40B4-BE49-F238E27FC236}">
                    <a16:creationId xmlns:a16="http://schemas.microsoft.com/office/drawing/2014/main" id="{DB117DDC-DC0C-D540-835D-9202851EAB42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440;p31">
                <a:extLst>
                  <a:ext uri="{FF2B5EF4-FFF2-40B4-BE49-F238E27FC236}">
                    <a16:creationId xmlns:a16="http://schemas.microsoft.com/office/drawing/2014/main" id="{E1101DF8-CEB4-D99E-17A4-244ECECFCB96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441;p31">
                <a:extLst>
                  <a:ext uri="{FF2B5EF4-FFF2-40B4-BE49-F238E27FC236}">
                    <a16:creationId xmlns:a16="http://schemas.microsoft.com/office/drawing/2014/main" id="{E4A0EFD1-2B6D-5868-9014-229FB807F5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" name="Google Shape;442;p31">
                <a:extLst>
                  <a:ext uri="{FF2B5EF4-FFF2-40B4-BE49-F238E27FC236}">
                    <a16:creationId xmlns:a16="http://schemas.microsoft.com/office/drawing/2014/main" id="{3FBF6309-1CFA-0BD4-803F-5E7D46FAF33B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" name="Google Shape;443;p31">
                <a:extLst>
                  <a:ext uri="{FF2B5EF4-FFF2-40B4-BE49-F238E27FC236}">
                    <a16:creationId xmlns:a16="http://schemas.microsoft.com/office/drawing/2014/main" id="{6D3CBE72-377F-4AC1-D1D8-084CAFCD42FA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9" name="Google Shape;444;p31">
                <a:extLst>
                  <a:ext uri="{FF2B5EF4-FFF2-40B4-BE49-F238E27FC236}">
                    <a16:creationId xmlns:a16="http://schemas.microsoft.com/office/drawing/2014/main" id="{8F5074DF-AADF-9022-72A5-5E50A8D2C194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0" name="Google Shape;445;p31">
                <a:extLst>
                  <a:ext uri="{FF2B5EF4-FFF2-40B4-BE49-F238E27FC236}">
                    <a16:creationId xmlns:a16="http://schemas.microsoft.com/office/drawing/2014/main" id="{80407728-2D5A-0FD3-1483-F6064BDB02B9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" name="Google Shape;446;p31">
                <a:extLst>
                  <a:ext uri="{FF2B5EF4-FFF2-40B4-BE49-F238E27FC236}">
                    <a16:creationId xmlns:a16="http://schemas.microsoft.com/office/drawing/2014/main" id="{89BA7A2B-3DC1-8F8F-4CF2-33266DB0D615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447;p31">
                <a:extLst>
                  <a:ext uri="{FF2B5EF4-FFF2-40B4-BE49-F238E27FC236}">
                    <a16:creationId xmlns:a16="http://schemas.microsoft.com/office/drawing/2014/main" id="{2677FA7C-FDF4-EBC8-D514-452FF022AC2A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" name="Google Shape;448;p31">
                <a:extLst>
                  <a:ext uri="{FF2B5EF4-FFF2-40B4-BE49-F238E27FC236}">
                    <a16:creationId xmlns:a16="http://schemas.microsoft.com/office/drawing/2014/main" id="{584D9EDC-C87B-C6B4-6444-D968D2B32813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" name="Google Shape;449;p31">
                <a:extLst>
                  <a:ext uri="{FF2B5EF4-FFF2-40B4-BE49-F238E27FC236}">
                    <a16:creationId xmlns:a16="http://schemas.microsoft.com/office/drawing/2014/main" id="{806694CE-4D99-4F55-8DAC-57EC9676EEBD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" name="Google Shape;450;p31">
                <a:extLst>
                  <a:ext uri="{FF2B5EF4-FFF2-40B4-BE49-F238E27FC236}">
                    <a16:creationId xmlns:a16="http://schemas.microsoft.com/office/drawing/2014/main" id="{054FCBEA-A344-705D-2A8E-EB55D02BCB30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" name="Google Shape;451;p31">
                <a:extLst>
                  <a:ext uri="{FF2B5EF4-FFF2-40B4-BE49-F238E27FC236}">
                    <a16:creationId xmlns:a16="http://schemas.microsoft.com/office/drawing/2014/main" id="{4FA392A0-4009-D16F-7B62-B61639F322E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7" name="Google Shape;452;p31">
                <a:extLst>
                  <a:ext uri="{FF2B5EF4-FFF2-40B4-BE49-F238E27FC236}">
                    <a16:creationId xmlns:a16="http://schemas.microsoft.com/office/drawing/2014/main" id="{DE1E5802-97F3-F4D7-A100-61B18AD9A1F4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8" name="Google Shape;453;p31">
                <a:extLst>
                  <a:ext uri="{FF2B5EF4-FFF2-40B4-BE49-F238E27FC236}">
                    <a16:creationId xmlns:a16="http://schemas.microsoft.com/office/drawing/2014/main" id="{53E8A02F-AD11-63C3-55AC-CDBE275D9A9A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F80F56AF-4931-0BED-1F77-B3545920AC09}"/>
                    </a:ext>
                  </a:extLst>
                </p:cNvPr>
                <p:cNvSpPr txBox="1"/>
                <p:nvPr/>
              </p:nvSpPr>
              <p:spPr>
                <a:xfrm>
                  <a:off x="3869471" y="2250312"/>
                  <a:ext cx="5306047" cy="1164832"/>
                </a:xfrm>
                <a:prstGeom prst="roundRect">
                  <a:avLst/>
                </a:prstGeom>
                <a:noFill/>
                <a:ln w="57150"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F80F56AF-4931-0BED-1F77-B3545920AC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9471" y="2250312"/>
                  <a:ext cx="5306047" cy="1164832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06A29FF7-77FB-84D4-9327-1EBCED451235}"/>
              </a:ext>
            </a:extLst>
          </p:cNvPr>
          <p:cNvGrpSpPr/>
          <p:nvPr/>
        </p:nvGrpSpPr>
        <p:grpSpPr>
          <a:xfrm>
            <a:off x="2104240" y="5231378"/>
            <a:ext cx="8973766" cy="1625766"/>
            <a:chOff x="1612674" y="5184381"/>
            <a:chExt cx="8973766" cy="1409055"/>
          </a:xfrm>
        </p:grpSpPr>
        <p:sp>
          <p:nvSpPr>
            <p:cNvPr id="206" name="Rectangle: Rounded Corners 205">
              <a:extLst>
                <a:ext uri="{FF2B5EF4-FFF2-40B4-BE49-F238E27FC236}">
                  <a16:creationId xmlns:a16="http://schemas.microsoft.com/office/drawing/2014/main" id="{12F82837-0250-CDE5-CD68-AE8D02A2A3E4}"/>
                </a:ext>
              </a:extLst>
            </p:cNvPr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203250 h 1219478"/>
                <a:gd name="connsiteX1" fmla="*/ 203250 w 8416351"/>
                <a:gd name="connsiteY1" fmla="*/ 0 h 1219478"/>
                <a:gd name="connsiteX2" fmla="*/ 8213101 w 8416351"/>
                <a:gd name="connsiteY2" fmla="*/ 0 h 1219478"/>
                <a:gd name="connsiteX3" fmla="*/ 8416351 w 8416351"/>
                <a:gd name="connsiteY3" fmla="*/ 203250 h 1219478"/>
                <a:gd name="connsiteX4" fmla="*/ 8416351 w 8416351"/>
                <a:gd name="connsiteY4" fmla="*/ 1016228 h 1219478"/>
                <a:gd name="connsiteX5" fmla="*/ 8213101 w 8416351"/>
                <a:gd name="connsiteY5" fmla="*/ 1219478 h 1219478"/>
                <a:gd name="connsiteX6" fmla="*/ 203250 w 8416351"/>
                <a:gd name="connsiteY6" fmla="*/ 1219478 h 1219478"/>
                <a:gd name="connsiteX7" fmla="*/ 0 w 8416351"/>
                <a:gd name="connsiteY7" fmla="*/ 1016228 h 1219478"/>
                <a:gd name="connsiteX8" fmla="*/ 0 w 8416351"/>
                <a:gd name="connsiteY8" fmla="*/ 203250 h 1219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219478" fill="none" extrusionOk="0">
                  <a:moveTo>
                    <a:pt x="0" y="203250"/>
                  </a:moveTo>
                  <a:cubicBezTo>
                    <a:pt x="7415" y="97802"/>
                    <a:pt x="103534" y="17791"/>
                    <a:pt x="203250" y="0"/>
                  </a:cubicBezTo>
                  <a:cubicBezTo>
                    <a:pt x="2522420" y="-168267"/>
                    <a:pt x="4388737" y="-42953"/>
                    <a:pt x="8213101" y="0"/>
                  </a:cubicBezTo>
                  <a:cubicBezTo>
                    <a:pt x="8331015" y="6426"/>
                    <a:pt x="8415042" y="73272"/>
                    <a:pt x="8416351" y="203250"/>
                  </a:cubicBezTo>
                  <a:cubicBezTo>
                    <a:pt x="8487362" y="490652"/>
                    <a:pt x="8475021" y="932767"/>
                    <a:pt x="8416351" y="1016228"/>
                  </a:cubicBezTo>
                  <a:cubicBezTo>
                    <a:pt x="8431198" y="1114521"/>
                    <a:pt x="8328674" y="1226838"/>
                    <a:pt x="8213101" y="1219478"/>
                  </a:cubicBezTo>
                  <a:cubicBezTo>
                    <a:pt x="4371389" y="1287703"/>
                    <a:pt x="2606939" y="1230354"/>
                    <a:pt x="203250" y="1219478"/>
                  </a:cubicBezTo>
                  <a:cubicBezTo>
                    <a:pt x="102092" y="1237231"/>
                    <a:pt x="8641" y="1124032"/>
                    <a:pt x="0" y="1016228"/>
                  </a:cubicBezTo>
                  <a:cubicBezTo>
                    <a:pt x="70861" y="910768"/>
                    <a:pt x="-3861" y="601108"/>
                    <a:pt x="0" y="203250"/>
                  </a:cubicBezTo>
                  <a:close/>
                </a:path>
                <a:path w="8416351" h="1219478" stroke="0" extrusionOk="0">
                  <a:moveTo>
                    <a:pt x="0" y="203250"/>
                  </a:moveTo>
                  <a:cubicBezTo>
                    <a:pt x="-3125" y="77232"/>
                    <a:pt x="83619" y="17526"/>
                    <a:pt x="203250" y="0"/>
                  </a:cubicBezTo>
                  <a:cubicBezTo>
                    <a:pt x="3929785" y="163917"/>
                    <a:pt x="4297512" y="128764"/>
                    <a:pt x="8213101" y="0"/>
                  </a:cubicBezTo>
                  <a:cubicBezTo>
                    <a:pt x="8343940" y="12405"/>
                    <a:pt x="8418038" y="97443"/>
                    <a:pt x="8416351" y="203250"/>
                  </a:cubicBezTo>
                  <a:cubicBezTo>
                    <a:pt x="8397049" y="548050"/>
                    <a:pt x="8431771" y="910851"/>
                    <a:pt x="8416351" y="1016228"/>
                  </a:cubicBezTo>
                  <a:cubicBezTo>
                    <a:pt x="8414076" y="1132727"/>
                    <a:pt x="8325608" y="1237040"/>
                    <a:pt x="8213101" y="1219478"/>
                  </a:cubicBezTo>
                  <a:cubicBezTo>
                    <a:pt x="5747908" y="1197496"/>
                    <a:pt x="1141899" y="1144590"/>
                    <a:pt x="203250" y="1219478"/>
                  </a:cubicBezTo>
                  <a:cubicBezTo>
                    <a:pt x="107964" y="1212883"/>
                    <a:pt x="-3278" y="1134203"/>
                    <a:pt x="0" y="1016228"/>
                  </a:cubicBezTo>
                  <a:cubicBezTo>
                    <a:pt x="23621" y="655975"/>
                    <a:pt x="-66312" y="301813"/>
                    <a:pt x="0" y="203250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xmlns="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5" name="Google Shape;293;p27">
              <a:extLst>
                <a:ext uri="{FF2B5EF4-FFF2-40B4-BE49-F238E27FC236}">
                  <a16:creationId xmlns:a16="http://schemas.microsoft.com/office/drawing/2014/main" id="{9109C8CD-5797-A5D4-5995-6D0B9504B79B}"/>
                </a:ext>
              </a:extLst>
            </p:cNvPr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176" name="Google Shape;294;p27">
                <a:extLst>
                  <a:ext uri="{FF2B5EF4-FFF2-40B4-BE49-F238E27FC236}">
                    <a16:creationId xmlns:a16="http://schemas.microsoft.com/office/drawing/2014/main" id="{E6996BB8-E942-6163-DC3B-34945E756981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295;p27">
                <a:extLst>
                  <a:ext uri="{FF2B5EF4-FFF2-40B4-BE49-F238E27FC236}">
                    <a16:creationId xmlns:a16="http://schemas.microsoft.com/office/drawing/2014/main" id="{5838CC8C-B44B-2A2E-4118-F29794B899C1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296;p27">
                <a:extLst>
                  <a:ext uri="{FF2B5EF4-FFF2-40B4-BE49-F238E27FC236}">
                    <a16:creationId xmlns:a16="http://schemas.microsoft.com/office/drawing/2014/main" id="{3108EF5E-CFB2-F9C3-CF02-C2B88613480F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297;p27">
                <a:extLst>
                  <a:ext uri="{FF2B5EF4-FFF2-40B4-BE49-F238E27FC236}">
                    <a16:creationId xmlns:a16="http://schemas.microsoft.com/office/drawing/2014/main" id="{EFF76746-00C3-77F2-5F84-19C897D474C3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298;p27">
                <a:extLst>
                  <a:ext uri="{FF2B5EF4-FFF2-40B4-BE49-F238E27FC236}">
                    <a16:creationId xmlns:a16="http://schemas.microsoft.com/office/drawing/2014/main" id="{96DB1D9A-2776-E916-722C-B2B5C4724E93}"/>
                  </a:ext>
                </a:extLst>
              </p:cNvPr>
              <p:cNvSpPr/>
              <p:nvPr/>
            </p:nvSpPr>
            <p:spPr>
              <a:xfrm>
                <a:off x="3915358" y="1453863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299;p27">
                <a:extLst>
                  <a:ext uri="{FF2B5EF4-FFF2-40B4-BE49-F238E27FC236}">
                    <a16:creationId xmlns:a16="http://schemas.microsoft.com/office/drawing/2014/main" id="{44965A53-F5FA-8605-AC0F-4ADE7F87BAAD}"/>
                  </a:ext>
                </a:extLst>
              </p:cNvPr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300;p27">
                <a:extLst>
                  <a:ext uri="{FF2B5EF4-FFF2-40B4-BE49-F238E27FC236}">
                    <a16:creationId xmlns:a16="http://schemas.microsoft.com/office/drawing/2014/main" id="{FD52910A-5F8B-0BF3-BC41-46A4AAB408C9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301;p27">
                <a:extLst>
                  <a:ext uri="{FF2B5EF4-FFF2-40B4-BE49-F238E27FC236}">
                    <a16:creationId xmlns:a16="http://schemas.microsoft.com/office/drawing/2014/main" id="{3BFC87AD-EFDE-90FE-40DA-9AC1B4E797FD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302;p27">
                <a:extLst>
                  <a:ext uri="{FF2B5EF4-FFF2-40B4-BE49-F238E27FC236}">
                    <a16:creationId xmlns:a16="http://schemas.microsoft.com/office/drawing/2014/main" id="{A725553B-3F11-0704-3D76-195EE1883A0F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303;p27">
                <a:extLst>
                  <a:ext uri="{FF2B5EF4-FFF2-40B4-BE49-F238E27FC236}">
                    <a16:creationId xmlns:a16="http://schemas.microsoft.com/office/drawing/2014/main" id="{A0191D27-B73B-9A90-B851-3FE632954FC1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304;p27">
                <a:extLst>
                  <a:ext uri="{FF2B5EF4-FFF2-40B4-BE49-F238E27FC236}">
                    <a16:creationId xmlns:a16="http://schemas.microsoft.com/office/drawing/2014/main" id="{39DEEDBD-BA79-B956-A189-1BDA431D884B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305;p27">
                <a:extLst>
                  <a:ext uri="{FF2B5EF4-FFF2-40B4-BE49-F238E27FC236}">
                    <a16:creationId xmlns:a16="http://schemas.microsoft.com/office/drawing/2014/main" id="{EC80BCC8-920F-8279-4877-53F1606D3EF9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306;p27">
                <a:extLst>
                  <a:ext uri="{FF2B5EF4-FFF2-40B4-BE49-F238E27FC236}">
                    <a16:creationId xmlns:a16="http://schemas.microsoft.com/office/drawing/2014/main" id="{166E41A4-FC3D-09B6-FCAB-F2847745474D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307;p27">
                <a:extLst>
                  <a:ext uri="{FF2B5EF4-FFF2-40B4-BE49-F238E27FC236}">
                    <a16:creationId xmlns:a16="http://schemas.microsoft.com/office/drawing/2014/main" id="{F92444B5-8BBE-4C81-9C02-CB79C7FE2CBC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308;p27">
                <a:extLst>
                  <a:ext uri="{FF2B5EF4-FFF2-40B4-BE49-F238E27FC236}">
                    <a16:creationId xmlns:a16="http://schemas.microsoft.com/office/drawing/2014/main" id="{3788FD42-86F5-3CF8-3043-4C43481D794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309;p27">
                <a:extLst>
                  <a:ext uri="{FF2B5EF4-FFF2-40B4-BE49-F238E27FC236}">
                    <a16:creationId xmlns:a16="http://schemas.microsoft.com/office/drawing/2014/main" id="{91479F5F-3BC5-03CD-913D-643E3AAEE985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310;p27">
                <a:extLst>
                  <a:ext uri="{FF2B5EF4-FFF2-40B4-BE49-F238E27FC236}">
                    <a16:creationId xmlns:a16="http://schemas.microsoft.com/office/drawing/2014/main" id="{19D73551-B2E2-2427-0A4A-6A7E8BE6CF40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311;p27">
                <a:extLst>
                  <a:ext uri="{FF2B5EF4-FFF2-40B4-BE49-F238E27FC236}">
                    <a16:creationId xmlns:a16="http://schemas.microsoft.com/office/drawing/2014/main" id="{D1063AE1-4B96-BD1C-2A03-51179FE0AF36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312;p27">
                <a:extLst>
                  <a:ext uri="{FF2B5EF4-FFF2-40B4-BE49-F238E27FC236}">
                    <a16:creationId xmlns:a16="http://schemas.microsoft.com/office/drawing/2014/main" id="{BD564F2F-3EA2-02D6-D4A7-562E14B5E72B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313;p27">
                <a:extLst>
                  <a:ext uri="{FF2B5EF4-FFF2-40B4-BE49-F238E27FC236}">
                    <a16:creationId xmlns:a16="http://schemas.microsoft.com/office/drawing/2014/main" id="{DB5EC536-27CA-B598-98DB-78A3650088FF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314;p27">
                <a:extLst>
                  <a:ext uri="{FF2B5EF4-FFF2-40B4-BE49-F238E27FC236}">
                    <a16:creationId xmlns:a16="http://schemas.microsoft.com/office/drawing/2014/main" id="{F035C354-D169-F7C3-917C-694FD79CF316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361E7C29-2C7F-79BD-B8E9-EE91E0A1544C}"/>
                    </a:ext>
                  </a:extLst>
                </p:cNvPr>
                <p:cNvSpPr txBox="1"/>
                <p:nvPr/>
              </p:nvSpPr>
              <p:spPr>
                <a:xfrm>
                  <a:off x="3896688" y="5325455"/>
                  <a:ext cx="5306047" cy="1197483"/>
                </a:xfrm>
                <a:prstGeom prst="roundRect">
                  <a:avLst/>
                </a:prstGeom>
                <a:noFill/>
                <a:ln w="57150"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361E7C29-2C7F-79BD-B8E9-EE91E0A154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6688" y="5325455"/>
                  <a:ext cx="5306047" cy="1197483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9" name="Google Shape;1408;p39">
            <a:extLst>
              <a:ext uri="{FF2B5EF4-FFF2-40B4-BE49-F238E27FC236}">
                <a16:creationId xmlns:a16="http://schemas.microsoft.com/office/drawing/2014/main" id="{AC3EB7E7-6058-FACE-2896-CBF8EFA4941E}"/>
              </a:ext>
            </a:extLst>
          </p:cNvPr>
          <p:cNvGrpSpPr/>
          <p:nvPr/>
        </p:nvGrpSpPr>
        <p:grpSpPr>
          <a:xfrm flipH="1">
            <a:off x="9672318" y="2202901"/>
            <a:ext cx="1805754" cy="1610631"/>
            <a:chOff x="2178000" y="1370575"/>
            <a:chExt cx="1417475" cy="1417450"/>
          </a:xfrm>
        </p:grpSpPr>
        <p:sp>
          <p:nvSpPr>
            <p:cNvPr id="150" name="Google Shape;1409;p39">
              <a:extLst>
                <a:ext uri="{FF2B5EF4-FFF2-40B4-BE49-F238E27FC236}">
                  <a16:creationId xmlns:a16="http://schemas.microsoft.com/office/drawing/2014/main" id="{4D65334E-B978-243E-C541-9AD2E6EF4B73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1410;p39">
              <a:extLst>
                <a:ext uri="{FF2B5EF4-FFF2-40B4-BE49-F238E27FC236}">
                  <a16:creationId xmlns:a16="http://schemas.microsoft.com/office/drawing/2014/main" id="{58563B94-085F-3F33-A5ED-7C5BAE488063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1411;p39">
              <a:extLst>
                <a:ext uri="{FF2B5EF4-FFF2-40B4-BE49-F238E27FC236}">
                  <a16:creationId xmlns:a16="http://schemas.microsoft.com/office/drawing/2014/main" id="{6AEE0E9D-53D0-09FD-2993-4BB634FDDDB1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1412;p39">
              <a:extLst>
                <a:ext uri="{FF2B5EF4-FFF2-40B4-BE49-F238E27FC236}">
                  <a16:creationId xmlns:a16="http://schemas.microsoft.com/office/drawing/2014/main" id="{DEC0C61F-1D4B-91BA-DC16-10AB1C68DD35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1413;p39">
              <a:extLst>
                <a:ext uri="{FF2B5EF4-FFF2-40B4-BE49-F238E27FC236}">
                  <a16:creationId xmlns:a16="http://schemas.microsoft.com/office/drawing/2014/main" id="{8E2C59EE-CB8E-235A-A276-64A13CC7D63D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1414;p39">
              <a:extLst>
                <a:ext uri="{FF2B5EF4-FFF2-40B4-BE49-F238E27FC236}">
                  <a16:creationId xmlns:a16="http://schemas.microsoft.com/office/drawing/2014/main" id="{84842469-573D-E3E9-9075-F86DDED50D05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1415;p39">
              <a:extLst>
                <a:ext uri="{FF2B5EF4-FFF2-40B4-BE49-F238E27FC236}">
                  <a16:creationId xmlns:a16="http://schemas.microsoft.com/office/drawing/2014/main" id="{BE765DDD-78E4-5569-6C61-6C1D48819167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1416;p39">
              <a:extLst>
                <a:ext uri="{FF2B5EF4-FFF2-40B4-BE49-F238E27FC236}">
                  <a16:creationId xmlns:a16="http://schemas.microsoft.com/office/drawing/2014/main" id="{F0B58166-E98A-7663-F74E-643732F5463F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1417;p39">
              <a:extLst>
                <a:ext uri="{FF2B5EF4-FFF2-40B4-BE49-F238E27FC236}">
                  <a16:creationId xmlns:a16="http://schemas.microsoft.com/office/drawing/2014/main" id="{634EEBD2-DF41-769C-DE45-C7180CF5E6F5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1418;p39">
              <a:extLst>
                <a:ext uri="{FF2B5EF4-FFF2-40B4-BE49-F238E27FC236}">
                  <a16:creationId xmlns:a16="http://schemas.microsoft.com/office/drawing/2014/main" id="{D475EA19-67C9-2E52-4CFE-5DF7B6D07DC6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1419;p39">
              <a:extLst>
                <a:ext uri="{FF2B5EF4-FFF2-40B4-BE49-F238E27FC236}">
                  <a16:creationId xmlns:a16="http://schemas.microsoft.com/office/drawing/2014/main" id="{3C0E2149-2A88-1D23-9A6F-DDB51446A4E0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1420;p39">
              <a:extLst>
                <a:ext uri="{FF2B5EF4-FFF2-40B4-BE49-F238E27FC236}">
                  <a16:creationId xmlns:a16="http://schemas.microsoft.com/office/drawing/2014/main" id="{2A5FE82C-2FE0-9F92-8650-112315870138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1421;p39">
              <a:extLst>
                <a:ext uri="{FF2B5EF4-FFF2-40B4-BE49-F238E27FC236}">
                  <a16:creationId xmlns:a16="http://schemas.microsoft.com/office/drawing/2014/main" id="{C6C8A716-6D0F-06D4-C97F-F0A36EA64D2F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1422;p39">
              <a:extLst>
                <a:ext uri="{FF2B5EF4-FFF2-40B4-BE49-F238E27FC236}">
                  <a16:creationId xmlns:a16="http://schemas.microsoft.com/office/drawing/2014/main" id="{79AD8323-0B8E-DA3E-DF6D-AB718C042D6F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3" name="Google Shape;118;p4">
            <a:extLst>
              <a:ext uri="{FF2B5EF4-FFF2-40B4-BE49-F238E27FC236}">
                <a16:creationId xmlns:a16="http://schemas.microsoft.com/office/drawing/2014/main" id="{66F04F1B-FAFF-4B67-6691-8383BEE2A393}"/>
              </a:ext>
            </a:extLst>
          </p:cNvPr>
          <p:cNvSpPr/>
          <p:nvPr/>
        </p:nvSpPr>
        <p:spPr>
          <a:xfrm rot="19980337">
            <a:off x="9512631" y="5414670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Google Shape;118;p4">
            <a:extLst>
              <a:ext uri="{FF2B5EF4-FFF2-40B4-BE49-F238E27FC236}">
                <a16:creationId xmlns:a16="http://schemas.microsoft.com/office/drawing/2014/main" id="{488F3532-9D55-1B46-E972-02247F9E28B9}"/>
              </a:ext>
            </a:extLst>
          </p:cNvPr>
          <p:cNvSpPr/>
          <p:nvPr/>
        </p:nvSpPr>
        <p:spPr>
          <a:xfrm rot="19980337">
            <a:off x="6867429" y="3879254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83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</p:childTnLst>
        </p:cTn>
      </p:par>
    </p:tnLst>
    <p:bldLst>
      <p:bldP spid="213" grpId="0" animBg="1"/>
      <p:bldP spid="2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1B5AFD3-5981-F001-A767-DB1D415D8BAA}"/>
              </a:ext>
            </a:extLst>
          </p:cNvPr>
          <p:cNvGrpSpPr/>
          <p:nvPr/>
        </p:nvGrpSpPr>
        <p:grpSpPr>
          <a:xfrm>
            <a:off x="285195" y="3826941"/>
            <a:ext cx="8546543" cy="1425427"/>
            <a:chOff x="2098496" y="3659454"/>
            <a:chExt cx="8546543" cy="125208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DC61915-0E62-E5EB-1653-923765C5B381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200545 h 1203245"/>
                <a:gd name="connsiteX1" fmla="*/ 200545 w 8416351"/>
                <a:gd name="connsiteY1" fmla="*/ 0 h 1203245"/>
                <a:gd name="connsiteX2" fmla="*/ 8215806 w 8416351"/>
                <a:gd name="connsiteY2" fmla="*/ 0 h 1203245"/>
                <a:gd name="connsiteX3" fmla="*/ 8416351 w 8416351"/>
                <a:gd name="connsiteY3" fmla="*/ 200545 h 1203245"/>
                <a:gd name="connsiteX4" fmla="*/ 8416351 w 8416351"/>
                <a:gd name="connsiteY4" fmla="*/ 1002700 h 1203245"/>
                <a:gd name="connsiteX5" fmla="*/ 8215806 w 8416351"/>
                <a:gd name="connsiteY5" fmla="*/ 1203245 h 1203245"/>
                <a:gd name="connsiteX6" fmla="*/ 200545 w 8416351"/>
                <a:gd name="connsiteY6" fmla="*/ 1203245 h 1203245"/>
                <a:gd name="connsiteX7" fmla="*/ 0 w 8416351"/>
                <a:gd name="connsiteY7" fmla="*/ 1002700 h 1203245"/>
                <a:gd name="connsiteX8" fmla="*/ 0 w 8416351"/>
                <a:gd name="connsiteY8" fmla="*/ 200545 h 120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203245" fill="none" extrusionOk="0">
                  <a:moveTo>
                    <a:pt x="0" y="200545"/>
                  </a:moveTo>
                  <a:cubicBezTo>
                    <a:pt x="11317" y="100170"/>
                    <a:pt x="100813" y="15647"/>
                    <a:pt x="200545" y="0"/>
                  </a:cubicBezTo>
                  <a:cubicBezTo>
                    <a:pt x="1310580" y="-168267"/>
                    <a:pt x="6610222" y="-42953"/>
                    <a:pt x="8215806" y="0"/>
                  </a:cubicBezTo>
                  <a:cubicBezTo>
                    <a:pt x="8332673" y="6933"/>
                    <a:pt x="8415557" y="79034"/>
                    <a:pt x="8416351" y="200545"/>
                  </a:cubicBezTo>
                  <a:cubicBezTo>
                    <a:pt x="8482900" y="382253"/>
                    <a:pt x="8398304" y="840802"/>
                    <a:pt x="8416351" y="1002700"/>
                  </a:cubicBezTo>
                  <a:cubicBezTo>
                    <a:pt x="8423245" y="1106976"/>
                    <a:pt x="8329599" y="1209970"/>
                    <a:pt x="8215806" y="1203245"/>
                  </a:cubicBezTo>
                  <a:cubicBezTo>
                    <a:pt x="5784481" y="1271470"/>
                    <a:pt x="2658875" y="1214121"/>
                    <a:pt x="200545" y="1203245"/>
                  </a:cubicBezTo>
                  <a:cubicBezTo>
                    <a:pt x="97788" y="1216048"/>
                    <a:pt x="19273" y="1103536"/>
                    <a:pt x="0" y="1002700"/>
                  </a:cubicBezTo>
                  <a:cubicBezTo>
                    <a:pt x="70116" y="847516"/>
                    <a:pt x="49867" y="537823"/>
                    <a:pt x="0" y="200545"/>
                  </a:cubicBezTo>
                  <a:close/>
                </a:path>
                <a:path w="8416351" h="1203245" stroke="0" extrusionOk="0">
                  <a:moveTo>
                    <a:pt x="0" y="200545"/>
                  </a:moveTo>
                  <a:cubicBezTo>
                    <a:pt x="-355" y="88224"/>
                    <a:pt x="86910" y="6834"/>
                    <a:pt x="200545" y="0"/>
                  </a:cubicBezTo>
                  <a:cubicBezTo>
                    <a:pt x="3235141" y="163917"/>
                    <a:pt x="5079937" y="128764"/>
                    <a:pt x="8215806" y="0"/>
                  </a:cubicBezTo>
                  <a:cubicBezTo>
                    <a:pt x="8336787" y="6823"/>
                    <a:pt x="8421644" y="110003"/>
                    <a:pt x="8416351" y="200545"/>
                  </a:cubicBezTo>
                  <a:cubicBezTo>
                    <a:pt x="8354968" y="361033"/>
                    <a:pt x="8414708" y="769446"/>
                    <a:pt x="8416351" y="1002700"/>
                  </a:cubicBezTo>
                  <a:cubicBezTo>
                    <a:pt x="8408984" y="1127211"/>
                    <a:pt x="8326624" y="1207344"/>
                    <a:pt x="8215806" y="1203245"/>
                  </a:cubicBezTo>
                  <a:cubicBezTo>
                    <a:pt x="4288151" y="1181263"/>
                    <a:pt x="1736999" y="1128357"/>
                    <a:pt x="200545" y="1203245"/>
                  </a:cubicBezTo>
                  <a:cubicBezTo>
                    <a:pt x="102528" y="1198292"/>
                    <a:pt x="-5713" y="1123430"/>
                    <a:pt x="0" y="1002700"/>
                  </a:cubicBezTo>
                  <a:cubicBezTo>
                    <a:pt x="-14894" y="761389"/>
                    <a:pt x="66567" y="550091"/>
                    <a:pt x="0" y="200545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xmlns="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oogle Shape;282;p27">
              <a:extLst>
                <a:ext uri="{FF2B5EF4-FFF2-40B4-BE49-F238E27FC236}">
                  <a16:creationId xmlns:a16="http://schemas.microsoft.com/office/drawing/2014/main" id="{B3FB99B9-B318-4CC1-1E1E-4E3BAE806252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24" name="Google Shape;283;p27">
                <a:extLst>
                  <a:ext uri="{FF2B5EF4-FFF2-40B4-BE49-F238E27FC236}">
                    <a16:creationId xmlns:a16="http://schemas.microsoft.com/office/drawing/2014/main" id="{6C6B4BBF-96BE-9247-E1D6-B0C7340DCD7B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284;p27">
                <a:extLst>
                  <a:ext uri="{FF2B5EF4-FFF2-40B4-BE49-F238E27FC236}">
                    <a16:creationId xmlns:a16="http://schemas.microsoft.com/office/drawing/2014/main" id="{8B0343B1-73D7-3F5F-1410-B498EB3266DD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285;p27">
                <a:extLst>
                  <a:ext uri="{FF2B5EF4-FFF2-40B4-BE49-F238E27FC236}">
                    <a16:creationId xmlns:a16="http://schemas.microsoft.com/office/drawing/2014/main" id="{32959414-B562-7EA6-977E-2504BD1BE2D5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286;p27">
                <a:extLst>
                  <a:ext uri="{FF2B5EF4-FFF2-40B4-BE49-F238E27FC236}">
                    <a16:creationId xmlns:a16="http://schemas.microsoft.com/office/drawing/2014/main" id="{7E7281FF-3D7A-636C-D4E0-7608925A909E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287;p27">
                <a:extLst>
                  <a:ext uri="{FF2B5EF4-FFF2-40B4-BE49-F238E27FC236}">
                    <a16:creationId xmlns:a16="http://schemas.microsoft.com/office/drawing/2014/main" id="{79BA692C-97B0-5A73-1D5F-44FC0EFFFFBB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288;p27">
                <a:extLst>
                  <a:ext uri="{FF2B5EF4-FFF2-40B4-BE49-F238E27FC236}">
                    <a16:creationId xmlns:a16="http://schemas.microsoft.com/office/drawing/2014/main" id="{901FAD18-C0F8-5CB3-D420-99FE5C26B06B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289;p27">
                <a:extLst>
                  <a:ext uri="{FF2B5EF4-FFF2-40B4-BE49-F238E27FC236}">
                    <a16:creationId xmlns:a16="http://schemas.microsoft.com/office/drawing/2014/main" id="{8E01A9B7-2736-4622-DD22-69968A288811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290;p27">
                <a:extLst>
                  <a:ext uri="{FF2B5EF4-FFF2-40B4-BE49-F238E27FC236}">
                    <a16:creationId xmlns:a16="http://schemas.microsoft.com/office/drawing/2014/main" id="{4841AE55-D889-B046-48F3-A2F55DD33E41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291;p27">
                <a:extLst>
                  <a:ext uri="{FF2B5EF4-FFF2-40B4-BE49-F238E27FC236}">
                    <a16:creationId xmlns:a16="http://schemas.microsoft.com/office/drawing/2014/main" id="{8CBDC81F-8878-301D-3FA8-5E906DB71970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292;p27">
                <a:extLst>
                  <a:ext uri="{FF2B5EF4-FFF2-40B4-BE49-F238E27FC236}">
                    <a16:creationId xmlns:a16="http://schemas.microsoft.com/office/drawing/2014/main" id="{9FFF0CF0-8AAA-29EB-E4E1-26D8BC962560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0449302-55B8-5159-512B-AC19A442E2FF}"/>
                    </a:ext>
                  </a:extLst>
                </p:cNvPr>
                <p:cNvSpPr txBox="1"/>
                <p:nvPr/>
              </p:nvSpPr>
              <p:spPr>
                <a:xfrm>
                  <a:off x="3868114" y="3701018"/>
                  <a:ext cx="5306047" cy="1210523"/>
                </a:xfrm>
                <a:prstGeom prst="roundRect">
                  <a:avLst/>
                </a:prstGeom>
                <a:noFill/>
                <a:ln w="57150"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𝟏𝟒</m:t>
                            </m:r>
                          </m:den>
                        </m:f>
                      </m:oMath>
                    </m:oMathPara>
                  </a14:m>
                  <a:endPara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0449302-55B8-5159-512B-AC19A442E2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8114" y="3701018"/>
                  <a:ext cx="5306047" cy="1210523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4E0A765-4243-5ACC-1606-ED36C165E155}"/>
              </a:ext>
            </a:extLst>
          </p:cNvPr>
          <p:cNvGrpSpPr/>
          <p:nvPr/>
        </p:nvGrpSpPr>
        <p:grpSpPr>
          <a:xfrm>
            <a:off x="2808020" y="2130586"/>
            <a:ext cx="8819884" cy="1544862"/>
            <a:chOff x="1861723" y="2134893"/>
            <a:chExt cx="8819884" cy="1302428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D3BE5D83-7848-BB4E-DBA0-05BB2E6D7E85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208948 h 1253660"/>
                <a:gd name="connsiteX1" fmla="*/ 208948 w 8416351"/>
                <a:gd name="connsiteY1" fmla="*/ 0 h 1253660"/>
                <a:gd name="connsiteX2" fmla="*/ 8207403 w 8416351"/>
                <a:gd name="connsiteY2" fmla="*/ 0 h 1253660"/>
                <a:gd name="connsiteX3" fmla="*/ 8416351 w 8416351"/>
                <a:gd name="connsiteY3" fmla="*/ 208948 h 1253660"/>
                <a:gd name="connsiteX4" fmla="*/ 8416351 w 8416351"/>
                <a:gd name="connsiteY4" fmla="*/ 1044712 h 1253660"/>
                <a:gd name="connsiteX5" fmla="*/ 8207403 w 8416351"/>
                <a:gd name="connsiteY5" fmla="*/ 1253660 h 1253660"/>
                <a:gd name="connsiteX6" fmla="*/ 208948 w 8416351"/>
                <a:gd name="connsiteY6" fmla="*/ 1253660 h 1253660"/>
                <a:gd name="connsiteX7" fmla="*/ 0 w 8416351"/>
                <a:gd name="connsiteY7" fmla="*/ 1044712 h 1253660"/>
                <a:gd name="connsiteX8" fmla="*/ 0 w 8416351"/>
                <a:gd name="connsiteY8" fmla="*/ 208948 h 12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253660" fill="none" extrusionOk="0">
                  <a:moveTo>
                    <a:pt x="0" y="208948"/>
                  </a:moveTo>
                  <a:cubicBezTo>
                    <a:pt x="11930" y="104495"/>
                    <a:pt x="95838" y="3248"/>
                    <a:pt x="208948" y="0"/>
                  </a:cubicBezTo>
                  <a:cubicBezTo>
                    <a:pt x="1875741" y="-168267"/>
                    <a:pt x="6462809" y="-42953"/>
                    <a:pt x="8207403" y="0"/>
                  </a:cubicBezTo>
                  <a:cubicBezTo>
                    <a:pt x="8331519" y="9893"/>
                    <a:pt x="8416174" y="91148"/>
                    <a:pt x="8416351" y="208948"/>
                  </a:cubicBezTo>
                  <a:cubicBezTo>
                    <a:pt x="8486237" y="507311"/>
                    <a:pt x="8403140" y="783545"/>
                    <a:pt x="8416351" y="1044712"/>
                  </a:cubicBezTo>
                  <a:cubicBezTo>
                    <a:pt x="8421059" y="1155684"/>
                    <a:pt x="8325511" y="1259664"/>
                    <a:pt x="8207403" y="1253660"/>
                  </a:cubicBezTo>
                  <a:cubicBezTo>
                    <a:pt x="4594137" y="1321885"/>
                    <a:pt x="2497538" y="1264536"/>
                    <a:pt x="208948" y="1253660"/>
                  </a:cubicBezTo>
                  <a:cubicBezTo>
                    <a:pt x="95530" y="1256830"/>
                    <a:pt x="1685" y="1159244"/>
                    <a:pt x="0" y="1044712"/>
                  </a:cubicBezTo>
                  <a:cubicBezTo>
                    <a:pt x="-69408" y="748449"/>
                    <a:pt x="25058" y="544132"/>
                    <a:pt x="0" y="208948"/>
                  </a:cubicBezTo>
                  <a:close/>
                </a:path>
                <a:path w="8416351" h="1253660" stroke="0" extrusionOk="0">
                  <a:moveTo>
                    <a:pt x="0" y="208948"/>
                  </a:moveTo>
                  <a:cubicBezTo>
                    <a:pt x="-2130" y="84165"/>
                    <a:pt x="85251" y="19711"/>
                    <a:pt x="208948" y="0"/>
                  </a:cubicBezTo>
                  <a:cubicBezTo>
                    <a:pt x="2193649" y="163917"/>
                    <a:pt x="6203537" y="128764"/>
                    <a:pt x="8207403" y="0"/>
                  </a:cubicBezTo>
                  <a:cubicBezTo>
                    <a:pt x="8326175" y="2251"/>
                    <a:pt x="8419880" y="107029"/>
                    <a:pt x="8416351" y="208948"/>
                  </a:cubicBezTo>
                  <a:cubicBezTo>
                    <a:pt x="8477311" y="326824"/>
                    <a:pt x="8428267" y="900263"/>
                    <a:pt x="8416351" y="1044712"/>
                  </a:cubicBezTo>
                  <a:cubicBezTo>
                    <a:pt x="8411551" y="1169072"/>
                    <a:pt x="8322952" y="1264021"/>
                    <a:pt x="8207403" y="1253660"/>
                  </a:cubicBezTo>
                  <a:cubicBezTo>
                    <a:pt x="5268663" y="1231678"/>
                    <a:pt x="3087723" y="1178772"/>
                    <a:pt x="208948" y="1253660"/>
                  </a:cubicBezTo>
                  <a:cubicBezTo>
                    <a:pt x="100446" y="1250979"/>
                    <a:pt x="-6548" y="1171542"/>
                    <a:pt x="0" y="1044712"/>
                  </a:cubicBezTo>
                  <a:cubicBezTo>
                    <a:pt x="-68952" y="887445"/>
                    <a:pt x="65287" y="566815"/>
                    <a:pt x="0" y="20894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xmlns="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6" name="Google Shape;438;p31">
              <a:extLst>
                <a:ext uri="{FF2B5EF4-FFF2-40B4-BE49-F238E27FC236}">
                  <a16:creationId xmlns:a16="http://schemas.microsoft.com/office/drawing/2014/main" id="{39AEA930-711D-272F-1B63-693E6881697D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38" name="Google Shape;439;p31">
                <a:extLst>
                  <a:ext uri="{FF2B5EF4-FFF2-40B4-BE49-F238E27FC236}">
                    <a16:creationId xmlns:a16="http://schemas.microsoft.com/office/drawing/2014/main" id="{95517F3F-CF3C-C608-CB34-F5FE052C2B6A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" name="Google Shape;440;p31">
                <a:extLst>
                  <a:ext uri="{FF2B5EF4-FFF2-40B4-BE49-F238E27FC236}">
                    <a16:creationId xmlns:a16="http://schemas.microsoft.com/office/drawing/2014/main" id="{A9EDE623-D571-014E-E5F4-72C72953700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441;p31">
                <a:extLst>
                  <a:ext uri="{FF2B5EF4-FFF2-40B4-BE49-F238E27FC236}">
                    <a16:creationId xmlns:a16="http://schemas.microsoft.com/office/drawing/2014/main" id="{24B2005D-5DE5-7C23-3BA8-C47D050CEE49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442;p31">
                <a:extLst>
                  <a:ext uri="{FF2B5EF4-FFF2-40B4-BE49-F238E27FC236}">
                    <a16:creationId xmlns:a16="http://schemas.microsoft.com/office/drawing/2014/main" id="{E208CCF5-7E53-25C3-F94D-B2D90D247738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443;p31">
                <a:extLst>
                  <a:ext uri="{FF2B5EF4-FFF2-40B4-BE49-F238E27FC236}">
                    <a16:creationId xmlns:a16="http://schemas.microsoft.com/office/drawing/2014/main" id="{D7EC82A6-F0DF-A911-6A45-00A88BB2227F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444;p31">
                <a:extLst>
                  <a:ext uri="{FF2B5EF4-FFF2-40B4-BE49-F238E27FC236}">
                    <a16:creationId xmlns:a16="http://schemas.microsoft.com/office/drawing/2014/main" id="{C61E89D1-6AFE-AED9-A170-098541FA01D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445;p31">
                <a:extLst>
                  <a:ext uri="{FF2B5EF4-FFF2-40B4-BE49-F238E27FC236}">
                    <a16:creationId xmlns:a16="http://schemas.microsoft.com/office/drawing/2014/main" id="{EF2C1908-9766-FD20-6C3A-350911269160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446;p31">
                <a:extLst>
                  <a:ext uri="{FF2B5EF4-FFF2-40B4-BE49-F238E27FC236}">
                    <a16:creationId xmlns:a16="http://schemas.microsoft.com/office/drawing/2014/main" id="{7695CD6F-81BB-5BB6-0F3E-FF9259C3FC80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447;p31">
                <a:extLst>
                  <a:ext uri="{FF2B5EF4-FFF2-40B4-BE49-F238E27FC236}">
                    <a16:creationId xmlns:a16="http://schemas.microsoft.com/office/drawing/2014/main" id="{772D4E9F-D9DE-86BE-86E3-DE93F8297F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448;p31">
                <a:extLst>
                  <a:ext uri="{FF2B5EF4-FFF2-40B4-BE49-F238E27FC236}">
                    <a16:creationId xmlns:a16="http://schemas.microsoft.com/office/drawing/2014/main" id="{A491D992-2C96-87D2-ACD5-24B801BFE4CE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49;p31">
                <a:extLst>
                  <a:ext uri="{FF2B5EF4-FFF2-40B4-BE49-F238E27FC236}">
                    <a16:creationId xmlns:a16="http://schemas.microsoft.com/office/drawing/2014/main" id="{C916ECB8-2C9E-466C-5B04-E6B8560B574F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450;p31">
                <a:extLst>
                  <a:ext uri="{FF2B5EF4-FFF2-40B4-BE49-F238E27FC236}">
                    <a16:creationId xmlns:a16="http://schemas.microsoft.com/office/drawing/2014/main" id="{20DDEA54-F1AF-AD22-2FB0-9DE13AAD626F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451;p31">
                <a:extLst>
                  <a:ext uri="{FF2B5EF4-FFF2-40B4-BE49-F238E27FC236}">
                    <a16:creationId xmlns:a16="http://schemas.microsoft.com/office/drawing/2014/main" id="{3929919B-6069-297B-6554-7679F50D6350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452;p31">
                <a:extLst>
                  <a:ext uri="{FF2B5EF4-FFF2-40B4-BE49-F238E27FC236}">
                    <a16:creationId xmlns:a16="http://schemas.microsoft.com/office/drawing/2014/main" id="{D411A46E-C5F5-3E37-F82C-EF55EA4F4D18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453;p31">
                <a:extLst>
                  <a:ext uri="{FF2B5EF4-FFF2-40B4-BE49-F238E27FC236}">
                    <a16:creationId xmlns:a16="http://schemas.microsoft.com/office/drawing/2014/main" id="{5A338685-9948-1841-6130-54E63BC6686F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E03E25C-E3D4-F050-0A70-F53C2687B0C6}"/>
                    </a:ext>
                  </a:extLst>
                </p:cNvPr>
                <p:cNvSpPr txBox="1"/>
                <p:nvPr/>
              </p:nvSpPr>
              <p:spPr>
                <a:xfrm>
                  <a:off x="3888521" y="2274402"/>
                  <a:ext cx="5306047" cy="1162919"/>
                </a:xfrm>
                <a:prstGeom prst="roundRect">
                  <a:avLst/>
                </a:prstGeom>
                <a:noFill/>
                <a:ln w="57150"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den>
                        </m:f>
                      </m:oMath>
                    </m:oMathPara>
                  </a14:m>
                  <a:endPara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E03E25C-E3D4-F050-0A70-F53C2687B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8521" y="2274402"/>
                  <a:ext cx="5306047" cy="1162919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AC7D656-9B6C-CD51-B57C-98EF6B9266D5}"/>
              </a:ext>
            </a:extLst>
          </p:cNvPr>
          <p:cNvGrpSpPr/>
          <p:nvPr/>
        </p:nvGrpSpPr>
        <p:grpSpPr>
          <a:xfrm>
            <a:off x="2104240" y="5232170"/>
            <a:ext cx="8973766" cy="1625829"/>
            <a:chOff x="1612674" y="5184381"/>
            <a:chExt cx="8973766" cy="1409794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E7999CD0-C3E4-A374-9E38-DB6E4754300E}"/>
                </a:ext>
              </a:extLst>
            </p:cNvPr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203152 h 1218886"/>
                <a:gd name="connsiteX1" fmla="*/ 203152 w 8416351"/>
                <a:gd name="connsiteY1" fmla="*/ 0 h 1218886"/>
                <a:gd name="connsiteX2" fmla="*/ 8213199 w 8416351"/>
                <a:gd name="connsiteY2" fmla="*/ 0 h 1218886"/>
                <a:gd name="connsiteX3" fmla="*/ 8416351 w 8416351"/>
                <a:gd name="connsiteY3" fmla="*/ 203152 h 1218886"/>
                <a:gd name="connsiteX4" fmla="*/ 8416351 w 8416351"/>
                <a:gd name="connsiteY4" fmla="*/ 1015734 h 1218886"/>
                <a:gd name="connsiteX5" fmla="*/ 8213199 w 8416351"/>
                <a:gd name="connsiteY5" fmla="*/ 1218886 h 1218886"/>
                <a:gd name="connsiteX6" fmla="*/ 203152 w 8416351"/>
                <a:gd name="connsiteY6" fmla="*/ 1218886 h 1218886"/>
                <a:gd name="connsiteX7" fmla="*/ 0 w 8416351"/>
                <a:gd name="connsiteY7" fmla="*/ 1015734 h 1218886"/>
                <a:gd name="connsiteX8" fmla="*/ 0 w 8416351"/>
                <a:gd name="connsiteY8" fmla="*/ 203152 h 121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218886" fill="none" extrusionOk="0">
                  <a:moveTo>
                    <a:pt x="0" y="203152"/>
                  </a:moveTo>
                  <a:cubicBezTo>
                    <a:pt x="4081" y="94698"/>
                    <a:pt x="92003" y="1489"/>
                    <a:pt x="203152" y="0"/>
                  </a:cubicBezTo>
                  <a:cubicBezTo>
                    <a:pt x="2478516" y="-168267"/>
                    <a:pt x="4353065" y="-42953"/>
                    <a:pt x="8213199" y="0"/>
                  </a:cubicBezTo>
                  <a:cubicBezTo>
                    <a:pt x="8338839" y="15254"/>
                    <a:pt x="8416164" y="88415"/>
                    <a:pt x="8416351" y="203152"/>
                  </a:cubicBezTo>
                  <a:cubicBezTo>
                    <a:pt x="8395729" y="439043"/>
                    <a:pt x="8432839" y="779786"/>
                    <a:pt x="8416351" y="1015734"/>
                  </a:cubicBezTo>
                  <a:cubicBezTo>
                    <a:pt x="8417937" y="1126441"/>
                    <a:pt x="8328291" y="1225300"/>
                    <a:pt x="8213199" y="1218886"/>
                  </a:cubicBezTo>
                  <a:cubicBezTo>
                    <a:pt x="4422584" y="1287111"/>
                    <a:pt x="2608821" y="1229762"/>
                    <a:pt x="203152" y="1218886"/>
                  </a:cubicBezTo>
                  <a:cubicBezTo>
                    <a:pt x="94987" y="1225340"/>
                    <a:pt x="1857" y="1126976"/>
                    <a:pt x="0" y="1015734"/>
                  </a:cubicBezTo>
                  <a:cubicBezTo>
                    <a:pt x="-17626" y="924564"/>
                    <a:pt x="-62896" y="600161"/>
                    <a:pt x="0" y="203152"/>
                  </a:cubicBezTo>
                  <a:close/>
                </a:path>
                <a:path w="8416351" h="1218886" stroke="0" extrusionOk="0">
                  <a:moveTo>
                    <a:pt x="0" y="203152"/>
                  </a:moveTo>
                  <a:cubicBezTo>
                    <a:pt x="-1297" y="85241"/>
                    <a:pt x="88135" y="6697"/>
                    <a:pt x="203152" y="0"/>
                  </a:cubicBezTo>
                  <a:cubicBezTo>
                    <a:pt x="3904619" y="163917"/>
                    <a:pt x="4209704" y="128764"/>
                    <a:pt x="8213199" y="0"/>
                  </a:cubicBezTo>
                  <a:cubicBezTo>
                    <a:pt x="8333582" y="5463"/>
                    <a:pt x="8420350" y="106229"/>
                    <a:pt x="8416351" y="203152"/>
                  </a:cubicBezTo>
                  <a:cubicBezTo>
                    <a:pt x="8375608" y="285931"/>
                    <a:pt x="8464075" y="697360"/>
                    <a:pt x="8416351" y="1015734"/>
                  </a:cubicBezTo>
                  <a:cubicBezTo>
                    <a:pt x="8405812" y="1147606"/>
                    <a:pt x="8325641" y="1235683"/>
                    <a:pt x="8213199" y="1218886"/>
                  </a:cubicBezTo>
                  <a:cubicBezTo>
                    <a:pt x="5811177" y="1196904"/>
                    <a:pt x="1163459" y="1143998"/>
                    <a:pt x="203152" y="1218886"/>
                  </a:cubicBezTo>
                  <a:cubicBezTo>
                    <a:pt x="104443" y="1213642"/>
                    <a:pt x="-10218" y="1145769"/>
                    <a:pt x="0" y="1015734"/>
                  </a:cubicBezTo>
                  <a:cubicBezTo>
                    <a:pt x="60236" y="621611"/>
                    <a:pt x="41936" y="597710"/>
                    <a:pt x="0" y="203152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xmlns="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5" name="Google Shape;293;p27">
              <a:extLst>
                <a:ext uri="{FF2B5EF4-FFF2-40B4-BE49-F238E27FC236}">
                  <a16:creationId xmlns:a16="http://schemas.microsoft.com/office/drawing/2014/main" id="{59D4F3E0-1221-8B63-251C-62A63D3133AE}"/>
                </a:ext>
              </a:extLst>
            </p:cNvPr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57" name="Google Shape;294;p27">
                <a:extLst>
                  <a:ext uri="{FF2B5EF4-FFF2-40B4-BE49-F238E27FC236}">
                    <a16:creationId xmlns:a16="http://schemas.microsoft.com/office/drawing/2014/main" id="{ECE855B9-87AB-8B2D-EA22-C166CFE7D5D8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295;p27">
                <a:extLst>
                  <a:ext uri="{FF2B5EF4-FFF2-40B4-BE49-F238E27FC236}">
                    <a16:creationId xmlns:a16="http://schemas.microsoft.com/office/drawing/2014/main" id="{EE65A1CA-F1DD-6102-EB6A-DA0508880F38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296;p27">
                <a:extLst>
                  <a:ext uri="{FF2B5EF4-FFF2-40B4-BE49-F238E27FC236}">
                    <a16:creationId xmlns:a16="http://schemas.microsoft.com/office/drawing/2014/main" id="{82CB9922-86A4-D3EB-4D1C-5BE28F3933F2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297;p27">
                <a:extLst>
                  <a:ext uri="{FF2B5EF4-FFF2-40B4-BE49-F238E27FC236}">
                    <a16:creationId xmlns:a16="http://schemas.microsoft.com/office/drawing/2014/main" id="{B1A056D7-7F56-37F3-6AE7-D232E500DA57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298;p27">
                <a:extLst>
                  <a:ext uri="{FF2B5EF4-FFF2-40B4-BE49-F238E27FC236}">
                    <a16:creationId xmlns:a16="http://schemas.microsoft.com/office/drawing/2014/main" id="{B0A3B9FF-4A40-162E-FEC6-0C8B5DDCED48}"/>
                  </a:ext>
                </a:extLst>
              </p:cNvPr>
              <p:cNvSpPr/>
              <p:nvPr/>
            </p:nvSpPr>
            <p:spPr>
              <a:xfrm>
                <a:off x="3891994" y="1453648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299;p27">
                <a:extLst>
                  <a:ext uri="{FF2B5EF4-FFF2-40B4-BE49-F238E27FC236}">
                    <a16:creationId xmlns:a16="http://schemas.microsoft.com/office/drawing/2014/main" id="{B8B66864-EECB-8887-E40A-2C4A15A27B03}"/>
                  </a:ext>
                </a:extLst>
              </p:cNvPr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300;p27">
                <a:extLst>
                  <a:ext uri="{FF2B5EF4-FFF2-40B4-BE49-F238E27FC236}">
                    <a16:creationId xmlns:a16="http://schemas.microsoft.com/office/drawing/2014/main" id="{6DAE620E-9633-F022-E52F-11F181F2B414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301;p27">
                <a:extLst>
                  <a:ext uri="{FF2B5EF4-FFF2-40B4-BE49-F238E27FC236}">
                    <a16:creationId xmlns:a16="http://schemas.microsoft.com/office/drawing/2014/main" id="{B063B58B-D7B2-AA23-F74A-9B578370A4E3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302;p27">
                <a:extLst>
                  <a:ext uri="{FF2B5EF4-FFF2-40B4-BE49-F238E27FC236}">
                    <a16:creationId xmlns:a16="http://schemas.microsoft.com/office/drawing/2014/main" id="{A08495FF-DB6C-6104-FAEE-6D6657CB370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303;p27">
                <a:extLst>
                  <a:ext uri="{FF2B5EF4-FFF2-40B4-BE49-F238E27FC236}">
                    <a16:creationId xmlns:a16="http://schemas.microsoft.com/office/drawing/2014/main" id="{1C4FB3DA-8F08-E220-29DC-16F5DED9A4D4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304;p27">
                <a:extLst>
                  <a:ext uri="{FF2B5EF4-FFF2-40B4-BE49-F238E27FC236}">
                    <a16:creationId xmlns:a16="http://schemas.microsoft.com/office/drawing/2014/main" id="{E82F6A72-642C-F5CD-E109-BA078A192F14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305;p27">
                <a:extLst>
                  <a:ext uri="{FF2B5EF4-FFF2-40B4-BE49-F238E27FC236}">
                    <a16:creationId xmlns:a16="http://schemas.microsoft.com/office/drawing/2014/main" id="{383A865B-6984-250B-646D-73754EF2ECAB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306;p27">
                <a:extLst>
                  <a:ext uri="{FF2B5EF4-FFF2-40B4-BE49-F238E27FC236}">
                    <a16:creationId xmlns:a16="http://schemas.microsoft.com/office/drawing/2014/main" id="{64F8D1E2-F302-1BAC-A6D8-80622A61A4CC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307;p27">
                <a:extLst>
                  <a:ext uri="{FF2B5EF4-FFF2-40B4-BE49-F238E27FC236}">
                    <a16:creationId xmlns:a16="http://schemas.microsoft.com/office/drawing/2014/main" id="{175090D6-598D-16B8-2ADD-4E489A4B7BAF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308;p27">
                <a:extLst>
                  <a:ext uri="{FF2B5EF4-FFF2-40B4-BE49-F238E27FC236}">
                    <a16:creationId xmlns:a16="http://schemas.microsoft.com/office/drawing/2014/main" id="{1A3C3D8F-B94E-507E-D582-E699324B2128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309;p27">
                <a:extLst>
                  <a:ext uri="{FF2B5EF4-FFF2-40B4-BE49-F238E27FC236}">
                    <a16:creationId xmlns:a16="http://schemas.microsoft.com/office/drawing/2014/main" id="{D4634E0E-A227-A24A-5E41-D13EB1777E2B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310;p27">
                <a:extLst>
                  <a:ext uri="{FF2B5EF4-FFF2-40B4-BE49-F238E27FC236}">
                    <a16:creationId xmlns:a16="http://schemas.microsoft.com/office/drawing/2014/main" id="{7F4E4A9F-5AE1-158D-BF44-56DCCFC27014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311;p27">
                <a:extLst>
                  <a:ext uri="{FF2B5EF4-FFF2-40B4-BE49-F238E27FC236}">
                    <a16:creationId xmlns:a16="http://schemas.microsoft.com/office/drawing/2014/main" id="{A303C753-297A-09D6-C4CB-3D124DFD419B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312;p27">
                <a:extLst>
                  <a:ext uri="{FF2B5EF4-FFF2-40B4-BE49-F238E27FC236}">
                    <a16:creationId xmlns:a16="http://schemas.microsoft.com/office/drawing/2014/main" id="{1A2D576B-F57F-A443-5829-DE3B9B59EDFA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313;p27">
                <a:extLst>
                  <a:ext uri="{FF2B5EF4-FFF2-40B4-BE49-F238E27FC236}">
                    <a16:creationId xmlns:a16="http://schemas.microsoft.com/office/drawing/2014/main" id="{7D9BD3AB-C870-FC50-AD27-D9988E56A2B7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314;p27">
                <a:extLst>
                  <a:ext uri="{FF2B5EF4-FFF2-40B4-BE49-F238E27FC236}">
                    <a16:creationId xmlns:a16="http://schemas.microsoft.com/office/drawing/2014/main" id="{EDFAC28A-C724-6004-8E74-FB7D9E8DB154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42804AD4-1F31-50BE-AF90-0B7ABE2385E9}"/>
                    </a:ext>
                  </a:extLst>
                </p:cNvPr>
                <p:cNvSpPr txBox="1"/>
                <p:nvPr/>
              </p:nvSpPr>
              <p:spPr>
                <a:xfrm>
                  <a:off x="3830013" y="5395864"/>
                  <a:ext cx="5306047" cy="1198311"/>
                </a:xfrm>
                <a:prstGeom prst="roundRect">
                  <a:avLst/>
                </a:prstGeom>
                <a:noFill/>
                <a:ln w="57150"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den>
                        </m:f>
                      </m:oMath>
                    </m:oMathPara>
                  </a14:m>
                  <a:endPara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42804AD4-1F31-50BE-AF90-0B7ABE2385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0013" y="5395864"/>
                  <a:ext cx="5306047" cy="1198311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oogle Shape;1408;p39">
            <a:extLst>
              <a:ext uri="{FF2B5EF4-FFF2-40B4-BE49-F238E27FC236}">
                <a16:creationId xmlns:a16="http://schemas.microsoft.com/office/drawing/2014/main" id="{C2478A37-2BF7-8F3F-2FAE-9BDF35EBD811}"/>
              </a:ext>
            </a:extLst>
          </p:cNvPr>
          <p:cNvGrpSpPr/>
          <p:nvPr/>
        </p:nvGrpSpPr>
        <p:grpSpPr>
          <a:xfrm flipH="1">
            <a:off x="6822963" y="3829908"/>
            <a:ext cx="1805754" cy="1610631"/>
            <a:chOff x="2178000" y="1370575"/>
            <a:chExt cx="1417475" cy="1417450"/>
          </a:xfrm>
        </p:grpSpPr>
        <p:sp>
          <p:nvSpPr>
            <p:cNvPr id="79" name="Google Shape;1409;p39">
              <a:extLst>
                <a:ext uri="{FF2B5EF4-FFF2-40B4-BE49-F238E27FC236}">
                  <a16:creationId xmlns:a16="http://schemas.microsoft.com/office/drawing/2014/main" id="{923CF08C-51B5-9B08-EF5C-A88775363AE9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1410;p39">
              <a:extLst>
                <a:ext uri="{FF2B5EF4-FFF2-40B4-BE49-F238E27FC236}">
                  <a16:creationId xmlns:a16="http://schemas.microsoft.com/office/drawing/2014/main" id="{2FDCAC83-7D47-E4A9-3C29-DE80A449ACA3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1411;p39">
              <a:extLst>
                <a:ext uri="{FF2B5EF4-FFF2-40B4-BE49-F238E27FC236}">
                  <a16:creationId xmlns:a16="http://schemas.microsoft.com/office/drawing/2014/main" id="{CC9204C5-5B65-B813-6C15-D65230266348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1412;p39">
              <a:extLst>
                <a:ext uri="{FF2B5EF4-FFF2-40B4-BE49-F238E27FC236}">
                  <a16:creationId xmlns:a16="http://schemas.microsoft.com/office/drawing/2014/main" id="{D993A3E6-F277-E022-28DC-3167A141616C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1413;p39">
              <a:extLst>
                <a:ext uri="{FF2B5EF4-FFF2-40B4-BE49-F238E27FC236}">
                  <a16:creationId xmlns:a16="http://schemas.microsoft.com/office/drawing/2014/main" id="{151538D1-D9C2-614A-DB41-347D3C9F9F3E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414;p39">
              <a:extLst>
                <a:ext uri="{FF2B5EF4-FFF2-40B4-BE49-F238E27FC236}">
                  <a16:creationId xmlns:a16="http://schemas.microsoft.com/office/drawing/2014/main" id="{3C3BDB25-46A9-07A9-9506-3910AC067692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415;p39">
              <a:extLst>
                <a:ext uri="{FF2B5EF4-FFF2-40B4-BE49-F238E27FC236}">
                  <a16:creationId xmlns:a16="http://schemas.microsoft.com/office/drawing/2014/main" id="{9D006B52-9AAE-BC5D-663C-510CA32C3459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416;p39">
              <a:extLst>
                <a:ext uri="{FF2B5EF4-FFF2-40B4-BE49-F238E27FC236}">
                  <a16:creationId xmlns:a16="http://schemas.microsoft.com/office/drawing/2014/main" id="{009C6E80-8E63-E29D-DB38-11B87E4FD718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417;p39">
              <a:extLst>
                <a:ext uri="{FF2B5EF4-FFF2-40B4-BE49-F238E27FC236}">
                  <a16:creationId xmlns:a16="http://schemas.microsoft.com/office/drawing/2014/main" id="{61FF8998-C631-5AB6-CFA3-800AEEF00A98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418;p39">
              <a:extLst>
                <a:ext uri="{FF2B5EF4-FFF2-40B4-BE49-F238E27FC236}">
                  <a16:creationId xmlns:a16="http://schemas.microsoft.com/office/drawing/2014/main" id="{3F837775-817E-E8E4-951A-360675708F7C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419;p39">
              <a:extLst>
                <a:ext uri="{FF2B5EF4-FFF2-40B4-BE49-F238E27FC236}">
                  <a16:creationId xmlns:a16="http://schemas.microsoft.com/office/drawing/2014/main" id="{04574DF9-3B2B-DE36-1F63-7DB2855A00B1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420;p39">
              <a:extLst>
                <a:ext uri="{FF2B5EF4-FFF2-40B4-BE49-F238E27FC236}">
                  <a16:creationId xmlns:a16="http://schemas.microsoft.com/office/drawing/2014/main" id="{465385CD-0C09-5114-0301-7A8C67A50A68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421;p39">
              <a:extLst>
                <a:ext uri="{FF2B5EF4-FFF2-40B4-BE49-F238E27FC236}">
                  <a16:creationId xmlns:a16="http://schemas.microsoft.com/office/drawing/2014/main" id="{9AC9F5C6-8E9B-17F1-938E-F09CE58FC90B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422;p39">
              <a:extLst>
                <a:ext uri="{FF2B5EF4-FFF2-40B4-BE49-F238E27FC236}">
                  <a16:creationId xmlns:a16="http://schemas.microsoft.com/office/drawing/2014/main" id="{700E90A0-D9DB-ECD0-47A7-743A1B927B3D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3" name="Google Shape;118;p4">
            <a:extLst>
              <a:ext uri="{FF2B5EF4-FFF2-40B4-BE49-F238E27FC236}">
                <a16:creationId xmlns:a16="http://schemas.microsoft.com/office/drawing/2014/main" id="{69468DFF-D0E2-CAB3-DAAE-B36296DF8590}"/>
              </a:ext>
            </a:extLst>
          </p:cNvPr>
          <p:cNvSpPr/>
          <p:nvPr/>
        </p:nvSpPr>
        <p:spPr>
          <a:xfrm rot="19980337">
            <a:off x="9512631" y="5414670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18;p4">
            <a:extLst>
              <a:ext uri="{FF2B5EF4-FFF2-40B4-BE49-F238E27FC236}">
                <a16:creationId xmlns:a16="http://schemas.microsoft.com/office/drawing/2014/main" id="{1E0F6780-2ABA-DF79-611B-5BF2C3008B53}"/>
              </a:ext>
            </a:extLst>
          </p:cNvPr>
          <p:cNvSpPr/>
          <p:nvPr/>
        </p:nvSpPr>
        <p:spPr>
          <a:xfrm rot="19980337">
            <a:off x="9657703" y="2222421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FBE8033-E0B7-318A-C12A-A6116D6A19FA}"/>
              </a:ext>
            </a:extLst>
          </p:cNvPr>
          <p:cNvGrpSpPr/>
          <p:nvPr/>
        </p:nvGrpSpPr>
        <p:grpSpPr>
          <a:xfrm>
            <a:off x="-693571" y="141735"/>
            <a:ext cx="13579140" cy="2452152"/>
            <a:chOff x="-693571" y="141735"/>
            <a:chExt cx="13579140" cy="245215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371CF6-959F-296A-DCCC-51765A410DAB}"/>
                </a:ext>
              </a:extLst>
            </p:cNvPr>
            <p:cNvSpPr/>
            <p:nvPr/>
          </p:nvSpPr>
          <p:spPr>
            <a:xfrm>
              <a:off x="-693571" y="258857"/>
              <a:ext cx="13579140" cy="1719865"/>
            </a:xfrm>
            <a:prstGeom prst="rect">
              <a:avLst/>
            </a:prstGeom>
            <a:solidFill>
              <a:srgbClr val="FFFF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1686775-3806-8442-230F-77AD4AE6E993}"/>
                    </a:ext>
                  </a:extLst>
                </p:cNvPr>
                <p:cNvSpPr txBox="1"/>
                <p:nvPr/>
              </p:nvSpPr>
              <p:spPr>
                <a:xfrm>
                  <a:off x="2861724" y="239500"/>
                  <a:ext cx="8235332" cy="1573694"/>
                </a:xfrm>
                <a:prstGeom prst="roundRect">
                  <a:avLst/>
                </a:prstGeom>
                <a:noFill/>
                <a:ln w="57150"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6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60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?</m:t>
                      </m:r>
                    </m:oMath>
                  </a14:m>
                  <a:endPara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1686775-3806-8442-230F-77AD4AE6E9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1724" y="239500"/>
                  <a:ext cx="8235332" cy="1573694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5" name="Picture 94">
              <a:hlinkClick r:id="rId8" action="ppaction://hlinksldjump"/>
              <a:extLst>
                <a:ext uri="{FF2B5EF4-FFF2-40B4-BE49-F238E27FC236}">
                  <a16:creationId xmlns:a16="http://schemas.microsoft.com/office/drawing/2014/main" id="{892FEB64-772E-4754-0D04-1726D5206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0556" y="141735"/>
              <a:ext cx="1990020" cy="2452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654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C1D243B2-748F-559A-C2C1-282EC8A3B486}"/>
              </a:ext>
            </a:extLst>
          </p:cNvPr>
          <p:cNvGrpSpPr/>
          <p:nvPr/>
        </p:nvGrpSpPr>
        <p:grpSpPr>
          <a:xfrm>
            <a:off x="3440388" y="3841659"/>
            <a:ext cx="8546543" cy="1377125"/>
            <a:chOff x="2098496" y="3659454"/>
            <a:chExt cx="8546543" cy="120965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116C137-75AB-72D2-DA99-317994BC8111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200545 h 1203245"/>
                <a:gd name="connsiteX1" fmla="*/ 200545 w 8416351"/>
                <a:gd name="connsiteY1" fmla="*/ 0 h 1203245"/>
                <a:gd name="connsiteX2" fmla="*/ 8215806 w 8416351"/>
                <a:gd name="connsiteY2" fmla="*/ 0 h 1203245"/>
                <a:gd name="connsiteX3" fmla="*/ 8416351 w 8416351"/>
                <a:gd name="connsiteY3" fmla="*/ 200545 h 1203245"/>
                <a:gd name="connsiteX4" fmla="*/ 8416351 w 8416351"/>
                <a:gd name="connsiteY4" fmla="*/ 1002700 h 1203245"/>
                <a:gd name="connsiteX5" fmla="*/ 8215806 w 8416351"/>
                <a:gd name="connsiteY5" fmla="*/ 1203245 h 1203245"/>
                <a:gd name="connsiteX6" fmla="*/ 200545 w 8416351"/>
                <a:gd name="connsiteY6" fmla="*/ 1203245 h 1203245"/>
                <a:gd name="connsiteX7" fmla="*/ 0 w 8416351"/>
                <a:gd name="connsiteY7" fmla="*/ 1002700 h 1203245"/>
                <a:gd name="connsiteX8" fmla="*/ 0 w 8416351"/>
                <a:gd name="connsiteY8" fmla="*/ 200545 h 120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203245" fill="none" extrusionOk="0">
                  <a:moveTo>
                    <a:pt x="0" y="200545"/>
                  </a:moveTo>
                  <a:cubicBezTo>
                    <a:pt x="11317" y="100170"/>
                    <a:pt x="100813" y="15647"/>
                    <a:pt x="200545" y="0"/>
                  </a:cubicBezTo>
                  <a:cubicBezTo>
                    <a:pt x="1310580" y="-168267"/>
                    <a:pt x="6610222" y="-42953"/>
                    <a:pt x="8215806" y="0"/>
                  </a:cubicBezTo>
                  <a:cubicBezTo>
                    <a:pt x="8332673" y="6933"/>
                    <a:pt x="8415557" y="79034"/>
                    <a:pt x="8416351" y="200545"/>
                  </a:cubicBezTo>
                  <a:cubicBezTo>
                    <a:pt x="8482900" y="382253"/>
                    <a:pt x="8398304" y="840802"/>
                    <a:pt x="8416351" y="1002700"/>
                  </a:cubicBezTo>
                  <a:cubicBezTo>
                    <a:pt x="8423245" y="1106976"/>
                    <a:pt x="8329599" y="1209970"/>
                    <a:pt x="8215806" y="1203245"/>
                  </a:cubicBezTo>
                  <a:cubicBezTo>
                    <a:pt x="5784481" y="1271470"/>
                    <a:pt x="2658875" y="1214121"/>
                    <a:pt x="200545" y="1203245"/>
                  </a:cubicBezTo>
                  <a:cubicBezTo>
                    <a:pt x="97788" y="1216048"/>
                    <a:pt x="19273" y="1103536"/>
                    <a:pt x="0" y="1002700"/>
                  </a:cubicBezTo>
                  <a:cubicBezTo>
                    <a:pt x="70116" y="847516"/>
                    <a:pt x="49867" y="537823"/>
                    <a:pt x="0" y="200545"/>
                  </a:cubicBezTo>
                  <a:close/>
                </a:path>
                <a:path w="8416351" h="1203245" stroke="0" extrusionOk="0">
                  <a:moveTo>
                    <a:pt x="0" y="200545"/>
                  </a:moveTo>
                  <a:cubicBezTo>
                    <a:pt x="-355" y="88224"/>
                    <a:pt x="86910" y="6834"/>
                    <a:pt x="200545" y="0"/>
                  </a:cubicBezTo>
                  <a:cubicBezTo>
                    <a:pt x="3235141" y="163917"/>
                    <a:pt x="5079937" y="128764"/>
                    <a:pt x="8215806" y="0"/>
                  </a:cubicBezTo>
                  <a:cubicBezTo>
                    <a:pt x="8336787" y="6823"/>
                    <a:pt x="8421644" y="110003"/>
                    <a:pt x="8416351" y="200545"/>
                  </a:cubicBezTo>
                  <a:cubicBezTo>
                    <a:pt x="8354968" y="361033"/>
                    <a:pt x="8414708" y="769446"/>
                    <a:pt x="8416351" y="1002700"/>
                  </a:cubicBezTo>
                  <a:cubicBezTo>
                    <a:pt x="8408984" y="1127211"/>
                    <a:pt x="8326624" y="1207344"/>
                    <a:pt x="8215806" y="1203245"/>
                  </a:cubicBezTo>
                  <a:cubicBezTo>
                    <a:pt x="4288151" y="1181263"/>
                    <a:pt x="1736999" y="1128357"/>
                    <a:pt x="200545" y="1203245"/>
                  </a:cubicBezTo>
                  <a:cubicBezTo>
                    <a:pt x="102528" y="1198292"/>
                    <a:pt x="-5713" y="1123430"/>
                    <a:pt x="0" y="1002700"/>
                  </a:cubicBezTo>
                  <a:cubicBezTo>
                    <a:pt x="-14894" y="761389"/>
                    <a:pt x="66567" y="550091"/>
                    <a:pt x="0" y="200545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xmlns="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23" name="Google Shape;282;p27">
              <a:extLst>
                <a:ext uri="{FF2B5EF4-FFF2-40B4-BE49-F238E27FC236}">
                  <a16:creationId xmlns:a16="http://schemas.microsoft.com/office/drawing/2014/main" id="{1F5BE7CA-7E8E-576E-1981-AD71AFFAE4D9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25" name="Google Shape;283;p27">
                <a:extLst>
                  <a:ext uri="{FF2B5EF4-FFF2-40B4-BE49-F238E27FC236}">
                    <a16:creationId xmlns:a16="http://schemas.microsoft.com/office/drawing/2014/main" id="{0A4C761D-A579-0CD1-A969-454CE28550C2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" name="Google Shape;284;p27">
                <a:extLst>
                  <a:ext uri="{FF2B5EF4-FFF2-40B4-BE49-F238E27FC236}">
                    <a16:creationId xmlns:a16="http://schemas.microsoft.com/office/drawing/2014/main" id="{8297E678-27AE-048C-05DF-18E2A0564194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7" name="Google Shape;285;p27">
                <a:extLst>
                  <a:ext uri="{FF2B5EF4-FFF2-40B4-BE49-F238E27FC236}">
                    <a16:creationId xmlns:a16="http://schemas.microsoft.com/office/drawing/2014/main" id="{6052E752-0B84-94F8-0312-B4D180C25415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8" name="Google Shape;286;p27">
                <a:extLst>
                  <a:ext uri="{FF2B5EF4-FFF2-40B4-BE49-F238E27FC236}">
                    <a16:creationId xmlns:a16="http://schemas.microsoft.com/office/drawing/2014/main" id="{0E501726-6A44-01E1-3207-BC700EEDDE83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9" name="Google Shape;287;p27">
                <a:extLst>
                  <a:ext uri="{FF2B5EF4-FFF2-40B4-BE49-F238E27FC236}">
                    <a16:creationId xmlns:a16="http://schemas.microsoft.com/office/drawing/2014/main" id="{10E070EE-7039-6F1E-959C-A5BADFFBC7DD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" name="Google Shape;288;p27">
                <a:extLst>
                  <a:ext uri="{FF2B5EF4-FFF2-40B4-BE49-F238E27FC236}">
                    <a16:creationId xmlns:a16="http://schemas.microsoft.com/office/drawing/2014/main" id="{A5F4193E-8000-BE02-62B4-26D53D4A332C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1" name="Google Shape;289;p27">
                <a:extLst>
                  <a:ext uri="{FF2B5EF4-FFF2-40B4-BE49-F238E27FC236}">
                    <a16:creationId xmlns:a16="http://schemas.microsoft.com/office/drawing/2014/main" id="{401A2BB8-0187-85D0-0560-137F9B6F2477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2" name="Google Shape;290;p27">
                <a:extLst>
                  <a:ext uri="{FF2B5EF4-FFF2-40B4-BE49-F238E27FC236}">
                    <a16:creationId xmlns:a16="http://schemas.microsoft.com/office/drawing/2014/main" id="{BF9C5157-F41E-4485-4DEF-F109E3385B3C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3" name="Google Shape;291;p27">
                <a:extLst>
                  <a:ext uri="{FF2B5EF4-FFF2-40B4-BE49-F238E27FC236}">
                    <a16:creationId xmlns:a16="http://schemas.microsoft.com/office/drawing/2014/main" id="{FDBEB4E4-1FD5-8BCC-008A-4EBC4DDA8706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4" name="Google Shape;292;p27">
                <a:extLst>
                  <a:ext uri="{FF2B5EF4-FFF2-40B4-BE49-F238E27FC236}">
                    <a16:creationId xmlns:a16="http://schemas.microsoft.com/office/drawing/2014/main" id="{01F2EB89-3C14-5473-AFAE-DA8FC8086F34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D0FD5D8-A7C3-6F46-A212-A20077D9FD75}"/>
                    </a:ext>
                  </a:extLst>
                </p:cNvPr>
                <p:cNvSpPr txBox="1"/>
                <p:nvPr/>
              </p:nvSpPr>
              <p:spPr>
                <a:xfrm>
                  <a:off x="3877639" y="3767952"/>
                  <a:ext cx="5306047" cy="1101161"/>
                </a:xfrm>
                <a:prstGeom prst="roundRect">
                  <a:avLst/>
                </a:prstGeom>
                <a:noFill/>
                <a:ln w="57150"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D0FD5D8-A7C3-6F46-A212-A20077D9FD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7639" y="3767952"/>
                  <a:ext cx="5306047" cy="1101161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5CD5CE6-7705-1DEB-93FE-5CF567542DEC}"/>
              </a:ext>
            </a:extLst>
          </p:cNvPr>
          <p:cNvGrpSpPr/>
          <p:nvPr/>
        </p:nvGrpSpPr>
        <p:grpSpPr>
          <a:xfrm>
            <a:off x="196294" y="2197013"/>
            <a:ext cx="8819884" cy="1532391"/>
            <a:chOff x="1861723" y="2134893"/>
            <a:chExt cx="8819884" cy="129191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D590951-796E-9CCE-EE18-42E3A86889A3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208948 h 1253660"/>
                <a:gd name="connsiteX1" fmla="*/ 208948 w 8416351"/>
                <a:gd name="connsiteY1" fmla="*/ 0 h 1253660"/>
                <a:gd name="connsiteX2" fmla="*/ 8207403 w 8416351"/>
                <a:gd name="connsiteY2" fmla="*/ 0 h 1253660"/>
                <a:gd name="connsiteX3" fmla="*/ 8416351 w 8416351"/>
                <a:gd name="connsiteY3" fmla="*/ 208948 h 1253660"/>
                <a:gd name="connsiteX4" fmla="*/ 8416351 w 8416351"/>
                <a:gd name="connsiteY4" fmla="*/ 1044712 h 1253660"/>
                <a:gd name="connsiteX5" fmla="*/ 8207403 w 8416351"/>
                <a:gd name="connsiteY5" fmla="*/ 1253660 h 1253660"/>
                <a:gd name="connsiteX6" fmla="*/ 208948 w 8416351"/>
                <a:gd name="connsiteY6" fmla="*/ 1253660 h 1253660"/>
                <a:gd name="connsiteX7" fmla="*/ 0 w 8416351"/>
                <a:gd name="connsiteY7" fmla="*/ 1044712 h 1253660"/>
                <a:gd name="connsiteX8" fmla="*/ 0 w 8416351"/>
                <a:gd name="connsiteY8" fmla="*/ 208948 h 12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253660" fill="none" extrusionOk="0">
                  <a:moveTo>
                    <a:pt x="0" y="208948"/>
                  </a:moveTo>
                  <a:cubicBezTo>
                    <a:pt x="11930" y="104495"/>
                    <a:pt x="95838" y="3248"/>
                    <a:pt x="208948" y="0"/>
                  </a:cubicBezTo>
                  <a:cubicBezTo>
                    <a:pt x="1875741" y="-168267"/>
                    <a:pt x="6462809" y="-42953"/>
                    <a:pt x="8207403" y="0"/>
                  </a:cubicBezTo>
                  <a:cubicBezTo>
                    <a:pt x="8331519" y="9893"/>
                    <a:pt x="8416174" y="91148"/>
                    <a:pt x="8416351" y="208948"/>
                  </a:cubicBezTo>
                  <a:cubicBezTo>
                    <a:pt x="8486237" y="507311"/>
                    <a:pt x="8403140" y="783545"/>
                    <a:pt x="8416351" y="1044712"/>
                  </a:cubicBezTo>
                  <a:cubicBezTo>
                    <a:pt x="8421059" y="1155684"/>
                    <a:pt x="8325511" y="1259664"/>
                    <a:pt x="8207403" y="1253660"/>
                  </a:cubicBezTo>
                  <a:cubicBezTo>
                    <a:pt x="4594137" y="1321885"/>
                    <a:pt x="2497538" y="1264536"/>
                    <a:pt x="208948" y="1253660"/>
                  </a:cubicBezTo>
                  <a:cubicBezTo>
                    <a:pt x="95530" y="1256830"/>
                    <a:pt x="1685" y="1159244"/>
                    <a:pt x="0" y="1044712"/>
                  </a:cubicBezTo>
                  <a:cubicBezTo>
                    <a:pt x="-69408" y="748449"/>
                    <a:pt x="25058" y="544132"/>
                    <a:pt x="0" y="208948"/>
                  </a:cubicBezTo>
                  <a:close/>
                </a:path>
                <a:path w="8416351" h="1253660" stroke="0" extrusionOk="0">
                  <a:moveTo>
                    <a:pt x="0" y="208948"/>
                  </a:moveTo>
                  <a:cubicBezTo>
                    <a:pt x="-2130" y="84165"/>
                    <a:pt x="85251" y="19711"/>
                    <a:pt x="208948" y="0"/>
                  </a:cubicBezTo>
                  <a:cubicBezTo>
                    <a:pt x="2193649" y="163917"/>
                    <a:pt x="6203537" y="128764"/>
                    <a:pt x="8207403" y="0"/>
                  </a:cubicBezTo>
                  <a:cubicBezTo>
                    <a:pt x="8326175" y="2251"/>
                    <a:pt x="8419880" y="107029"/>
                    <a:pt x="8416351" y="208948"/>
                  </a:cubicBezTo>
                  <a:cubicBezTo>
                    <a:pt x="8477311" y="326824"/>
                    <a:pt x="8428267" y="900263"/>
                    <a:pt x="8416351" y="1044712"/>
                  </a:cubicBezTo>
                  <a:cubicBezTo>
                    <a:pt x="8411551" y="1169072"/>
                    <a:pt x="8322952" y="1264021"/>
                    <a:pt x="8207403" y="1253660"/>
                  </a:cubicBezTo>
                  <a:cubicBezTo>
                    <a:pt x="5268663" y="1231678"/>
                    <a:pt x="3087723" y="1178772"/>
                    <a:pt x="208948" y="1253660"/>
                  </a:cubicBezTo>
                  <a:cubicBezTo>
                    <a:pt x="100446" y="1250979"/>
                    <a:pt x="-6548" y="1171542"/>
                    <a:pt x="0" y="1044712"/>
                  </a:cubicBezTo>
                  <a:cubicBezTo>
                    <a:pt x="-68952" y="887445"/>
                    <a:pt x="65287" y="566815"/>
                    <a:pt x="0" y="20894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xmlns="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37" name="Google Shape;438;p31">
              <a:extLst>
                <a:ext uri="{FF2B5EF4-FFF2-40B4-BE49-F238E27FC236}">
                  <a16:creationId xmlns:a16="http://schemas.microsoft.com/office/drawing/2014/main" id="{5AD131C6-AFA7-81DC-EFC6-7D0580B52271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39" name="Google Shape;439;p31">
                <a:extLst>
                  <a:ext uri="{FF2B5EF4-FFF2-40B4-BE49-F238E27FC236}">
                    <a16:creationId xmlns:a16="http://schemas.microsoft.com/office/drawing/2014/main" id="{654093A8-DAD0-6E70-FEAC-523AD7C73B86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440;p31">
                <a:extLst>
                  <a:ext uri="{FF2B5EF4-FFF2-40B4-BE49-F238E27FC236}">
                    <a16:creationId xmlns:a16="http://schemas.microsoft.com/office/drawing/2014/main" id="{D9A58BB4-0BE0-CDF9-6097-A008A489794D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441;p31">
                <a:extLst>
                  <a:ext uri="{FF2B5EF4-FFF2-40B4-BE49-F238E27FC236}">
                    <a16:creationId xmlns:a16="http://schemas.microsoft.com/office/drawing/2014/main" id="{57D90EA6-44C8-0DAD-32C6-D4288C73C1F8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442;p31">
                <a:extLst>
                  <a:ext uri="{FF2B5EF4-FFF2-40B4-BE49-F238E27FC236}">
                    <a16:creationId xmlns:a16="http://schemas.microsoft.com/office/drawing/2014/main" id="{8F7D06EC-F1EC-F235-CE0C-695765DD9DE5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443;p31">
                <a:extLst>
                  <a:ext uri="{FF2B5EF4-FFF2-40B4-BE49-F238E27FC236}">
                    <a16:creationId xmlns:a16="http://schemas.microsoft.com/office/drawing/2014/main" id="{79A93F92-5558-717E-F5BE-5F4F97D8E110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444;p31">
                <a:extLst>
                  <a:ext uri="{FF2B5EF4-FFF2-40B4-BE49-F238E27FC236}">
                    <a16:creationId xmlns:a16="http://schemas.microsoft.com/office/drawing/2014/main" id="{C3E9A8D3-1F70-1D2D-B64E-E31004373EBD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445;p31">
                <a:extLst>
                  <a:ext uri="{FF2B5EF4-FFF2-40B4-BE49-F238E27FC236}">
                    <a16:creationId xmlns:a16="http://schemas.microsoft.com/office/drawing/2014/main" id="{1D795A98-ED7D-FA7F-A798-6D6B51D469CD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446;p31">
                <a:extLst>
                  <a:ext uri="{FF2B5EF4-FFF2-40B4-BE49-F238E27FC236}">
                    <a16:creationId xmlns:a16="http://schemas.microsoft.com/office/drawing/2014/main" id="{27349DDA-5032-37E9-5EF6-598DC6855DBA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447;p31">
                <a:extLst>
                  <a:ext uri="{FF2B5EF4-FFF2-40B4-BE49-F238E27FC236}">
                    <a16:creationId xmlns:a16="http://schemas.microsoft.com/office/drawing/2014/main" id="{5BE4FA1F-8F6D-D8DC-B7F9-62172DBA591A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448;p31">
                <a:extLst>
                  <a:ext uri="{FF2B5EF4-FFF2-40B4-BE49-F238E27FC236}">
                    <a16:creationId xmlns:a16="http://schemas.microsoft.com/office/drawing/2014/main" id="{2ECEAFEF-6852-A33B-0FB1-AE08C9A26318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449;p31">
                <a:extLst>
                  <a:ext uri="{FF2B5EF4-FFF2-40B4-BE49-F238E27FC236}">
                    <a16:creationId xmlns:a16="http://schemas.microsoft.com/office/drawing/2014/main" id="{2CF2D8C1-AD36-50E5-2901-654088485E48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450;p31">
                <a:extLst>
                  <a:ext uri="{FF2B5EF4-FFF2-40B4-BE49-F238E27FC236}">
                    <a16:creationId xmlns:a16="http://schemas.microsoft.com/office/drawing/2014/main" id="{0EF9CB73-13F0-192B-81A1-DC12C175B94F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451;p31">
                <a:extLst>
                  <a:ext uri="{FF2B5EF4-FFF2-40B4-BE49-F238E27FC236}">
                    <a16:creationId xmlns:a16="http://schemas.microsoft.com/office/drawing/2014/main" id="{6674E2B8-CCBD-01EB-AB06-8C8C4E672BE3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452;p31">
                <a:extLst>
                  <a:ext uri="{FF2B5EF4-FFF2-40B4-BE49-F238E27FC236}">
                    <a16:creationId xmlns:a16="http://schemas.microsoft.com/office/drawing/2014/main" id="{9267773E-3881-3D95-17CC-8ECF5F8FE8B5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453;p31">
                <a:extLst>
                  <a:ext uri="{FF2B5EF4-FFF2-40B4-BE49-F238E27FC236}">
                    <a16:creationId xmlns:a16="http://schemas.microsoft.com/office/drawing/2014/main" id="{7B2EF4BB-C833-FF53-0CD8-77B20C514DB6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BA69331-7FCB-BEC3-E92F-EA285263B32D}"/>
                    </a:ext>
                  </a:extLst>
                </p:cNvPr>
                <p:cNvSpPr txBox="1"/>
                <p:nvPr/>
              </p:nvSpPr>
              <p:spPr>
                <a:xfrm>
                  <a:off x="3869471" y="2250311"/>
                  <a:ext cx="5306047" cy="1176497"/>
                </a:xfrm>
                <a:prstGeom prst="roundRect">
                  <a:avLst/>
                </a:prstGeom>
                <a:noFill/>
                <a:ln w="57150"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BA69331-7FCB-BEC3-E92F-EA285263B3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9471" y="2250311"/>
                  <a:ext cx="5306047" cy="1176497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FDA4EC-A277-F10A-2771-117F04601AAB}"/>
              </a:ext>
            </a:extLst>
          </p:cNvPr>
          <p:cNvGrpSpPr/>
          <p:nvPr/>
        </p:nvGrpSpPr>
        <p:grpSpPr>
          <a:xfrm>
            <a:off x="364803" y="5097554"/>
            <a:ext cx="8973766" cy="1626618"/>
            <a:chOff x="1612674" y="5184381"/>
            <a:chExt cx="8973766" cy="1409055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9BCEB223-BBFC-039C-0E5B-7C349C320707}"/>
                </a:ext>
              </a:extLst>
            </p:cNvPr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203357 h 1220117"/>
                <a:gd name="connsiteX1" fmla="*/ 203357 w 8416351"/>
                <a:gd name="connsiteY1" fmla="*/ 0 h 1220117"/>
                <a:gd name="connsiteX2" fmla="*/ 8212994 w 8416351"/>
                <a:gd name="connsiteY2" fmla="*/ 0 h 1220117"/>
                <a:gd name="connsiteX3" fmla="*/ 8416351 w 8416351"/>
                <a:gd name="connsiteY3" fmla="*/ 203357 h 1220117"/>
                <a:gd name="connsiteX4" fmla="*/ 8416351 w 8416351"/>
                <a:gd name="connsiteY4" fmla="*/ 1016760 h 1220117"/>
                <a:gd name="connsiteX5" fmla="*/ 8212994 w 8416351"/>
                <a:gd name="connsiteY5" fmla="*/ 1220117 h 1220117"/>
                <a:gd name="connsiteX6" fmla="*/ 203357 w 8416351"/>
                <a:gd name="connsiteY6" fmla="*/ 1220117 h 1220117"/>
                <a:gd name="connsiteX7" fmla="*/ 0 w 8416351"/>
                <a:gd name="connsiteY7" fmla="*/ 1016760 h 1220117"/>
                <a:gd name="connsiteX8" fmla="*/ 0 w 8416351"/>
                <a:gd name="connsiteY8" fmla="*/ 203357 h 122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220117" fill="none" extrusionOk="0">
                  <a:moveTo>
                    <a:pt x="0" y="203357"/>
                  </a:moveTo>
                  <a:cubicBezTo>
                    <a:pt x="13106" y="103070"/>
                    <a:pt x="94755" y="5264"/>
                    <a:pt x="203357" y="0"/>
                  </a:cubicBezTo>
                  <a:cubicBezTo>
                    <a:pt x="2570356" y="-168267"/>
                    <a:pt x="4427685" y="-42953"/>
                    <a:pt x="8212994" y="0"/>
                  </a:cubicBezTo>
                  <a:cubicBezTo>
                    <a:pt x="8331878" y="7459"/>
                    <a:pt x="8414730" y="69099"/>
                    <a:pt x="8416351" y="203357"/>
                  </a:cubicBezTo>
                  <a:cubicBezTo>
                    <a:pt x="8449855" y="475618"/>
                    <a:pt x="8343665" y="677693"/>
                    <a:pt x="8416351" y="1016760"/>
                  </a:cubicBezTo>
                  <a:cubicBezTo>
                    <a:pt x="8425883" y="1120109"/>
                    <a:pt x="8327851" y="1225760"/>
                    <a:pt x="8212994" y="1220117"/>
                  </a:cubicBezTo>
                  <a:cubicBezTo>
                    <a:pt x="4315492" y="1288342"/>
                    <a:pt x="2604885" y="1230993"/>
                    <a:pt x="203357" y="1220117"/>
                  </a:cubicBezTo>
                  <a:cubicBezTo>
                    <a:pt x="93474" y="1224002"/>
                    <a:pt x="7223" y="1125353"/>
                    <a:pt x="0" y="1016760"/>
                  </a:cubicBezTo>
                  <a:cubicBezTo>
                    <a:pt x="-22838" y="617551"/>
                    <a:pt x="-56701" y="417612"/>
                    <a:pt x="0" y="203357"/>
                  </a:cubicBezTo>
                  <a:close/>
                </a:path>
                <a:path w="8416351" h="1220117" stroke="0" extrusionOk="0">
                  <a:moveTo>
                    <a:pt x="0" y="203357"/>
                  </a:moveTo>
                  <a:cubicBezTo>
                    <a:pt x="-1581" y="84083"/>
                    <a:pt x="84091" y="16519"/>
                    <a:pt x="203357" y="0"/>
                  </a:cubicBezTo>
                  <a:cubicBezTo>
                    <a:pt x="3957263" y="163917"/>
                    <a:pt x="4393384" y="128764"/>
                    <a:pt x="8212994" y="0"/>
                  </a:cubicBezTo>
                  <a:cubicBezTo>
                    <a:pt x="8338850" y="9040"/>
                    <a:pt x="8421530" y="110827"/>
                    <a:pt x="8416351" y="203357"/>
                  </a:cubicBezTo>
                  <a:cubicBezTo>
                    <a:pt x="8400410" y="410106"/>
                    <a:pt x="8377451" y="720717"/>
                    <a:pt x="8416351" y="1016760"/>
                  </a:cubicBezTo>
                  <a:cubicBezTo>
                    <a:pt x="8407070" y="1146398"/>
                    <a:pt x="8325340" y="1222519"/>
                    <a:pt x="8212994" y="1220117"/>
                  </a:cubicBezTo>
                  <a:cubicBezTo>
                    <a:pt x="5678829" y="1198135"/>
                    <a:pt x="1118359" y="1145229"/>
                    <a:pt x="203357" y="1220117"/>
                  </a:cubicBezTo>
                  <a:cubicBezTo>
                    <a:pt x="100753" y="1216343"/>
                    <a:pt x="-2215" y="1132938"/>
                    <a:pt x="0" y="1016760"/>
                  </a:cubicBezTo>
                  <a:cubicBezTo>
                    <a:pt x="56792" y="786755"/>
                    <a:pt x="57520" y="426984"/>
                    <a:pt x="0" y="203357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xmlns="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56" name="Google Shape;293;p27">
              <a:extLst>
                <a:ext uri="{FF2B5EF4-FFF2-40B4-BE49-F238E27FC236}">
                  <a16:creationId xmlns:a16="http://schemas.microsoft.com/office/drawing/2014/main" id="{B38CC949-5A8F-FBF2-2724-6B274FFD5872}"/>
                </a:ext>
              </a:extLst>
            </p:cNvPr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58" name="Google Shape;294;p27">
                <a:extLst>
                  <a:ext uri="{FF2B5EF4-FFF2-40B4-BE49-F238E27FC236}">
                    <a16:creationId xmlns:a16="http://schemas.microsoft.com/office/drawing/2014/main" id="{5445B8A5-8E71-9E7B-6A66-09F29937C07A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295;p27">
                <a:extLst>
                  <a:ext uri="{FF2B5EF4-FFF2-40B4-BE49-F238E27FC236}">
                    <a16:creationId xmlns:a16="http://schemas.microsoft.com/office/drawing/2014/main" id="{9EEE9F9F-D655-1B30-13F3-B5425978D731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" name="Google Shape;296;p27">
                <a:extLst>
                  <a:ext uri="{FF2B5EF4-FFF2-40B4-BE49-F238E27FC236}">
                    <a16:creationId xmlns:a16="http://schemas.microsoft.com/office/drawing/2014/main" id="{22380462-FAF3-A75E-46E0-2AEAFA216527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1" name="Google Shape;297;p27">
                <a:extLst>
                  <a:ext uri="{FF2B5EF4-FFF2-40B4-BE49-F238E27FC236}">
                    <a16:creationId xmlns:a16="http://schemas.microsoft.com/office/drawing/2014/main" id="{93D0F105-7B11-0D15-6ABC-E32F4E4DE5A3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2" name="Google Shape;298;p27">
                <a:extLst>
                  <a:ext uri="{FF2B5EF4-FFF2-40B4-BE49-F238E27FC236}">
                    <a16:creationId xmlns:a16="http://schemas.microsoft.com/office/drawing/2014/main" id="{22449808-B52E-57B1-D3AC-750D562C62A3}"/>
                  </a:ext>
                </a:extLst>
              </p:cNvPr>
              <p:cNvSpPr/>
              <p:nvPr/>
            </p:nvSpPr>
            <p:spPr>
              <a:xfrm>
                <a:off x="3891994" y="1453648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3" name="Google Shape;299;p27">
                <a:extLst>
                  <a:ext uri="{FF2B5EF4-FFF2-40B4-BE49-F238E27FC236}">
                    <a16:creationId xmlns:a16="http://schemas.microsoft.com/office/drawing/2014/main" id="{987AB54E-F596-F312-7384-958823E42375}"/>
                  </a:ext>
                </a:extLst>
              </p:cNvPr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4" name="Google Shape;300;p27">
                <a:extLst>
                  <a:ext uri="{FF2B5EF4-FFF2-40B4-BE49-F238E27FC236}">
                    <a16:creationId xmlns:a16="http://schemas.microsoft.com/office/drawing/2014/main" id="{C99FF2D7-AEDB-E8AA-D96C-B0831D9F0B2E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5" name="Google Shape;301;p27">
                <a:extLst>
                  <a:ext uri="{FF2B5EF4-FFF2-40B4-BE49-F238E27FC236}">
                    <a16:creationId xmlns:a16="http://schemas.microsoft.com/office/drawing/2014/main" id="{A2DDAAEE-D088-561E-1BDB-ED07EB38E91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6" name="Google Shape;302;p27">
                <a:extLst>
                  <a:ext uri="{FF2B5EF4-FFF2-40B4-BE49-F238E27FC236}">
                    <a16:creationId xmlns:a16="http://schemas.microsoft.com/office/drawing/2014/main" id="{07621602-8F5C-D40D-B3D9-0D0FFA8B6C82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7" name="Google Shape;303;p27">
                <a:extLst>
                  <a:ext uri="{FF2B5EF4-FFF2-40B4-BE49-F238E27FC236}">
                    <a16:creationId xmlns:a16="http://schemas.microsoft.com/office/drawing/2014/main" id="{E9C6D847-17E5-72E9-2FAC-72E324C449CD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8" name="Google Shape;304;p27">
                <a:extLst>
                  <a:ext uri="{FF2B5EF4-FFF2-40B4-BE49-F238E27FC236}">
                    <a16:creationId xmlns:a16="http://schemas.microsoft.com/office/drawing/2014/main" id="{3CC276B9-C69E-3552-4465-F18ED642D03A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9" name="Google Shape;305;p27">
                <a:extLst>
                  <a:ext uri="{FF2B5EF4-FFF2-40B4-BE49-F238E27FC236}">
                    <a16:creationId xmlns:a16="http://schemas.microsoft.com/office/drawing/2014/main" id="{26D31304-E984-A156-EFE6-28C16C6ABFE6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0" name="Google Shape;306;p27">
                <a:extLst>
                  <a:ext uri="{FF2B5EF4-FFF2-40B4-BE49-F238E27FC236}">
                    <a16:creationId xmlns:a16="http://schemas.microsoft.com/office/drawing/2014/main" id="{E98ABBB1-18A8-35B9-3860-5C9C14DD6D7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1" name="Google Shape;307;p27">
                <a:extLst>
                  <a:ext uri="{FF2B5EF4-FFF2-40B4-BE49-F238E27FC236}">
                    <a16:creationId xmlns:a16="http://schemas.microsoft.com/office/drawing/2014/main" id="{54175451-D514-C055-90A4-203ACE0D804F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2" name="Google Shape;308;p27">
                <a:extLst>
                  <a:ext uri="{FF2B5EF4-FFF2-40B4-BE49-F238E27FC236}">
                    <a16:creationId xmlns:a16="http://schemas.microsoft.com/office/drawing/2014/main" id="{794F76E6-F9B9-009C-FB11-AFEF729C4E3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3" name="Google Shape;309;p27">
                <a:extLst>
                  <a:ext uri="{FF2B5EF4-FFF2-40B4-BE49-F238E27FC236}">
                    <a16:creationId xmlns:a16="http://schemas.microsoft.com/office/drawing/2014/main" id="{50CC958B-A41E-E411-DD4B-7A50D912F278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4" name="Google Shape;310;p27">
                <a:extLst>
                  <a:ext uri="{FF2B5EF4-FFF2-40B4-BE49-F238E27FC236}">
                    <a16:creationId xmlns:a16="http://schemas.microsoft.com/office/drawing/2014/main" id="{F2737650-0A22-3F17-EC6D-B3DE1AC85E5D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5" name="Google Shape;311;p27">
                <a:extLst>
                  <a:ext uri="{FF2B5EF4-FFF2-40B4-BE49-F238E27FC236}">
                    <a16:creationId xmlns:a16="http://schemas.microsoft.com/office/drawing/2014/main" id="{F6408E10-FCBB-3BE6-6FB2-B15743887AA4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6" name="Google Shape;312;p27">
                <a:extLst>
                  <a:ext uri="{FF2B5EF4-FFF2-40B4-BE49-F238E27FC236}">
                    <a16:creationId xmlns:a16="http://schemas.microsoft.com/office/drawing/2014/main" id="{4B4AD3FA-EFD3-7F10-EC91-598EDFD040CB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7" name="Google Shape;313;p27">
                <a:extLst>
                  <a:ext uri="{FF2B5EF4-FFF2-40B4-BE49-F238E27FC236}">
                    <a16:creationId xmlns:a16="http://schemas.microsoft.com/office/drawing/2014/main" id="{2BE6A232-4057-49D8-5E98-80064C70F3E2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314;p27">
                <a:extLst>
                  <a:ext uri="{FF2B5EF4-FFF2-40B4-BE49-F238E27FC236}">
                    <a16:creationId xmlns:a16="http://schemas.microsoft.com/office/drawing/2014/main" id="{8142CA0F-805E-E6B3-D8DC-D8DD9622B79B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17F94FC-A3B1-8B1A-249E-7C18AF058245}"/>
                    </a:ext>
                  </a:extLst>
                </p:cNvPr>
                <p:cNvSpPr txBox="1"/>
                <p:nvPr/>
              </p:nvSpPr>
              <p:spPr>
                <a:xfrm>
                  <a:off x="3791913" y="5614366"/>
                  <a:ext cx="5306047" cy="796429"/>
                </a:xfrm>
                <a:prstGeom prst="roundRect">
                  <a:avLst/>
                </a:prstGeom>
                <a:noFill/>
                <a:ln w="57150"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AD47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17F94FC-A3B1-8B1A-249E-7C18AF0582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1913" y="5614366"/>
                  <a:ext cx="5306047" cy="796429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oogle Shape;1408;p39">
            <a:extLst>
              <a:ext uri="{FF2B5EF4-FFF2-40B4-BE49-F238E27FC236}">
                <a16:creationId xmlns:a16="http://schemas.microsoft.com/office/drawing/2014/main" id="{35C9ED2D-3065-1429-522E-9A75A0CC80BF}"/>
              </a:ext>
            </a:extLst>
          </p:cNvPr>
          <p:cNvGrpSpPr/>
          <p:nvPr/>
        </p:nvGrpSpPr>
        <p:grpSpPr>
          <a:xfrm flipH="1">
            <a:off x="7150118" y="5348371"/>
            <a:ext cx="1805754" cy="1610631"/>
            <a:chOff x="2178000" y="1370575"/>
            <a:chExt cx="1417475" cy="1417450"/>
          </a:xfrm>
        </p:grpSpPr>
        <p:sp>
          <p:nvSpPr>
            <p:cNvPr id="80" name="Google Shape;1409;p39">
              <a:extLst>
                <a:ext uri="{FF2B5EF4-FFF2-40B4-BE49-F238E27FC236}">
                  <a16:creationId xmlns:a16="http://schemas.microsoft.com/office/drawing/2014/main" id="{9BC4F281-F2DE-9434-CE29-21D094A3851C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1" name="Google Shape;1410;p39">
              <a:extLst>
                <a:ext uri="{FF2B5EF4-FFF2-40B4-BE49-F238E27FC236}">
                  <a16:creationId xmlns:a16="http://schemas.microsoft.com/office/drawing/2014/main" id="{7CBDEB4E-FB39-4F32-6B18-2FDDF368C8D8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2" name="Google Shape;1411;p39">
              <a:extLst>
                <a:ext uri="{FF2B5EF4-FFF2-40B4-BE49-F238E27FC236}">
                  <a16:creationId xmlns:a16="http://schemas.microsoft.com/office/drawing/2014/main" id="{DD2A5313-519F-17A8-0BD9-97CF3D16DFE3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" name="Google Shape;1412;p39">
              <a:extLst>
                <a:ext uri="{FF2B5EF4-FFF2-40B4-BE49-F238E27FC236}">
                  <a16:creationId xmlns:a16="http://schemas.microsoft.com/office/drawing/2014/main" id="{80B67492-4BDB-CE50-DF7E-74363D67320F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" name="Google Shape;1413;p39">
              <a:extLst>
                <a:ext uri="{FF2B5EF4-FFF2-40B4-BE49-F238E27FC236}">
                  <a16:creationId xmlns:a16="http://schemas.microsoft.com/office/drawing/2014/main" id="{4B8F8EAE-4563-E7CA-465E-CF932451D454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" name="Google Shape;1414;p39">
              <a:extLst>
                <a:ext uri="{FF2B5EF4-FFF2-40B4-BE49-F238E27FC236}">
                  <a16:creationId xmlns:a16="http://schemas.microsoft.com/office/drawing/2014/main" id="{39BF3084-BED9-863C-BB10-3DD4CED884FF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" name="Google Shape;1415;p39">
              <a:extLst>
                <a:ext uri="{FF2B5EF4-FFF2-40B4-BE49-F238E27FC236}">
                  <a16:creationId xmlns:a16="http://schemas.microsoft.com/office/drawing/2014/main" id="{A75EE300-E1E1-83E4-8F1B-017349E9F5BF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" name="Google Shape;1416;p39">
              <a:extLst>
                <a:ext uri="{FF2B5EF4-FFF2-40B4-BE49-F238E27FC236}">
                  <a16:creationId xmlns:a16="http://schemas.microsoft.com/office/drawing/2014/main" id="{AA857DC8-B523-585E-5CD3-E05C0CB010CD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" name="Google Shape;1417;p39">
              <a:extLst>
                <a:ext uri="{FF2B5EF4-FFF2-40B4-BE49-F238E27FC236}">
                  <a16:creationId xmlns:a16="http://schemas.microsoft.com/office/drawing/2014/main" id="{27475FEB-9744-424F-CDE8-2C33A9EFA12A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" name="Google Shape;1418;p39">
              <a:extLst>
                <a:ext uri="{FF2B5EF4-FFF2-40B4-BE49-F238E27FC236}">
                  <a16:creationId xmlns:a16="http://schemas.microsoft.com/office/drawing/2014/main" id="{65239C90-10D3-3056-C902-E5DD967B9841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" name="Google Shape;1419;p39">
              <a:extLst>
                <a:ext uri="{FF2B5EF4-FFF2-40B4-BE49-F238E27FC236}">
                  <a16:creationId xmlns:a16="http://schemas.microsoft.com/office/drawing/2014/main" id="{1169E778-573E-F039-51A6-8F3D67CB7FF4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" name="Google Shape;1420;p39">
              <a:extLst>
                <a:ext uri="{FF2B5EF4-FFF2-40B4-BE49-F238E27FC236}">
                  <a16:creationId xmlns:a16="http://schemas.microsoft.com/office/drawing/2014/main" id="{38EA7D83-3334-766B-7B16-A75816BDF782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" name="Google Shape;1421;p39">
              <a:extLst>
                <a:ext uri="{FF2B5EF4-FFF2-40B4-BE49-F238E27FC236}">
                  <a16:creationId xmlns:a16="http://schemas.microsoft.com/office/drawing/2014/main" id="{78365350-64EA-F694-86EE-EB8CF488AFC7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" name="Google Shape;1422;p39">
              <a:extLst>
                <a:ext uri="{FF2B5EF4-FFF2-40B4-BE49-F238E27FC236}">
                  <a16:creationId xmlns:a16="http://schemas.microsoft.com/office/drawing/2014/main" id="{09893285-86B9-2DDE-E877-C2F2A6127E18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94" name="Google Shape;118;p4">
            <a:extLst>
              <a:ext uri="{FF2B5EF4-FFF2-40B4-BE49-F238E27FC236}">
                <a16:creationId xmlns:a16="http://schemas.microsoft.com/office/drawing/2014/main" id="{21A53009-AF69-C48E-E688-E9ECE216F03D}"/>
              </a:ext>
            </a:extLst>
          </p:cNvPr>
          <p:cNvSpPr/>
          <p:nvPr/>
        </p:nvSpPr>
        <p:spPr>
          <a:xfrm rot="19980337">
            <a:off x="10096434" y="3778926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E6FC00E-EB73-4CD7-A805-52C164B9C4C9}"/>
              </a:ext>
            </a:extLst>
          </p:cNvPr>
          <p:cNvGrpSpPr/>
          <p:nvPr/>
        </p:nvGrpSpPr>
        <p:grpSpPr>
          <a:xfrm>
            <a:off x="-693571" y="258857"/>
            <a:ext cx="13579140" cy="1868760"/>
            <a:chOff x="-693571" y="258857"/>
            <a:chExt cx="13579140" cy="18687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B513573-BCD9-445B-BAC8-6557DDE11B53}"/>
                </a:ext>
              </a:extLst>
            </p:cNvPr>
            <p:cNvSpPr/>
            <p:nvPr/>
          </p:nvSpPr>
          <p:spPr>
            <a:xfrm>
              <a:off x="-693571" y="258857"/>
              <a:ext cx="13579140" cy="1719865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A8EDF4F-38F1-0B74-B2C7-0F492A67D527}"/>
                    </a:ext>
                  </a:extLst>
                </p:cNvPr>
                <p:cNvSpPr txBox="1"/>
                <p:nvPr/>
              </p:nvSpPr>
              <p:spPr>
                <a:xfrm>
                  <a:off x="922218" y="395213"/>
                  <a:ext cx="11269782" cy="1425852"/>
                </a:xfrm>
                <a:prstGeom prst="roundRect">
                  <a:avLst/>
                </a:prstGeom>
                <a:noFill/>
                <a:ln w="57150"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5400" b="1" dirty="0" smtClean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?</m:t>
                      </m:r>
                    </m:oMath>
                  </a14:m>
                  <a:endParaRPr kumimoji="0" lang="vi-VN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A8EDF4F-38F1-0B74-B2C7-0F492A67D5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218" y="395213"/>
                  <a:ext cx="11269782" cy="1425852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6" name="Picture 95">
              <a:hlinkClick r:id="rId8" action="ppaction://hlinksldjump"/>
              <a:extLst>
                <a:ext uri="{FF2B5EF4-FFF2-40B4-BE49-F238E27FC236}">
                  <a16:creationId xmlns:a16="http://schemas.microsoft.com/office/drawing/2014/main" id="{336DA2D6-C22D-E747-DEF3-588F280E5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93742" y="364791"/>
              <a:ext cx="1540752" cy="1762826"/>
            </a:xfrm>
            <a:prstGeom prst="rect">
              <a:avLst/>
            </a:prstGeom>
          </p:spPr>
        </p:pic>
      </p:grpSp>
      <p:sp>
        <p:nvSpPr>
          <p:cNvPr id="97" name="Google Shape;118;p4">
            <a:extLst>
              <a:ext uri="{FF2B5EF4-FFF2-40B4-BE49-F238E27FC236}">
                <a16:creationId xmlns:a16="http://schemas.microsoft.com/office/drawing/2014/main" id="{04343CA0-0DB8-ED8F-B49C-E3DFD4AF16B2}"/>
              </a:ext>
            </a:extLst>
          </p:cNvPr>
          <p:cNvSpPr/>
          <p:nvPr/>
        </p:nvSpPr>
        <p:spPr>
          <a:xfrm rot="19980337">
            <a:off x="6824457" y="2263698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8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94" grpId="0" animBg="1"/>
      <p:bldP spid="9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45</Words>
  <Application>Microsoft Office PowerPoint</Application>
  <PresentationFormat>Widescreen</PresentationFormat>
  <Paragraphs>18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#9Slide05 Angelline</vt:lpstr>
      <vt:lpstr>Arial</vt:lpstr>
      <vt:lpstr>Calibri</vt:lpstr>
      <vt:lpstr>Calibri Light</vt:lpstr>
      <vt:lpstr>Cambria</vt:lpstr>
      <vt:lpstr>Cambria Math</vt:lpstr>
      <vt:lpstr>Times New Roman</vt:lpstr>
      <vt:lpstr>UTM Avo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25</cp:revision>
  <dcterms:created xsi:type="dcterms:W3CDTF">2024-01-09T03:06:19Z</dcterms:created>
  <dcterms:modified xsi:type="dcterms:W3CDTF">2025-04-16T09:44:35Z</dcterms:modified>
</cp:coreProperties>
</file>