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7" r:id="rId3"/>
    <p:sldId id="268" r:id="rId4"/>
    <p:sldId id="269" r:id="rId5"/>
    <p:sldId id="270" r:id="rId6"/>
    <p:sldId id="287" r:id="rId7"/>
    <p:sldId id="274" r:id="rId8"/>
    <p:sldId id="271" r:id="rId9"/>
    <p:sldId id="288" r:id="rId10"/>
    <p:sldId id="276" r:id="rId11"/>
    <p:sldId id="277" r:id="rId12"/>
    <p:sldId id="289" r:id="rId13"/>
    <p:sldId id="279" r:id="rId14"/>
    <p:sldId id="280" r:id="rId15"/>
    <p:sldId id="290" r:id="rId16"/>
    <p:sldId id="282" r:id="rId17"/>
    <p:sldId id="284" r:id="rId18"/>
    <p:sldId id="291" r:id="rId19"/>
    <p:sldId id="286" r:id="rId20"/>
    <p:sldId id="292" r:id="rId21"/>
    <p:sldId id="293" r:id="rId22"/>
    <p:sldId id="294" r:id="rId23"/>
    <p:sldId id="295" r:id="rId24"/>
    <p:sldId id="296" r:id="rId25"/>
    <p:sldId id="297" r:id="rId26"/>
    <p:sldId id="283" r:id="rId27"/>
  </p:sldIdLst>
  <p:sldSz cx="12192000" cy="6858000"/>
  <p:notesSz cx="6858000" cy="9144000"/>
  <p:embeddedFontLst>
    <p:embeddedFont>
      <p:font typeface="iCiel Cadena" panose="020B0604020202020204" charset="0"/>
      <p:bold r:id="rId28"/>
    </p:embeddedFont>
    <p:embeddedFont>
      <p:font typeface="UTM Showcard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01D"/>
    <a:srgbClr val="775233"/>
    <a:srgbClr val="926838"/>
    <a:srgbClr val="764A0D"/>
    <a:srgbClr val="C37930"/>
    <a:srgbClr val="FF7171"/>
    <a:srgbClr val="FF0D0D"/>
    <a:srgbClr val="764A0B"/>
    <a:srgbClr val="DF6613"/>
    <a:srgbClr val="A5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506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slide" Target="slide9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13.xml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19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18.xml"/><Relationship Id="rId1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25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2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kumimoji="0" lang="en-US" sz="5400" b="1" i="0" u="none" strike="noStrike" kern="0" spc="50" normalizeH="0" baseline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5400" b="1" i="0" u="none" strike="noStrike" kern="0" spc="50" normalizeH="0" baseline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5400" b="1" i="0" u="none" strike="noStrike" kern="0" spc="50" normalizeH="0" baseline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Sai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7</a:t>
            </a: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8</a:t>
            </a: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en-US" sz="5400" b="1" kern="0" spc="5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4895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176</Words>
  <Application>Microsoft Office PowerPoint</Application>
  <PresentationFormat>Widescreen</PresentationFormat>
  <Paragraphs>98</Paragraphs>
  <Slides>26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iCiel Cadena</vt:lpstr>
      <vt:lpstr>UTM Showcard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hong thi trang to</cp:lastModifiedBy>
  <cp:revision>83</cp:revision>
  <dcterms:created xsi:type="dcterms:W3CDTF">2021-07-10T15:07:21Z</dcterms:created>
  <dcterms:modified xsi:type="dcterms:W3CDTF">2024-04-17T08:03:29Z</dcterms:modified>
</cp:coreProperties>
</file>