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6" r:id="rId3"/>
  </p:sldMasterIdLst>
  <p:notesMasterIdLst>
    <p:notesMasterId r:id="rId22"/>
  </p:notesMasterIdLst>
  <p:sldIdLst>
    <p:sldId id="363" r:id="rId4"/>
    <p:sldId id="256" r:id="rId5"/>
    <p:sldId id="357" r:id="rId6"/>
    <p:sldId id="257" r:id="rId7"/>
    <p:sldId id="340" r:id="rId8"/>
    <p:sldId id="358" r:id="rId9"/>
    <p:sldId id="359" r:id="rId10"/>
    <p:sldId id="313" r:id="rId11"/>
    <p:sldId id="344" r:id="rId12"/>
    <p:sldId id="345" r:id="rId13"/>
    <p:sldId id="354" r:id="rId14"/>
    <p:sldId id="364" r:id="rId15"/>
    <p:sldId id="361" r:id="rId16"/>
    <p:sldId id="356" r:id="rId17"/>
    <p:sldId id="266" r:id="rId18"/>
    <p:sldId id="360" r:id="rId19"/>
    <p:sldId id="362" r:id="rId20"/>
    <p:sldId id="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9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2.jpeg"/><Relationship Id="rId4" Type="http://schemas.openxmlformats.org/officeDocument/2006/relationships/image" Target="../media/image13.sv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17.svg"/><Relationship Id="rId10" Type="http://schemas.openxmlformats.org/officeDocument/2006/relationships/image" Target="../media/image24.png"/><Relationship Id="rId4" Type="http://schemas.openxmlformats.org/officeDocument/2006/relationships/image" Target="../media/image13.sv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18" Type="http://schemas.openxmlformats.org/officeDocument/2006/relationships/image" Target="../media/image2.jpe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19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microsoft.com/office/2007/relationships/hdphoto" Target="../media/hdphoto6.wdp"/><Relationship Id="rId4" Type="http://schemas.openxmlformats.org/officeDocument/2006/relationships/image" Target="../media/image13.svg"/><Relationship Id="rId9" Type="http://schemas.openxmlformats.org/officeDocument/2006/relationships/image" Target="../media/image25.png"/><Relationship Id="rId1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4" name="Picture 2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sp>
        <p:nvSpPr>
          <p:cNvPr id="17" name="Rectangle: Rounded Corners 16"/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599" y="2293208"/>
            <a:ext cx="7972921" cy="676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543" y="12704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3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07787"/>
            <a:ext cx="11887200" cy="4834546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10, 11, 12, 13, 14, 15, 16, 17, 18, 19, 20, 21, 22, 23, 24, 25, 26, 27, 28, 29, 30, 31</a:t>
            </a:r>
          </a:p>
          <a:p>
            <a:pPr marL="0" indent="0">
              <a:buNone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(30 – 10) : 2 + 1 = 11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+ 1 = 11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25294"/>
            <a:ext cx="2850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8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>
            <a:fillRect/>
          </a:stretch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6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ố chẵn - Số l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1397" y="1235448"/>
            <a:ext cx="1288577" cy="12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Nào bạn t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  <p:pic>
        <p:nvPicPr>
          <p:cNvPr id="11" name="Picture 10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2283" y="4520898"/>
            <a:ext cx="718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0815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020" y="365125"/>
            <a:ext cx="9513471" cy="5987038"/>
          </a:xfrm>
        </p:spPr>
      </p:pic>
    </p:spTree>
    <p:extLst>
      <p:ext uri="{BB962C8B-B14F-4D97-AF65-F5344CB8AC3E}">
        <p14:creationId xmlns:p14="http://schemas.microsoft.com/office/powerpoint/2010/main" val="329603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ệt nói số chẵn số lẻ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0771" y="501313"/>
            <a:ext cx="8948096" cy="5964673"/>
          </a:xfrm>
        </p:spPr>
      </p:pic>
    </p:spTree>
    <p:extLst>
      <p:ext uri="{BB962C8B-B14F-4D97-AF65-F5344CB8AC3E}">
        <p14:creationId xmlns:p14="http://schemas.microsoft.com/office/powerpoint/2010/main" val="30349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9011" y="335818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0, 2, 4, 6, 8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1, 3, 5,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7, 9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39"/>
          <p:cNvSpPr/>
          <p:nvPr/>
        </p:nvSpPr>
        <p:spPr>
          <a:xfrm>
            <a:off x="1738025" y="1378500"/>
            <a:ext cx="6388942" cy="1394528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10000"/>
              </a:lnSpc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endParaRPr lang="en-US" sz="3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56385" y="228600"/>
            <a:ext cx="3706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246</Words>
  <Application>Microsoft Office PowerPoint</Application>
  <PresentationFormat>Widescreen</PresentationFormat>
  <Paragraphs>29</Paragraphs>
  <Slides>18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Berkshire Swash</vt:lpstr>
      <vt:lpstr>Calibri</vt:lpstr>
      <vt:lpstr>Calibri Light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Times New Roman</vt:lpstr>
      <vt:lpstr>1_Office Theme</vt:lpstr>
      <vt:lpstr>Weltkindertag! by Slidego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70</cp:revision>
  <dcterms:created xsi:type="dcterms:W3CDTF">2023-06-17T05:57:00Z</dcterms:created>
  <dcterms:modified xsi:type="dcterms:W3CDTF">2025-08-15T07:50:15Z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498EB08C7E6346F6B517A629A288BA68</vt:lpwstr>
  </property>
  <property fmtid="{D5CDD505-2E9C-101B-9397-08002B2CF9AE}" pid="3" name="KSOProductBuildVer">
    <vt:lpwstr>1033-11.2.0.11537</vt:lpwstr>
  </property>
</Properties>
</file>