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2" r:id="rId3"/>
  </p:sldMasterIdLst>
  <p:notesMasterIdLst>
    <p:notesMasterId r:id="rId18"/>
  </p:notesMasterIdLst>
  <p:sldIdLst>
    <p:sldId id="257" r:id="rId4"/>
    <p:sldId id="256" r:id="rId5"/>
    <p:sldId id="527" r:id="rId6"/>
    <p:sldId id="258" r:id="rId7"/>
    <p:sldId id="387" r:id="rId8"/>
    <p:sldId id="529" r:id="rId9"/>
    <p:sldId id="402" r:id="rId10"/>
    <p:sldId id="530" r:id="rId11"/>
    <p:sldId id="532" r:id="rId12"/>
    <p:sldId id="533" r:id="rId13"/>
    <p:sldId id="531" r:id="rId14"/>
    <p:sldId id="392" r:id="rId15"/>
    <p:sldId id="528" r:id="rId16"/>
    <p:sldId id="3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74"/>
    <a:srgbClr val="BB2758"/>
    <a:srgbClr val="F39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168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01/10/2025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6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7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1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2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7A398D-C6AA-0CFC-4B7C-D19185E753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2BB1F32-7CC6-741E-BD08-C248A4505268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xmlns="" id="{455639A4-A24E-0B2B-0015-E608BC5E172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xmlns="" id="{939FADDA-4F94-FE4C-7437-65BA2D0C9989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xmlns="" id="{5CD521E2-FFEE-6721-276D-4B4C02BB56B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xmlns="" id="{FC9D9A76-E03F-C9C1-4769-75E36A275CE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E47F1C-19C2-2DCC-77E2-5C881CC678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6E1A3FE-99AF-07F0-106E-AE40A87F9556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4.sv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62.sv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openxmlformats.org/officeDocument/2006/relationships/image" Target="../media/image11.png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14" Type="http://schemas.openxmlformats.org/officeDocument/2006/relationships/image" Target="../media/image25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4.sv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62.sv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4.sv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62.sv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66252" y="15116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16247" y="364191"/>
            <a:ext cx="2810003" cy="2613303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5"/>
                </a:lnTo>
                <a:lnTo>
                  <a:pt x="0" y="391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85650" y="364190"/>
            <a:ext cx="4099646" cy="3443703"/>
          </a:xfrm>
          <a:custGeom>
            <a:avLst/>
            <a:gdLst/>
            <a:ahLst/>
            <a:cxnLst/>
            <a:rect l="l" t="t" r="r" b="b"/>
            <a:pathLst>
              <a:path w="6149469" h="5165554">
                <a:moveTo>
                  <a:pt x="0" y="0"/>
                </a:moveTo>
                <a:lnTo>
                  <a:pt x="6149469" y="0"/>
                </a:lnTo>
                <a:lnTo>
                  <a:pt x="6149469" y="5165554"/>
                </a:lnTo>
                <a:lnTo>
                  <a:pt x="0" y="516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28330" y="685800"/>
            <a:ext cx="6593167" cy="5486400"/>
          </a:xfrm>
          <a:custGeom>
            <a:avLst/>
            <a:gdLst/>
            <a:ahLst/>
            <a:cxnLst/>
            <a:rect l="l" t="t" r="r" b="b"/>
            <a:pathLst>
              <a:path w="9889750" h="8229600">
                <a:moveTo>
                  <a:pt x="0" y="0"/>
                </a:moveTo>
                <a:lnTo>
                  <a:pt x="9889750" y="0"/>
                </a:lnTo>
                <a:lnTo>
                  <a:pt x="9889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644081" y="2368087"/>
            <a:ext cx="5041215" cy="3485563"/>
          </a:xfrm>
          <a:custGeom>
            <a:avLst/>
            <a:gdLst/>
            <a:ahLst/>
            <a:cxnLst/>
            <a:rect l="l" t="t" r="r" b="b"/>
            <a:pathLst>
              <a:path w="7561822" h="5228344">
                <a:moveTo>
                  <a:pt x="7561822" y="0"/>
                </a:moveTo>
                <a:lnTo>
                  <a:pt x="0" y="0"/>
                </a:lnTo>
                <a:lnTo>
                  <a:pt x="0" y="5228344"/>
                </a:lnTo>
                <a:lnTo>
                  <a:pt x="7561822" y="5228344"/>
                </a:lnTo>
                <a:lnTo>
                  <a:pt x="756182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595058" y="3579599"/>
            <a:ext cx="3957875" cy="1839173"/>
          </a:xfrm>
          <a:custGeom>
            <a:avLst/>
            <a:gdLst/>
            <a:ahLst/>
            <a:cxnLst/>
            <a:rect l="l" t="t" r="r" b="b"/>
            <a:pathLst>
              <a:path w="5936812" h="2758759">
                <a:moveTo>
                  <a:pt x="5936812" y="0"/>
                </a:moveTo>
                <a:lnTo>
                  <a:pt x="0" y="0"/>
                </a:lnTo>
                <a:lnTo>
                  <a:pt x="0" y="2758760"/>
                </a:lnTo>
                <a:lnTo>
                  <a:pt x="5936812" y="2758760"/>
                </a:lnTo>
                <a:lnTo>
                  <a:pt x="59368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65780" y="4652774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7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7" y="9450714"/>
                </a:lnTo>
                <a:lnTo>
                  <a:pt x="188699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398" y="716393"/>
            <a:ext cx="3257871" cy="4522203"/>
          </a:xfrm>
          <a:custGeom>
            <a:avLst/>
            <a:gdLst/>
            <a:ahLst/>
            <a:cxnLst/>
            <a:rect l="l" t="t" r="r" b="b"/>
            <a:pathLst>
              <a:path w="4886806" h="6783305">
                <a:moveTo>
                  <a:pt x="0" y="0"/>
                </a:moveTo>
                <a:lnTo>
                  <a:pt x="4886806" y="0"/>
                </a:lnTo>
                <a:lnTo>
                  <a:pt x="4886806" y="6783304"/>
                </a:lnTo>
                <a:lnTo>
                  <a:pt x="0" y="6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93135"/>
            <a:ext cx="4278134" cy="1019479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85295" y="-782037"/>
            <a:ext cx="4323055" cy="6000769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2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2" y="9001154"/>
                </a:lnTo>
                <a:lnTo>
                  <a:pt x="64845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64066" y="5042991"/>
            <a:ext cx="4918829" cy="2406127"/>
          </a:xfrm>
          <a:custGeom>
            <a:avLst/>
            <a:gdLst/>
            <a:ahLst/>
            <a:cxnLst/>
            <a:rect l="l" t="t" r="r" b="b"/>
            <a:pathLst>
              <a:path w="7378243" h="3609191">
                <a:moveTo>
                  <a:pt x="0" y="0"/>
                </a:moveTo>
                <a:lnTo>
                  <a:pt x="7378243" y="0"/>
                </a:lnTo>
                <a:lnTo>
                  <a:pt x="7378243" y="3609191"/>
                </a:lnTo>
                <a:lnTo>
                  <a:pt x="0" y="360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028330" y="5042990"/>
            <a:ext cx="1717373" cy="1373899"/>
          </a:xfrm>
          <a:custGeom>
            <a:avLst/>
            <a:gdLst/>
            <a:ahLst/>
            <a:cxnLst/>
            <a:rect l="l" t="t" r="r" b="b"/>
            <a:pathLst>
              <a:path w="2576060" h="2060848">
                <a:moveTo>
                  <a:pt x="0" y="0"/>
                </a:moveTo>
                <a:lnTo>
                  <a:pt x="2576061" y="0"/>
                </a:lnTo>
                <a:lnTo>
                  <a:pt x="2576061" y="206084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212" y="4845847"/>
            <a:ext cx="1099178" cy="1007803"/>
          </a:xfrm>
          <a:custGeom>
            <a:avLst/>
            <a:gdLst/>
            <a:ahLst/>
            <a:cxnLst/>
            <a:rect l="l" t="t" r="r" b="b"/>
            <a:pathLst>
              <a:path w="1648767" h="1511705">
                <a:moveTo>
                  <a:pt x="0" y="0"/>
                </a:moveTo>
                <a:lnTo>
                  <a:pt x="1648766" y="0"/>
                </a:lnTo>
                <a:lnTo>
                  <a:pt x="1648766" y="1511705"/>
                </a:lnTo>
                <a:lnTo>
                  <a:pt x="0" y="1511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10732381" y="4652774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96123" y="6044972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88082" y="5613863"/>
            <a:ext cx="1573445" cy="1758039"/>
          </a:xfrm>
          <a:custGeom>
            <a:avLst/>
            <a:gdLst/>
            <a:ahLst/>
            <a:cxnLst/>
            <a:rect l="l" t="t" r="r" b="b"/>
            <a:pathLst>
              <a:path w="2360168" h="2637059">
                <a:moveTo>
                  <a:pt x="2360168" y="0"/>
                </a:moveTo>
                <a:lnTo>
                  <a:pt x="0" y="0"/>
                </a:lnTo>
                <a:lnTo>
                  <a:pt x="0" y="2637060"/>
                </a:lnTo>
                <a:lnTo>
                  <a:pt x="2360168" y="2637060"/>
                </a:lnTo>
                <a:lnTo>
                  <a:pt x="236016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63574" y="5613863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0" y="0"/>
                </a:moveTo>
                <a:lnTo>
                  <a:pt x="4627880" y="0"/>
                </a:lnTo>
                <a:lnTo>
                  <a:pt x="4627880" y="2238737"/>
                </a:lnTo>
                <a:lnTo>
                  <a:pt x="0" y="22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479E171-A150-3E96-9058-C578E9927D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54" y="718875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iê (1)">
            <a:hlinkClick r:id="" action="ppaction://media"/>
            <a:extLst>
              <a:ext uri="{FF2B5EF4-FFF2-40B4-BE49-F238E27FC236}">
                <a16:creationId xmlns:a16="http://schemas.microsoft.com/office/drawing/2014/main" xmlns="" id="{35E6EB7C-31F9-12B1-B666-83FEA8984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51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4623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mbria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66252" y="15116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16247" y="364191"/>
            <a:ext cx="2810003" cy="2613303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5"/>
                </a:lnTo>
                <a:lnTo>
                  <a:pt x="0" y="391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85650" y="364190"/>
            <a:ext cx="4099646" cy="3443703"/>
          </a:xfrm>
          <a:custGeom>
            <a:avLst/>
            <a:gdLst/>
            <a:ahLst/>
            <a:cxnLst/>
            <a:rect l="l" t="t" r="r" b="b"/>
            <a:pathLst>
              <a:path w="6149469" h="5165554">
                <a:moveTo>
                  <a:pt x="0" y="0"/>
                </a:moveTo>
                <a:lnTo>
                  <a:pt x="6149469" y="0"/>
                </a:lnTo>
                <a:lnTo>
                  <a:pt x="6149469" y="5165554"/>
                </a:lnTo>
                <a:lnTo>
                  <a:pt x="0" y="516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28330" y="685800"/>
            <a:ext cx="6593167" cy="5486400"/>
          </a:xfrm>
          <a:custGeom>
            <a:avLst/>
            <a:gdLst/>
            <a:ahLst/>
            <a:cxnLst/>
            <a:rect l="l" t="t" r="r" b="b"/>
            <a:pathLst>
              <a:path w="9889750" h="8229600">
                <a:moveTo>
                  <a:pt x="0" y="0"/>
                </a:moveTo>
                <a:lnTo>
                  <a:pt x="9889750" y="0"/>
                </a:lnTo>
                <a:lnTo>
                  <a:pt x="9889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644081" y="2368087"/>
            <a:ext cx="5041215" cy="3485563"/>
          </a:xfrm>
          <a:custGeom>
            <a:avLst/>
            <a:gdLst/>
            <a:ahLst/>
            <a:cxnLst/>
            <a:rect l="l" t="t" r="r" b="b"/>
            <a:pathLst>
              <a:path w="7561822" h="5228344">
                <a:moveTo>
                  <a:pt x="7561822" y="0"/>
                </a:moveTo>
                <a:lnTo>
                  <a:pt x="0" y="0"/>
                </a:lnTo>
                <a:lnTo>
                  <a:pt x="0" y="5228344"/>
                </a:lnTo>
                <a:lnTo>
                  <a:pt x="7561822" y="5228344"/>
                </a:lnTo>
                <a:lnTo>
                  <a:pt x="756182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595058" y="3579599"/>
            <a:ext cx="3957875" cy="1839173"/>
          </a:xfrm>
          <a:custGeom>
            <a:avLst/>
            <a:gdLst/>
            <a:ahLst/>
            <a:cxnLst/>
            <a:rect l="l" t="t" r="r" b="b"/>
            <a:pathLst>
              <a:path w="5936812" h="2758759">
                <a:moveTo>
                  <a:pt x="5936812" y="0"/>
                </a:moveTo>
                <a:lnTo>
                  <a:pt x="0" y="0"/>
                </a:lnTo>
                <a:lnTo>
                  <a:pt x="0" y="2758760"/>
                </a:lnTo>
                <a:lnTo>
                  <a:pt x="5936812" y="2758760"/>
                </a:lnTo>
                <a:lnTo>
                  <a:pt x="59368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65780" y="4652774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7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7" y="9450714"/>
                </a:lnTo>
                <a:lnTo>
                  <a:pt x="188699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398" y="716393"/>
            <a:ext cx="3257871" cy="4522203"/>
          </a:xfrm>
          <a:custGeom>
            <a:avLst/>
            <a:gdLst/>
            <a:ahLst/>
            <a:cxnLst/>
            <a:rect l="l" t="t" r="r" b="b"/>
            <a:pathLst>
              <a:path w="4886806" h="6783305">
                <a:moveTo>
                  <a:pt x="0" y="0"/>
                </a:moveTo>
                <a:lnTo>
                  <a:pt x="4886806" y="0"/>
                </a:lnTo>
                <a:lnTo>
                  <a:pt x="4886806" y="6783304"/>
                </a:lnTo>
                <a:lnTo>
                  <a:pt x="0" y="6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93135"/>
            <a:ext cx="4278134" cy="1019479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85295" y="-782037"/>
            <a:ext cx="4323055" cy="6000769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2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2" y="9001154"/>
                </a:lnTo>
                <a:lnTo>
                  <a:pt x="64845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64066" y="5042991"/>
            <a:ext cx="4918829" cy="2406127"/>
          </a:xfrm>
          <a:custGeom>
            <a:avLst/>
            <a:gdLst/>
            <a:ahLst/>
            <a:cxnLst/>
            <a:rect l="l" t="t" r="r" b="b"/>
            <a:pathLst>
              <a:path w="7378243" h="3609191">
                <a:moveTo>
                  <a:pt x="0" y="0"/>
                </a:moveTo>
                <a:lnTo>
                  <a:pt x="7378243" y="0"/>
                </a:lnTo>
                <a:lnTo>
                  <a:pt x="7378243" y="3609191"/>
                </a:lnTo>
                <a:lnTo>
                  <a:pt x="0" y="360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028330" y="5042990"/>
            <a:ext cx="1717373" cy="1373899"/>
          </a:xfrm>
          <a:custGeom>
            <a:avLst/>
            <a:gdLst/>
            <a:ahLst/>
            <a:cxnLst/>
            <a:rect l="l" t="t" r="r" b="b"/>
            <a:pathLst>
              <a:path w="2576060" h="2060848">
                <a:moveTo>
                  <a:pt x="0" y="0"/>
                </a:moveTo>
                <a:lnTo>
                  <a:pt x="2576061" y="0"/>
                </a:lnTo>
                <a:lnTo>
                  <a:pt x="2576061" y="206084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212" y="4845847"/>
            <a:ext cx="1099178" cy="1007803"/>
          </a:xfrm>
          <a:custGeom>
            <a:avLst/>
            <a:gdLst/>
            <a:ahLst/>
            <a:cxnLst/>
            <a:rect l="l" t="t" r="r" b="b"/>
            <a:pathLst>
              <a:path w="1648767" h="1511705">
                <a:moveTo>
                  <a:pt x="0" y="0"/>
                </a:moveTo>
                <a:lnTo>
                  <a:pt x="1648766" y="0"/>
                </a:lnTo>
                <a:lnTo>
                  <a:pt x="1648766" y="1511705"/>
                </a:lnTo>
                <a:lnTo>
                  <a:pt x="0" y="1511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10732381" y="4652774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96123" y="6044972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88082" y="5613863"/>
            <a:ext cx="1573445" cy="1758039"/>
          </a:xfrm>
          <a:custGeom>
            <a:avLst/>
            <a:gdLst/>
            <a:ahLst/>
            <a:cxnLst/>
            <a:rect l="l" t="t" r="r" b="b"/>
            <a:pathLst>
              <a:path w="2360168" h="2637059">
                <a:moveTo>
                  <a:pt x="2360168" y="0"/>
                </a:moveTo>
                <a:lnTo>
                  <a:pt x="0" y="0"/>
                </a:lnTo>
                <a:lnTo>
                  <a:pt x="0" y="2637060"/>
                </a:lnTo>
                <a:lnTo>
                  <a:pt x="2360168" y="2637060"/>
                </a:lnTo>
                <a:lnTo>
                  <a:pt x="236016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63574" y="5613863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0" y="0"/>
                </a:moveTo>
                <a:lnTo>
                  <a:pt x="4627880" y="0"/>
                </a:lnTo>
                <a:lnTo>
                  <a:pt x="4627880" y="2238737"/>
                </a:lnTo>
                <a:lnTo>
                  <a:pt x="0" y="22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E5606F7-E864-105E-99A9-D6790148E8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02" y="54378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616687" y="782320"/>
            <a:ext cx="11100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105" y="1970096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10035" y="328379"/>
            <a:ext cx="8312326" cy="5486400"/>
          </a:xfrm>
          <a:custGeom>
            <a:avLst/>
            <a:gdLst/>
            <a:ahLst/>
            <a:cxnLst/>
            <a:rect l="l" t="t" r="r" b="b"/>
            <a:pathLst>
              <a:path w="12468489" h="8229600">
                <a:moveTo>
                  <a:pt x="0" y="0"/>
                </a:moveTo>
                <a:lnTo>
                  <a:pt x="12468490" y="0"/>
                </a:lnTo>
                <a:lnTo>
                  <a:pt x="12468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902965">
            <a:off x="6528394" y="-2942782"/>
            <a:ext cx="5417675" cy="4751492"/>
          </a:xfrm>
          <a:custGeom>
            <a:avLst/>
            <a:gdLst/>
            <a:ahLst/>
            <a:cxnLst/>
            <a:rect l="l" t="t" r="r" b="b"/>
            <a:pathLst>
              <a:path w="8126512" h="7127238">
                <a:moveTo>
                  <a:pt x="0" y="0"/>
                </a:moveTo>
                <a:lnTo>
                  <a:pt x="8126511" y="0"/>
                </a:lnTo>
                <a:lnTo>
                  <a:pt x="8126511" y="7127238"/>
                </a:lnTo>
                <a:lnTo>
                  <a:pt x="0" y="7127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800399" flipH="1">
            <a:off x="3134425" y="3939849"/>
            <a:ext cx="6180708" cy="2872095"/>
          </a:xfrm>
          <a:custGeom>
            <a:avLst/>
            <a:gdLst/>
            <a:ahLst/>
            <a:cxnLst/>
            <a:rect l="l" t="t" r="r" b="b"/>
            <a:pathLst>
              <a:path w="9271062" h="4308142">
                <a:moveTo>
                  <a:pt x="9271062" y="0"/>
                </a:moveTo>
                <a:lnTo>
                  <a:pt x="0" y="0"/>
                </a:lnTo>
                <a:lnTo>
                  <a:pt x="0" y="4308142"/>
                </a:lnTo>
                <a:lnTo>
                  <a:pt x="9271062" y="4308142"/>
                </a:lnTo>
                <a:lnTo>
                  <a:pt x="92710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327779" y="841319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8" y="0"/>
                </a:lnTo>
                <a:lnTo>
                  <a:pt x="9983338" y="6522037"/>
                </a:lnTo>
                <a:lnTo>
                  <a:pt x="0" y="652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902965">
            <a:off x="-3308492" y="-1799494"/>
            <a:ext cx="4562009" cy="4001043"/>
          </a:xfrm>
          <a:custGeom>
            <a:avLst/>
            <a:gdLst/>
            <a:ahLst/>
            <a:cxnLst/>
            <a:rect l="l" t="t" r="r" b="b"/>
            <a:pathLst>
              <a:path w="6843014" h="6001565">
                <a:moveTo>
                  <a:pt x="0" y="0"/>
                </a:moveTo>
                <a:lnTo>
                  <a:pt x="6843014" y="0"/>
                </a:lnTo>
                <a:lnTo>
                  <a:pt x="6843014" y="6001565"/>
                </a:lnTo>
                <a:lnTo>
                  <a:pt x="0" y="6001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876310" y="1906980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0" y="0"/>
                </a:lnTo>
                <a:lnTo>
                  <a:pt x="917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381626" y="4650180"/>
            <a:ext cx="12955251" cy="6488421"/>
          </a:xfrm>
          <a:custGeom>
            <a:avLst/>
            <a:gdLst/>
            <a:ahLst/>
            <a:cxnLst/>
            <a:rect l="l" t="t" r="r" b="b"/>
            <a:pathLst>
              <a:path w="19432876" h="9732632">
                <a:moveTo>
                  <a:pt x="19432876" y="0"/>
                </a:moveTo>
                <a:lnTo>
                  <a:pt x="0" y="0"/>
                </a:lnTo>
                <a:lnTo>
                  <a:pt x="0" y="9732632"/>
                </a:lnTo>
                <a:lnTo>
                  <a:pt x="19432876" y="9732632"/>
                </a:lnTo>
                <a:lnTo>
                  <a:pt x="194328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8797363" y="-2323149"/>
            <a:ext cx="5417675" cy="7520196"/>
          </a:xfrm>
          <a:custGeom>
            <a:avLst/>
            <a:gdLst/>
            <a:ahLst/>
            <a:cxnLst/>
            <a:rect l="l" t="t" r="r" b="b"/>
            <a:pathLst>
              <a:path w="8126512" h="11280294">
                <a:moveTo>
                  <a:pt x="8126512" y="0"/>
                </a:moveTo>
                <a:lnTo>
                  <a:pt x="0" y="0"/>
                </a:lnTo>
                <a:lnTo>
                  <a:pt x="0" y="11280294"/>
                </a:lnTo>
                <a:lnTo>
                  <a:pt x="8126512" y="11280294"/>
                </a:lnTo>
                <a:lnTo>
                  <a:pt x="81265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49730" flipH="1">
            <a:off x="6399158" y="6014671"/>
            <a:ext cx="3636999" cy="1686658"/>
          </a:xfrm>
          <a:custGeom>
            <a:avLst/>
            <a:gdLst/>
            <a:ahLst/>
            <a:cxnLst/>
            <a:rect l="l" t="t" r="r" b="b"/>
            <a:pathLst>
              <a:path w="5455498" h="2529987">
                <a:moveTo>
                  <a:pt x="5455498" y="0"/>
                </a:moveTo>
                <a:lnTo>
                  <a:pt x="0" y="0"/>
                </a:lnTo>
                <a:lnTo>
                  <a:pt x="0" y="2529988"/>
                </a:lnTo>
                <a:lnTo>
                  <a:pt x="5455498" y="2529988"/>
                </a:lnTo>
                <a:lnTo>
                  <a:pt x="545549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793338" y="-121448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8141547" y="5375897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983703" y="4411698"/>
            <a:ext cx="1805536" cy="1183677"/>
            <a:chOff x="0" y="0"/>
            <a:chExt cx="3611072" cy="2367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08655" cy="2367354"/>
            </a:xfrm>
            <a:custGeom>
              <a:avLst/>
              <a:gdLst/>
              <a:ahLst/>
              <a:cxnLst/>
              <a:rect l="l" t="t" r="r" b="b"/>
              <a:pathLst>
                <a:path w="2608655" h="2367354">
                  <a:moveTo>
                    <a:pt x="0" y="0"/>
                  </a:moveTo>
                  <a:lnTo>
                    <a:pt x="2608655" y="0"/>
                  </a:lnTo>
                  <a:lnTo>
                    <a:pt x="2608655" y="2367354"/>
                  </a:lnTo>
                  <a:lnTo>
                    <a:pt x="0" y="236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80749" y="1398373"/>
              <a:ext cx="1730323" cy="968981"/>
            </a:xfrm>
            <a:custGeom>
              <a:avLst/>
              <a:gdLst/>
              <a:ahLst/>
              <a:cxnLst/>
              <a:rect l="l" t="t" r="r" b="b"/>
              <a:pathLst>
                <a:path w="1730323" h="968981">
                  <a:moveTo>
                    <a:pt x="0" y="0"/>
                  </a:moveTo>
                  <a:lnTo>
                    <a:pt x="1730323" y="0"/>
                  </a:lnTo>
                  <a:lnTo>
                    <a:pt x="1730323" y="968981"/>
                  </a:lnTo>
                  <a:lnTo>
                    <a:pt x="0" y="968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1403408">
            <a:off x="-2628043" y="4951625"/>
            <a:ext cx="7432864" cy="3446991"/>
          </a:xfrm>
          <a:custGeom>
            <a:avLst/>
            <a:gdLst/>
            <a:ahLst/>
            <a:cxnLst/>
            <a:rect l="l" t="t" r="r" b="b"/>
            <a:pathLst>
              <a:path w="11149296" h="5170486">
                <a:moveTo>
                  <a:pt x="0" y="0"/>
                </a:moveTo>
                <a:lnTo>
                  <a:pt x="11149296" y="0"/>
                </a:lnTo>
                <a:lnTo>
                  <a:pt x="11149296" y="5170486"/>
                </a:lnTo>
                <a:lnTo>
                  <a:pt x="0" y="5170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-198782" y="5595375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4627880" y="0"/>
                </a:moveTo>
                <a:lnTo>
                  <a:pt x="0" y="0"/>
                </a:lnTo>
                <a:lnTo>
                  <a:pt x="0" y="2238737"/>
                </a:lnTo>
                <a:lnTo>
                  <a:pt x="4627880" y="2238737"/>
                </a:lnTo>
                <a:lnTo>
                  <a:pt x="462788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6248092" y="328380"/>
            <a:ext cx="1945527" cy="1340193"/>
          </a:xfrm>
          <a:custGeom>
            <a:avLst/>
            <a:gdLst/>
            <a:ahLst/>
            <a:cxnLst/>
            <a:rect l="l" t="t" r="r" b="b"/>
            <a:pathLst>
              <a:path w="2918290" h="2010289">
                <a:moveTo>
                  <a:pt x="2918290" y="0"/>
                </a:moveTo>
                <a:lnTo>
                  <a:pt x="0" y="0"/>
                </a:lnTo>
                <a:lnTo>
                  <a:pt x="0" y="2010289"/>
                </a:lnTo>
                <a:lnTo>
                  <a:pt x="2918290" y="2010289"/>
                </a:lnTo>
                <a:lnTo>
                  <a:pt x="291829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5833273" y="5116425"/>
            <a:ext cx="578247" cy="393505"/>
          </a:xfrm>
          <a:custGeom>
            <a:avLst/>
            <a:gdLst/>
            <a:ahLst/>
            <a:cxnLst/>
            <a:rect l="l" t="t" r="r" b="b"/>
            <a:pathLst>
              <a:path w="867371" h="590258">
                <a:moveTo>
                  <a:pt x="0" y="0"/>
                </a:moveTo>
                <a:lnTo>
                  <a:pt x="867372" y="0"/>
                </a:lnTo>
                <a:lnTo>
                  <a:pt x="867372" y="590258"/>
                </a:lnTo>
                <a:lnTo>
                  <a:pt x="0" y="590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5581705" y="4869659"/>
            <a:ext cx="505280" cy="725717"/>
          </a:xfrm>
          <a:custGeom>
            <a:avLst/>
            <a:gdLst/>
            <a:ahLst/>
            <a:cxnLst/>
            <a:rect l="l" t="t" r="r" b="b"/>
            <a:pathLst>
              <a:path w="757920" h="1088575">
                <a:moveTo>
                  <a:pt x="0" y="0"/>
                </a:moveTo>
                <a:lnTo>
                  <a:pt x="757920" y="0"/>
                </a:lnTo>
                <a:lnTo>
                  <a:pt x="757920" y="1088574"/>
                </a:lnTo>
                <a:lnTo>
                  <a:pt x="0" y="10885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9411155" y="6118791"/>
            <a:ext cx="2318822" cy="1112661"/>
          </a:xfrm>
          <a:custGeom>
            <a:avLst/>
            <a:gdLst/>
            <a:ahLst/>
            <a:cxnLst/>
            <a:rect l="l" t="t" r="r" b="b"/>
            <a:pathLst>
              <a:path w="3478233" h="1668991">
                <a:moveTo>
                  <a:pt x="3478233" y="0"/>
                </a:moveTo>
                <a:lnTo>
                  <a:pt x="0" y="0"/>
                </a:lnTo>
                <a:lnTo>
                  <a:pt x="0" y="1668991"/>
                </a:lnTo>
                <a:lnTo>
                  <a:pt x="3478233" y="1668991"/>
                </a:lnTo>
                <a:lnTo>
                  <a:pt x="347823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-323124" y="4603422"/>
            <a:ext cx="2017847" cy="2254578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2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2" y="3381867"/>
                </a:lnTo>
                <a:lnTo>
                  <a:pt x="3026772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5F049FB-50A8-5D88-70CB-401E5E4824A3}"/>
              </a:ext>
            </a:extLst>
          </p:cNvPr>
          <p:cNvSpPr/>
          <p:nvPr/>
        </p:nvSpPr>
        <p:spPr>
          <a:xfrm>
            <a:off x="760164" y="627961"/>
            <a:ext cx="10840597" cy="537623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/>
          <p:cNvSpPr/>
          <p:nvPr/>
        </p:nvSpPr>
        <p:spPr>
          <a:xfrm flipH="1">
            <a:off x="8561157" y="4332383"/>
            <a:ext cx="3630843" cy="2525617"/>
          </a:xfrm>
          <a:custGeom>
            <a:avLst/>
            <a:gdLst/>
            <a:ahLst/>
            <a:cxnLst/>
            <a:rect l="l" t="t" r="r" b="b"/>
            <a:pathLst>
              <a:path w="8214091" h="5955216">
                <a:moveTo>
                  <a:pt x="8214090" y="0"/>
                </a:moveTo>
                <a:lnTo>
                  <a:pt x="0" y="0"/>
                </a:lnTo>
                <a:lnTo>
                  <a:pt x="0" y="5955216"/>
                </a:lnTo>
                <a:lnTo>
                  <a:pt x="8214090" y="5955216"/>
                </a:lnTo>
                <a:lnTo>
                  <a:pt x="821409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41FBC64-97CF-10D0-7680-958B50C713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5631" y="856325"/>
            <a:ext cx="11540728" cy="37066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E2BC080-9A4C-C94C-1B89-412B994B70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1623" y="3553516"/>
            <a:ext cx="2666863" cy="163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66252" y="15116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16247" y="364191"/>
            <a:ext cx="2810003" cy="2613303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5"/>
                </a:lnTo>
                <a:lnTo>
                  <a:pt x="0" y="391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85650" y="364190"/>
            <a:ext cx="4099646" cy="3443703"/>
          </a:xfrm>
          <a:custGeom>
            <a:avLst/>
            <a:gdLst/>
            <a:ahLst/>
            <a:cxnLst/>
            <a:rect l="l" t="t" r="r" b="b"/>
            <a:pathLst>
              <a:path w="6149469" h="5165554">
                <a:moveTo>
                  <a:pt x="0" y="0"/>
                </a:moveTo>
                <a:lnTo>
                  <a:pt x="6149469" y="0"/>
                </a:lnTo>
                <a:lnTo>
                  <a:pt x="6149469" y="5165554"/>
                </a:lnTo>
                <a:lnTo>
                  <a:pt x="0" y="516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28330" y="685800"/>
            <a:ext cx="6593167" cy="5486400"/>
          </a:xfrm>
          <a:custGeom>
            <a:avLst/>
            <a:gdLst/>
            <a:ahLst/>
            <a:cxnLst/>
            <a:rect l="l" t="t" r="r" b="b"/>
            <a:pathLst>
              <a:path w="9889750" h="8229600">
                <a:moveTo>
                  <a:pt x="0" y="0"/>
                </a:moveTo>
                <a:lnTo>
                  <a:pt x="9889750" y="0"/>
                </a:lnTo>
                <a:lnTo>
                  <a:pt x="9889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529470" y="1956391"/>
            <a:ext cx="5155826" cy="3897259"/>
          </a:xfrm>
          <a:custGeom>
            <a:avLst/>
            <a:gdLst/>
            <a:ahLst/>
            <a:cxnLst/>
            <a:rect l="l" t="t" r="r" b="b"/>
            <a:pathLst>
              <a:path w="7561822" h="5228344">
                <a:moveTo>
                  <a:pt x="7561822" y="0"/>
                </a:moveTo>
                <a:lnTo>
                  <a:pt x="0" y="0"/>
                </a:lnTo>
                <a:lnTo>
                  <a:pt x="0" y="5228344"/>
                </a:lnTo>
                <a:lnTo>
                  <a:pt x="7561822" y="5228344"/>
                </a:lnTo>
                <a:lnTo>
                  <a:pt x="756182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595058" y="3579599"/>
            <a:ext cx="3957875" cy="1839173"/>
          </a:xfrm>
          <a:custGeom>
            <a:avLst/>
            <a:gdLst/>
            <a:ahLst/>
            <a:cxnLst/>
            <a:rect l="l" t="t" r="r" b="b"/>
            <a:pathLst>
              <a:path w="5936812" h="2758759">
                <a:moveTo>
                  <a:pt x="5936812" y="0"/>
                </a:moveTo>
                <a:lnTo>
                  <a:pt x="0" y="0"/>
                </a:lnTo>
                <a:lnTo>
                  <a:pt x="0" y="2758760"/>
                </a:lnTo>
                <a:lnTo>
                  <a:pt x="5936812" y="2758760"/>
                </a:lnTo>
                <a:lnTo>
                  <a:pt x="59368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65780" y="4652774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7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7" y="9450714"/>
                </a:lnTo>
                <a:lnTo>
                  <a:pt x="188699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398" y="716393"/>
            <a:ext cx="3257871" cy="4522203"/>
          </a:xfrm>
          <a:custGeom>
            <a:avLst/>
            <a:gdLst/>
            <a:ahLst/>
            <a:cxnLst/>
            <a:rect l="l" t="t" r="r" b="b"/>
            <a:pathLst>
              <a:path w="4886806" h="6783305">
                <a:moveTo>
                  <a:pt x="0" y="0"/>
                </a:moveTo>
                <a:lnTo>
                  <a:pt x="4886806" y="0"/>
                </a:lnTo>
                <a:lnTo>
                  <a:pt x="4886806" y="6783304"/>
                </a:lnTo>
                <a:lnTo>
                  <a:pt x="0" y="6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93135"/>
            <a:ext cx="4278134" cy="1019479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85295" y="-782037"/>
            <a:ext cx="4323055" cy="6000769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2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2" y="9001154"/>
                </a:lnTo>
                <a:lnTo>
                  <a:pt x="64845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64066" y="5042991"/>
            <a:ext cx="4918829" cy="2406127"/>
          </a:xfrm>
          <a:custGeom>
            <a:avLst/>
            <a:gdLst/>
            <a:ahLst/>
            <a:cxnLst/>
            <a:rect l="l" t="t" r="r" b="b"/>
            <a:pathLst>
              <a:path w="7378243" h="3609191">
                <a:moveTo>
                  <a:pt x="0" y="0"/>
                </a:moveTo>
                <a:lnTo>
                  <a:pt x="7378243" y="0"/>
                </a:lnTo>
                <a:lnTo>
                  <a:pt x="7378243" y="3609191"/>
                </a:lnTo>
                <a:lnTo>
                  <a:pt x="0" y="360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028330" y="5042990"/>
            <a:ext cx="1717373" cy="1373899"/>
          </a:xfrm>
          <a:custGeom>
            <a:avLst/>
            <a:gdLst/>
            <a:ahLst/>
            <a:cxnLst/>
            <a:rect l="l" t="t" r="r" b="b"/>
            <a:pathLst>
              <a:path w="2576060" h="2060848">
                <a:moveTo>
                  <a:pt x="0" y="0"/>
                </a:moveTo>
                <a:lnTo>
                  <a:pt x="2576061" y="0"/>
                </a:lnTo>
                <a:lnTo>
                  <a:pt x="2576061" y="206084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212" y="4845847"/>
            <a:ext cx="1099178" cy="1007803"/>
          </a:xfrm>
          <a:custGeom>
            <a:avLst/>
            <a:gdLst/>
            <a:ahLst/>
            <a:cxnLst/>
            <a:rect l="l" t="t" r="r" b="b"/>
            <a:pathLst>
              <a:path w="1648767" h="1511705">
                <a:moveTo>
                  <a:pt x="0" y="0"/>
                </a:moveTo>
                <a:lnTo>
                  <a:pt x="1648766" y="0"/>
                </a:lnTo>
                <a:lnTo>
                  <a:pt x="1648766" y="1511705"/>
                </a:lnTo>
                <a:lnTo>
                  <a:pt x="0" y="1511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10732381" y="4652774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96123" y="6044972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88082" y="5613863"/>
            <a:ext cx="1573445" cy="1758039"/>
          </a:xfrm>
          <a:custGeom>
            <a:avLst/>
            <a:gdLst/>
            <a:ahLst/>
            <a:cxnLst/>
            <a:rect l="l" t="t" r="r" b="b"/>
            <a:pathLst>
              <a:path w="2360168" h="2637059">
                <a:moveTo>
                  <a:pt x="2360168" y="0"/>
                </a:moveTo>
                <a:lnTo>
                  <a:pt x="0" y="0"/>
                </a:lnTo>
                <a:lnTo>
                  <a:pt x="0" y="2637060"/>
                </a:lnTo>
                <a:lnTo>
                  <a:pt x="2360168" y="2637060"/>
                </a:lnTo>
                <a:lnTo>
                  <a:pt x="236016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63574" y="5613863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0" y="0"/>
                </a:moveTo>
                <a:lnTo>
                  <a:pt x="4627880" y="0"/>
                </a:lnTo>
                <a:lnTo>
                  <a:pt x="4627880" y="2238737"/>
                </a:lnTo>
                <a:lnTo>
                  <a:pt x="0" y="22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9D6F3A-D055-4671-9B10-F2C31E6BA0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59951" y="1184896"/>
            <a:ext cx="512108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CD3F63-48AE-7691-79D5-6F8B04462677}"/>
              </a:ext>
            </a:extLst>
          </p:cNvPr>
          <p:cNvSpPr/>
          <p:nvPr/>
        </p:nvSpPr>
        <p:spPr>
          <a:xfrm>
            <a:off x="4518837" y="2781433"/>
            <a:ext cx="2031555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Google Shape;1140;p40">
            <a:extLst>
              <a:ext uri="{FF2B5EF4-FFF2-40B4-BE49-F238E27FC236}">
                <a16:creationId xmlns:a16="http://schemas.microsoft.com/office/drawing/2014/main" xmlns="" id="{2CE8D1DE-7AB1-30E8-986F-88335FDED597}"/>
              </a:ext>
            </a:extLst>
          </p:cNvPr>
          <p:cNvSpPr txBox="1"/>
          <p:nvPr/>
        </p:nvSpPr>
        <p:spPr>
          <a:xfrm>
            <a:off x="7133078" y="2330499"/>
            <a:ext cx="2404327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nội, bà nội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96" name="Google Shape;1141;p40">
            <a:extLst>
              <a:ext uri="{FF2B5EF4-FFF2-40B4-BE49-F238E27FC236}">
                <a16:creationId xmlns:a16="http://schemas.microsoft.com/office/drawing/2014/main" xmlns="" id="{4AB0E688-9F41-A160-AD79-BB8496EF9A1A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1144;p40">
            <a:extLst>
              <a:ext uri="{FF2B5EF4-FFF2-40B4-BE49-F238E27FC236}">
                <a16:creationId xmlns:a16="http://schemas.microsoft.com/office/drawing/2014/main" xmlns="" id="{88BCE7BF-D229-5BA5-663A-D0463C53D314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Google Shape;1147;p40">
            <a:extLst>
              <a:ext uri="{FF2B5EF4-FFF2-40B4-BE49-F238E27FC236}">
                <a16:creationId xmlns:a16="http://schemas.microsoft.com/office/drawing/2014/main" xmlns="" id="{43FD62FC-1DE9-CF46-97B7-5945903043CB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9" name="Google Shape;1149;p40">
            <a:extLst>
              <a:ext uri="{FF2B5EF4-FFF2-40B4-BE49-F238E27FC236}">
                <a16:creationId xmlns:a16="http://schemas.microsoft.com/office/drawing/2014/main" xmlns="" id="{D1A8C340-85CE-68CB-BF6C-5A195335EF53}"/>
              </a:ext>
            </a:extLst>
          </p:cNvPr>
          <p:cNvCxnSpPr>
            <a:stCxn id="96" idx="6"/>
            <a:endCxn id="97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Google Shape;1150;p40">
            <a:extLst>
              <a:ext uri="{FF2B5EF4-FFF2-40B4-BE49-F238E27FC236}">
                <a16:creationId xmlns:a16="http://schemas.microsoft.com/office/drawing/2014/main" xmlns="" id="{5B5C159D-52D6-E772-39A1-D17A3D3D534C}"/>
              </a:ext>
            </a:extLst>
          </p:cNvPr>
          <p:cNvCxnSpPr>
            <a:cxnSpLocks/>
            <a:endCxn id="98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1" name="Google Shape;1151;p40">
            <a:extLst>
              <a:ext uri="{FF2B5EF4-FFF2-40B4-BE49-F238E27FC236}">
                <a16:creationId xmlns:a16="http://schemas.microsoft.com/office/drawing/2014/main" xmlns="" id="{1C4259BF-A78D-0563-1D47-A6AE0CA1CFA6}"/>
              </a:ext>
            </a:extLst>
          </p:cNvPr>
          <p:cNvSpPr txBox="1">
            <a:spLocks/>
          </p:cNvSpPr>
          <p:nvPr/>
        </p:nvSpPr>
        <p:spPr>
          <a:xfrm>
            <a:off x="2222205" y="861531"/>
            <a:ext cx="801998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Em hãy kể tên một số thành viên trong gia đình bên nội, bên ngoại của em ?</a:t>
            </a:r>
            <a:endParaRPr lang="nl-NL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F3607FB-A965-10CE-2256-0F854C71690B}"/>
              </a:ext>
            </a:extLst>
          </p:cNvPr>
          <p:cNvSpPr txBox="1"/>
          <p:nvPr/>
        </p:nvSpPr>
        <p:spPr>
          <a:xfrm>
            <a:off x="4593266" y="2815009"/>
            <a:ext cx="2090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nội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Google Shape;1140;p40">
            <a:extLst>
              <a:ext uri="{FF2B5EF4-FFF2-40B4-BE49-F238E27FC236}">
                <a16:creationId xmlns:a16="http://schemas.microsoft.com/office/drawing/2014/main" xmlns="" id="{524494B3-6373-C938-46CE-47EC1CA3AAFB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Bác trai, bác gái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4" name="Google Shape;1140;p40">
            <a:extLst>
              <a:ext uri="{FF2B5EF4-FFF2-40B4-BE49-F238E27FC236}">
                <a16:creationId xmlns:a16="http://schemas.microsoft.com/office/drawing/2014/main" xmlns="" id="{25CE31CC-6E05-71B8-149A-5EDBB1424458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Anh họ, chị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5" name="Freeform 12">
            <a:extLst>
              <a:ext uri="{FF2B5EF4-FFF2-40B4-BE49-F238E27FC236}">
                <a16:creationId xmlns:a16="http://schemas.microsoft.com/office/drawing/2014/main" xmlns="" id="{FBF35CB1-19A3-D2B4-EF8C-C0EB3C579D47}"/>
              </a:ext>
            </a:extLst>
          </p:cNvPr>
          <p:cNvSpPr/>
          <p:nvPr/>
        </p:nvSpPr>
        <p:spPr>
          <a:xfrm>
            <a:off x="1105785" y="1786270"/>
            <a:ext cx="2477387" cy="4844416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5" grpId="0" animBg="1"/>
      <p:bldP spid="96" grpId="0" animBg="1"/>
      <p:bldP spid="97" grpId="0" animBg="1"/>
      <p:bldP spid="98" grpId="0" animBg="1"/>
      <p:bldP spid="101" grpId="0"/>
      <p:bldP spid="102" grpId="0"/>
      <p:bldP spid="103" grpId="0" animBg="1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306ABEB-CBBC-F3BA-521A-F8EE526ACFE2}"/>
              </a:ext>
            </a:extLst>
          </p:cNvPr>
          <p:cNvSpPr/>
          <p:nvPr/>
        </p:nvSpPr>
        <p:spPr>
          <a:xfrm>
            <a:off x="3987209" y="2781433"/>
            <a:ext cx="2563183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1140;p40">
            <a:extLst>
              <a:ext uri="{FF2B5EF4-FFF2-40B4-BE49-F238E27FC236}">
                <a16:creationId xmlns:a16="http://schemas.microsoft.com/office/drawing/2014/main" xmlns="" id="{326AE1F1-00D2-2509-4E16-9043B3DCD900}"/>
              </a:ext>
            </a:extLst>
          </p:cNvPr>
          <p:cNvSpPr txBox="1"/>
          <p:nvPr/>
        </p:nvSpPr>
        <p:spPr>
          <a:xfrm>
            <a:off x="7133078" y="2330499"/>
            <a:ext cx="2797731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lvl="0"/>
            <a:r>
              <a:rPr lang="e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</a:t>
            </a:r>
            <a:r>
              <a:rPr lang="en" sz="21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n</a:t>
            </a:r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goại</a:t>
            </a:r>
            <a:r>
              <a:rPr lang="en" sz="21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, </a:t>
            </a:r>
            <a:r>
              <a:rPr lang="e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bà ngoại</a:t>
            </a:r>
            <a:endParaRPr sz="2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4" name="Google Shape;1141;p40">
            <a:extLst>
              <a:ext uri="{FF2B5EF4-FFF2-40B4-BE49-F238E27FC236}">
                <a16:creationId xmlns:a16="http://schemas.microsoft.com/office/drawing/2014/main" xmlns="" id="{164E151C-32AE-32D4-AF4C-9091931C71B4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144;p40">
            <a:extLst>
              <a:ext uri="{FF2B5EF4-FFF2-40B4-BE49-F238E27FC236}">
                <a16:creationId xmlns:a16="http://schemas.microsoft.com/office/drawing/2014/main" xmlns="" id="{A8A2F8BA-59EB-EA97-F397-1B29DE6B86C5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1147;p40">
            <a:extLst>
              <a:ext uri="{FF2B5EF4-FFF2-40B4-BE49-F238E27FC236}">
                <a16:creationId xmlns:a16="http://schemas.microsoft.com/office/drawing/2014/main" xmlns="" id="{28A7FD39-14A1-3975-1D11-928A4DE30C6A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Google Shape;1149;p40">
            <a:extLst>
              <a:ext uri="{FF2B5EF4-FFF2-40B4-BE49-F238E27FC236}">
                <a16:creationId xmlns:a16="http://schemas.microsoft.com/office/drawing/2014/main" xmlns="" id="{10EA915B-CBB8-5571-82BC-B9B78800026B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" name="Google Shape;1150;p40">
            <a:extLst>
              <a:ext uri="{FF2B5EF4-FFF2-40B4-BE49-F238E27FC236}">
                <a16:creationId xmlns:a16="http://schemas.microsoft.com/office/drawing/2014/main" xmlns="" id="{1D5545F7-5C7D-C8FC-C4BB-DA5598282AAB}"/>
              </a:ext>
            </a:extLst>
          </p:cNvPr>
          <p:cNvCxnSpPr>
            <a:cxnSpLocks/>
            <a:endCxn id="6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1C5137-74A4-808B-F626-2D6B7AF752DC}"/>
              </a:ext>
            </a:extLst>
          </p:cNvPr>
          <p:cNvSpPr txBox="1"/>
          <p:nvPr/>
        </p:nvSpPr>
        <p:spPr>
          <a:xfrm>
            <a:off x="4157330" y="2815009"/>
            <a:ext cx="2526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ngoại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1140;p40">
            <a:extLst>
              <a:ext uri="{FF2B5EF4-FFF2-40B4-BE49-F238E27FC236}">
                <a16:creationId xmlns:a16="http://schemas.microsoft.com/office/drawing/2014/main" xmlns="" id="{6DC7E289-D109-BD7C-5DEA-2C70697DF066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D</a:t>
            </a: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ì, chú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1" name="Google Shape;1140;p40">
            <a:extLst>
              <a:ext uri="{FF2B5EF4-FFF2-40B4-BE49-F238E27FC236}">
                <a16:creationId xmlns:a16="http://schemas.microsoft.com/office/drawing/2014/main" xmlns="" id="{2F11AE2D-D863-46B3-99F5-1964AC09E5DC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Em</a:t>
            </a:r>
            <a:r>
              <a:rPr lang="e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C34B21C5-87E3-7648-39D9-9FE27BD7E579}"/>
              </a:ext>
            </a:extLst>
          </p:cNvPr>
          <p:cNvSpPr/>
          <p:nvPr/>
        </p:nvSpPr>
        <p:spPr>
          <a:xfrm>
            <a:off x="1105785" y="1754372"/>
            <a:ext cx="2477387" cy="487631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xmlns="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ì vậy chúng ta xưng 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theo địa phương của mình sao cho phù hợp và lễ phép.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xmlns="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2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xmlns="" id="{AB0ADA03-6ED0-77C1-7F9B-50CB8165D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9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205</Words>
  <Application>Microsoft Office PowerPoint</Application>
  <PresentationFormat>Custom</PresentationFormat>
  <Paragraphs>19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2022-07-05T02:58:56Z</dcterms:created>
  <dcterms:modified xsi:type="dcterms:W3CDTF">2025-10-01T15:25:39Z</dcterms:modified>
</cp:coreProperties>
</file>