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  <p:sldMasterId id="2147483701" r:id="rId4"/>
    <p:sldMasterId id="2147483713" r:id="rId5"/>
    <p:sldMasterId id="2147483737" r:id="rId6"/>
  </p:sldMasterIdLst>
  <p:notesMasterIdLst>
    <p:notesMasterId r:id="rId23"/>
  </p:notesMasterIdLst>
  <p:sldIdLst>
    <p:sldId id="395" r:id="rId7"/>
    <p:sldId id="259" r:id="rId8"/>
    <p:sldId id="269" r:id="rId9"/>
    <p:sldId id="2007577110" r:id="rId10"/>
    <p:sldId id="256" r:id="rId11"/>
    <p:sldId id="257" r:id="rId12"/>
    <p:sldId id="258" r:id="rId13"/>
    <p:sldId id="2007577116" r:id="rId14"/>
    <p:sldId id="284" r:id="rId15"/>
    <p:sldId id="2007577111" r:id="rId16"/>
    <p:sldId id="2007577112" r:id="rId17"/>
    <p:sldId id="2007577113" r:id="rId18"/>
    <p:sldId id="482" r:id="rId19"/>
    <p:sldId id="1014" r:id="rId20"/>
    <p:sldId id="261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1B8EE-F5F3-43CB-9CB4-0665B86A9ACA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E3D20-8F4F-4BF9-9D06-CFF8D112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1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434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F4E6D-AF72-42E3-AC84-E8ACDAA3B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FDC8FD-3E97-4830-8917-9F7FE2F1B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287CB7-E7E8-43FE-B675-6FDAA625C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B63CEB-88CD-4A77-98C0-66FD4F22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45ADF9-5023-44A4-9172-3E2D22BE0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8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ADFFF9-FC72-4C46-9A4E-1EB6D381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29B3E31-4DB9-4A77-AF11-961C4EA8B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90AF4A-911B-4E82-B014-A283DEEB9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E879D3-8982-4804-AA8F-1E866FC62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358156-41BC-4FC3-9254-CED60719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71CA58-BC91-4C76-A1DB-8E5DD23DE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21B962-7027-4366-921E-D662D1B4C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F9EEAA-6278-4723-873F-3ED199B1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B0360D-4273-4DD4-AEF7-4D51D964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2564FF-C879-4CEC-8333-9099AD85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2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40454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05234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60696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7199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2818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65830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82650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9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E0EFFC-2112-4D03-B746-0D658907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9F408-6828-4723-9CB5-DD61D73FF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EB265B-C29F-4DB3-B9C3-90670FE4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F1BA46-C1E4-4758-ACE1-BB2758E7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0FCCC3-57B4-485F-A92F-276AACF0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10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041939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41878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238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3362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415166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673516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5760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0629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476274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202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2A4EE-23AB-4886-A00B-ADAFD340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77DF28-B63D-49C5-AC3A-7651E5742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1FD971-7613-4114-9520-BA44D121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32959E-14BF-4320-95D4-59501AA5D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07B814-7242-4AF4-9BE9-479362F4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04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57564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00407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12414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00507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50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26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87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60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69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6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C8986D-9E5B-434D-93AE-3E5D81E47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C82F2F-A61F-4E02-B11B-047C4AD1F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4410CB-728E-4E3E-9A51-ED7A91746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E3A6752-CE1F-425E-924F-ACC5E703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19140AB-C516-44FE-93C7-8C234D81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3309F4-359F-4068-AE59-EF815334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446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3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7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21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47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7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12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05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749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914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05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418F16-9F0E-4095-95D4-A6DD9D744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8EEECE2-B483-481E-BC2A-1671B4567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E4516DF-5761-40A9-8A2F-E60570DD2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7B35007-6704-460D-BDB8-A3A6BA1A3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B879BB2-9080-4D10-81D7-6490178CF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8719E6-AF02-47B2-AE91-3DCF0BAF6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FEAD5EF-9FAF-4AD6-8AB7-DE44E2C4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89BF946-8EBA-45D5-B1CA-55BD42AA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132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703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475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4483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30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295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889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5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85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433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B9923A-9B54-4237-90E1-9E44B9D8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8F0EEF9-3E39-41D3-9358-189C74EB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E19427D-4D81-44D3-9F75-E9824C52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F75089-163C-4A91-AD30-399D5582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416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6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6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80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046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939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15BA1D-F43F-437A-A313-167C0482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613E65B-A036-498D-ACD7-C2F547D61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C7F69C-FE8B-4773-B8A0-4808D4E9D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F3F74B-1B21-409E-B94A-D5386FA38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FDF8EA-1EBA-4F3E-AE8F-5ED6E011F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79B2DDD-F77E-4F02-BAC5-E488505CF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A99517-1A57-4269-91A0-39F29F8E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0AF8EB-D1D2-4887-B97E-21E9F262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F746FF4-24A7-47AD-ABA8-10EB8C18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1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12AA14-9F14-4685-8F82-B336813D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EC34FF-0177-46BF-9F44-1E076443D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620519-BAB8-4193-B18B-CA4720F4E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2E5B95-F56E-4EE5-B242-F24870D4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6AD0A22-C285-4337-BEE8-380A3A21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1D8970-3F0A-4647-821D-CAA4104E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1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318BDD0-630C-492A-BEC0-EB54D14F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2C27E5-DC59-4FFF-941D-CECDBCF9E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C5DCF7-B4BC-4F77-931A-F96FC7071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E990-344C-42AD-95C9-1443BF24342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42296E-2432-4D95-9E4A-C856DD41C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549FA1-9E60-4344-9182-F9C8886FF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496AA-8466-4C63-9BC5-460DB67F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8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2D17FE06-E368-7053-D502-B331DFFCA8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3" y="-73743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4969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FF5ED47-E1A8-C93A-4DBB-49DD9459EB1E}"/>
              </a:ext>
            </a:extLst>
          </p:cNvPr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1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1F79427-B48C-4D6F-B441-9F6A4BD3952B}"/>
              </a:ext>
            </a:extLst>
          </p:cNvPr>
          <p:cNvSpPr/>
          <p:nvPr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0AD6A74-CE77-46AD-AEBC-C9F5F320E05D}"/>
              </a:ext>
            </a:extLst>
          </p:cNvPr>
          <p:cNvSpPr/>
          <p:nvPr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5FDFE622-2B6A-408C-B258-1C4084EEBFAF}"/>
              </a:ext>
            </a:extLst>
          </p:cNvPr>
          <p:cNvSpPr/>
          <p:nvPr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15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7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1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=""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=""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=""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=""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=""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=""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=""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=""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=""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=""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=""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=""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=""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=""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=""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=""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=""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=""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=""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=""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=""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=""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=""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=""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=""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=""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=""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=""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=""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=""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=""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=""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=""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=""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=""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=""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=""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=""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=""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=""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=""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0" y="4197345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=""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40045" y="4197345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=""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9910" y="4197344"/>
            <a:ext cx="4157273" cy="2660655"/>
          </a:xfrm>
          <a:prstGeom prst="rect">
            <a:avLst/>
          </a:prstGeom>
        </p:spPr>
      </p:pic>
      <p:sp>
        <p:nvSpPr>
          <p:cNvPr id="2" name="Rectangle: Rounded Corners 4181">
            <a:extLst>
              <a:ext uri="{FF2B5EF4-FFF2-40B4-BE49-F238E27FC236}">
                <a16:creationId xmlns="" xmlns:a16="http://schemas.microsoft.com/office/drawing/2014/main" id="{7A73C8D0-C048-A3C5-2568-A75FC54A88CF}"/>
              </a:ext>
            </a:extLst>
          </p:cNvPr>
          <p:cNvSpPr/>
          <p:nvPr/>
        </p:nvSpPr>
        <p:spPr>
          <a:xfrm>
            <a:off x="1358975" y="634318"/>
            <a:ext cx="8572799" cy="4613366"/>
          </a:xfrm>
          <a:custGeom>
            <a:avLst/>
            <a:gdLst>
              <a:gd name="connsiteX0" fmla="*/ 0 w 8572799"/>
              <a:gd name="connsiteY0" fmla="*/ 768910 h 4613366"/>
              <a:gd name="connsiteX1" fmla="*/ 768910 w 8572799"/>
              <a:gd name="connsiteY1" fmla="*/ 0 h 4613366"/>
              <a:gd name="connsiteX2" fmla="*/ 7803889 w 8572799"/>
              <a:gd name="connsiteY2" fmla="*/ 0 h 4613366"/>
              <a:gd name="connsiteX3" fmla="*/ 8572799 w 8572799"/>
              <a:gd name="connsiteY3" fmla="*/ 768910 h 4613366"/>
              <a:gd name="connsiteX4" fmla="*/ 8572799 w 8572799"/>
              <a:gd name="connsiteY4" fmla="*/ 3844456 h 4613366"/>
              <a:gd name="connsiteX5" fmla="*/ 7803889 w 8572799"/>
              <a:gd name="connsiteY5" fmla="*/ 4613366 h 4613366"/>
              <a:gd name="connsiteX6" fmla="*/ 768910 w 8572799"/>
              <a:gd name="connsiteY6" fmla="*/ 4613366 h 4613366"/>
              <a:gd name="connsiteX7" fmla="*/ 0 w 8572799"/>
              <a:gd name="connsiteY7" fmla="*/ 3844456 h 4613366"/>
              <a:gd name="connsiteX8" fmla="*/ 0 w 8572799"/>
              <a:gd name="connsiteY8" fmla="*/ 768910 h 461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799" h="4613366" fill="none" extrusionOk="0">
                <a:moveTo>
                  <a:pt x="0" y="768910"/>
                </a:moveTo>
                <a:cubicBezTo>
                  <a:pt x="51271" y="402177"/>
                  <a:pt x="332276" y="79585"/>
                  <a:pt x="768910" y="0"/>
                </a:cubicBezTo>
                <a:cubicBezTo>
                  <a:pt x="2527573" y="111121"/>
                  <a:pt x="5269063" y="-151508"/>
                  <a:pt x="7803889" y="0"/>
                </a:cubicBezTo>
                <a:cubicBezTo>
                  <a:pt x="8263714" y="-61190"/>
                  <a:pt x="8600499" y="347919"/>
                  <a:pt x="8572799" y="768910"/>
                </a:cubicBezTo>
                <a:cubicBezTo>
                  <a:pt x="8731058" y="1192558"/>
                  <a:pt x="8446455" y="2670409"/>
                  <a:pt x="8572799" y="3844456"/>
                </a:cubicBezTo>
                <a:cubicBezTo>
                  <a:pt x="8610695" y="4310837"/>
                  <a:pt x="8199917" y="4692810"/>
                  <a:pt x="7803889" y="4613366"/>
                </a:cubicBezTo>
                <a:cubicBezTo>
                  <a:pt x="4352092" y="4699254"/>
                  <a:pt x="2522568" y="4588962"/>
                  <a:pt x="768910" y="4613366"/>
                </a:cubicBezTo>
                <a:cubicBezTo>
                  <a:pt x="353692" y="4554077"/>
                  <a:pt x="-55026" y="4230633"/>
                  <a:pt x="0" y="3844456"/>
                </a:cubicBezTo>
                <a:cubicBezTo>
                  <a:pt x="167617" y="3490836"/>
                  <a:pt x="69923" y="1942770"/>
                  <a:pt x="0" y="768910"/>
                </a:cubicBezTo>
                <a:close/>
              </a:path>
              <a:path w="8572799" h="4613366" stroke="0" extrusionOk="0">
                <a:moveTo>
                  <a:pt x="0" y="768910"/>
                </a:moveTo>
                <a:cubicBezTo>
                  <a:pt x="-3665" y="350667"/>
                  <a:pt x="349608" y="82297"/>
                  <a:pt x="768910" y="0"/>
                </a:cubicBezTo>
                <a:cubicBezTo>
                  <a:pt x="4084689" y="5515"/>
                  <a:pt x="4817880" y="162484"/>
                  <a:pt x="7803889" y="0"/>
                </a:cubicBezTo>
                <a:cubicBezTo>
                  <a:pt x="8173691" y="18692"/>
                  <a:pt x="8597041" y="342290"/>
                  <a:pt x="8572799" y="768910"/>
                </a:cubicBezTo>
                <a:cubicBezTo>
                  <a:pt x="8513565" y="1177187"/>
                  <a:pt x="8678616" y="2370663"/>
                  <a:pt x="8572799" y="3844456"/>
                </a:cubicBezTo>
                <a:cubicBezTo>
                  <a:pt x="8593777" y="4248592"/>
                  <a:pt x="8205220" y="4597482"/>
                  <a:pt x="7803889" y="4613366"/>
                </a:cubicBezTo>
                <a:cubicBezTo>
                  <a:pt x="5881297" y="4518426"/>
                  <a:pt x="3376847" y="4739179"/>
                  <a:pt x="768910" y="4613366"/>
                </a:cubicBezTo>
                <a:cubicBezTo>
                  <a:pt x="328408" y="4610678"/>
                  <a:pt x="43104" y="4339693"/>
                  <a:pt x="0" y="3844456"/>
                </a:cubicBezTo>
                <a:cubicBezTo>
                  <a:pt x="106876" y="2355369"/>
                  <a:pt x="127121" y="1613142"/>
                  <a:pt x="0" y="768910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258840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F1F324F0-3E82-671D-874A-93F4DD36F64D}"/>
              </a:ext>
            </a:extLst>
          </p:cNvPr>
          <p:cNvSpPr txBox="1"/>
          <p:nvPr/>
        </p:nvSpPr>
        <p:spPr>
          <a:xfrm>
            <a:off x="2456788" y="770629"/>
            <a:ext cx="7487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62089F-D013-BA9F-B520-3EDF93BE4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7907" y="1177944"/>
            <a:ext cx="3438442" cy="1841152"/>
          </a:xfrm>
          <a:prstGeom prst="rect">
            <a:avLst/>
          </a:prstGeom>
        </p:spPr>
      </p:pic>
      <p:pic>
        <p:nvPicPr>
          <p:cNvPr id="7" name="Picture 6" descr="A white and pink text with yellow border&#10;&#10;Description automatically generated">
            <a:extLst>
              <a:ext uri="{FF2B5EF4-FFF2-40B4-BE49-F238E27FC236}">
                <a16:creationId xmlns="" xmlns:a16="http://schemas.microsoft.com/office/drawing/2014/main" id="{5C670839-7657-95B6-2D50-820296567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86682"/>
            <a:ext cx="8724900" cy="1823368"/>
          </a:xfrm>
          <a:prstGeom prst="rect">
            <a:avLst/>
          </a:prstGeom>
        </p:spPr>
      </p:pic>
      <p:pic>
        <p:nvPicPr>
          <p:cNvPr id="8" name="图片 33">
            <a:extLst>
              <a:ext uri="{FF2B5EF4-FFF2-40B4-BE49-F238E27FC236}">
                <a16:creationId xmlns="" xmlns:a16="http://schemas.microsoft.com/office/drawing/2014/main" id="{DA62A807-7976-BF17-AF14-B8992D8587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90956"/>
            <a:ext cx="3211672" cy="31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4" y="-304800"/>
            <a:ext cx="14733223" cy="6692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F67147-1E35-4118-B54F-3659F092BB0F}"/>
              </a:ext>
            </a:extLst>
          </p:cNvPr>
          <p:cNvSpPr txBox="1"/>
          <p:nvPr/>
        </p:nvSpPr>
        <p:spPr>
          <a:xfrm>
            <a:off x="2677886" y="3041374"/>
            <a:ext cx="7032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 những việc c</a:t>
            </a:r>
            <a:r>
              <a:rPr lang="en-US" sz="4000" b="1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để thể hiện tình yêu đối với quê 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8" descr="https://i.pinimg.com/564x/3b/10/37/3b1037fde6f90055ff49d688133d9c45.jpg">
            <a:extLst>
              <a:ext uri="{FF2B5EF4-FFF2-40B4-BE49-F238E27FC236}">
                <a16:creationId xmlns="" xmlns:a16="http://schemas.microsoft.com/office/drawing/2014/main" id="{3282D311-28A6-8C9C-4B2D-2E1C6BAC6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93114" y="3604252"/>
            <a:ext cx="4547359" cy="341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38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7F87DF-D42F-4D4A-BF47-6F148904FEAC}"/>
              </a:ext>
            </a:extLst>
          </p:cNvPr>
          <p:cNvGrpSpPr/>
          <p:nvPr/>
        </p:nvGrpSpPr>
        <p:grpSpPr>
          <a:xfrm>
            <a:off x="909189" y="197788"/>
            <a:ext cx="10871856" cy="1186581"/>
            <a:chOff x="1229832" y="2090069"/>
            <a:chExt cx="7339924" cy="88993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2998A0FD-410E-4A25-B279-0A156E2B0988}"/>
                </a:ext>
              </a:extLst>
            </p:cNvPr>
            <p:cNvSpPr/>
            <p:nvPr/>
          </p:nvSpPr>
          <p:spPr>
            <a:xfrm>
              <a:off x="1664817" y="2090069"/>
              <a:ext cx="6904939" cy="889936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bạn trong tranh đã làm gì để thể hiện tình yêu quê hương?</a:t>
              </a:r>
            </a:p>
          </p:txBody>
        </p:sp>
        <p:grpSp>
          <p:nvGrpSpPr>
            <p:cNvPr id="20" name="Google Shape;612;p27">
              <a:extLst>
                <a:ext uri="{FF2B5EF4-FFF2-40B4-BE49-F238E27FC236}">
                  <a16:creationId xmlns="" xmlns:a16="http://schemas.microsoft.com/office/drawing/2014/main" id="{281B2F44-62E9-4AFA-9CD3-1A9FA74C3EC9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21" name="Google Shape;613;p27">
                <a:extLst>
                  <a:ext uri="{FF2B5EF4-FFF2-40B4-BE49-F238E27FC236}">
                    <a16:creationId xmlns="" xmlns:a16="http://schemas.microsoft.com/office/drawing/2014/main" id="{CA21EB8B-1CCD-4F7F-A3A5-298543DA6E3C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614;p27">
                <a:extLst>
                  <a:ext uri="{FF2B5EF4-FFF2-40B4-BE49-F238E27FC236}">
                    <a16:creationId xmlns="" xmlns:a16="http://schemas.microsoft.com/office/drawing/2014/main" id="{E4E89B90-62A8-4BA1-B794-ACB48E02F671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615;p27">
                <a:extLst>
                  <a:ext uri="{FF2B5EF4-FFF2-40B4-BE49-F238E27FC236}">
                    <a16:creationId xmlns="" xmlns:a16="http://schemas.microsoft.com/office/drawing/2014/main" id="{C1401B1D-1E6E-4A4E-8985-A70CE2978BFF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616;p27">
                <a:extLst>
                  <a:ext uri="{FF2B5EF4-FFF2-40B4-BE49-F238E27FC236}">
                    <a16:creationId xmlns="" xmlns:a16="http://schemas.microsoft.com/office/drawing/2014/main" id="{F0503602-7C97-44F1-B482-AE39EB6E8B5E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617;p27">
                <a:extLst>
                  <a:ext uri="{FF2B5EF4-FFF2-40B4-BE49-F238E27FC236}">
                    <a16:creationId xmlns="" xmlns:a16="http://schemas.microsoft.com/office/drawing/2014/main" id="{9D42E292-8CD5-4F52-ADDE-0A5ED73E4568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618;p27">
                <a:extLst>
                  <a:ext uri="{FF2B5EF4-FFF2-40B4-BE49-F238E27FC236}">
                    <a16:creationId xmlns="" xmlns:a16="http://schemas.microsoft.com/office/drawing/2014/main" id="{3162EC5C-37F1-43DC-9351-93F2DC44229C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619;p27">
                <a:extLst>
                  <a:ext uri="{FF2B5EF4-FFF2-40B4-BE49-F238E27FC236}">
                    <a16:creationId xmlns="" xmlns:a16="http://schemas.microsoft.com/office/drawing/2014/main" id="{05C5C8BD-8275-4166-A636-EF7964A60C94}"/>
                  </a:ext>
                </a:extLst>
              </p:cNvPr>
              <p:cNvSpPr/>
              <p:nvPr/>
            </p:nvSpPr>
            <p:spPr>
              <a:xfrm>
                <a:off x="1711866" y="962182"/>
                <a:ext cx="1524979" cy="1378257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620;p27">
                <a:extLst>
                  <a:ext uri="{FF2B5EF4-FFF2-40B4-BE49-F238E27FC236}">
                    <a16:creationId xmlns="" xmlns:a16="http://schemas.microsoft.com/office/drawing/2014/main" id="{74A879CF-97AE-476A-95BE-39485E3A57CB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621;p27">
                <a:extLst>
                  <a:ext uri="{FF2B5EF4-FFF2-40B4-BE49-F238E27FC236}">
                    <a16:creationId xmlns="" xmlns:a16="http://schemas.microsoft.com/office/drawing/2014/main" id="{D01DEE59-2973-446B-AF2B-A33809117560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622;p27">
                <a:extLst>
                  <a:ext uri="{FF2B5EF4-FFF2-40B4-BE49-F238E27FC236}">
                    <a16:creationId xmlns="" xmlns:a16="http://schemas.microsoft.com/office/drawing/2014/main" id="{1EFBA35F-95F7-4970-8034-17F28C00126D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623;p27">
                <a:extLst>
                  <a:ext uri="{FF2B5EF4-FFF2-40B4-BE49-F238E27FC236}">
                    <a16:creationId xmlns="" xmlns:a16="http://schemas.microsoft.com/office/drawing/2014/main" id="{4C110C6B-6AE9-4B10-816A-5CE23282BE5C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624;p27">
                <a:extLst>
                  <a:ext uri="{FF2B5EF4-FFF2-40B4-BE49-F238E27FC236}">
                    <a16:creationId xmlns="" xmlns:a16="http://schemas.microsoft.com/office/drawing/2014/main" id="{0BB702C9-85DD-43CC-AA93-84FABB52160A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625;p27">
                <a:extLst>
                  <a:ext uri="{FF2B5EF4-FFF2-40B4-BE49-F238E27FC236}">
                    <a16:creationId xmlns="" xmlns:a16="http://schemas.microsoft.com/office/drawing/2014/main" id="{8C381EFE-9484-4C3A-BAF6-34C02BB2CB78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626;p27">
                <a:extLst>
                  <a:ext uri="{FF2B5EF4-FFF2-40B4-BE49-F238E27FC236}">
                    <a16:creationId xmlns="" xmlns:a16="http://schemas.microsoft.com/office/drawing/2014/main" id="{CE9F940E-1F6A-4C4A-B68F-1ADF02D259F3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627;p27">
                <a:extLst>
                  <a:ext uri="{FF2B5EF4-FFF2-40B4-BE49-F238E27FC236}">
                    <a16:creationId xmlns="" xmlns:a16="http://schemas.microsoft.com/office/drawing/2014/main" id="{F14F70F8-3AEC-4927-851E-35C54AF0CE7F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628;p27">
                <a:extLst>
                  <a:ext uri="{FF2B5EF4-FFF2-40B4-BE49-F238E27FC236}">
                    <a16:creationId xmlns="" xmlns:a16="http://schemas.microsoft.com/office/drawing/2014/main" id="{906FE6D1-F4F4-4B70-817B-DABE06E1937F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629;p27">
                <a:extLst>
                  <a:ext uri="{FF2B5EF4-FFF2-40B4-BE49-F238E27FC236}">
                    <a16:creationId xmlns="" xmlns:a16="http://schemas.microsoft.com/office/drawing/2014/main" id="{056F5B61-78FD-4E5C-80B0-3AE6BE8EBFE5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51DE73A-50F7-4443-AE0C-7E6EFF2EF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43" y="1713326"/>
            <a:ext cx="4695825" cy="4695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186DED87-2081-4220-9A99-F69E60863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30" y="1713327"/>
            <a:ext cx="469582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15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443AF9-30AF-416B-AA55-D290A4C3C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" y="409043"/>
            <a:ext cx="5629275" cy="562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FBBD2C-511B-4C4D-9267-3DA383149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59" y="409043"/>
            <a:ext cx="5553074" cy="55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66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F2B715-28E7-428C-8279-D5A598F1D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F70DD69-A64F-483D-9085-4225D2ABA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177799"/>
            <a:ext cx="5013325" cy="5013325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D32B61-9327-47E8-8A47-FF2B813FF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799"/>
            <a:ext cx="50863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93114" y="3243563"/>
            <a:ext cx="5026989" cy="378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07827" y="342774"/>
            <a:ext cx="9255368" cy="2862322"/>
          </a:xfrm>
          <a:custGeom>
            <a:avLst/>
            <a:gdLst>
              <a:gd name="connsiteX0" fmla="*/ 0 w 9255368"/>
              <a:gd name="connsiteY0" fmla="*/ 0 h 2862322"/>
              <a:gd name="connsiteX1" fmla="*/ 9255368 w 9255368"/>
              <a:gd name="connsiteY1" fmla="*/ 0 h 2862322"/>
              <a:gd name="connsiteX2" fmla="*/ 9255368 w 9255368"/>
              <a:gd name="connsiteY2" fmla="*/ 2862322 h 2862322"/>
              <a:gd name="connsiteX3" fmla="*/ 0 w 9255368"/>
              <a:gd name="connsiteY3" fmla="*/ 2862322 h 2862322"/>
              <a:gd name="connsiteX4" fmla="*/ 0 w 9255368"/>
              <a:gd name="connsiteY4" fmla="*/ 0 h 2862322"/>
              <a:gd name="connsiteX0" fmla="*/ 0 w 9255368"/>
              <a:gd name="connsiteY0" fmla="*/ 0 h 2862322"/>
              <a:gd name="connsiteX1" fmla="*/ 9255368 w 9255368"/>
              <a:gd name="connsiteY1" fmla="*/ 0 h 2862322"/>
              <a:gd name="connsiteX2" fmla="*/ 9255368 w 9255368"/>
              <a:gd name="connsiteY2" fmla="*/ 2862322 h 2862322"/>
              <a:gd name="connsiteX3" fmla="*/ 0 w 9255368"/>
              <a:gd name="connsiteY3" fmla="*/ 2862322 h 2862322"/>
              <a:gd name="connsiteX4" fmla="*/ 0 w 925536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368" h="2862322" fill="none" extrusionOk="0">
                <a:moveTo>
                  <a:pt x="0" y="0"/>
                </a:moveTo>
                <a:cubicBezTo>
                  <a:pt x="1543274" y="5222"/>
                  <a:pt x="7455321" y="24918"/>
                  <a:pt x="9255368" y="0"/>
                </a:cubicBezTo>
                <a:cubicBezTo>
                  <a:pt x="9084604" y="917207"/>
                  <a:pt x="9181172" y="1806021"/>
                  <a:pt x="9255368" y="2862322"/>
                </a:cubicBezTo>
                <a:cubicBezTo>
                  <a:pt x="5163673" y="2886127"/>
                  <a:pt x="2224444" y="2986354"/>
                  <a:pt x="0" y="2862322"/>
                </a:cubicBezTo>
                <a:cubicBezTo>
                  <a:pt x="-20848" y="1443923"/>
                  <a:pt x="17668" y="1134519"/>
                  <a:pt x="0" y="0"/>
                </a:cubicBezTo>
                <a:close/>
              </a:path>
              <a:path w="9255368" h="2862322" stroke="0" extrusionOk="0">
                <a:moveTo>
                  <a:pt x="0" y="0"/>
                </a:moveTo>
                <a:cubicBezTo>
                  <a:pt x="3705426" y="7433"/>
                  <a:pt x="7465552" y="-168997"/>
                  <a:pt x="9255368" y="0"/>
                </a:cubicBezTo>
                <a:cubicBezTo>
                  <a:pt x="9185733" y="1057276"/>
                  <a:pt x="9184646" y="1746507"/>
                  <a:pt x="9255368" y="2862322"/>
                </a:cubicBezTo>
                <a:cubicBezTo>
                  <a:pt x="5342875" y="2844601"/>
                  <a:pt x="1471517" y="2495899"/>
                  <a:pt x="0" y="2862322"/>
                </a:cubicBezTo>
                <a:cubicBezTo>
                  <a:pt x="-32754" y="2062070"/>
                  <a:pt x="180705" y="738059"/>
                  <a:pt x="0" y="0"/>
                </a:cubicBezTo>
                <a:close/>
              </a:path>
              <a:path w="9255368" h="2862322" fill="none" stroke="0" extrusionOk="0">
                <a:moveTo>
                  <a:pt x="0" y="0"/>
                </a:moveTo>
                <a:cubicBezTo>
                  <a:pt x="3406069" y="11849"/>
                  <a:pt x="7437820" y="-161459"/>
                  <a:pt x="9255368" y="0"/>
                </a:cubicBezTo>
                <a:cubicBezTo>
                  <a:pt x="9209925" y="1036045"/>
                  <a:pt x="9132359" y="1997261"/>
                  <a:pt x="9255368" y="2862322"/>
                </a:cubicBezTo>
                <a:cubicBezTo>
                  <a:pt x="5656975" y="3059202"/>
                  <a:pt x="2419901" y="3292249"/>
                  <a:pt x="0" y="2862322"/>
                </a:cubicBezTo>
                <a:cubicBezTo>
                  <a:pt x="-72748" y="1400320"/>
                  <a:pt x="18313" y="11159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custGeom>
                    <a:avLst/>
                    <a:gdLst>
                      <a:gd name="connsiteX0" fmla="*/ 0 w 9255368"/>
                      <a:gd name="connsiteY0" fmla="*/ 0 h 2862322"/>
                      <a:gd name="connsiteX1" fmla="*/ 9255368 w 9255368"/>
                      <a:gd name="connsiteY1" fmla="*/ 0 h 2862322"/>
                      <a:gd name="connsiteX2" fmla="*/ 9255368 w 9255368"/>
                      <a:gd name="connsiteY2" fmla="*/ 2862322 h 2862322"/>
                      <a:gd name="connsiteX3" fmla="*/ 0 w 9255368"/>
                      <a:gd name="connsiteY3" fmla="*/ 2862322 h 2862322"/>
                      <a:gd name="connsiteX4" fmla="*/ 0 w 9255368"/>
                      <a:gd name="connsiteY4" fmla="*/ 0 h 286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55368" h="2862322" fill="none" extrusionOk="0">
                        <a:moveTo>
                          <a:pt x="0" y="0"/>
                        </a:moveTo>
                        <a:cubicBezTo>
                          <a:pt x="1543274" y="5222"/>
                          <a:pt x="7455321" y="24918"/>
                          <a:pt x="9255368" y="0"/>
                        </a:cubicBezTo>
                        <a:cubicBezTo>
                          <a:pt x="9094123" y="942177"/>
                          <a:pt x="9211608" y="1869700"/>
                          <a:pt x="9255368" y="2862322"/>
                        </a:cubicBezTo>
                        <a:cubicBezTo>
                          <a:pt x="5467371" y="2697561"/>
                          <a:pt x="2183937" y="2980472"/>
                          <a:pt x="0" y="2862322"/>
                        </a:cubicBezTo>
                        <a:cubicBezTo>
                          <a:pt x="-55725" y="1471564"/>
                          <a:pt x="17072" y="1108071"/>
                          <a:pt x="0" y="0"/>
                        </a:cubicBezTo>
                        <a:close/>
                      </a:path>
                      <a:path w="9255368" h="2862322" stroke="0" extrusionOk="0">
                        <a:moveTo>
                          <a:pt x="0" y="0"/>
                        </a:moveTo>
                        <a:cubicBezTo>
                          <a:pt x="3406069" y="11849"/>
                          <a:pt x="7437820" y="-161459"/>
                          <a:pt x="9255368" y="0"/>
                        </a:cubicBezTo>
                        <a:cubicBezTo>
                          <a:pt x="9258498" y="1124090"/>
                          <a:pt x="9154192" y="1755093"/>
                          <a:pt x="9255368" y="2862322"/>
                        </a:cubicBezTo>
                        <a:cubicBezTo>
                          <a:pt x="5194524" y="2716462"/>
                          <a:pt x="1515084" y="2783998"/>
                          <a:pt x="0" y="2862322"/>
                        </a:cubicBezTo>
                        <a:cubicBezTo>
                          <a:pt x="74291" y="2043234"/>
                          <a:pt x="168006" y="7261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Có rất nhiều cách để thiện hiện tình yêu quê hương như: yêu thương gia đình, kính trọng thầy cô giáo, yêu quý bạn bè, trường lớp, biết ơn người có công với quê hương, đất nước; chăm sóc, bảo vệ thiên nhiên,…</a:t>
            </a:r>
          </a:p>
        </p:txBody>
      </p:sp>
      <p:pic>
        <p:nvPicPr>
          <p:cNvPr id="6" name="图片 29">
            <a:extLst>
              <a:ext uri="{FF2B5EF4-FFF2-40B4-BE49-F238E27FC236}">
                <a16:creationId xmlns=""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=""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59" y="1551401"/>
            <a:ext cx="6831746" cy="5892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519" y="2623235"/>
            <a:ext cx="5188146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259864" y="523801"/>
            <a:ext cx="8634838" cy="3707899"/>
            <a:chOff x="-1328670" y="2181826"/>
            <a:chExt cx="8634838" cy="37078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79240" y="3581401"/>
              <a:ext cx="572692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60"/>
                </a:spcAft>
                <a:buClrTx/>
                <a:buSzTx/>
                <a:buFontTx/>
                <a:buNone/>
                <a:tabLst>
                  <a:tab pos="381635" algn="l"/>
                </a:tabLst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1480847-C930-4EB0-9388-7B877A7A1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974" y="1329070"/>
            <a:ext cx="4509633" cy="36617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59E628-77B3-4024-B53B-4F268D51B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832765"/>
            <a:ext cx="4517528" cy="10181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4" y="-304800"/>
            <a:ext cx="14733223" cy="6692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F67147-1E35-4118-B54F-3659F092BB0F}"/>
              </a:ext>
            </a:extLst>
          </p:cNvPr>
          <p:cNvSpPr txBox="1"/>
          <p:nvPr/>
        </p:nvSpPr>
        <p:spPr>
          <a:xfrm>
            <a:off x="2579914" y="3233057"/>
            <a:ext cx="7032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986193" y="0"/>
            <a:ext cx="10219614" cy="6834367"/>
          </a:xfrm>
          <a:custGeom>
            <a:avLst/>
            <a:gdLst/>
            <a:ahLst/>
            <a:cxnLst/>
            <a:rect l="l" t="t" r="r" b="b"/>
            <a:pathLst>
              <a:path w="15329421" h="10251550">
                <a:moveTo>
                  <a:pt x="0" y="0"/>
                </a:moveTo>
                <a:lnTo>
                  <a:pt x="15329422" y="0"/>
                </a:lnTo>
                <a:lnTo>
                  <a:pt x="15329422" y="10251550"/>
                </a:lnTo>
                <a:lnTo>
                  <a:pt x="0" y="10251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="" xmlns:a16="http://schemas.microsoft.com/office/drawing/2014/main" id="{AD3FE01F-5C8B-DD8E-59DE-2FC223436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20615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4786" y="287998"/>
            <a:ext cx="9067692" cy="6282006"/>
          </a:xfrm>
          <a:custGeom>
            <a:avLst/>
            <a:gdLst/>
            <a:ahLst/>
            <a:cxnLst/>
            <a:rect l="l" t="t" r="r" b="b"/>
            <a:pathLst>
              <a:path w="13601538" h="9423009">
                <a:moveTo>
                  <a:pt x="0" y="0"/>
                </a:moveTo>
                <a:lnTo>
                  <a:pt x="13601537" y="0"/>
                </a:lnTo>
                <a:lnTo>
                  <a:pt x="13601537" y="9423008"/>
                </a:lnTo>
                <a:lnTo>
                  <a:pt x="0" y="9423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="" xmlns:a16="http://schemas.microsoft.com/office/drawing/2014/main" id="{DA4DB121-A34A-EDCB-FD84-5B8203A21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8633" y="25931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800" y="0"/>
            <a:ext cx="11248402" cy="6858000"/>
          </a:xfrm>
          <a:custGeom>
            <a:avLst/>
            <a:gdLst/>
            <a:ahLst/>
            <a:cxnLst/>
            <a:rect l="l" t="t" r="r" b="b"/>
            <a:pathLst>
              <a:path w="16872603" h="10287000">
                <a:moveTo>
                  <a:pt x="0" y="0"/>
                </a:moveTo>
                <a:lnTo>
                  <a:pt x="16872602" y="0"/>
                </a:lnTo>
                <a:lnTo>
                  <a:pt x="168726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="" xmlns:a16="http://schemas.microsoft.com/office/drawing/2014/main" id="{F59938A4-2576-0910-3EA9-B55721817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71795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0"/>
            <a:ext cx="11106073" cy="6858000"/>
          </a:xfrm>
          <a:custGeom>
            <a:avLst/>
            <a:gdLst/>
            <a:ahLst/>
            <a:cxnLst/>
            <a:rect l="l" t="t" r="r" b="b"/>
            <a:pathLst>
              <a:path w="16659109" h="10287000">
                <a:moveTo>
                  <a:pt x="0" y="0"/>
                </a:moveTo>
                <a:lnTo>
                  <a:pt x="16659109" y="0"/>
                </a:lnTo>
                <a:lnTo>
                  <a:pt x="166591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="" xmlns:a16="http://schemas.microsoft.com/office/drawing/2014/main" id="{DB328295-81E9-DB82-43B8-7EE496BF0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1284" y="53576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895C736-64D4-4CFC-899E-159C92B6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09" y="2495388"/>
            <a:ext cx="3832735" cy="31121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0E249AE-851A-45DB-BF1C-8268C4A5C09C}"/>
              </a:ext>
            </a:extLst>
          </p:cNvPr>
          <p:cNvGrpSpPr/>
          <p:nvPr/>
        </p:nvGrpSpPr>
        <p:grpSpPr>
          <a:xfrm>
            <a:off x="3848546" y="1073977"/>
            <a:ext cx="7516140" cy="1414073"/>
            <a:chOff x="4144021" y="1484380"/>
            <a:chExt cx="7574794" cy="5104509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A0E9968D-C548-4537-8944-E6388FA0E57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="" xmlns:a16="http://schemas.microsoft.com/office/drawing/2014/main" id="{8DA6E3F9-619B-4FA2-8E6D-FAA02152A29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="" xmlns:a16="http://schemas.microsoft.com/office/drawing/2014/main" id="{A8839BE8-42AF-49C7-92FE-CBE6B904543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BE9187A-85AD-453D-A5F2-FFC77D4BF4EF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488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Lan đã thể hiện tình yêu quê hương như thế 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10F4D11-8A1B-421B-9F40-4FF071F4DB2F}"/>
              </a:ext>
            </a:extLst>
          </p:cNvPr>
          <p:cNvGrpSpPr/>
          <p:nvPr/>
        </p:nvGrpSpPr>
        <p:grpSpPr>
          <a:xfrm>
            <a:off x="4077146" y="2699658"/>
            <a:ext cx="7516140" cy="1415864"/>
            <a:chOff x="4144021" y="1484380"/>
            <a:chExt cx="7574794" cy="5104509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46DD5C10-B3C4-435B-A271-B0E57303321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0" name="Rectangle: Diagonal Corners Rounded 4">
                <a:extLst>
                  <a:ext uri="{FF2B5EF4-FFF2-40B4-BE49-F238E27FC236}">
                    <a16:creationId xmlns="" xmlns:a16="http://schemas.microsoft.com/office/drawing/2014/main" id="{91E0DCA5-40B3-46D7-BF71-C2C8C99C0B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Diagonal Corners Rounded 30">
                <a:extLst>
                  <a:ext uri="{FF2B5EF4-FFF2-40B4-BE49-F238E27FC236}">
                    <a16:creationId xmlns="" xmlns:a16="http://schemas.microsoft.com/office/drawing/2014/main" id="{527DCD79-1676-40D0-A478-B51D2FA287A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813A8A3-75D2-420E-B78E-91470576B17C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488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em thấy bạn Lan là bạn nhỏ như thế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E5A21F4-40A6-4FCD-B783-80A453A19D12}"/>
              </a:ext>
            </a:extLst>
          </p:cNvPr>
          <p:cNvGrpSpPr/>
          <p:nvPr/>
        </p:nvGrpSpPr>
        <p:grpSpPr>
          <a:xfrm>
            <a:off x="4088032" y="4434027"/>
            <a:ext cx="7516140" cy="1449162"/>
            <a:chOff x="4144021" y="1484380"/>
            <a:chExt cx="7574794" cy="5104509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896202C1-234B-4E94-A6EB-0A400BDBB88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4">
                <a:extLst>
                  <a:ext uri="{FF2B5EF4-FFF2-40B4-BE49-F238E27FC236}">
                    <a16:creationId xmlns="" xmlns:a16="http://schemas.microsoft.com/office/drawing/2014/main" id="{C57629F7-82D9-4798-BE79-FD0DFAB44D8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="" xmlns:a16="http://schemas.microsoft.com/office/drawing/2014/main" id="{BF4DAA77-B2EC-4C65-9CA0-41F34880B7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BF7E882-A4F9-4E6D-AEBF-D99B233548BB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488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nghĩ mình có làm được những việc như bạn Lan đã làm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172</Words>
  <Application>Microsoft Office PowerPoint</Application>
  <PresentationFormat>Custom</PresentationFormat>
  <Paragraphs>15</Paragraphs>
  <Slides>16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Office Theme</vt:lpstr>
      <vt:lpstr>1_Office 主题</vt:lpstr>
      <vt:lpstr>2_Office Theme</vt:lpstr>
      <vt:lpstr>Custom Design</vt:lpstr>
      <vt:lpstr>千图网海量PPT模板www.58pic.com 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2022-08-17T00:22:12Z</dcterms:created>
  <dcterms:modified xsi:type="dcterms:W3CDTF">2025-10-06T14:36:58Z</dcterms:modified>
</cp:coreProperties>
</file>