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6.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51" r:id="rId4"/>
    <p:sldMasterId id="2147483763" r:id="rId5"/>
    <p:sldMasterId id="2147483775" r:id="rId6"/>
    <p:sldMasterId id="2147483788" r:id="rId7"/>
    <p:sldMasterId id="2147483815" r:id="rId8"/>
  </p:sldMasterIdLst>
  <p:notesMasterIdLst>
    <p:notesMasterId r:id="rId36"/>
  </p:notesMasterIdLst>
  <p:sldIdLst>
    <p:sldId id="269" r:id="rId9"/>
    <p:sldId id="11088396" r:id="rId10"/>
    <p:sldId id="11088397" r:id="rId11"/>
    <p:sldId id="259" r:id="rId12"/>
    <p:sldId id="260" r:id="rId13"/>
    <p:sldId id="11088398" r:id="rId14"/>
    <p:sldId id="11088399" r:id="rId15"/>
    <p:sldId id="257" r:id="rId16"/>
    <p:sldId id="256" r:id="rId17"/>
    <p:sldId id="261" r:id="rId18"/>
    <p:sldId id="404" r:id="rId19"/>
    <p:sldId id="11088409" r:id="rId20"/>
    <p:sldId id="11088410" r:id="rId21"/>
    <p:sldId id="1431" r:id="rId22"/>
    <p:sldId id="1432" r:id="rId23"/>
    <p:sldId id="11088412" r:id="rId24"/>
    <p:sldId id="11088413" r:id="rId25"/>
    <p:sldId id="11088415" r:id="rId26"/>
    <p:sldId id="11088421" r:id="rId27"/>
    <p:sldId id="11088420" r:id="rId28"/>
    <p:sldId id="1433" r:id="rId29"/>
    <p:sldId id="11088416" r:id="rId30"/>
    <p:sldId id="1434" r:id="rId31"/>
    <p:sldId id="11088417" r:id="rId32"/>
    <p:sldId id="11088419" r:id="rId33"/>
    <p:sldId id="289" r:id="rId34"/>
    <p:sldId id="944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95" autoAdjust="0"/>
  </p:normalViewPr>
  <p:slideViewPr>
    <p:cSldViewPr snapToGrid="0">
      <p:cViewPr>
        <p:scale>
          <a:sx n="60" d="100"/>
          <a:sy n="60" d="100"/>
        </p:scale>
        <p:origin x="-110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06/10/2025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cs typeface="+mn-cs"/>
            </a:endParaRPr>
          </a:p>
        </p:txBody>
      </p:sp>
    </p:spTree>
    <p:extLst>
      <p:ext uri="{BB962C8B-B14F-4D97-AF65-F5344CB8AC3E}">
        <p14:creationId xmlns:p14="http://schemas.microsoft.com/office/powerpoint/2010/main" val="325185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r>
              <a:rPr lang="en-US" dirty="0"/>
              <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3</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汉仪劲楷简" panose="00020600040101010101" charset="-122"/>
                <a:ea typeface="汉仪劲楷简" panose="0002060004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汉仪劲楷简" panose="00020600040101010101" charset="-122"/>
              <a:ea typeface="汉仪劲楷简" panose="00020600040101010101" charset="-122"/>
              <a:cs typeface="+mn-cs"/>
            </a:endParaRPr>
          </a:p>
        </p:txBody>
      </p:sp>
    </p:spTree>
    <p:extLst>
      <p:ext uri="{BB962C8B-B14F-4D97-AF65-F5344CB8AC3E}">
        <p14:creationId xmlns:p14="http://schemas.microsoft.com/office/powerpoint/2010/main" val="178431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0.png"/><Relationship Id="rId5" Type="http://schemas.openxmlformats.org/officeDocument/2006/relationships/tags" Target="../tags/tag6.xml"/><Relationship Id="rId10" Type="http://schemas.openxmlformats.org/officeDocument/2006/relationships/image" Target="../media/image9.png"/><Relationship Id="rId4" Type="http://schemas.openxmlformats.org/officeDocument/2006/relationships/tags" Target="../tags/tag5.xml"/><Relationship Id="rId9" Type="http://schemas.openxmlformats.org/officeDocument/2006/relationships/image" Target="../media/image8.jpeg"/></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7.xml"/><Relationship Id="rId5" Type="http://schemas.openxmlformats.org/officeDocument/2006/relationships/tags" Target="../tags/tag13.xml"/><Relationship Id="rId4"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7.xml"/><Relationship Id="rId5" Type="http://schemas.openxmlformats.org/officeDocument/2006/relationships/tags" Target="../tags/tag18.xml"/><Relationship Id="rId4" Type="http://schemas.openxmlformats.org/officeDocument/2006/relationships/tags" Target="../tags/tag17.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7.xml"/><Relationship Id="rId4" Type="http://schemas.openxmlformats.org/officeDocument/2006/relationships/tags" Target="../tags/tag36.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7.xml"/><Relationship Id="rId5" Type="http://schemas.openxmlformats.org/officeDocument/2006/relationships/tags" Target="../tags/tag50.xml"/><Relationship Id="rId4" Type="http://schemas.openxmlformats.org/officeDocument/2006/relationships/tags" Target="../tags/tag49.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Master" Target="../slideMasters/slideMaster7.xml"/><Relationship Id="rId4" Type="http://schemas.openxmlformats.org/officeDocument/2006/relationships/tags" Target="../tags/tag54.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7.xml"/><Relationship Id="rId5" Type="http://schemas.openxmlformats.org/officeDocument/2006/relationships/tags" Target="../tags/tag59.xml"/><Relationship Id="rId4" Type="http://schemas.openxmlformats.org/officeDocument/2006/relationships/tags" Target="../tags/tag58.xml"/></Relationships>
</file>

<file path=ppt/slideLayouts/_rels/slideLayout79.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image" Target="../media/image7.pn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11.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10.png"/><Relationship Id="rId5" Type="http://schemas.openxmlformats.org/officeDocument/2006/relationships/tags" Target="../tags/tag65.xml"/><Relationship Id="rId10" Type="http://schemas.openxmlformats.org/officeDocument/2006/relationships/image" Target="../media/image9.png"/><Relationship Id="rId4" Type="http://schemas.openxmlformats.org/officeDocument/2006/relationships/tags" Target="../tags/tag64.xml"/><Relationship Id="rId9"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8.xml"/><Relationship Id="rId5" Type="http://schemas.openxmlformats.org/officeDocument/2006/relationships/tags" Target="../tags/tag72.xml"/><Relationship Id="rId4" Type="http://schemas.openxmlformats.org/officeDocument/2006/relationships/tags" Target="../tags/tag71.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8.xml"/><Relationship Id="rId5" Type="http://schemas.openxmlformats.org/officeDocument/2006/relationships/tags" Target="../tags/tag77.xml"/><Relationship Id="rId4" Type="http://schemas.openxmlformats.org/officeDocument/2006/relationships/tags" Target="../tags/tag7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slideMaster" Target="../slideMasters/slideMaster8.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slideMaster" Target="../slideMasters/slideMaster8.xml"/><Relationship Id="rId4"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slideMaster" Target="../slideMasters/slideMaster8.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Master" Target="../slideMasters/slideMaster8.xml"/><Relationship Id="rId5" Type="http://schemas.openxmlformats.org/officeDocument/2006/relationships/tags" Target="../tags/tag109.xml"/><Relationship Id="rId4" Type="http://schemas.openxmlformats.org/officeDocument/2006/relationships/tags" Target="../tags/tag108.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Master" Target="../slideMasters/slideMaster8.xml"/><Relationship Id="rId4" Type="http://schemas.openxmlformats.org/officeDocument/2006/relationships/tags" Target="../tags/tag113.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Master" Target="../slideMasters/slideMaster8.xml"/><Relationship Id="rId5" Type="http://schemas.openxmlformats.org/officeDocument/2006/relationships/tags" Target="../tags/tag118.xml"/><Relationship Id="rId4" Type="http://schemas.openxmlformats.org/officeDocument/2006/relationships/tags" Target="../tags/tag1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xmlns=""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31301A-3C78-4FC0-B459-5EB8314812FE}"/>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87C2D4C-331B-427F-88A0-CF8AA77D5EF0}"/>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8" name="页脚占位符 7">
            <a:extLst>
              <a:ext uri="{FF2B5EF4-FFF2-40B4-BE49-F238E27FC236}">
                <a16:creationId xmlns:a16="http://schemas.microsoft.com/office/drawing/2014/main" xmlns=""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DCFED8-3DB9-4AFE-8486-29D3C107FDA5}"/>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4" name="页脚占位符 3">
            <a:extLst>
              <a:ext uri="{FF2B5EF4-FFF2-40B4-BE49-F238E27FC236}">
                <a16:creationId xmlns:a16="http://schemas.microsoft.com/office/drawing/2014/main" xmlns=""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E42B12F-76C9-4E73-BE64-CABC9B186BBE}"/>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3" name="页脚占位符 2">
            <a:extLst>
              <a:ext uri="{FF2B5EF4-FFF2-40B4-BE49-F238E27FC236}">
                <a16:creationId xmlns:a16="http://schemas.microsoft.com/office/drawing/2014/main" xmlns=""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C89585F-A509-4968-B140-0087E1A7B905}"/>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F72089F-6437-4304-9750-21B682EB39C0}"/>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A0D398-C156-4CCE-9B8E-E569296E6916}"/>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E7EE-7EC3-4D4E-8DF3-332DB7568128}"/>
              </a:ext>
            </a:extLst>
          </p:cNvPr>
          <p:cNvSpPr>
            <a:spLocks noGrp="1"/>
          </p:cNvSpPr>
          <p:nvPr>
            <p:ph type="dt" sz="half" idx="10"/>
          </p:nvPr>
        </p:nvSpPr>
        <p:spPr/>
        <p:txBody>
          <a:bodyPr/>
          <a:lstStyle/>
          <a:p>
            <a:fld id="{A759D546-96EE-4D21-A47C-92A9066D43E1}"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3DF6F25D-51D1-C93F-3299-DFCC88CB8F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421441341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13300413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E01E93B5-5831-231C-E118-846D59325A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36899983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xmlns=""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xmlns=""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xmlns=""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xmlns=""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xmlns=""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xmlns=""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xmlns=""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4E3D4E76-04A8-23EA-17BE-E4B88879A82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167797657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59626967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67749589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62943134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11755676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24215337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45177035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6148007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841196200"/>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16922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388370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pic>
        <p:nvPicPr>
          <p:cNvPr id="7" name="图片 6">
            <a:extLst>
              <a:ext uri="{FF2B5EF4-FFF2-40B4-BE49-F238E27FC236}">
                <a16:creationId xmlns:a16="http://schemas.microsoft.com/office/drawing/2014/main" xmlns="" id="{3D579074-9CDB-F53B-909B-0176E3B62DB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pic>
        <p:nvPicPr>
          <p:cNvPr id="8" name="图片 7">
            <a:extLst>
              <a:ext uri="{FF2B5EF4-FFF2-40B4-BE49-F238E27FC236}">
                <a16:creationId xmlns:a16="http://schemas.microsoft.com/office/drawing/2014/main" xmlns="" id="{873C5DBD-B7BB-53D3-1995-A40B1A0DB49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9" name="图片 8">
            <a:extLst>
              <a:ext uri="{FF2B5EF4-FFF2-40B4-BE49-F238E27FC236}">
                <a16:creationId xmlns:a16="http://schemas.microsoft.com/office/drawing/2014/main" xmlns="" id="{5B8B7637-FF7E-00F4-FF8F-D391C92C4A2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0" name="图片 9">
            <a:extLst>
              <a:ext uri="{FF2B5EF4-FFF2-40B4-BE49-F238E27FC236}">
                <a16:creationId xmlns:a16="http://schemas.microsoft.com/office/drawing/2014/main" xmlns="" id="{62F01DA7-2908-EB88-4AB2-F81DC478797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1" name="标题占位符 1">
            <a:extLst>
              <a:ext uri="{FF2B5EF4-FFF2-40B4-BE49-F238E27FC236}">
                <a16:creationId xmlns:a16="http://schemas.microsoft.com/office/drawing/2014/main" xmlns="" id="{7BC87E4D-5902-BC2F-EE5D-A51B517C4400}"/>
              </a:ext>
            </a:extLst>
          </p:cNvPr>
          <p:cNvSpPr txBox="1">
            <a:spLocks/>
          </p:cNvSpPr>
          <p:nvPr userDrawn="1">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300" normalizeH="0" baseline="0" noProof="0">
                <a:ln>
                  <a:noFill/>
                </a:ln>
                <a:solidFill>
                  <a:srgbClr val="000000">
                    <a:lumMod val="85000"/>
                    <a:lumOff val="15000"/>
                  </a:srgbClr>
                </a:solidFill>
                <a:effectLst/>
                <a:uLnTx/>
                <a:uFillTx/>
                <a:latin typeface="汉仪劲楷简" panose="00020600040101010101" charset="-122"/>
                <a:ea typeface="汉仪劲楷简" panose="00020600040101010101" charset="-122"/>
              </a:rPr>
              <a:t>单击此处编辑母版标题样式</a:t>
            </a:r>
            <a:endParaRPr kumimoji="0" lang="zh-CN" altLang="en-US" sz="3600" b="1" i="0" u="none" strike="noStrike" kern="1200" cap="none" spc="300" normalizeH="0" baseline="0" noProof="0" dirty="0">
              <a:ln>
                <a:noFill/>
              </a:ln>
              <a:solidFill>
                <a:srgbClr val="000000">
                  <a:lumMod val="85000"/>
                  <a:lumOff val="15000"/>
                </a:srgbClr>
              </a:solidFill>
              <a:effectLst/>
              <a:uLnTx/>
              <a:uFillTx/>
              <a:latin typeface="汉仪劲楷简" panose="00020600040101010101" charset="-122"/>
              <a:ea typeface="汉仪劲楷简" panose="00020600040101010101" charset="-122"/>
            </a:endParaRPr>
          </a:p>
        </p:txBody>
      </p:sp>
      <p:sp>
        <p:nvSpPr>
          <p:cNvPr id="12" name="文本占位符 2">
            <a:extLst>
              <a:ext uri="{FF2B5EF4-FFF2-40B4-BE49-F238E27FC236}">
                <a16:creationId xmlns:a16="http://schemas.microsoft.com/office/drawing/2014/main" xmlns="" id="{EF1921F7-2AB9-5ED0-3253-4610460D8F66}"/>
              </a:ext>
            </a:extLst>
          </p:cNvPr>
          <p:cNvSpPr>
            <a:spLocks noGrp="1"/>
          </p:cNvSpPr>
          <p:nvPr>
            <p:ph idx="13"/>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矩形 12">
            <a:extLst>
              <a:ext uri="{FF2B5EF4-FFF2-40B4-BE49-F238E27FC236}">
                <a16:creationId xmlns:a16="http://schemas.microsoft.com/office/drawing/2014/main" xmlns="" id="{FBD7E721-7AA6-0CB3-D79C-2D36B4ADD2D3}"/>
              </a:ext>
            </a:extLst>
          </p:cNvPr>
          <p:cNvSpPr/>
          <p:nvPr userDrawn="1"/>
        </p:nvSpPr>
        <p:spPr>
          <a:xfrm>
            <a:off x="411480" y="438657"/>
            <a:ext cx="11369040" cy="597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68CBF34C-BF1E-AC14-0E7B-921245FF19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306916032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164470497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831283218"/>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379472871"/>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410947447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224282588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12119693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mn-lt"/>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86813795"/>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Tree>
    <p:extLst>
      <p:ext uri="{BB962C8B-B14F-4D97-AF65-F5344CB8AC3E}">
        <p14:creationId xmlns:p14="http://schemas.microsoft.com/office/powerpoint/2010/main" val="3765093391"/>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1029902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mn-lt"/>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4347250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2025/10/6</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ags" Target="../tags/tag1.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60.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E5D83650-B9DA-532F-9A3C-64E3558B27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00050" y="154667"/>
            <a:ext cx="1453415" cy="1453415"/>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06/10/2025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2025/10/6</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0F7616F2-5217-F03A-F535-DB5787F86D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048B7E23-2C17-7BD4-5F9A-7A5FD6BE3C3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177524216"/>
      </p:ext>
    </p:extLst>
  </p:cSld>
  <p:clrMap bg1="lt1" tx1="dk1" bg2="lt2" tx2="dk2" accent1="accent1" accent2="accent2" accent3="accent3" accent4="accent4" accent5="accent5" accent6="accent6" hlink="hlink" folHlink="folHlink"/>
  <p:sldLayoutIdLst>
    <p:sldLayoutId id="2147483789" r:id="rId1"/>
    <p:sldLayoutId id="2147483796" r:id="rId2"/>
    <p:sldLayoutId id="2147483797" r:id="rId3"/>
    <p:sldLayoutId id="2147483798" r:id="rId4"/>
    <p:sldLayoutId id="2147483799" r:id="rId5"/>
    <p:sldLayoutId id="2147483800" r:id="rId6"/>
    <p:sldLayoutId id="2147483801" r:id="rId7"/>
    <p:sldLayoutId id="2147483811" r:id="rId8"/>
    <p:sldLayoutId id="2147483812" r:id="rId9"/>
    <p:sldLayoutId id="2147483813" r:id="rId10"/>
    <p:sldLayoutId id="2147483814" r:id="rId11"/>
  </p:sldLayoutIdLst>
  <p:transition spd="slow">
    <p:fad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12DDC80F-4FCF-C0E6-9402-E02C8FE660F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5228" y="312323"/>
            <a:ext cx="1445531" cy="1445531"/>
          </a:xfrm>
          <a:prstGeom prst="rect">
            <a:avLst/>
          </a:prstGeom>
        </p:spPr>
      </p:pic>
    </p:spTree>
    <p:custDataLst>
      <p:tags r:id="rId13"/>
    </p:custDataLst>
    <p:extLst>
      <p:ext uri="{BB962C8B-B14F-4D97-AF65-F5344CB8AC3E}">
        <p14:creationId xmlns:p14="http://schemas.microsoft.com/office/powerpoint/2010/main" val="3739378579"/>
      </p:ext>
    </p:extLst>
  </p:cSld>
  <p:clrMap bg1="lt1" tx1="dk1" bg2="lt2" tx2="dk2" accent1="accent1" accent2="accent2" accent3="accent3" accent4="accent4" accent5="accent5" accent6="accent6" hlink="hlink" folHlink="folHlink"/>
  <p:sldLayoutIdLst>
    <p:sldLayoutId id="2147483816" r:id="rId1"/>
    <p:sldLayoutId id="2147483823" r:id="rId2"/>
    <p:sldLayoutId id="2147483824" r:id="rId3"/>
    <p:sldLayoutId id="2147483825" r:id="rId4"/>
    <p:sldLayoutId id="2147483826" r:id="rId5"/>
    <p:sldLayoutId id="2147483827" r:id="rId6"/>
    <p:sldLayoutId id="2147483828" r:id="rId7"/>
    <p:sldLayoutId id="2147483838" r:id="rId8"/>
    <p:sldLayoutId id="2147483839" r:id="rId9"/>
    <p:sldLayoutId id="2147483840" r:id="rId10"/>
    <p:sldLayoutId id="2147483841" r:id="rId11"/>
  </p:sldLayoutIdLst>
  <p:transition spd="slow">
    <p:fade/>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9.png"/><Relationship Id="rId5" Type="http://schemas.microsoft.com/office/2007/relationships/hdphoto" Target="../media/hdphoto21.wdp"/><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61.png"/><Relationship Id="rId5" Type="http://schemas.openxmlformats.org/officeDocument/2006/relationships/notesSlide" Target="../notesSlides/notesSlide6.xml"/><Relationship Id="rId4"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61.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tags" Target="../tags/tag12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 Target="slide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75.png"/><Relationship Id="rId5" Type="http://schemas.microsoft.com/office/2007/relationships/hdphoto" Target="../media/hdphoto22.wdp"/><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78.png"/><Relationship Id="rId5" Type="http://schemas.microsoft.com/office/2007/relationships/hdphoto" Target="../media/hdphoto22.wdp"/><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4.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32.png"/><Relationship Id="rId3" Type="http://schemas.openxmlformats.org/officeDocument/2006/relationships/image" Target="../media/image16.png"/><Relationship Id="rId21" Type="http://schemas.openxmlformats.org/officeDocument/2006/relationships/image" Target="../media/image23.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8.xml"/><Relationship Id="rId7" Type="http://schemas.openxmlformats.org/officeDocument/2006/relationships/image" Target="../media/image18.png"/><Relationship Id="rId12" Type="http://schemas.openxmlformats.org/officeDocument/2006/relationships/slide" Target="slide7.xml"/><Relationship Id="rId17" Type="http://schemas.openxmlformats.org/officeDocument/2006/relationships/image" Target="../media/image21.png"/><Relationship Id="rId25" Type="http://schemas.openxmlformats.org/officeDocument/2006/relationships/image" Target="../media/image25.png"/><Relationship Id="rId33" Type="http://schemas.openxmlformats.org/officeDocument/2006/relationships/image" Target="../media/image29.png"/><Relationship Id="rId38" Type="http://schemas.microsoft.com/office/2007/relationships/hdphoto" Target="../media/hdphoto15.wdp"/><Relationship Id="rId46" Type="http://schemas.microsoft.com/office/2007/relationships/hdphoto" Target="../media/hdphoto19.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27.png"/><Relationship Id="rId41" Type="http://schemas.openxmlformats.org/officeDocument/2006/relationships/image" Target="../media/image33.png"/><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slide" Target="slide9.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31.png"/><Relationship Id="rId40" Type="http://schemas.microsoft.com/office/2007/relationships/hdphoto" Target="../media/hdphoto16.wdp"/><Relationship Id="rId45"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0.png"/><Relationship Id="rId23" Type="http://schemas.openxmlformats.org/officeDocument/2006/relationships/image" Target="../media/image24.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6.xml"/><Relationship Id="rId19" Type="http://schemas.openxmlformats.org/officeDocument/2006/relationships/image" Target="../media/image22.png"/><Relationship Id="rId31" Type="http://schemas.openxmlformats.org/officeDocument/2006/relationships/image" Target="../media/image28.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19.gif"/><Relationship Id="rId22" Type="http://schemas.microsoft.com/office/2007/relationships/hdphoto" Target="../media/hdphoto7.wdp"/><Relationship Id="rId27" Type="http://schemas.openxmlformats.org/officeDocument/2006/relationships/image" Target="../media/image26.png"/><Relationship Id="rId30" Type="http://schemas.microsoft.com/office/2007/relationships/hdphoto" Target="../media/hdphoto11.wdp"/><Relationship Id="rId35" Type="http://schemas.openxmlformats.org/officeDocument/2006/relationships/image" Target="../media/image30.png"/><Relationship Id="rId43"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21.png"/><Relationship Id="rId5" Type="http://schemas.openxmlformats.org/officeDocument/2006/relationships/image" Target="../media/image38.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21.png"/><Relationship Id="rId5" Type="http://schemas.openxmlformats.org/officeDocument/2006/relationships/image" Target="../media/image38.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21.png"/><Relationship Id="rId5" Type="http://schemas.openxmlformats.org/officeDocument/2006/relationships/image" Target="../media/image38.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85.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text&#10;&#10;AI-generated content may be incorrect.">
            <a:extLst>
              <a:ext uri="{FF2B5EF4-FFF2-40B4-BE49-F238E27FC236}">
                <a16:creationId xmlns:a16="http://schemas.microsoft.com/office/drawing/2014/main" xmlns="" id="{51210989-ED0C-1000-E438-1A9628556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34" y="1377672"/>
            <a:ext cx="9839797" cy="3426249"/>
          </a:xfrm>
          <a:prstGeom prst="rect">
            <a:avLst/>
          </a:prstGeom>
        </p:spPr>
      </p:pic>
    </p:spTree>
    <p:extLst>
      <p:ext uri="{BB962C8B-B14F-4D97-AF65-F5344CB8AC3E}">
        <p14:creationId xmlns:p14="http://schemas.microsoft.com/office/powerpoint/2010/main" val="425660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xmlns=""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xmlns=""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xmlns="" id="{0845289F-F5F2-4D7D-A0BC-72189552F7E8}"/>
              </a:ext>
            </a:extLst>
          </p:cNvPr>
          <p:cNvPicPr>
            <a:picLocks noChangeAspect="1"/>
          </p:cNvPicPr>
          <p:nvPr/>
        </p:nvPicPr>
        <p:blipFill>
          <a:blip r:embed="rId6"/>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66332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1056640" y="578794"/>
            <a:ext cx="10794934"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Những</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việc</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em</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nên</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làm</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để</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giữ</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vệ</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sinh</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xung</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quanh</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a:t>
            </a:r>
            <a:r>
              <a:rPr lang="en-US" sz="3200" b="1" dirty="0" err="1">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nhà</a:t>
            </a:r>
            <a:r>
              <a:rPr lang="en-US" sz="3200" b="1" dirty="0">
                <a:ln>
                  <a:solidFill>
                    <a:srgbClr val="108539"/>
                  </a:solidFill>
                </a:ln>
                <a:solidFill>
                  <a:srgbClr val="FF0000"/>
                </a:solidFill>
                <a:latin typeface="Cambria" panose="02040503050406030204" pitchFamily="18" charset="0"/>
                <a:ea typeface="Cambria" panose="02040503050406030204" pitchFamily="18" charset="0"/>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xmlns=""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xmlns=""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xmlns=""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xmlns=""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xmlns=""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xmlns=""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xmlns=""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Cambria" panose="02040503050406030204" pitchFamily="18" charset="0"/>
                <a:ea typeface="Cambria" panose="02040503050406030204" pitchFamily="18" charset="0"/>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674462" y="1335180"/>
            <a:ext cx="11237530" cy="1247817"/>
            <a:chOff x="674462" y="1335180"/>
            <a:chExt cx="6531010" cy="1247817"/>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305" y="3414"/>
                <a:ext cx="14554" cy="2586"/>
              </a:xfrm>
              <a:prstGeom prst="rect">
                <a:avLst/>
              </a:prstGeom>
              <a:noFill/>
            </p:spPr>
            <p:txBody>
              <a:bodyPr wrap="square" rtlCol="0">
                <a:spAutoFit/>
              </a:bodyPr>
              <a:lstStyle/>
              <a:p>
                <a:pPr lvl="0" algn="ju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000" dirty="0">
                    <a:solidFill>
                      <a:prstClr val="black"/>
                    </a:solidFill>
                    <a:latin typeface="Arial" panose="020B0604020202020204" pitchFamily="34" charset="0"/>
                    <a:ea typeface="Times New Roman" panose="02020603050405020304" pitchFamily="18" charset="0"/>
                    <a:cs typeface="Arial" panose="020B0604020202020204" pitchFamily="34" charset="0"/>
                  </a:rPr>
                  <a:t>bừa bộn không ngăn nắp</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bừa </a:t>
                </a:r>
                <a:r>
                  <a:rPr kumimoji="0" lang="en-US" sz="3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809434" y="2470283"/>
            <a:ext cx="9343298" cy="1171378"/>
            <a:chOff x="674462" y="1335180"/>
            <a:chExt cx="6531010" cy="1247817"/>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xmlns="" id="{EE353161-F73E-4631-BB0D-5B9BB07004E1}"/>
              </a:ext>
            </a:extLst>
          </p:cNvPr>
          <p:cNvGrpSpPr/>
          <p:nvPr/>
        </p:nvGrpSpPr>
        <p:grpSpPr>
          <a:xfrm>
            <a:off x="866391" y="3627020"/>
            <a:ext cx="9343298" cy="1171378"/>
            <a:chOff x="674462" y="1335180"/>
            <a:chExt cx="6531010" cy="1247817"/>
          </a:xfrm>
        </p:grpSpPr>
        <p:grpSp>
          <p:nvGrpSpPr>
            <p:cNvPr id="38" name="组合 18">
              <a:extLst>
                <a:ext uri="{FF2B5EF4-FFF2-40B4-BE49-F238E27FC236}">
                  <a16:creationId xmlns:a16="http://schemas.microsoft.com/office/drawing/2014/main" xmlns=""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xmlns=""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xmlns=""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xmlns=""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xmlns=""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xmlns=""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xmlns="" id="{BDB6A89A-6B98-464F-B250-CAB804432C80}"/>
              </a:ext>
            </a:extLst>
          </p:cNvPr>
          <p:cNvGrpSpPr/>
          <p:nvPr/>
        </p:nvGrpSpPr>
        <p:grpSpPr>
          <a:xfrm>
            <a:off x="729583" y="4552084"/>
            <a:ext cx="10779245" cy="1437666"/>
            <a:chOff x="417438" y="1252446"/>
            <a:chExt cx="6788034" cy="1247817"/>
          </a:xfrm>
        </p:grpSpPr>
        <p:grpSp>
          <p:nvGrpSpPr>
            <p:cNvPr id="45" name="组合 18">
              <a:extLst>
                <a:ext uri="{FF2B5EF4-FFF2-40B4-BE49-F238E27FC236}">
                  <a16:creationId xmlns:a16="http://schemas.microsoft.com/office/drawing/2014/main" xmlns="" id="{EB455664-69B2-4AF2-8828-533D0EA63905}"/>
                </a:ext>
              </a:extLst>
            </p:cNvPr>
            <p:cNvGrpSpPr/>
            <p:nvPr/>
          </p:nvGrpSpPr>
          <p:grpSpPr>
            <a:xfrm>
              <a:off x="1241740" y="1579048"/>
              <a:ext cx="5963732" cy="859308"/>
              <a:chOff x="1317" y="3007"/>
              <a:chExt cx="16681" cy="4011"/>
            </a:xfrm>
          </p:grpSpPr>
          <p:grpSp>
            <p:nvGrpSpPr>
              <p:cNvPr id="47" name="组合 15">
                <a:extLst>
                  <a:ext uri="{FF2B5EF4-FFF2-40B4-BE49-F238E27FC236}">
                    <a16:creationId xmlns:a16="http://schemas.microsoft.com/office/drawing/2014/main" xmlns=""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xmlns=""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xmlns=""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xmlns="" id="{5A3865E7-40BD-42AE-B018-FB8E010EFBE5}"/>
                  </a:ext>
                </a:extLst>
              </p:cNvPr>
              <p:cNvSpPr txBox="1"/>
              <p:nvPr/>
            </p:nvSpPr>
            <p:spPr>
              <a:xfrm>
                <a:off x="1975" y="3007"/>
                <a:ext cx="15619" cy="2544"/>
              </a:xfrm>
              <a:prstGeom prst="rect">
                <a:avLst/>
              </a:prstGeom>
              <a:noFill/>
            </p:spPr>
            <p:txBody>
              <a:bodyPr wrap="square" rtlCol="0">
                <a:spAutoFit/>
              </a:bodyPr>
              <a:lstStyle/>
              <a:p>
                <a:pPr lvl="0" algn="just">
                  <a:lnSpc>
                    <a:spcPct val="120000"/>
                  </a:lnSpc>
                  <a:defRPr/>
                </a:pPr>
                <a:r>
                  <a:rPr lang="vi-VN" sz="29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Vứt </a:t>
                </a:r>
                <a:r>
                  <a:rPr lang="nl-NL" sz="29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tờ </a:t>
                </a:r>
                <a:r>
                  <a:rPr lang="nl-NL" sz="2900" dirty="0">
                    <a:solidFill>
                      <a:prstClr val="black"/>
                    </a:solidFill>
                    <a:latin typeface="Arial" panose="020B0604020202020204" pitchFamily="34" charset="0"/>
                    <a:ea typeface="Times New Roman" panose="02020603050405020304" pitchFamily="18" charset="0"/>
                    <a:cs typeface="Arial" panose="020B0604020202020204" pitchFamily="34" charset="0"/>
                  </a:rPr>
                  <a:t>rơi lung </a:t>
                </a:r>
                <a:r>
                  <a:rPr lang="nl-NL" sz="29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tung</a:t>
                </a:r>
                <a:r>
                  <a:rPr lang="vi-VN" sz="2900" dirty="0">
                    <a:solidFill>
                      <a:prstClr val="black"/>
                    </a:solidFill>
                    <a:latin typeface="Arial" panose="020B0604020202020204" pitchFamily="34" charset="0"/>
                    <a:ea typeface="Times New Roman" panose="02020603050405020304" pitchFamily="18" charset="0"/>
                    <a:cs typeface="Arial" panose="020B0604020202020204" pitchFamily="34" charset="0"/>
                  </a:rPr>
                  <a:t> ra đường và dán lên tường nhà</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xmlns="" id="{277D0DCC-2133-4DCD-BEAA-16A489AD392C}"/>
                </a:ext>
              </a:extLst>
            </p:cNvPr>
            <p:cNvPicPr>
              <a:picLocks noChangeAspect="1"/>
            </p:cNvPicPr>
            <p:nvPr>
              <p:custDataLst>
                <p:tags r:id="rId1"/>
              </p:custDataLst>
            </p:nvPr>
          </p:nvPicPr>
          <p:blipFill>
            <a:blip r:embed="rId7" cstate="email"/>
            <a:stretch>
              <a:fillRect/>
            </a:stretch>
          </p:blipFill>
          <p:spPr>
            <a:xfrm rot="19945025">
              <a:off x="417438" y="1252446"/>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002060"/>
                </a:solidFill>
                <a:latin typeface="Cambria" panose="02040503050406030204" pitchFamily="18" charset="0"/>
                <a:ea typeface="Cambria" panose="02040503050406030204" pitchFamily="18" charset="0"/>
              </a:rPr>
              <a:t>2. </a:t>
            </a:r>
            <a:r>
              <a:rPr lang="vi-VN" altLang="en-US" sz="3200" b="1" dirty="0">
                <a:solidFill>
                  <a:srgbClr val="002060"/>
                </a:solidFill>
                <a:latin typeface="Cambria" panose="02040503050406030204" pitchFamily="18" charset="0"/>
                <a:ea typeface="Cambria" panose="02040503050406030204" pitchFamily="18" charset="0"/>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625CEF1-8170-4574-8661-AB2787D983ED}"/>
              </a:ext>
            </a:extLst>
          </p:cNvPr>
          <p:cNvPicPr>
            <a:picLocks noChangeAspect="1"/>
          </p:cNvPicPr>
          <p:nvPr/>
        </p:nvPicPr>
        <p:blipFill>
          <a:blip r:embed="rId4"/>
          <a:stretch>
            <a:fillRect/>
          </a:stretch>
        </p:blipFill>
        <p:spPr>
          <a:xfrm>
            <a:off x="1969104"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xmlns="" id="{9BEE3146-4D6F-4133-97FC-0E9BE73311F2}"/>
              </a:ext>
            </a:extLst>
          </p:cNvPr>
          <p:cNvPicPr>
            <a:picLocks noChangeAspect="1"/>
          </p:cNvPicPr>
          <p:nvPr/>
        </p:nvPicPr>
        <p:blipFill>
          <a:blip r:embed="rId5"/>
          <a:stretch>
            <a:fillRect/>
          </a:stretch>
        </p:blipFill>
        <p:spPr>
          <a:xfrm>
            <a:off x="5981671" y="1755378"/>
            <a:ext cx="3790950" cy="4343400"/>
          </a:xfrm>
          <a:prstGeom prst="rect">
            <a:avLst/>
          </a:prstGeom>
          <a:ln>
            <a:noFill/>
          </a:ln>
          <a:effectLst>
            <a:softEdge rad="112500"/>
          </a:effectLst>
        </p:spPr>
      </p:pic>
    </p:spTree>
    <p:extLst>
      <p:ext uri="{BB962C8B-B14F-4D97-AF65-F5344CB8AC3E}">
        <p14:creationId xmlns:p14="http://schemas.microsoft.com/office/powerpoint/2010/main" val="1731081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3139440" y="548640"/>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EAAEB14-A0FE-4FB2-927E-8DC9B9C12268}"/>
              </a:ext>
            </a:extLst>
          </p:cNvPr>
          <p:cNvPicPr>
            <a:picLocks noChangeAspect="1"/>
          </p:cNvPicPr>
          <p:nvPr/>
        </p:nvPicPr>
        <p:blipFill>
          <a:blip r:embed="rId4"/>
          <a:stretch>
            <a:fillRect/>
          </a:stretch>
        </p:blipFill>
        <p:spPr>
          <a:xfrm>
            <a:off x="379412" y="1629013"/>
            <a:ext cx="3914775" cy="4429125"/>
          </a:xfrm>
          <a:prstGeom prst="rect">
            <a:avLst/>
          </a:prstGeom>
          <a:ln>
            <a:noFill/>
          </a:ln>
          <a:effectLst>
            <a:softEdge rad="112500"/>
          </a:effectLst>
        </p:spPr>
      </p:pic>
    </p:spTree>
    <p:extLst>
      <p:ext uri="{BB962C8B-B14F-4D97-AF65-F5344CB8AC3E}">
        <p14:creationId xmlns:p14="http://schemas.microsoft.com/office/powerpoint/2010/main" val="294358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872041B8-72BB-4D4C-8AF7-80A3FD95BF00}"/>
              </a:ext>
            </a:extLst>
          </p:cNvPr>
          <p:cNvPicPr>
            <a:picLocks noChangeAspect="1"/>
          </p:cNvPicPr>
          <p:nvPr/>
        </p:nvPicPr>
        <p:blipFill>
          <a:blip r:embed="rId4"/>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687A4C-8070-86BA-B83B-76594FA81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658" y="675653"/>
            <a:ext cx="7193903" cy="5791702"/>
          </a:xfrm>
          <a:prstGeom prst="rect">
            <a:avLst/>
          </a:prstGeom>
        </p:spPr>
      </p:pic>
    </p:spTree>
    <p:extLst>
      <p:ext uri="{BB962C8B-B14F-4D97-AF65-F5344CB8AC3E}">
        <p14:creationId xmlns:p14="http://schemas.microsoft.com/office/powerpoint/2010/main" val="3500852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715089"/>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Nếu</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gặp</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sẽ</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làm</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xmlns=""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xmlns=""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xmlns=""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2060"/>
                </a:solidFill>
                <a:latin typeface="Cambria" panose="02040503050406030204" pitchFamily="18" charset="0"/>
                <a:ea typeface="Cambria" panose="02040503050406030204" pitchFamily="18" charset="0"/>
                <a:cs typeface="Calibri" panose="020F0502020204030204" charset="0"/>
                <a:sym typeface="+mn-lt"/>
              </a:rPr>
              <a:t>Tình huống 1: 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charset="0"/>
              <a:sym typeface="+mn-lt"/>
            </a:endParaRPr>
          </a:p>
        </p:txBody>
      </p:sp>
      <p:sp>
        <p:nvSpPr>
          <p:cNvPr id="30" name="圆角矩形 1">
            <a:extLst>
              <a:ext uri="{FF2B5EF4-FFF2-40B4-BE49-F238E27FC236}">
                <a16:creationId xmlns:a16="http://schemas.microsoft.com/office/drawing/2014/main" xmlns=""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2060"/>
                </a:solidFill>
                <a:latin typeface="Cambria" panose="02040503050406030204" pitchFamily="18" charset="0"/>
                <a:ea typeface="Cambria" panose="02040503050406030204" pitchFamily="18" charset="0"/>
                <a:cs typeface="Calibri" panose="020F0502020204030204" charset="0"/>
                <a:sym typeface="+mn-lt"/>
              </a:rPr>
              <a:t>Tình huống 2: Một bác đang cho chú chó đi vệ sinh ngoài đường. </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charset="0"/>
              <a:sym typeface="+mn-lt"/>
            </a:endParaRPr>
          </a:p>
        </p:txBody>
      </p:sp>
    </p:spTree>
    <p:extLst>
      <p:ext uri="{BB962C8B-B14F-4D97-AF65-F5344CB8AC3E}">
        <p14:creationId xmlns:p14="http://schemas.microsoft.com/office/powerpoint/2010/main" val="377237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g_peed_on_202508151230_vr90j">
            <a:hlinkClick r:id="" action="ppaction://media"/>
            <a:extLst>
              <a:ext uri="{FF2B5EF4-FFF2-40B4-BE49-F238E27FC236}">
                <a16:creationId xmlns:a16="http://schemas.microsoft.com/office/drawing/2014/main" xmlns="" id="{05A66B10-4098-DBA4-2CBA-D46F4D609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6247" y="0"/>
            <a:ext cx="13550378" cy="7622088"/>
          </a:xfrm>
          <a:prstGeom prst="rect">
            <a:avLst/>
          </a:prstGeom>
        </p:spPr>
      </p:pic>
    </p:spTree>
    <p:extLst>
      <p:ext uri="{BB962C8B-B14F-4D97-AF65-F5344CB8AC3E}">
        <p14:creationId xmlns:p14="http://schemas.microsoft.com/office/powerpoint/2010/main" val="4142119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extLst>
      <p:ext uri="{BB962C8B-B14F-4D97-AF65-F5344CB8AC3E}">
        <p14:creationId xmlns:p14="http://schemas.microsoft.com/office/powerpoint/2010/main" val="1845692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y_throwing_trash_202508151233_pbiog">
            <a:hlinkClick r:id="" action="ppaction://media"/>
            <a:extLst>
              <a:ext uri="{FF2B5EF4-FFF2-40B4-BE49-F238E27FC236}">
                <a16:creationId xmlns:a16="http://schemas.microsoft.com/office/drawing/2014/main" xmlns="" id="{F5605CC8-5CD0-388B-8750-A6DB9D2357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517" y="-1"/>
            <a:ext cx="11935913" cy="6713951"/>
          </a:xfrm>
          <a:prstGeom prst="rect">
            <a:avLst/>
          </a:prstGeom>
        </p:spPr>
      </p:pic>
    </p:spTree>
    <p:extLst>
      <p:ext uri="{BB962C8B-B14F-4D97-AF65-F5344CB8AC3E}">
        <p14:creationId xmlns:p14="http://schemas.microsoft.com/office/powerpoint/2010/main" val="2483436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xmlns="" id="{C4777619-8ED2-4248-A76D-352014BA73CF}"/>
              </a:ext>
            </a:extLst>
          </p:cNvPr>
          <p:cNvGrpSpPr/>
          <p:nvPr/>
        </p:nvGrpSpPr>
        <p:grpSpPr>
          <a:xfrm>
            <a:off x="142240" y="2297751"/>
            <a:ext cx="4876801" cy="2650169"/>
            <a:chOff x="5876916" y="975793"/>
            <a:chExt cx="4684259" cy="2641495"/>
          </a:xfrm>
        </p:grpSpPr>
        <p:grpSp>
          <p:nvGrpSpPr>
            <p:cNvPr id="7" name="Google Shape;1024;p13">
              <a:extLst>
                <a:ext uri="{FF2B5EF4-FFF2-40B4-BE49-F238E27FC236}">
                  <a16:creationId xmlns:a16="http://schemas.microsoft.com/office/drawing/2014/main" xmlns=""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xmlns=""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xmlns=""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xmlns=""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xmlns=""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xmlns=""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xmlns=""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xmlns=""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xmlns=""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xmlns=""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xmlns=""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xmlns=""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xmlns="" id="{6F2BF3F0-84E9-4040-ABE3-128B14EA1B5C}"/>
                </a:ext>
              </a:extLst>
            </p:cNvPr>
            <p:cNvSpPr txBox="1"/>
            <p:nvPr/>
          </p:nvSpPr>
          <p:spPr>
            <a:xfrm>
              <a:off x="5575098" y="182744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24BA34FF-61A9-4643-8864-941FB950B21E}"/>
              </a:ext>
            </a:extLst>
          </p:cNvPr>
          <p:cNvGrpSpPr/>
          <p:nvPr/>
        </p:nvGrpSpPr>
        <p:grpSpPr>
          <a:xfrm>
            <a:off x="5329398" y="3587741"/>
            <a:ext cx="6288042" cy="2349875"/>
            <a:chOff x="513557" y="1167686"/>
            <a:chExt cx="10651331" cy="3286125"/>
          </a:xfrm>
        </p:grpSpPr>
        <p:pic>
          <p:nvPicPr>
            <p:cNvPr id="18" name="Picture 17">
              <a:extLst>
                <a:ext uri="{FF2B5EF4-FFF2-40B4-BE49-F238E27FC236}">
                  <a16:creationId xmlns:a16="http://schemas.microsoft.com/office/drawing/2014/main" xmlns=""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xmlns=""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Tree>
    <p:extLst>
      <p:ext uri="{BB962C8B-B14F-4D97-AF65-F5344CB8AC3E}">
        <p14:creationId xmlns:p14="http://schemas.microsoft.com/office/powerpoint/2010/main" val="4228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2499980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a:extLst>
              <a:ext uri="{FF2B5EF4-FFF2-40B4-BE49-F238E27FC236}">
                <a16:creationId xmlns:a16="http://schemas.microsoft.com/office/drawing/2014/main" xmlns="" id="{EBDB7CF5-48F8-9A2E-D254-63F766D51FAF}"/>
              </a:ext>
            </a:extLst>
          </p:cNvPr>
          <p:cNvGrpSpPr/>
          <p:nvPr/>
        </p:nvGrpSpPr>
        <p:grpSpPr>
          <a:xfrm>
            <a:off x="6025242" y="-314935"/>
            <a:ext cx="2677885" cy="1955223"/>
            <a:chOff x="1250225" y="2526979"/>
            <a:chExt cx="2677885" cy="1955223"/>
          </a:xfrm>
        </p:grpSpPr>
        <p:sp>
          <p:nvSpPr>
            <p:cNvPr id="3" name="文本框 21">
              <a:extLst>
                <a:ext uri="{FF2B5EF4-FFF2-40B4-BE49-F238E27FC236}">
                  <a16:creationId xmlns:a16="http://schemas.microsoft.com/office/drawing/2014/main" xmlns="" id="{4C6D8250-F75F-7EE3-80E7-B2597F6D6CF5}"/>
                </a:ext>
              </a:extLst>
            </p:cNvPr>
            <p:cNvSpPr txBox="1"/>
            <p:nvPr/>
          </p:nvSpPr>
          <p:spPr>
            <a:xfrm>
              <a:off x="1503440" y="3760872"/>
              <a:ext cx="2424670" cy="54072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ea"/>
                  <a:sym typeface="+mn-lt"/>
                </a:rPr>
                <a:t>TÌNH</a:t>
              </a:r>
              <a:r>
                <a:rPr kumimoji="0" lang="en-US" altLang="zh-CN" sz="2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ea"/>
                  <a:sym typeface="+mn-lt"/>
                </a:rPr>
                <a:t> HUỐNG 1</a:t>
              </a:r>
              <a:endParaRPr kumimoji="0" lang="zh-CN" altLang="en-US" sz="2400" b="0" i="0" u="none" strike="noStrike" kern="1200" cap="none" spc="0" normalizeH="0" baseline="0" noProof="0" dirty="0">
                <a:ln>
                  <a:noFill/>
                </a:ln>
                <a:solidFill>
                  <a:srgbClr val="000000"/>
                </a:solidFill>
                <a:effectLst/>
                <a:uLnTx/>
                <a:uFillTx/>
                <a:latin typeface="Cambria" panose="02040503050406030204" pitchFamily="18" charset="0"/>
                <a:ea typeface="字魂95号-手刻宋" panose="00000500000000000000" pitchFamily="2" charset="-122"/>
                <a:cs typeface="+mn-ea"/>
                <a:sym typeface="+mn-lt"/>
              </a:endParaRPr>
            </a:p>
          </p:txBody>
        </p:sp>
        <p:sp>
          <p:nvSpPr>
            <p:cNvPr id="4" name="对话气泡: 圆角矩形 22">
              <a:extLst>
                <a:ext uri="{FF2B5EF4-FFF2-40B4-BE49-F238E27FC236}">
                  <a16:creationId xmlns:a16="http://schemas.microsoft.com/office/drawing/2014/main" xmlns="" id="{01F6286D-3019-8D52-F13A-07021D7268D8}"/>
                </a:ext>
              </a:extLst>
            </p:cNvPr>
            <p:cNvSpPr/>
            <p:nvPr/>
          </p:nvSpPr>
          <p:spPr>
            <a:xfrm>
              <a:off x="1250225" y="3548744"/>
              <a:ext cx="2677885" cy="933458"/>
            </a:xfrm>
            <a:prstGeom prst="wedgeRoundRectCallout">
              <a:avLst>
                <a:gd name="adj1" fmla="val 29167"/>
                <a:gd name="adj2" fmla="val -73358"/>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ndParaRPr>
            </a:p>
          </p:txBody>
        </p:sp>
        <p:grpSp>
          <p:nvGrpSpPr>
            <p:cNvPr id="5" name="组合 23">
              <a:extLst>
                <a:ext uri="{FF2B5EF4-FFF2-40B4-BE49-F238E27FC236}">
                  <a16:creationId xmlns:a16="http://schemas.microsoft.com/office/drawing/2014/main" xmlns="" id="{5059A374-A6AD-F49D-131C-705A8690C483}"/>
                </a:ext>
              </a:extLst>
            </p:cNvPr>
            <p:cNvGrpSpPr/>
            <p:nvPr/>
          </p:nvGrpSpPr>
          <p:grpSpPr>
            <a:xfrm>
              <a:off x="1308478" y="2526979"/>
              <a:ext cx="1564555" cy="1564555"/>
              <a:chOff x="9134833" y="1829429"/>
              <a:chExt cx="1872258" cy="1872258"/>
            </a:xfrm>
          </p:grpSpPr>
          <p:sp>
            <p:nvSpPr>
              <p:cNvPr id="6" name="矩形 24">
                <a:extLst>
                  <a:ext uri="{FF2B5EF4-FFF2-40B4-BE49-F238E27FC236}">
                    <a16:creationId xmlns:a16="http://schemas.microsoft.com/office/drawing/2014/main" xmlns="" id="{3B558664-A144-AAE1-83CC-8B77E26A1EA8}"/>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ndParaRPr>
              </a:p>
            </p:txBody>
          </p:sp>
          <p:pic>
            <p:nvPicPr>
              <p:cNvPr id="7" name="图片 25">
                <a:extLst>
                  <a:ext uri="{FF2B5EF4-FFF2-40B4-BE49-F238E27FC236}">
                    <a16:creationId xmlns:a16="http://schemas.microsoft.com/office/drawing/2014/main" xmlns="" id="{023035D7-72E5-1EAA-E5E6-219939308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833" y="1829429"/>
                <a:ext cx="1872258" cy="1872258"/>
              </a:xfrm>
              <a:prstGeom prst="rect">
                <a:avLst/>
              </a:prstGeom>
            </p:spPr>
          </p:pic>
        </p:grpSp>
      </p:grpSp>
      <p:pic>
        <p:nvPicPr>
          <p:cNvPr id="8" name="Picture 7">
            <a:extLst>
              <a:ext uri="{FF2B5EF4-FFF2-40B4-BE49-F238E27FC236}">
                <a16:creationId xmlns:a16="http://schemas.microsoft.com/office/drawing/2014/main" xmlns="" id="{8FBF48C8-619B-732A-2868-033F3A86D7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948" b="81771" l="38633" r="84453">
                        <a14:foregroundMark x1="60703" y1="54948" x2="43906" y2="51771"/>
                        <a14:foregroundMark x1="57617" y1="68594" x2="55273" y2="64896"/>
                        <a14:foregroundMark x1="44297" y1="59167" x2="49180" y2="55104"/>
                        <a14:foregroundMark x1="82461" y1="56406" x2="81367" y2="51406"/>
                        <a14:foregroundMark x1="71641" y1="51615" x2="63047" y2="52500"/>
                        <a14:foregroundMark x1="40703" y1="59740" x2="40000" y2="53073"/>
                      </a14:backgroundRemoval>
                    </a14:imgEffect>
                    <a14:imgEffect>
                      <a14:saturation sat="200000"/>
                    </a14:imgEffect>
                  </a14:imgLayer>
                </a14:imgProps>
              </a:ext>
            </a:extLst>
          </a:blip>
          <a:srcRect l="39171" t="50113" r="16550" b="18611"/>
          <a:stretch/>
        </p:blipFill>
        <p:spPr>
          <a:xfrm flipH="1" flipV="1">
            <a:off x="972888" y="553510"/>
            <a:ext cx="4861558" cy="3590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组合 7">
            <a:extLst>
              <a:ext uri="{FF2B5EF4-FFF2-40B4-BE49-F238E27FC236}">
                <a16:creationId xmlns:a16="http://schemas.microsoft.com/office/drawing/2014/main" xmlns="" id="{7BC46001-C000-1734-6B7F-FA778FDD8DBA}"/>
              </a:ext>
            </a:extLst>
          </p:cNvPr>
          <p:cNvGrpSpPr/>
          <p:nvPr/>
        </p:nvGrpSpPr>
        <p:grpSpPr>
          <a:xfrm>
            <a:off x="7267139" y="858666"/>
            <a:ext cx="4827815" cy="4201373"/>
            <a:chOff x="5973238" y="1136055"/>
            <a:chExt cx="5437363" cy="4731828"/>
          </a:xfrm>
        </p:grpSpPr>
        <p:pic>
          <p:nvPicPr>
            <p:cNvPr id="10" name="图片 8">
              <a:extLst>
                <a:ext uri="{FF2B5EF4-FFF2-40B4-BE49-F238E27FC236}">
                  <a16:creationId xmlns:a16="http://schemas.microsoft.com/office/drawing/2014/main" xmlns="" id="{40750E53-8645-3106-8C8F-AAA1A0A2E3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3238" y="1136055"/>
              <a:ext cx="5437363" cy="4731828"/>
            </a:xfrm>
            <a:prstGeom prst="rect">
              <a:avLst/>
            </a:prstGeom>
            <a:ln>
              <a:noFill/>
            </a:ln>
            <a:effectLst>
              <a:outerShdw blurRad="292100" dist="139700" dir="2700000" algn="tl" rotWithShape="0">
                <a:srgbClr val="333333">
                  <a:alpha val="65000"/>
                </a:srgbClr>
              </a:outerShdw>
            </a:effectLst>
          </p:spPr>
        </p:pic>
        <p:sp>
          <p:nvSpPr>
            <p:cNvPr id="13" name="文本框 9">
              <a:extLst>
                <a:ext uri="{FF2B5EF4-FFF2-40B4-BE49-F238E27FC236}">
                  <a16:creationId xmlns:a16="http://schemas.microsoft.com/office/drawing/2014/main" xmlns="" id="{784DBAAD-2D7B-BEB8-5DB8-8553686D0228}"/>
                </a:ext>
              </a:extLst>
            </p:cNvPr>
            <p:cNvSpPr txBox="1"/>
            <p:nvPr/>
          </p:nvSpPr>
          <p:spPr>
            <a:xfrm>
              <a:off x="6661187" y="2535582"/>
              <a:ext cx="3947758" cy="2599767"/>
            </a:xfrm>
            <a:prstGeom prst="rect">
              <a:avLst/>
            </a:prstGeom>
            <a:noFill/>
          </p:spPr>
          <p:txBody>
            <a:bodyPr wrap="square" rtlCol="0">
              <a:spAutoFit/>
            </a:bodyPr>
            <a:lstStyle/>
            <a:p>
              <a:pPr lvl="0" algn="just"/>
              <a:r>
                <a:rPr lang="nl-NL" sz="2400" dirty="0">
                  <a:latin typeface="Cambria" panose="02040503050406030204" pitchFamily="18" charset="0"/>
                  <a:ea typeface="Cambria" panose="02040503050406030204" pitchFamily="18" charset="0"/>
                </a:rPr>
                <a:t>Khi đến giờ đổ rác các bác lao công sẽ gõ kẻng cho mọi người xuống đổ rác. Bạn nam đang vội đi đá bóng nên bạn vứt luôn rác xuống sân.</a:t>
              </a:r>
              <a:endParaRPr kumimoji="0" lang="zh-CN" altLang="en-US" sz="2800" b="0" i="0" u="none" strike="noStrike" kern="1200" cap="none" spc="0" normalizeH="0" baseline="0" noProof="0" dirty="0">
                <a:ln>
                  <a:noFill/>
                </a:ln>
                <a:solidFill>
                  <a:srgbClr val="000000"/>
                </a:solidFill>
                <a:effectLst/>
                <a:uLnTx/>
                <a:uFillTx/>
                <a:latin typeface="Cambria" panose="02040503050406030204" pitchFamily="18" charset="0"/>
                <a:ea typeface="字魂95号-手刻宋" panose="00000500000000000000" pitchFamily="2" charset="-122"/>
                <a:cs typeface="+mn-ea"/>
                <a:sym typeface="+mn-lt"/>
              </a:endParaRPr>
            </a:p>
          </p:txBody>
        </p:sp>
      </p:grpSp>
      <p:pic>
        <p:nvPicPr>
          <p:cNvPr id="15" name="图片 35">
            <a:extLst>
              <a:ext uri="{FF2B5EF4-FFF2-40B4-BE49-F238E27FC236}">
                <a16:creationId xmlns:a16="http://schemas.microsoft.com/office/drawing/2014/main" xmlns="" id="{983035BD-26E9-27F9-FB90-80099454BA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8094" y="3266567"/>
            <a:ext cx="4385826" cy="4385826"/>
          </a:xfrm>
          <a:prstGeom prst="rect">
            <a:avLst/>
          </a:prstGeom>
        </p:spPr>
      </p:pic>
      <p:grpSp>
        <p:nvGrpSpPr>
          <p:cNvPr id="16" name="Group 15">
            <a:extLst>
              <a:ext uri="{FF2B5EF4-FFF2-40B4-BE49-F238E27FC236}">
                <a16:creationId xmlns:a16="http://schemas.microsoft.com/office/drawing/2014/main" xmlns="" id="{494F8336-AD38-3357-DD65-1E1FB2128E5F}"/>
              </a:ext>
            </a:extLst>
          </p:cNvPr>
          <p:cNvGrpSpPr/>
          <p:nvPr/>
        </p:nvGrpSpPr>
        <p:grpSpPr>
          <a:xfrm>
            <a:off x="303058" y="4640659"/>
            <a:ext cx="7724972" cy="1674823"/>
            <a:chOff x="7241876" y="0"/>
            <a:chExt cx="2795772" cy="5353323"/>
          </a:xfrm>
          <a:solidFill>
            <a:schemeClr val="accent6">
              <a:lumMod val="50000"/>
            </a:schemeClr>
          </a:solidFill>
        </p:grpSpPr>
        <p:sp>
          <p:nvSpPr>
            <p:cNvPr id="17" name="Rectangle: Rounded Corners 2">
              <a:extLst>
                <a:ext uri="{FF2B5EF4-FFF2-40B4-BE49-F238E27FC236}">
                  <a16:creationId xmlns:a16="http://schemas.microsoft.com/office/drawing/2014/main" xmlns="" id="{202963C7-899B-215C-AC13-F6854195D87C}"/>
                </a:ext>
              </a:extLst>
            </p:cNvPr>
            <p:cNvSpPr/>
            <p:nvPr/>
          </p:nvSpPr>
          <p:spPr>
            <a:xfrm>
              <a:off x="7241876" y="0"/>
              <a:ext cx="2795772" cy="5109115"/>
            </a:xfrm>
            <a:prstGeom prst="roundRect">
              <a:avLst/>
            </a:prstGeom>
            <a:grp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400">
                <a:solidFill>
                  <a:schemeClr val="bg1"/>
                </a:solidFill>
                <a:latin typeface="Cambria" panose="02040503050406030204" pitchFamily="18" charset="0"/>
                <a:ea typeface="Cambria" panose="02040503050406030204" pitchFamily="18" charset="0"/>
              </a:endParaRPr>
            </a:p>
          </p:txBody>
        </p:sp>
        <p:sp>
          <p:nvSpPr>
            <p:cNvPr id="18" name="TextBox 60">
              <a:extLst>
                <a:ext uri="{FF2B5EF4-FFF2-40B4-BE49-F238E27FC236}">
                  <a16:creationId xmlns:a16="http://schemas.microsoft.com/office/drawing/2014/main" xmlns="" id="{CE02CA01-E9F1-E5D9-758C-AA507309EF72}"/>
                </a:ext>
              </a:extLst>
            </p:cNvPr>
            <p:cNvSpPr txBox="1"/>
            <p:nvPr/>
          </p:nvSpPr>
          <p:spPr>
            <a:xfrm>
              <a:off x="7250160" y="336138"/>
              <a:ext cx="2787488" cy="5017185"/>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217"/>
              <a:r>
                <a:rPr lang="nl-NL" sz="2400" b="1" dirty="0">
                  <a:solidFill>
                    <a:schemeClr val="bg1"/>
                  </a:solidFill>
                  <a:latin typeface="Cambria" panose="02040503050406030204" pitchFamily="18" charset="0"/>
                  <a:ea typeface="Cambria" panose="02040503050406030204" pitchFamily="18" charset="0"/>
                  <a:sym typeface="+mn-lt"/>
                </a:rPr>
                <a:t>Hành động của bạn nam là sai. Em sẽ gọi bạn lại và giải thích chúng ta nên tôn trọng công việc của chú nhân viên vệ sinh và yêu cầu bạn phải nhặt rác lên bỏ đúng nơi qui định.</a:t>
              </a:r>
              <a:endParaRPr lang="en-US" sz="2400" b="1" spc="150" dirty="0">
                <a:solidFill>
                  <a:schemeClr val="bg1"/>
                </a:solidFill>
                <a:latin typeface="Cambria" panose="02040503050406030204" pitchFamily="18" charset="0"/>
                <a:ea typeface="Cambria" panose="02040503050406030204" pitchFamily="18" charset="0"/>
                <a:cs typeface="+mn-ea"/>
                <a:sym typeface="+mn-lt"/>
              </a:endParaRPr>
            </a:p>
          </p:txBody>
        </p:sp>
      </p:grpSp>
    </p:spTree>
    <p:extLst>
      <p:ext uri="{BB962C8B-B14F-4D97-AF65-F5344CB8AC3E}">
        <p14:creationId xmlns:p14="http://schemas.microsoft.com/office/powerpoint/2010/main" val="14111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a:extLst>
              <a:ext uri="{FF2B5EF4-FFF2-40B4-BE49-F238E27FC236}">
                <a16:creationId xmlns:a16="http://schemas.microsoft.com/office/drawing/2014/main" xmlns="" id="{380795E0-D28D-6737-AC39-6DCB440A2DBD}"/>
              </a:ext>
            </a:extLst>
          </p:cNvPr>
          <p:cNvGrpSpPr/>
          <p:nvPr/>
        </p:nvGrpSpPr>
        <p:grpSpPr>
          <a:xfrm>
            <a:off x="8978291" y="553510"/>
            <a:ext cx="2837459" cy="2976457"/>
            <a:chOff x="4695782" y="2799486"/>
            <a:chExt cx="2837459" cy="2976457"/>
          </a:xfrm>
        </p:grpSpPr>
        <p:sp>
          <p:nvSpPr>
            <p:cNvPr id="3" name="文本框 15">
              <a:extLst>
                <a:ext uri="{FF2B5EF4-FFF2-40B4-BE49-F238E27FC236}">
                  <a16:creationId xmlns:a16="http://schemas.microsoft.com/office/drawing/2014/main" xmlns="" id="{8575B25D-E37A-ED5F-E502-CFCBBB967C39}"/>
                </a:ext>
              </a:extLst>
            </p:cNvPr>
            <p:cNvSpPr txBox="1"/>
            <p:nvPr/>
          </p:nvSpPr>
          <p:spPr>
            <a:xfrm>
              <a:off x="4931623" y="3799666"/>
              <a:ext cx="2378391" cy="57246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TÌNH</a:t>
              </a:r>
              <a:r>
                <a:rPr kumimoji="0" lang="en-US" altLang="zh-CN" sz="2400" b="0" i="0" u="none" strike="noStrike" kern="1200" cap="none" spc="0" normalizeH="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rPr>
                <a:t> HUỐNG 2</a:t>
              </a:r>
              <a:endParaRPr kumimoji="0" lang="zh-CN" altLang="en-US" sz="2400" b="0" i="0" u="none" strike="noStrike" kern="1200" cap="none" spc="0" normalizeH="0" baseline="0" noProof="0" dirty="0">
                <a:ln>
                  <a:noFill/>
                </a:ln>
                <a:solidFill>
                  <a:srgbClr val="000000"/>
                </a:solidFill>
                <a:effectLst/>
                <a:uLnTx/>
                <a:uFillTx/>
                <a:latin typeface="#9Slide04 Podkova ExtraBold" panose="00000900000000000000" pitchFamily="2" charset="0"/>
                <a:ea typeface="字魂95号-手刻宋" panose="00000500000000000000" pitchFamily="2" charset="-122"/>
                <a:cs typeface="+mn-ea"/>
                <a:sym typeface="+mn-lt"/>
              </a:endParaRPr>
            </a:p>
          </p:txBody>
        </p:sp>
        <p:sp>
          <p:nvSpPr>
            <p:cNvPr id="4" name="对话气泡: 圆角矩形 16">
              <a:extLst>
                <a:ext uri="{FF2B5EF4-FFF2-40B4-BE49-F238E27FC236}">
                  <a16:creationId xmlns:a16="http://schemas.microsoft.com/office/drawing/2014/main" xmlns="" id="{2B76EAE5-1DDB-7304-0DC8-C800ED0CD63D}"/>
                </a:ext>
              </a:extLst>
            </p:cNvPr>
            <p:cNvSpPr/>
            <p:nvPr/>
          </p:nvSpPr>
          <p:spPr>
            <a:xfrm>
              <a:off x="4695782" y="3547097"/>
              <a:ext cx="2677885" cy="899160"/>
            </a:xfrm>
            <a:prstGeom prst="wedgeRoundRectCallout">
              <a:avLst>
                <a:gd name="adj1" fmla="val -101"/>
                <a:gd name="adj2" fmla="val 65026"/>
                <a:gd name="adj3" fmla="val 16667"/>
              </a:avLst>
            </a:prstGeom>
            <a:noFill/>
            <a:ln w="38100">
              <a:solidFill>
                <a:srgbClr val="FF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grpSp>
          <p:nvGrpSpPr>
            <p:cNvPr id="6" name="组合 17">
              <a:extLst>
                <a:ext uri="{FF2B5EF4-FFF2-40B4-BE49-F238E27FC236}">
                  <a16:creationId xmlns:a16="http://schemas.microsoft.com/office/drawing/2014/main" xmlns="" id="{57D4B20B-EF87-6C6E-E164-CAE6C010F3AB}"/>
                </a:ext>
              </a:extLst>
            </p:cNvPr>
            <p:cNvGrpSpPr/>
            <p:nvPr/>
          </p:nvGrpSpPr>
          <p:grpSpPr>
            <a:xfrm>
              <a:off x="6034725" y="2799486"/>
              <a:ext cx="1498516" cy="2976457"/>
              <a:chOff x="9414905" y="-485752"/>
              <a:chExt cx="1872258" cy="3718809"/>
            </a:xfrm>
          </p:grpSpPr>
          <p:sp>
            <p:nvSpPr>
              <p:cNvPr id="7" name="矩形 18">
                <a:extLst>
                  <a:ext uri="{FF2B5EF4-FFF2-40B4-BE49-F238E27FC236}">
                    <a16:creationId xmlns:a16="http://schemas.microsoft.com/office/drawing/2014/main" xmlns="" id="{EEE4C7DF-C36C-19C3-95BD-081F21DFCA1E}"/>
                  </a:ext>
                </a:extLst>
              </p:cNvPr>
              <p:cNvSpPr/>
              <p:nvPr/>
            </p:nvSpPr>
            <p:spPr>
              <a:xfrm>
                <a:off x="9546771" y="2765558"/>
                <a:ext cx="1088572" cy="46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cs typeface="+mn-cs"/>
                </a:endParaRPr>
              </a:p>
            </p:txBody>
          </p:sp>
          <p:pic>
            <p:nvPicPr>
              <p:cNvPr id="8" name="图片 19">
                <a:extLst>
                  <a:ext uri="{FF2B5EF4-FFF2-40B4-BE49-F238E27FC236}">
                    <a16:creationId xmlns:a16="http://schemas.microsoft.com/office/drawing/2014/main" xmlns="" id="{D0305600-6244-E6B2-9393-64461A442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905" y="-485752"/>
                <a:ext cx="1872258" cy="1872258"/>
              </a:xfrm>
              <a:prstGeom prst="rect">
                <a:avLst/>
              </a:prstGeom>
            </p:spPr>
          </p:pic>
        </p:grpSp>
      </p:grpSp>
      <p:pic>
        <p:nvPicPr>
          <p:cNvPr id="9" name="Picture 8">
            <a:extLst>
              <a:ext uri="{FF2B5EF4-FFF2-40B4-BE49-F238E27FC236}">
                <a16:creationId xmlns:a16="http://schemas.microsoft.com/office/drawing/2014/main" xmlns="" id="{AD50D1D8-FB00-AEC6-B1CE-CBF27F6C83C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75" b="44010" l="18516" r="66289">
                        <a14:foregroundMark x1="56797" y1="28073" x2="55000" y2="21042"/>
                        <a14:foregroundMark x1="62930" y1="39740" x2="63320" y2="35469"/>
                        <a14:foregroundMark x1="65430" y1="39948" x2="65430" y2="39948"/>
                      </a14:backgroundRemoval>
                    </a14:imgEffect>
                    <a14:imgEffect>
                      <a14:saturation sat="300000"/>
                    </a14:imgEffect>
                  </a14:imgLayer>
                </a14:imgProps>
              </a:ext>
            </a:extLst>
          </a:blip>
          <a:srcRect l="19614" t="13283" r="35692" b="57105"/>
          <a:stretch/>
        </p:blipFill>
        <p:spPr>
          <a:xfrm flipH="1" flipV="1">
            <a:off x="6371458" y="2579991"/>
            <a:ext cx="4907280" cy="3587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xmlns="" id="{11B7EC9E-09B0-F387-9706-8249C0A0BEC2}"/>
              </a:ext>
            </a:extLst>
          </p:cNvPr>
          <p:cNvGrpSpPr/>
          <p:nvPr/>
        </p:nvGrpSpPr>
        <p:grpSpPr>
          <a:xfrm>
            <a:off x="4371008" y="0"/>
            <a:ext cx="4827815" cy="2878059"/>
            <a:chOff x="481496" y="707217"/>
            <a:chExt cx="4827815" cy="2878059"/>
          </a:xfrm>
        </p:grpSpPr>
        <p:pic>
          <p:nvPicPr>
            <p:cNvPr id="13" name="图片 2">
              <a:extLst>
                <a:ext uri="{FF2B5EF4-FFF2-40B4-BE49-F238E27FC236}">
                  <a16:creationId xmlns:a16="http://schemas.microsoft.com/office/drawing/2014/main" xmlns="" id="{87A86CB9-81DB-4925-3DC1-6F8EB76F2F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496" y="707217"/>
              <a:ext cx="4827815" cy="2878059"/>
            </a:xfrm>
            <a:prstGeom prst="rect">
              <a:avLst/>
            </a:prstGeom>
            <a:ln>
              <a:noFill/>
            </a:ln>
            <a:effectLst>
              <a:outerShdw blurRad="292100" dist="139700" dir="2700000" algn="tl" rotWithShape="0">
                <a:srgbClr val="333333">
                  <a:alpha val="65000"/>
                </a:srgbClr>
              </a:outerShdw>
            </a:effectLst>
          </p:spPr>
        </p:pic>
        <p:sp>
          <p:nvSpPr>
            <p:cNvPr id="14" name="文本框 3">
              <a:extLst>
                <a:ext uri="{FF2B5EF4-FFF2-40B4-BE49-F238E27FC236}">
                  <a16:creationId xmlns:a16="http://schemas.microsoft.com/office/drawing/2014/main" xmlns="" id="{1F61F5B4-E58B-B82E-4FF5-6649053E30A8}"/>
                </a:ext>
              </a:extLst>
            </p:cNvPr>
            <p:cNvSpPr txBox="1"/>
            <p:nvPr/>
          </p:nvSpPr>
          <p:spPr>
            <a:xfrm>
              <a:off x="1255587" y="1559157"/>
              <a:ext cx="2975436" cy="1384995"/>
            </a:xfrm>
            <a:prstGeom prst="rect">
              <a:avLst/>
            </a:prstGeom>
            <a:noFill/>
          </p:spPr>
          <p:txBody>
            <a:bodyPr wrap="square" rtlCol="0">
              <a:spAutoFit/>
            </a:bodyPr>
            <a:lstStyle/>
            <a:p>
              <a:pPr lvl="0" algn="ct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95号-手刻宋" panose="00000500000000000000" pitchFamily="2" charset="-122"/>
                <a:cs typeface="+mn-ea"/>
                <a:sym typeface="+mn-lt"/>
              </a:endParaRPr>
            </a:p>
          </p:txBody>
        </p:sp>
      </p:grpSp>
      <p:pic>
        <p:nvPicPr>
          <p:cNvPr id="15" name="图片 35">
            <a:extLst>
              <a:ext uri="{FF2B5EF4-FFF2-40B4-BE49-F238E27FC236}">
                <a16:creationId xmlns:a16="http://schemas.microsoft.com/office/drawing/2014/main" xmlns="" id="{3923697D-B950-A5EF-5051-9919750985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83" y="3327240"/>
            <a:ext cx="4385826" cy="4385826"/>
          </a:xfrm>
          <a:prstGeom prst="rect">
            <a:avLst/>
          </a:prstGeom>
        </p:spPr>
      </p:pic>
      <p:grpSp>
        <p:nvGrpSpPr>
          <p:cNvPr id="16" name="Group 15">
            <a:extLst>
              <a:ext uri="{FF2B5EF4-FFF2-40B4-BE49-F238E27FC236}">
                <a16:creationId xmlns:a16="http://schemas.microsoft.com/office/drawing/2014/main" xmlns="" id="{8933C6AA-6176-E682-0484-7A6738E363B3}"/>
              </a:ext>
            </a:extLst>
          </p:cNvPr>
          <p:cNvGrpSpPr/>
          <p:nvPr/>
        </p:nvGrpSpPr>
        <p:grpSpPr>
          <a:xfrm>
            <a:off x="444869" y="1079952"/>
            <a:ext cx="4442293" cy="3214256"/>
            <a:chOff x="7241876" y="0"/>
            <a:chExt cx="2895576" cy="5637538"/>
          </a:xfrm>
          <a:solidFill>
            <a:schemeClr val="accent6">
              <a:lumMod val="50000"/>
            </a:schemeClr>
          </a:solidFill>
        </p:grpSpPr>
        <p:sp>
          <p:nvSpPr>
            <p:cNvPr id="17" name="Rectangle: Rounded Corners 2">
              <a:extLst>
                <a:ext uri="{FF2B5EF4-FFF2-40B4-BE49-F238E27FC236}">
                  <a16:creationId xmlns:a16="http://schemas.microsoft.com/office/drawing/2014/main" xmlns="" id="{BFB59F47-DCEB-7396-425C-0DAB0BDE2C38}"/>
                </a:ext>
              </a:extLst>
            </p:cNvPr>
            <p:cNvSpPr/>
            <p:nvPr/>
          </p:nvSpPr>
          <p:spPr>
            <a:xfrm>
              <a:off x="7241876" y="0"/>
              <a:ext cx="2895576" cy="5637538"/>
            </a:xfrm>
            <a:prstGeom prst="roundRect">
              <a:avLst/>
            </a:prstGeom>
            <a:solidFill>
              <a:schemeClr val="accent6">
                <a:lumMod val="50000"/>
              </a:schemeClr>
            </a:solid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400">
                <a:solidFill>
                  <a:schemeClr val="bg1"/>
                </a:solidFill>
              </a:endParaRPr>
            </a:p>
          </p:txBody>
        </p:sp>
        <p:sp>
          <p:nvSpPr>
            <p:cNvPr id="18" name="TextBox 60">
              <a:extLst>
                <a:ext uri="{FF2B5EF4-FFF2-40B4-BE49-F238E27FC236}">
                  <a16:creationId xmlns:a16="http://schemas.microsoft.com/office/drawing/2014/main" xmlns="" id="{0DEC3E13-AC79-B14A-C2BD-3F695F7F5013}"/>
                </a:ext>
              </a:extLst>
            </p:cNvPr>
            <p:cNvSpPr txBox="1"/>
            <p:nvPr/>
          </p:nvSpPr>
          <p:spPr>
            <a:xfrm>
              <a:off x="7241876" y="436857"/>
              <a:ext cx="2895576" cy="5074257"/>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217"/>
              <a:r>
                <a:rPr lang="nl-NL" sz="2600" b="1" dirty="0">
                  <a:solidFill>
                    <a:schemeClr val="bg1"/>
                  </a:solidFill>
                  <a:latin typeface="Cambria" panose="02040503050406030204" pitchFamily="18" charset="0"/>
                  <a:ea typeface="Cambria" panose="02040503050406030204" pitchFamily="18" charset="0"/>
                  <a:sym typeface="+mn-lt"/>
                </a:rPr>
                <a:t>Sẽ nói với bác trai rằng việc chó đi vệ sinh không đúng nơi qui định sẽ làm ảnh hưởng đến môi trường công cộng, gây mùi hôi thối và tạo cho chó một thói quen không tốt.</a:t>
              </a:r>
              <a:endParaRPr lang="en-US" sz="2600" b="1" spc="150" dirty="0">
                <a:solidFill>
                  <a:schemeClr val="bg1"/>
                </a:solidFill>
                <a:latin typeface="Cambria" panose="02040503050406030204" pitchFamily="18" charset="0"/>
                <a:ea typeface="Cambria" panose="02040503050406030204" pitchFamily="18" charset="0"/>
                <a:cs typeface="+mn-ea"/>
                <a:sym typeface="+mn-lt"/>
              </a:endParaRPr>
            </a:p>
          </p:txBody>
        </p:sp>
      </p:grpSp>
    </p:spTree>
    <p:extLst>
      <p:ext uri="{BB962C8B-B14F-4D97-AF65-F5344CB8AC3E}">
        <p14:creationId xmlns:p14="http://schemas.microsoft.com/office/powerpoint/2010/main" val="302301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xmlns=""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xmlns=""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xmlns=""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xmlns=""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xmlns=""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xmlns="" id="{19C838F0-62E1-4783-9DEB-F5E2DA8ADC57}"/>
                </a:ext>
              </a:extLst>
            </p:cNvPr>
            <p:cNvPicPr>
              <a:picLocks noChangeAspect="1"/>
            </p:cNvPicPr>
            <p:nvPr/>
          </p:nvPicPr>
          <p:blipFill rotWithShape="1">
            <a:blip r:embed="rId4"/>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xmlns="" id="{54D032CD-0AFE-4B97-B635-422E3C9953DB}"/>
              </a:ext>
            </a:extLst>
          </p:cNvPr>
          <p:cNvSpPr txBox="1"/>
          <p:nvPr/>
        </p:nvSpPr>
        <p:spPr>
          <a:xfrm>
            <a:off x="1959428" y="2507548"/>
            <a:ext cx="8727469" cy="3170099"/>
          </a:xfrm>
          <a:prstGeom prst="rect">
            <a:avLst/>
          </a:prstGeom>
          <a:noFill/>
        </p:spPr>
        <p:txBody>
          <a:bodyPr wrap="square" rtlCol="0">
            <a:spAutoFit/>
          </a:bodyPr>
          <a:lstStyle/>
          <a:p>
            <a:pPr algn="just"/>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xmlns=""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ea typeface="黑体"/>
              <a:cs typeface="+mn-cs"/>
            </a:endParaRPr>
          </a:p>
        </p:txBody>
      </p:sp>
      <p:pic>
        <p:nvPicPr>
          <p:cNvPr id="5" name="图片 4">
            <a:extLst>
              <a:ext uri="{FF2B5EF4-FFF2-40B4-BE49-F238E27FC236}">
                <a16:creationId xmlns:a16="http://schemas.microsoft.com/office/drawing/2014/main" xmlns=""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xmlns=""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365954" y="552952"/>
            <a:ext cx="7413171" cy="5805714"/>
          </a:xfrm>
          <a:prstGeom prst="rect">
            <a:avLst/>
          </a:prstGeom>
        </p:spPr>
      </p:pic>
      <p:pic>
        <p:nvPicPr>
          <p:cNvPr id="30" name="图片 29">
            <a:extLst>
              <a:ext uri="{FF2B5EF4-FFF2-40B4-BE49-F238E27FC236}">
                <a16:creationId xmlns:a16="http://schemas.microsoft.com/office/drawing/2014/main" xmlns=""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xmlns=""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xmlns=""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sp>
        <p:nvSpPr>
          <p:cNvPr id="10" name="文本">
            <a:extLst>
              <a:ext uri="{FF2B5EF4-FFF2-40B4-BE49-F238E27FC236}">
                <a16:creationId xmlns:a16="http://schemas.microsoft.com/office/drawing/2014/main" xmlns="" id="{EF41AAE5-B6E8-AA8A-5877-724D87BA9A6B}"/>
              </a:ext>
            </a:extLst>
          </p:cNvPr>
          <p:cNvSpPr/>
          <p:nvPr/>
        </p:nvSpPr>
        <p:spPr>
          <a:xfrm>
            <a:off x="1835091" y="5063884"/>
            <a:ext cx="6780590" cy="954107"/>
          </a:xfrm>
          <a:prstGeom prst="rect">
            <a:avLst/>
          </a:prstGeom>
          <a:noFill/>
          <a:ln>
            <a:noFill/>
            <a:prstDash val="lgDashDot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Nhà sạch thì mát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zh-C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Bát sạch ngon cơm</a:t>
            </a:r>
            <a:endParaRPr kumimoji="0" lang="zh-CN" altLang="en-US" sz="4800" b="0" i="1" u="none" strike="noStrike" kern="1200" cap="none" spc="0" normalizeH="0" baseline="0" noProof="0" dirty="0">
              <a:ln>
                <a:noFill/>
              </a:ln>
              <a:solidFill>
                <a:srgbClr val="002060"/>
              </a:solidFill>
              <a:effectLst/>
              <a:uLnTx/>
              <a:uFillTx/>
              <a:latin typeface="Cambria" panose="02040503050406030204" pitchFamily="18" charset="0"/>
              <a:ea typeface="字魂100号-方方先锋体" panose="00000500000000000000" pitchFamily="2" charset="-122"/>
              <a:cs typeface="+mn-ea"/>
              <a:sym typeface="+mn-lt"/>
            </a:endParaRPr>
          </a:p>
        </p:txBody>
      </p:sp>
      <p:pic>
        <p:nvPicPr>
          <p:cNvPr id="2" name="Picture 1">
            <a:extLst>
              <a:ext uri="{FF2B5EF4-FFF2-40B4-BE49-F238E27FC236}">
                <a16:creationId xmlns:a16="http://schemas.microsoft.com/office/drawing/2014/main" xmlns="" id="{2528CC7B-5D1F-8CE4-BF51-0ADEFBC6AFE7}"/>
              </a:ext>
            </a:extLst>
          </p:cNvPr>
          <p:cNvPicPr>
            <a:picLocks noChangeAspect="1"/>
          </p:cNvPicPr>
          <p:nvPr/>
        </p:nvPicPr>
        <p:blipFill>
          <a:blip r:embed="rId9"/>
          <a:stretch>
            <a:fillRect/>
          </a:stretch>
        </p:blipFill>
        <p:spPr>
          <a:xfrm>
            <a:off x="6967118" y="924796"/>
            <a:ext cx="4005419" cy="3987130"/>
          </a:xfrm>
          <a:prstGeom prst="rect">
            <a:avLst/>
          </a:prstGeom>
        </p:spPr>
      </p:pic>
    </p:spTree>
    <p:extLst>
      <p:ext uri="{BB962C8B-B14F-4D97-AF65-F5344CB8AC3E}">
        <p14:creationId xmlns:p14="http://schemas.microsoft.com/office/powerpoint/2010/main" val="2708333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lue and orange text&#10;&#10;AI-generated content may be incorrect.">
            <a:extLst>
              <a:ext uri="{FF2B5EF4-FFF2-40B4-BE49-F238E27FC236}">
                <a16:creationId xmlns:a16="http://schemas.microsoft.com/office/drawing/2014/main" xmlns="" id="{938A2CAC-C016-252F-E9A5-997354C83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2642318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xmlns=""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xmlns="" id="{CE6368BA-91F3-464D-B0E1-636070DBB6BB}"/>
              </a:ext>
            </a:extLst>
          </p:cNvPr>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A.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Vẽ</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lên</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nhà</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rPr>
              <a:t>B. </a:t>
            </a:r>
            <a:r>
              <a:rPr lang="vi-VN" sz="2800" dirty="0">
                <a:solidFill>
                  <a:prstClr val="black"/>
                </a:solidFill>
              </a:rPr>
              <a:t>Thường xuyên dọn dẹp nhà cửa</a:t>
            </a:r>
            <a:endParaRPr kumimoji="0" lang="vi-VN" sz="2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4283102" y="5232739"/>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C.</a:t>
            </a:r>
            <a:r>
              <a:rPr kumimoji="0" lang="en-US"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Vứt</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rác</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4105" y="5259306"/>
            <a:ext cx="672129" cy="590658"/>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314960" y="4136983"/>
            <a:ext cx="5534341" cy="963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A</a:t>
            </a:r>
            <a:r>
              <a:rPr lang="en-US" sz="3200" dirty="0">
                <a:solidFill>
                  <a:prstClr val="black"/>
                </a:solidFill>
              </a:rPr>
              <a:t>.</a:t>
            </a:r>
            <a:r>
              <a:rPr lang="vi-VN" sz="3200" dirty="0">
                <a:solidFill>
                  <a:prstClr val="black"/>
                </a:solidFill>
              </a:rPr>
              <a:t>  Đảm bảo được sức khỏe.</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3965748" y="5296279"/>
            <a:ext cx="49735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C) </a:t>
            </a:r>
            <a:r>
              <a:rPr lang="en-US" sz="3200" dirty="0" err="1">
                <a:solidFill>
                  <a:prstClr val="black"/>
                </a:solidFill>
              </a:rPr>
              <a:t>Cả</a:t>
            </a:r>
            <a:r>
              <a:rPr lang="en-US" sz="3200" dirty="0">
                <a:solidFill>
                  <a:prstClr val="black"/>
                </a:solidFill>
              </a:rPr>
              <a:t> </a:t>
            </a:r>
            <a:r>
              <a:rPr lang="en-US" sz="3200" dirty="0" err="1">
                <a:solidFill>
                  <a:prstClr val="black"/>
                </a:solidFill>
              </a:rPr>
              <a:t>hai</a:t>
            </a:r>
            <a:r>
              <a:rPr lang="en-US" sz="3200" dirty="0">
                <a:solidFill>
                  <a:prstClr val="black"/>
                </a:solidFill>
              </a:rPr>
              <a:t> </a:t>
            </a:r>
            <a:r>
              <a:rPr lang="en-US" sz="3200" dirty="0" err="1">
                <a:solidFill>
                  <a:prstClr val="black"/>
                </a:solidFill>
              </a:rPr>
              <a:t>đáp</a:t>
            </a:r>
            <a:r>
              <a:rPr lang="en-US" sz="3200" dirty="0">
                <a:solidFill>
                  <a:prstClr val="black"/>
                </a:solidFill>
              </a:rPr>
              <a:t> </a:t>
            </a:r>
            <a:r>
              <a:rPr lang="en-US" sz="3200" dirty="0" err="1">
                <a:solidFill>
                  <a:prstClr val="black"/>
                </a:solidFill>
              </a:rPr>
              <a:t>án</a:t>
            </a:r>
            <a:r>
              <a:rPr lang="en-US" sz="3200" dirty="0">
                <a:solidFill>
                  <a:prstClr val="black"/>
                </a:solidFill>
              </a:rPr>
              <a:t> </a:t>
            </a:r>
            <a:r>
              <a:rPr lang="en-US" sz="3200" dirty="0" err="1">
                <a:solidFill>
                  <a:prstClr val="black"/>
                </a:solidFill>
              </a:rPr>
              <a:t>trên</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418045" y="4032614"/>
            <a:ext cx="4829076" cy="106770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B. </a:t>
            </a:r>
            <a:r>
              <a:rPr lang="en-US" sz="3200" dirty="0" err="1">
                <a:solidFill>
                  <a:prstClr val="black"/>
                </a:solidFill>
              </a:rPr>
              <a:t>Phòng</a:t>
            </a:r>
            <a:r>
              <a:rPr lang="en-US" sz="3200" dirty="0">
                <a:solidFill>
                  <a:prstClr val="black"/>
                </a:solidFill>
              </a:rPr>
              <a:t> </a:t>
            </a:r>
            <a:r>
              <a:rPr lang="en-US" sz="3200" dirty="0" err="1">
                <a:solidFill>
                  <a:prstClr val="black"/>
                </a:solidFill>
              </a:rPr>
              <a:t>tránh</a:t>
            </a:r>
            <a:r>
              <a:rPr lang="en-US" sz="3200" dirty="0">
                <a:solidFill>
                  <a:prstClr val="black"/>
                </a:solidFill>
              </a:rPr>
              <a:t> </a:t>
            </a:r>
            <a:r>
              <a:rPr lang="en-US" sz="3200" dirty="0" err="1">
                <a:solidFill>
                  <a:prstClr val="black"/>
                </a:solidFill>
              </a:rPr>
              <a:t>nhiều</a:t>
            </a:r>
            <a:r>
              <a:rPr lang="en-US" sz="3200" dirty="0">
                <a:solidFill>
                  <a:prstClr val="black"/>
                </a:solidFill>
              </a:rPr>
              <a:t> </a:t>
            </a:r>
            <a:r>
              <a:rPr lang="en-US" sz="3200" dirty="0" err="1">
                <a:solidFill>
                  <a:prstClr val="black"/>
                </a:solidFill>
              </a:rPr>
              <a:t>bệnh</a:t>
            </a:r>
            <a:r>
              <a:rPr lang="en-US" sz="3200" dirty="0">
                <a:solidFill>
                  <a:prstClr val="black"/>
                </a:solidFill>
              </a:rPr>
              <a:t> </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726" y="4270778"/>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056" y="4346388"/>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5322846"/>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6779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2. </a:t>
            </a:r>
            <a:r>
              <a:rPr kumimoji="0" lang="vi-VN"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48968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7129CBA-AB00-46D9-BA65-557E4E278E95}"/>
              </a:ext>
            </a:extLst>
          </p:cNvPr>
          <p:cNvSpPr/>
          <p:nvPr/>
        </p:nvSpPr>
        <p:spPr>
          <a:xfrm>
            <a:off x="1997319" y="4114395"/>
            <a:ext cx="410579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5240774" y="5223606"/>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805414" y="4176961"/>
            <a:ext cx="386258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4323" y="4176961"/>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983" y="4154621"/>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707" y="5238640"/>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1879600" y="4101063"/>
            <a:ext cx="41828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4064001" y="4875642"/>
            <a:ext cx="487527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4845834"/>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xmlns=""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xmlns=""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sp>
        <p:nvSpPr>
          <p:cNvPr id="12" name="圆角矩形 1">
            <a:extLst>
              <a:ext uri="{FF2B5EF4-FFF2-40B4-BE49-F238E27FC236}">
                <a16:creationId xmlns:a16="http://schemas.microsoft.com/office/drawing/2014/main" xmlns="" id="{7FC6DB7D-52E7-43CA-BAB7-A6E7B297737D}"/>
              </a:ext>
            </a:extLst>
          </p:cNvPr>
          <p:cNvSpPr/>
          <p:nvPr/>
        </p:nvSpPr>
        <p:spPr>
          <a:xfrm>
            <a:off x="4973054" y="93309"/>
            <a:ext cx="681672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grpSp>
        <p:nvGrpSpPr>
          <p:cNvPr id="3" name="Group 2">
            <a:extLst>
              <a:ext uri="{FF2B5EF4-FFF2-40B4-BE49-F238E27FC236}">
                <a16:creationId xmlns:a16="http://schemas.microsoft.com/office/drawing/2014/main" xmlns="" id="{9055A121-7826-E812-E179-80D82AB158B6}"/>
              </a:ext>
            </a:extLst>
          </p:cNvPr>
          <p:cNvGrpSpPr/>
          <p:nvPr/>
        </p:nvGrpSpPr>
        <p:grpSpPr>
          <a:xfrm>
            <a:off x="5142017" y="1223159"/>
            <a:ext cx="7049984" cy="3528536"/>
            <a:chOff x="1266613" y="385108"/>
            <a:chExt cx="9480769" cy="4900702"/>
          </a:xfrm>
        </p:grpSpPr>
        <p:pic>
          <p:nvPicPr>
            <p:cNvPr id="5" name="Picture 4">
              <a:extLst>
                <a:ext uri="{FF2B5EF4-FFF2-40B4-BE49-F238E27FC236}">
                  <a16:creationId xmlns:a16="http://schemas.microsoft.com/office/drawing/2014/main" xmlns="" id="{3CC175A3-ECC3-BE60-4CFF-43B49C9ABACE}"/>
                </a:ext>
              </a:extLst>
            </p:cNvPr>
            <p:cNvPicPr>
              <a:picLocks noChangeAspect="1"/>
            </p:cNvPicPr>
            <p:nvPr/>
          </p:nvPicPr>
          <p:blipFill>
            <a:blip r:embed="rId5"/>
            <a:stretch>
              <a:fillRect/>
            </a:stretch>
          </p:blipFill>
          <p:spPr>
            <a:xfrm>
              <a:off x="1266613" y="385108"/>
              <a:ext cx="9480769" cy="4900702"/>
            </a:xfrm>
            <a:prstGeom prst="rect">
              <a:avLst/>
            </a:prstGeom>
          </p:spPr>
        </p:pic>
        <p:sp>
          <p:nvSpPr>
            <p:cNvPr id="6" name="TOP-PPT-6-2">
              <a:extLst>
                <a:ext uri="{FF2B5EF4-FFF2-40B4-BE49-F238E27FC236}">
                  <a16:creationId xmlns:a16="http://schemas.microsoft.com/office/drawing/2014/main" xmlns="" id="{916B57DC-8028-6735-4FA4-419EDDA1DB7F}"/>
                </a:ext>
              </a:extLst>
            </p:cNvPr>
            <p:cNvSpPr/>
            <p:nvPr/>
          </p:nvSpPr>
          <p:spPr>
            <a:xfrm>
              <a:off x="3996220" y="527891"/>
              <a:ext cx="3156386" cy="726688"/>
            </a:xfrm>
            <a:prstGeom prst="rect">
              <a:avLst/>
            </a:prstGeom>
          </p:spPr>
          <p:txBody>
            <a:bodyPr wrap="non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Tự</a:t>
              </a:r>
              <a:r>
                <a:rPr kumimoji="0" lang="en-US" altLang="zh-CN" sz="2800" b="0" i="0" u="none" strike="noStrike" kern="1200" cap="none" spc="0" normalizeH="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2800" b="0" i="0" u="none" strike="noStrike" kern="1200" cap="none" spc="0" normalizeH="0" noProof="0" dirty="0" err="1">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nhiên</a:t>
              </a:r>
              <a:r>
                <a:rPr kumimoji="0" lang="en-US" altLang="zh-CN" sz="2800" b="0" i="0" u="none" strike="noStrike" kern="1200" cap="none" spc="0" normalizeH="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2800" b="0" i="0" u="none" strike="noStrike" kern="1200" cap="none" spc="0" normalizeH="0" noProof="0" dirty="0" err="1">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xã</a:t>
              </a:r>
              <a:r>
                <a:rPr kumimoji="0" lang="en-US" altLang="zh-CN" sz="2800" b="0" i="0" u="none" strike="noStrike" kern="1200" cap="none" spc="0" normalizeH="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a:t>
              </a:r>
              <a:r>
                <a:rPr kumimoji="0" lang="en-US" altLang="zh-CN" sz="2800" b="0" i="0" u="none" strike="noStrike" kern="1200" cap="none" spc="0" normalizeH="0" noProof="0" dirty="0" err="1">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hội</a:t>
              </a:r>
              <a:r>
                <a:rPr kumimoji="0" lang="en-US" altLang="zh-CN" sz="2800" b="0" i="0" u="none" strike="noStrike" kern="1200" cap="none" spc="0" normalizeH="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rPr>
                <a:t> 3</a:t>
              </a:r>
              <a:endParaRPr kumimoji="0" lang="zh-CN" altLang="en-US" sz="2800" b="0" i="0" u="none" strike="noStrike" kern="1200" cap="none" spc="0" normalizeH="0" baseline="0" noProof="0" dirty="0">
                <a:ln>
                  <a:noFill/>
                </a:ln>
                <a:solidFill>
                  <a:schemeClr val="tx1">
                    <a:lumMod val="65000"/>
                    <a:lumOff val="35000"/>
                  </a:schemeClr>
                </a:solidFill>
                <a:effectLst/>
                <a:uLnTx/>
                <a:uFillTx/>
                <a:latin typeface="#9Slide05 SVNAngellife" panose="02000500000000020003" pitchFamily="2" charset="0"/>
                <a:ea typeface="字魂95号-手刻宋" panose="00000500000000000000" pitchFamily="2" charset="-122"/>
                <a:cs typeface="+mn-ea"/>
                <a:sym typeface="+mn-lt"/>
              </a:endParaRPr>
            </a:p>
          </p:txBody>
        </p:sp>
      </p:grpSp>
    </p:spTree>
    <p:extLst>
      <p:ext uri="{BB962C8B-B14F-4D97-AF65-F5344CB8AC3E}">
        <p14:creationId xmlns:p14="http://schemas.microsoft.com/office/powerpoint/2010/main" val="363019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DE0B8FA-58C4-EC2A-0953-0F4FD064C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6" r="11121"/>
          <a:stretch/>
        </p:blipFill>
        <p:spPr>
          <a:xfrm>
            <a:off x="-1" y="0"/>
            <a:ext cx="12192001" cy="6858000"/>
          </a:xfrm>
          <a:prstGeom prst="rect">
            <a:avLst/>
          </a:prstGeom>
        </p:spPr>
      </p:pic>
      <p:sp>
        <p:nvSpPr>
          <p:cNvPr id="11" name="矩形 10">
            <a:extLst>
              <a:ext uri="{FF2B5EF4-FFF2-40B4-BE49-F238E27FC236}">
                <a16:creationId xmlns:a16="http://schemas.microsoft.com/office/drawing/2014/main" xmlns="" id="{F03BC386-E4B6-1B0E-9837-A31E55A6DF15}"/>
              </a:ext>
            </a:extLst>
          </p:cNvPr>
          <p:cNvSpPr/>
          <p:nvPr/>
        </p:nvSpPr>
        <p:spPr>
          <a:xfrm>
            <a:off x="710089" y="702811"/>
            <a:ext cx="11070431" cy="5757861"/>
          </a:xfrm>
          <a:prstGeom prst="rect">
            <a:avLst/>
          </a:prstGeom>
          <a:solidFill>
            <a:srgbClr val="FF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lt"/>
              <a:ea typeface="黑体"/>
              <a:cs typeface="+mn-cs"/>
            </a:endParaRPr>
          </a:p>
        </p:txBody>
      </p:sp>
      <p:pic>
        <p:nvPicPr>
          <p:cNvPr id="5" name="图片 4">
            <a:extLst>
              <a:ext uri="{FF2B5EF4-FFF2-40B4-BE49-F238E27FC236}">
                <a16:creationId xmlns:a16="http://schemas.microsoft.com/office/drawing/2014/main" xmlns="" id="{37DCA100-9F09-002F-BCBF-E85BAC50F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6111" r="19279"/>
          <a:stretch/>
        </p:blipFill>
        <p:spPr>
          <a:xfrm>
            <a:off x="411480" y="440872"/>
            <a:ext cx="11213782" cy="6438900"/>
          </a:xfrm>
          <a:prstGeom prst="rect">
            <a:avLst/>
          </a:prstGeom>
        </p:spPr>
      </p:pic>
      <p:pic>
        <p:nvPicPr>
          <p:cNvPr id="13" name="图片 12">
            <a:extLst>
              <a:ext uri="{FF2B5EF4-FFF2-40B4-BE49-F238E27FC236}">
                <a16:creationId xmlns:a16="http://schemas.microsoft.com/office/drawing/2014/main" xmlns="" id="{BFD00E50-A395-24AF-BE5A-33FFDE096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196"/>
          <a:stretch/>
        </p:blipFill>
        <p:spPr>
          <a:xfrm>
            <a:off x="16255" y="678884"/>
            <a:ext cx="7413171" cy="5805714"/>
          </a:xfrm>
          <a:prstGeom prst="rect">
            <a:avLst/>
          </a:prstGeom>
        </p:spPr>
      </p:pic>
      <p:pic>
        <p:nvPicPr>
          <p:cNvPr id="30" name="图片 29">
            <a:extLst>
              <a:ext uri="{FF2B5EF4-FFF2-40B4-BE49-F238E27FC236}">
                <a16:creationId xmlns:a16="http://schemas.microsoft.com/office/drawing/2014/main" xmlns="" id="{2C5D3498-121E-56CB-2B25-A0E11C83A1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302"/>
          <a:stretch/>
        </p:blipFill>
        <p:spPr>
          <a:xfrm>
            <a:off x="0" y="4146351"/>
            <a:ext cx="4038600" cy="2735636"/>
          </a:xfrm>
          <a:prstGeom prst="rect">
            <a:avLst/>
          </a:prstGeom>
        </p:spPr>
      </p:pic>
      <p:pic>
        <p:nvPicPr>
          <p:cNvPr id="12" name="图片 35">
            <a:extLst>
              <a:ext uri="{FF2B5EF4-FFF2-40B4-BE49-F238E27FC236}">
                <a16:creationId xmlns:a16="http://schemas.microsoft.com/office/drawing/2014/main" xmlns="" id="{A317784F-D859-7736-3EB6-13F1615A43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9" y="112406"/>
            <a:ext cx="5917794" cy="5917794"/>
          </a:xfrm>
          <a:prstGeom prst="rect">
            <a:avLst/>
          </a:prstGeom>
        </p:spPr>
      </p:pic>
      <p:pic>
        <p:nvPicPr>
          <p:cNvPr id="14" name="图片 30">
            <a:extLst>
              <a:ext uri="{FF2B5EF4-FFF2-40B4-BE49-F238E27FC236}">
                <a16:creationId xmlns:a16="http://schemas.microsoft.com/office/drawing/2014/main" xmlns="" id="{A9EEC8CA-2D06-6465-464B-16AB7EC8BE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074" r="235"/>
          <a:stretch/>
        </p:blipFill>
        <p:spPr>
          <a:xfrm>
            <a:off x="8586445" y="4146351"/>
            <a:ext cx="3605555" cy="2735636"/>
          </a:xfrm>
          <a:prstGeom prst="rect">
            <a:avLst/>
          </a:prstGeom>
        </p:spPr>
      </p:pic>
      <p:pic>
        <p:nvPicPr>
          <p:cNvPr id="2" name="Picture 1">
            <a:extLst>
              <a:ext uri="{FF2B5EF4-FFF2-40B4-BE49-F238E27FC236}">
                <a16:creationId xmlns:a16="http://schemas.microsoft.com/office/drawing/2014/main" xmlns="" id="{6FC15D88-B1CC-1A71-8EDD-0269EBAF05A0}"/>
              </a:ext>
            </a:extLst>
          </p:cNvPr>
          <p:cNvPicPr>
            <a:picLocks noChangeAspect="1"/>
          </p:cNvPicPr>
          <p:nvPr/>
        </p:nvPicPr>
        <p:blipFill>
          <a:blip r:embed="rId9"/>
          <a:stretch>
            <a:fillRect/>
          </a:stretch>
        </p:blipFill>
        <p:spPr>
          <a:xfrm>
            <a:off x="6753363" y="1019799"/>
            <a:ext cx="4005419" cy="3987130"/>
          </a:xfrm>
          <a:prstGeom prst="rect">
            <a:avLst/>
          </a:prstGeom>
        </p:spPr>
      </p:pic>
    </p:spTree>
    <p:extLst>
      <p:ext uri="{BB962C8B-B14F-4D97-AF65-F5344CB8AC3E}">
        <p14:creationId xmlns:p14="http://schemas.microsoft.com/office/powerpoint/2010/main" val="132732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vzytviwc">
      <a:majorFont>
        <a:latin typeface=""/>
        <a:ea typeface="黑体"/>
        <a:cs typeface=""/>
      </a:majorFont>
      <a:minorFont>
        <a:latin typeface=""/>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a:latin typeface="汉仪劲楷简" panose="00020600040101010101" charset="-122"/>
            <a:ea typeface="汉仪劲楷简" panose="00020600040101010101" charset="-122"/>
            <a:cs typeface="汉仪劲楷简" panose="00020600040101010101"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vzytviwc">
      <a:majorFont>
        <a:latin typeface=""/>
        <a:ea typeface="黑体"/>
        <a:cs typeface=""/>
      </a:majorFont>
      <a:minorFont>
        <a:latin typeface=""/>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zh-CN" altLang="en-US">
            <a:latin typeface="汉仪劲楷简" panose="00020600040101010101" charset="-122"/>
            <a:ea typeface="汉仪劲楷简" panose="00020600040101010101" charset="-122"/>
            <a:cs typeface="汉仪劲楷简" panose="00020600040101010101"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695</Words>
  <Application>Microsoft Office PowerPoint</Application>
  <PresentationFormat>Custom</PresentationFormat>
  <Paragraphs>78</Paragraphs>
  <Slides>27</Slides>
  <Notes>19</Notes>
  <HiddenSlides>0</HiddenSlides>
  <MMClips>3</MMClips>
  <ScaleCrop>false</ScaleCrop>
  <HeadingPairs>
    <vt:vector size="4" baseType="variant">
      <vt:variant>
        <vt:lpstr>Theme</vt:lpstr>
      </vt:variant>
      <vt:variant>
        <vt:i4>8</vt:i4>
      </vt:variant>
      <vt:variant>
        <vt:lpstr>Slide Titles</vt:lpstr>
      </vt:variant>
      <vt:variant>
        <vt:i4>27</vt:i4>
      </vt:variant>
    </vt:vector>
  </HeadingPairs>
  <TitlesOfParts>
    <vt:vector size="35" baseType="lpstr">
      <vt:lpstr>1_Office 主题​​</vt:lpstr>
      <vt:lpstr>Office 主题​​</vt:lpstr>
      <vt:lpstr>2_Office 主题​​</vt:lpstr>
      <vt:lpstr>5_Office Theme</vt:lpstr>
      <vt:lpstr>5_Office 主题​​</vt:lpstr>
      <vt:lpstr>1_Simple Light</vt:lpstr>
      <vt:lpstr>3_Office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2022-07-10T22:58:02Z</dcterms:created>
  <dcterms:modified xsi:type="dcterms:W3CDTF">2025-10-06T13:14:44Z</dcterms:modified>
</cp:coreProperties>
</file>