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35" r:id="rId3"/>
    <p:sldMasterId id="2147483742" r:id="rId4"/>
    <p:sldMasterId id="2147483754" r:id="rId5"/>
    <p:sldMasterId id="2147483768" r:id="rId6"/>
    <p:sldMasterId id="2147483781" r:id="rId7"/>
    <p:sldMasterId id="2147483793" r:id="rId8"/>
    <p:sldMasterId id="2147483805" r:id="rId9"/>
    <p:sldMasterId id="2147483817" r:id="rId10"/>
  </p:sldMasterIdLst>
  <p:notesMasterIdLst>
    <p:notesMasterId r:id="rId46"/>
  </p:notesMasterIdLst>
  <p:sldIdLst>
    <p:sldId id="265" r:id="rId11"/>
    <p:sldId id="304" r:id="rId12"/>
    <p:sldId id="263" r:id="rId13"/>
    <p:sldId id="427" r:id="rId14"/>
    <p:sldId id="428" r:id="rId15"/>
    <p:sldId id="647" r:id="rId16"/>
    <p:sldId id="2007577195" r:id="rId17"/>
    <p:sldId id="333" r:id="rId18"/>
    <p:sldId id="318" r:id="rId19"/>
    <p:sldId id="2007577196" r:id="rId20"/>
    <p:sldId id="267" r:id="rId21"/>
    <p:sldId id="285" r:id="rId22"/>
    <p:sldId id="648" r:id="rId23"/>
    <p:sldId id="649" r:id="rId24"/>
    <p:sldId id="651" r:id="rId25"/>
    <p:sldId id="652" r:id="rId26"/>
    <p:sldId id="2007577189" r:id="rId27"/>
    <p:sldId id="2007577175" r:id="rId28"/>
    <p:sldId id="2007577190" r:id="rId29"/>
    <p:sldId id="2007577191" r:id="rId30"/>
    <p:sldId id="2007577192" r:id="rId31"/>
    <p:sldId id="286" r:id="rId32"/>
    <p:sldId id="306" r:id="rId33"/>
    <p:sldId id="307" r:id="rId34"/>
    <p:sldId id="2007577194" r:id="rId35"/>
    <p:sldId id="262" r:id="rId36"/>
    <p:sldId id="305" r:id="rId37"/>
    <p:sldId id="257" r:id="rId38"/>
    <p:sldId id="256" r:id="rId39"/>
    <p:sldId id="258" r:id="rId40"/>
    <p:sldId id="259" r:id="rId41"/>
    <p:sldId id="260" r:id="rId42"/>
    <p:sldId id="261" r:id="rId43"/>
    <p:sldId id="280" r:id="rId44"/>
    <p:sldId id="32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8077" autoAdjust="0"/>
  </p:normalViewPr>
  <p:slideViewPr>
    <p:cSldViewPr snapToGrid="0">
      <p:cViewPr varScale="1">
        <p:scale>
          <a:sx n="70" d="100"/>
          <a:sy n="70" d="100"/>
        </p:scale>
        <p:origin x="14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2D093-6280-4D93-AE1D-BAFE7560E9AB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043B6-662B-4E39-8933-B58F6C517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3BE80-D49F-E3CD-ED8B-106C4F61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A005A-F637-774E-4463-22354D334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FEA0A-930E-40DF-D6ED-35E2FE5A3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54B42-37F6-BDA4-0950-2260E889B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3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27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3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359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B043B6-662B-4E39-8933-B58F6C5172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95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6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0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3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5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B377-2564-4A3F-AE72-815638C4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B52D33-60BE-49F9-81CC-0B3B3E670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7AAFA-16E0-4929-B420-ED92C66A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4D5C6-BE45-4F3C-8447-176837C5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DF2CC-E508-458A-A3AB-F8F1F314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56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42A9B-0BB6-49D7-A54C-AD68830F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E17C-42F1-4B94-813C-D916FCF1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C8AF4-250D-44EB-9D99-6A99012A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86BBF-8AB3-4728-8B9E-248629CF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58CA4-9135-4EEE-84B7-616FAE63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7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D1208-CBF4-479D-BB07-A948B254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D8994-3F05-41DC-89C6-884CB24C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32F9E-99C1-409A-94BD-79E6855A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614CD-16BF-4197-BE4D-D8BF7339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A562C-A3C4-42FF-A2C2-C4276A05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EF04B-6F26-4AB7-A2D0-3BFE8F8E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556B-57E5-4C4C-9689-16430250C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01026-802A-49A6-B61F-1616546A3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F961F-2A1D-4773-B2D9-A63BC493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588D2-C07F-4CB0-A733-5F197326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BADDC-1B15-4ED8-92D4-FAC7DC0B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7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919BF-6906-4C3A-A673-DF630A4DE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5C3E1-D52C-49BE-93F5-DA6D27F98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39B2C-9C4A-42B1-B184-C49E9779D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35484-6451-4FF8-AF59-8193B6B1E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7969F-2AA4-4EDA-AD00-616F493BC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DB07D-88D5-4E84-AE1D-87A0BE95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573B9-3942-41E4-94CF-E6CC354E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8A88B-4703-4AAB-A049-3C826DD8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6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0B97-2B79-499D-A9E5-C26AE32A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8C9A94-57EF-4F2E-ABAB-DE24F661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55833-1F29-4431-8949-7CB715DE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DF4B90-06EC-45D7-98BB-FCBB28C1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A1170-0B39-448A-977B-E6B49F58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0A7F-3838-47C0-AE86-D1C1B10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80B09-2B33-4DB0-8273-88873C00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4D02-C7C2-4321-9226-09F91CA8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4E86-7D82-44D7-A937-BF2B184FF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70AC2-D16D-4042-8F1A-241D05651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273E1-19DE-46B2-8C31-B843CD98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E33C-C746-47E7-B9B2-236BC1ED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D2DF4-DDB2-440F-A5F2-6ED9C7F1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5BEB-4C0B-4A24-A7D2-FE4A121F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927AAC-87CA-4122-BA99-1B1AC1E4F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38574-83BA-4EEA-9089-8FB3E3073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9F602-EC8D-44C0-8C6B-4AFD848A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2E818-3F4E-4C79-ACDC-D224D2AD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881C2-BB39-4AC3-9029-207BA432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9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A2A8-55FF-4634-8940-98DA20A1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9C1E7-4A01-4FFC-AFD1-0AA76293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C586-DDAD-4716-A8E5-7681222F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2FA58-8A8D-4517-85AD-1A34D4C8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CD2BA-2A41-4BAF-9AEC-41FBE051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63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C5CEBF-D7BD-4C0A-B93F-EC6188A0A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393EC-F8FC-4B97-B454-B1A6DAE9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595EF-749C-40FE-9609-5B49EABA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2D814-5ED1-4F3A-AD8F-1F827283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B99D5-AFA2-4FC4-9145-777499BF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50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17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grid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B0EDAF1A-4AD9-7662-177E-4F4DC7327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89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3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93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5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84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44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3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99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70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7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4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4844413"/>
      </p:ext>
    </p:extLst>
  </p:cSld>
  <p:clrMapOvr>
    <a:masterClrMapping/>
  </p:clrMapOvr>
  <p:transition spd="slow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1312531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07394217"/>
      </p:ext>
    </p:extLst>
  </p:cSld>
  <p:clrMapOvr>
    <a:masterClrMapping/>
  </p:clrMapOvr>
  <p:transition spd="slow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84809632"/>
      </p:ext>
    </p:extLst>
  </p:cSld>
  <p:clrMapOvr>
    <a:masterClrMapping/>
  </p:clrMapOvr>
  <p:transition spd="slow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14889207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8836281"/>
      </p:ext>
    </p:extLst>
  </p:cSld>
  <p:clrMapOvr>
    <a:masterClrMapping/>
  </p:clrMapOvr>
  <p:transition spd="slow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993389"/>
      </p:ext>
    </p:extLst>
  </p:cSld>
  <p:clrMapOvr>
    <a:masterClrMapping/>
  </p:clrMapOvr>
  <p:transition spd="slow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36211167"/>
      </p:ext>
    </p:extLst>
  </p:cSld>
  <p:clrMapOvr>
    <a:masterClrMapping/>
  </p:clrMapOvr>
  <p:transition spd="slow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45463118"/>
      </p:ext>
    </p:extLst>
  </p:cSld>
  <p:clrMapOvr>
    <a:masterClrMapping/>
  </p:clrMapOvr>
  <p:transition spd="slow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78445103"/>
      </p:ext>
    </p:extLst>
  </p:cSld>
  <p:clrMapOvr>
    <a:masterClrMapping/>
  </p:clrMapOvr>
  <p:transition spd="slow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525901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344323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056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5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82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0740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539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193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727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0820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548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703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033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9268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303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983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62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002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250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8919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8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97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581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146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330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76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931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0763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129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02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20693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86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8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668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8381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923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892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30311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295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4134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14441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7089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81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9224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7943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9949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62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grid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21AF2231-3FA7-7B8A-215B-02895CE30F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18A9E9-E2A9-F5F8-3994-65EA791A6B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7401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591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6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26A1EE-AFB1-4197-B426-6C0431E6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9D9A6-BA6A-485A-8E75-380FA569E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8D93A-B0D8-403A-8BF2-A82049EE1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3B847-38B6-46FE-9B3E-F46E7AC1A8A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14AC4-8235-42FA-A1C5-0E27F585B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E19A7-237C-4537-864B-85B83B48C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6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9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110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9C15BC-1F98-2E1B-D448-BF8F94435C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7401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79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37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audio" Target="../media/audio1.wav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18" Type="http://schemas.openxmlformats.org/officeDocument/2006/relationships/slide" Target="slide32.xml"/><Relationship Id="rId26" Type="http://schemas.openxmlformats.org/officeDocument/2006/relationships/image" Target="../media/image40.png"/><Relationship Id="rId3" Type="http://schemas.openxmlformats.org/officeDocument/2006/relationships/audio" Target="../media/audio2.wav"/><Relationship Id="rId21" Type="http://schemas.openxmlformats.org/officeDocument/2006/relationships/image" Target="../media/image50.png"/><Relationship Id="rId7" Type="http://schemas.microsoft.com/office/2007/relationships/hdphoto" Target="../media/hdphoto2.wdp"/><Relationship Id="rId12" Type="http://schemas.openxmlformats.org/officeDocument/2006/relationships/slide" Target="slide29.xml"/><Relationship Id="rId17" Type="http://schemas.openxmlformats.org/officeDocument/2006/relationships/image" Target="../media/image48.png"/><Relationship Id="rId25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openxmlformats.org/officeDocument/2006/relationships/slide" Target="slide31.xml"/><Relationship Id="rId20" Type="http://schemas.openxmlformats.org/officeDocument/2006/relationships/slide" Target="slide33.xml"/><Relationship Id="rId29" Type="http://schemas.openxmlformats.org/officeDocument/2006/relationships/image" Target="../media/image5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24" Type="http://schemas.openxmlformats.org/officeDocument/2006/relationships/image" Target="../media/image39.png"/><Relationship Id="rId5" Type="http://schemas.openxmlformats.org/officeDocument/2006/relationships/image" Target="../media/image35.jpg"/><Relationship Id="rId15" Type="http://schemas.openxmlformats.org/officeDocument/2006/relationships/image" Target="../media/image47.png"/><Relationship Id="rId23" Type="http://schemas.microsoft.com/office/2007/relationships/hdphoto" Target="../media/hdphoto6.wdp"/><Relationship Id="rId28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8.png"/><Relationship Id="rId19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slide" Target="slide30.xml"/><Relationship Id="rId22" Type="http://schemas.openxmlformats.org/officeDocument/2006/relationships/image" Target="../media/image42.png"/><Relationship Id="rId27" Type="http://schemas.openxmlformats.org/officeDocument/2006/relationships/image" Target="../media/image41.png"/><Relationship Id="rId30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jpg"/><Relationship Id="rId7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openxmlformats.org/officeDocument/2006/relationships/slide" Target="slide28.xm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jpg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openxmlformats.org/officeDocument/2006/relationships/slide" Target="slide28.xm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jpg"/><Relationship Id="rId7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openxmlformats.org/officeDocument/2006/relationships/slide" Target="slide28.xm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jpg"/><Relationship Id="rId7" Type="http://schemas.openxmlformats.org/officeDocument/2006/relationships/image" Target="../media/image5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openxmlformats.org/officeDocument/2006/relationships/slide" Target="slide28.xm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5.jpg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microsoft.com/office/2007/relationships/hdphoto" Target="../media/hdphoto8.wdp"/><Relationship Id="rId5" Type="http://schemas.openxmlformats.org/officeDocument/2006/relationships/slide" Target="slide28.xml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4.emf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0C5BD41-7DC7-65A7-2879-806166F8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152400"/>
            <a:ext cx="1361440" cy="136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een and yellow text&#10;&#10;Description automatically generated">
            <a:extLst>
              <a:ext uri="{FF2B5EF4-FFF2-40B4-BE49-F238E27FC236}">
                <a16:creationId xmlns:a16="http://schemas.microsoft.com/office/drawing/2014/main" id="{2316AFF5-2975-3E3A-E6A3-93CCB32FB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5" y="532435"/>
            <a:ext cx="3862123" cy="325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099504-7582-D2EB-E3D6-22642164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453F3C-D7CC-E1E2-5B9E-B57A5E85C368}"/>
              </a:ext>
            </a:extLst>
          </p:cNvPr>
          <p:cNvSpPr/>
          <p:nvPr/>
        </p:nvSpPr>
        <p:spPr>
          <a:xfrm>
            <a:off x="3935377" y="5486399"/>
            <a:ext cx="4219796" cy="1116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E4300F7-EE64-A027-7FDE-A58D2E301321}"/>
              </a:ext>
            </a:extLst>
          </p:cNvPr>
          <p:cNvSpPr/>
          <p:nvPr/>
        </p:nvSpPr>
        <p:spPr>
          <a:xfrm>
            <a:off x="2296633" y="276448"/>
            <a:ext cx="7106940" cy="4976036"/>
          </a:xfrm>
          <a:custGeom>
            <a:avLst/>
            <a:gdLst/>
            <a:ahLst/>
            <a:cxnLst/>
            <a:rect l="l" t="t" r="r" b="b"/>
            <a:pathLst>
              <a:path w="13419508" h="10287000">
                <a:moveTo>
                  <a:pt x="0" y="0"/>
                </a:moveTo>
                <a:lnTo>
                  <a:pt x="13419508" y="0"/>
                </a:lnTo>
                <a:lnTo>
                  <a:pt x="13419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C0991CD-1505-3ADE-A549-9DDE1A325E03}"/>
              </a:ext>
            </a:extLst>
          </p:cNvPr>
          <p:cNvGrpSpPr/>
          <p:nvPr/>
        </p:nvGrpSpPr>
        <p:grpSpPr>
          <a:xfrm>
            <a:off x="3545840" y="1660102"/>
            <a:ext cx="8107680" cy="1438698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 việc làm của thầy giáo, cô giáo đem lại điều gì cho em? 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030B38B0-E0BD-7F16-C966-728ECDB1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6276" y="2763789"/>
            <a:ext cx="3432924" cy="41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 spd="slow">
    <p:cover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518837" y="2413694"/>
            <a:ext cx="66874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15121" y="1889424"/>
            <a:ext cx="5627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HĐ2: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5BCBB-6104-47D7-8D9D-B751B807E7A5}"/>
              </a:ext>
            </a:extLst>
          </p:cNvPr>
          <p:cNvSpPr/>
          <p:nvPr/>
        </p:nvSpPr>
        <p:spPr>
          <a:xfrm>
            <a:off x="249089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6C76E0-F021-45F7-A299-1545C49E7EE4}"/>
              </a:ext>
            </a:extLst>
          </p:cNvPr>
          <p:cNvSpPr/>
          <p:nvPr/>
        </p:nvSpPr>
        <p:spPr>
          <a:xfrm>
            <a:off x="706134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5188A5-27A2-47AE-8D6A-A0D07BF6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10" y="510661"/>
            <a:ext cx="8919831" cy="42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1194AD-28AE-486B-BCDE-13EF761F65A6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trong tranh đang làm gì? Việc làm đó thể hiện điểu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180232-F355-4191-9F6E-B16E892A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17" y="1990060"/>
            <a:ext cx="4293781" cy="4293781"/>
          </a:xfrm>
          <a:prstGeom prst="rect">
            <a:avLst/>
          </a:prstGeom>
        </p:spPr>
      </p:pic>
      <p:pic>
        <p:nvPicPr>
          <p:cNvPr id="13" name="Picture 12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1D51AB9-8771-4A84-A0B8-33F56CDC7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58" y="1990060"/>
            <a:ext cx="5207515" cy="41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72FF67-A9B3-43BC-B1A6-166C43A5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296C9A-4415-45AD-A435-41EEA80A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" y="1152918"/>
            <a:ext cx="5816009" cy="4501591"/>
          </a:xfrm>
          <a:prstGeom prst="rect">
            <a:avLst/>
          </a:prstGeom>
        </p:spPr>
      </p:pic>
      <p:pic>
        <p:nvPicPr>
          <p:cNvPr id="5" name="Picture 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A6F92B3B-B917-4A3A-8939-EB8DCED2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4" y="1178204"/>
            <a:ext cx="5808505" cy="45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D6EC0D-1B71-453D-A5EF-256DDA4A12C1}"/>
              </a:ext>
            </a:extLst>
          </p:cNvPr>
          <p:cNvSpPr txBox="1"/>
          <p:nvPr/>
        </p:nvSpPr>
        <p:spPr>
          <a:xfrm>
            <a:off x="1508049" y="2336545"/>
            <a:ext cx="917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8" y="3429000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180232-F355-4191-9F6E-B16E892AA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5" y="597195"/>
            <a:ext cx="4293781" cy="4293781"/>
          </a:xfrm>
          <a:prstGeom prst="rect">
            <a:avLst/>
          </a:prstGeom>
        </p:spPr>
      </p:pic>
      <p:pic>
        <p:nvPicPr>
          <p:cNvPr id="13" name="Picture 12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61D51AB9-8771-4A84-A0B8-33F56CDC7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63" y="644155"/>
            <a:ext cx="5207515" cy="41998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3A77AE-5D63-4F6C-9147-AD678B07814D}"/>
              </a:ext>
            </a:extLst>
          </p:cNvPr>
          <p:cNvSpPr/>
          <p:nvPr/>
        </p:nvSpPr>
        <p:spPr>
          <a:xfrm>
            <a:off x="1331464" y="5199320"/>
            <a:ext cx="3832622" cy="987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617A1B-4A64-4BEB-8E94-E92D00DFCF71}"/>
              </a:ext>
            </a:extLst>
          </p:cNvPr>
          <p:cNvSpPr/>
          <p:nvPr/>
        </p:nvSpPr>
        <p:spPr>
          <a:xfrm>
            <a:off x="6928575" y="5199320"/>
            <a:ext cx="4905462" cy="12014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Chú ý lắng nghe, giơ tay phát biểu bài trong giờ học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D764E-B595-DD0E-7FCD-0757F518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7" y="1126752"/>
            <a:ext cx="5779509" cy="18960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C0A216-EC6D-E9FE-8F1C-AD8862323FBC}"/>
              </a:ext>
            </a:extLst>
          </p:cNvPr>
          <p:cNvGrpSpPr/>
          <p:nvPr/>
        </p:nvGrpSpPr>
        <p:grpSpPr>
          <a:xfrm>
            <a:off x="2871024" y="351356"/>
            <a:ext cx="2082940" cy="748240"/>
            <a:chOff x="752857" y="96712"/>
            <a:chExt cx="10625886" cy="2412055"/>
          </a:xfrm>
        </p:grpSpPr>
        <p:sp>
          <p:nvSpPr>
            <p:cNvPr id="5" name="Google Shape;5718;p61">
              <a:extLst>
                <a:ext uri="{FF2B5EF4-FFF2-40B4-BE49-F238E27FC236}">
                  <a16:creationId xmlns:a16="http://schemas.microsoft.com/office/drawing/2014/main" id="{A1BB0E7A-C0FE-DD14-EAA7-3709B92F9B28}"/>
                </a:ext>
              </a:extLst>
            </p:cNvPr>
            <p:cNvSpPr/>
            <p:nvPr/>
          </p:nvSpPr>
          <p:spPr>
            <a:xfrm>
              <a:off x="752857" y="96712"/>
              <a:ext cx="10625886" cy="2412055"/>
            </a:xfrm>
            <a:custGeom>
              <a:avLst/>
              <a:gdLst/>
              <a:ahLst/>
              <a:cxnLst/>
              <a:rect l="l" t="t" r="r" b="b"/>
              <a:pathLst>
                <a:path w="54156" h="9156" extrusionOk="0">
                  <a:moveTo>
                    <a:pt x="4389" y="4119"/>
                  </a:moveTo>
                  <a:lnTo>
                    <a:pt x="4389" y="4119"/>
                  </a:lnTo>
                  <a:lnTo>
                    <a:pt x="4137" y="4011"/>
                  </a:lnTo>
                  <a:lnTo>
                    <a:pt x="3490" y="3705"/>
                  </a:lnTo>
                  <a:lnTo>
                    <a:pt x="2626" y="3274"/>
                  </a:lnTo>
                  <a:lnTo>
                    <a:pt x="2141" y="3022"/>
                  </a:lnTo>
                  <a:lnTo>
                    <a:pt x="1673" y="2752"/>
                  </a:lnTo>
                  <a:lnTo>
                    <a:pt x="1224" y="2482"/>
                  </a:lnTo>
                  <a:lnTo>
                    <a:pt x="810" y="2195"/>
                  </a:lnTo>
                  <a:lnTo>
                    <a:pt x="630" y="2051"/>
                  </a:lnTo>
                  <a:lnTo>
                    <a:pt x="468" y="1907"/>
                  </a:lnTo>
                  <a:lnTo>
                    <a:pt x="324" y="1763"/>
                  </a:lnTo>
                  <a:lnTo>
                    <a:pt x="216" y="1619"/>
                  </a:lnTo>
                  <a:lnTo>
                    <a:pt x="108" y="1475"/>
                  </a:lnTo>
                  <a:lnTo>
                    <a:pt x="55" y="1349"/>
                  </a:lnTo>
                  <a:lnTo>
                    <a:pt x="19" y="1223"/>
                  </a:lnTo>
                  <a:lnTo>
                    <a:pt x="1" y="1098"/>
                  </a:lnTo>
                  <a:lnTo>
                    <a:pt x="37" y="972"/>
                  </a:lnTo>
                  <a:lnTo>
                    <a:pt x="108" y="864"/>
                  </a:lnTo>
                  <a:lnTo>
                    <a:pt x="234" y="774"/>
                  </a:lnTo>
                  <a:lnTo>
                    <a:pt x="378" y="666"/>
                  </a:lnTo>
                  <a:lnTo>
                    <a:pt x="378" y="666"/>
                  </a:lnTo>
                  <a:lnTo>
                    <a:pt x="504" y="630"/>
                  </a:lnTo>
                  <a:lnTo>
                    <a:pt x="666" y="576"/>
                  </a:lnTo>
                  <a:lnTo>
                    <a:pt x="1188" y="504"/>
                  </a:lnTo>
                  <a:lnTo>
                    <a:pt x="1907" y="432"/>
                  </a:lnTo>
                  <a:lnTo>
                    <a:pt x="2806" y="360"/>
                  </a:lnTo>
                  <a:lnTo>
                    <a:pt x="3885" y="288"/>
                  </a:lnTo>
                  <a:lnTo>
                    <a:pt x="5144" y="234"/>
                  </a:lnTo>
                  <a:lnTo>
                    <a:pt x="6547" y="180"/>
                  </a:lnTo>
                  <a:lnTo>
                    <a:pt x="8076" y="126"/>
                  </a:lnTo>
                  <a:lnTo>
                    <a:pt x="11511" y="54"/>
                  </a:lnTo>
                  <a:lnTo>
                    <a:pt x="15342" y="18"/>
                  </a:lnTo>
                  <a:lnTo>
                    <a:pt x="19443" y="0"/>
                  </a:lnTo>
                  <a:lnTo>
                    <a:pt x="23724" y="18"/>
                  </a:lnTo>
                  <a:lnTo>
                    <a:pt x="28076" y="54"/>
                  </a:lnTo>
                  <a:lnTo>
                    <a:pt x="32357" y="126"/>
                  </a:lnTo>
                  <a:lnTo>
                    <a:pt x="36511" y="216"/>
                  </a:lnTo>
                  <a:lnTo>
                    <a:pt x="40396" y="360"/>
                  </a:lnTo>
                  <a:lnTo>
                    <a:pt x="42213" y="432"/>
                  </a:lnTo>
                  <a:lnTo>
                    <a:pt x="43903" y="522"/>
                  </a:lnTo>
                  <a:lnTo>
                    <a:pt x="45504" y="612"/>
                  </a:lnTo>
                  <a:lnTo>
                    <a:pt x="46943" y="720"/>
                  </a:lnTo>
                  <a:lnTo>
                    <a:pt x="48256" y="828"/>
                  </a:lnTo>
                  <a:lnTo>
                    <a:pt x="49407" y="954"/>
                  </a:lnTo>
                  <a:lnTo>
                    <a:pt x="50378" y="1080"/>
                  </a:lnTo>
                  <a:lnTo>
                    <a:pt x="51170" y="1205"/>
                  </a:lnTo>
                  <a:lnTo>
                    <a:pt x="51170" y="1205"/>
                  </a:lnTo>
                  <a:lnTo>
                    <a:pt x="51817" y="1349"/>
                  </a:lnTo>
                  <a:lnTo>
                    <a:pt x="52375" y="1493"/>
                  </a:lnTo>
                  <a:lnTo>
                    <a:pt x="52842" y="1637"/>
                  </a:lnTo>
                  <a:lnTo>
                    <a:pt x="53238" y="1799"/>
                  </a:lnTo>
                  <a:lnTo>
                    <a:pt x="53544" y="1943"/>
                  </a:lnTo>
                  <a:lnTo>
                    <a:pt x="53795" y="2105"/>
                  </a:lnTo>
                  <a:lnTo>
                    <a:pt x="53975" y="2249"/>
                  </a:lnTo>
                  <a:lnTo>
                    <a:pt x="54029" y="2321"/>
                  </a:lnTo>
                  <a:lnTo>
                    <a:pt x="54083" y="2411"/>
                  </a:lnTo>
                  <a:lnTo>
                    <a:pt x="54119" y="2482"/>
                  </a:lnTo>
                  <a:lnTo>
                    <a:pt x="54137" y="2554"/>
                  </a:lnTo>
                  <a:lnTo>
                    <a:pt x="54155" y="2626"/>
                  </a:lnTo>
                  <a:lnTo>
                    <a:pt x="54137" y="2698"/>
                  </a:lnTo>
                  <a:lnTo>
                    <a:pt x="54137" y="2788"/>
                  </a:lnTo>
                  <a:lnTo>
                    <a:pt x="54101" y="2860"/>
                  </a:lnTo>
                  <a:lnTo>
                    <a:pt x="54011" y="3004"/>
                  </a:lnTo>
                  <a:lnTo>
                    <a:pt x="53885" y="3148"/>
                  </a:lnTo>
                  <a:lnTo>
                    <a:pt x="53723" y="3292"/>
                  </a:lnTo>
                  <a:lnTo>
                    <a:pt x="53526" y="3436"/>
                  </a:lnTo>
                  <a:lnTo>
                    <a:pt x="53310" y="3562"/>
                  </a:lnTo>
                  <a:lnTo>
                    <a:pt x="53076" y="3705"/>
                  </a:lnTo>
                  <a:lnTo>
                    <a:pt x="52806" y="3831"/>
                  </a:lnTo>
                  <a:lnTo>
                    <a:pt x="52267" y="4065"/>
                  </a:lnTo>
                  <a:lnTo>
                    <a:pt x="51691" y="4281"/>
                  </a:lnTo>
                  <a:lnTo>
                    <a:pt x="51152" y="4461"/>
                  </a:lnTo>
                  <a:lnTo>
                    <a:pt x="50666" y="4605"/>
                  </a:lnTo>
                  <a:lnTo>
                    <a:pt x="50288" y="4713"/>
                  </a:lnTo>
                  <a:lnTo>
                    <a:pt x="49929" y="4803"/>
                  </a:lnTo>
                  <a:lnTo>
                    <a:pt x="49929" y="4803"/>
                  </a:lnTo>
                  <a:lnTo>
                    <a:pt x="50162" y="4946"/>
                  </a:lnTo>
                  <a:lnTo>
                    <a:pt x="50774" y="5324"/>
                  </a:lnTo>
                  <a:lnTo>
                    <a:pt x="51170" y="5576"/>
                  </a:lnTo>
                  <a:lnTo>
                    <a:pt x="51601" y="5864"/>
                  </a:lnTo>
                  <a:lnTo>
                    <a:pt x="52051" y="6188"/>
                  </a:lnTo>
                  <a:lnTo>
                    <a:pt x="52482" y="6529"/>
                  </a:lnTo>
                  <a:lnTo>
                    <a:pt x="52896" y="6871"/>
                  </a:lnTo>
                  <a:lnTo>
                    <a:pt x="53274" y="7213"/>
                  </a:lnTo>
                  <a:lnTo>
                    <a:pt x="53436" y="7393"/>
                  </a:lnTo>
                  <a:lnTo>
                    <a:pt x="53580" y="7554"/>
                  </a:lnTo>
                  <a:lnTo>
                    <a:pt x="53688" y="7734"/>
                  </a:lnTo>
                  <a:lnTo>
                    <a:pt x="53795" y="7896"/>
                  </a:lnTo>
                  <a:lnTo>
                    <a:pt x="53867" y="8040"/>
                  </a:lnTo>
                  <a:lnTo>
                    <a:pt x="53903" y="8184"/>
                  </a:lnTo>
                  <a:lnTo>
                    <a:pt x="53921" y="8328"/>
                  </a:lnTo>
                  <a:lnTo>
                    <a:pt x="53903" y="8472"/>
                  </a:lnTo>
                  <a:lnTo>
                    <a:pt x="53849" y="8580"/>
                  </a:lnTo>
                  <a:lnTo>
                    <a:pt x="53759" y="8705"/>
                  </a:lnTo>
                  <a:lnTo>
                    <a:pt x="53616" y="8795"/>
                  </a:lnTo>
                  <a:lnTo>
                    <a:pt x="53454" y="8885"/>
                  </a:lnTo>
                  <a:lnTo>
                    <a:pt x="53454" y="8885"/>
                  </a:lnTo>
                  <a:lnTo>
                    <a:pt x="53220" y="8957"/>
                  </a:lnTo>
                  <a:lnTo>
                    <a:pt x="52896" y="9011"/>
                  </a:lnTo>
                  <a:lnTo>
                    <a:pt x="52518" y="9065"/>
                  </a:lnTo>
                  <a:lnTo>
                    <a:pt x="52069" y="9101"/>
                  </a:lnTo>
                  <a:lnTo>
                    <a:pt x="51565" y="9119"/>
                  </a:lnTo>
                  <a:lnTo>
                    <a:pt x="51008" y="9137"/>
                  </a:lnTo>
                  <a:lnTo>
                    <a:pt x="49695" y="9155"/>
                  </a:lnTo>
                  <a:lnTo>
                    <a:pt x="48202" y="9119"/>
                  </a:lnTo>
                  <a:lnTo>
                    <a:pt x="46547" y="9065"/>
                  </a:lnTo>
                  <a:lnTo>
                    <a:pt x="44731" y="8993"/>
                  </a:lnTo>
                  <a:lnTo>
                    <a:pt x="42824" y="8885"/>
                  </a:lnTo>
                  <a:lnTo>
                    <a:pt x="38742" y="8670"/>
                  </a:lnTo>
                  <a:lnTo>
                    <a:pt x="34533" y="8454"/>
                  </a:lnTo>
                  <a:lnTo>
                    <a:pt x="32447" y="8364"/>
                  </a:lnTo>
                  <a:lnTo>
                    <a:pt x="30396" y="8274"/>
                  </a:lnTo>
                  <a:lnTo>
                    <a:pt x="28436" y="8220"/>
                  </a:lnTo>
                  <a:lnTo>
                    <a:pt x="26583" y="8184"/>
                  </a:lnTo>
                  <a:lnTo>
                    <a:pt x="26583" y="8184"/>
                  </a:lnTo>
                  <a:lnTo>
                    <a:pt x="22914" y="8166"/>
                  </a:lnTo>
                  <a:lnTo>
                    <a:pt x="19587" y="8184"/>
                  </a:lnTo>
                  <a:lnTo>
                    <a:pt x="16601" y="8220"/>
                  </a:lnTo>
                  <a:lnTo>
                    <a:pt x="13921" y="8274"/>
                  </a:lnTo>
                  <a:lnTo>
                    <a:pt x="11547" y="8328"/>
                  </a:lnTo>
                  <a:lnTo>
                    <a:pt x="9479" y="8400"/>
                  </a:lnTo>
                  <a:lnTo>
                    <a:pt x="6134" y="8490"/>
                  </a:lnTo>
                  <a:lnTo>
                    <a:pt x="4839" y="8508"/>
                  </a:lnTo>
                  <a:lnTo>
                    <a:pt x="3778" y="8508"/>
                  </a:lnTo>
                  <a:lnTo>
                    <a:pt x="3328" y="8508"/>
                  </a:lnTo>
                  <a:lnTo>
                    <a:pt x="2950" y="8472"/>
                  </a:lnTo>
                  <a:lnTo>
                    <a:pt x="2608" y="8436"/>
                  </a:lnTo>
                  <a:lnTo>
                    <a:pt x="2321" y="8400"/>
                  </a:lnTo>
                  <a:lnTo>
                    <a:pt x="2087" y="8346"/>
                  </a:lnTo>
                  <a:lnTo>
                    <a:pt x="1907" y="8274"/>
                  </a:lnTo>
                  <a:lnTo>
                    <a:pt x="1763" y="8184"/>
                  </a:lnTo>
                  <a:lnTo>
                    <a:pt x="1655" y="8094"/>
                  </a:lnTo>
                  <a:lnTo>
                    <a:pt x="1637" y="8040"/>
                  </a:lnTo>
                  <a:lnTo>
                    <a:pt x="1601" y="7968"/>
                  </a:lnTo>
                  <a:lnTo>
                    <a:pt x="1601" y="7842"/>
                  </a:lnTo>
                  <a:lnTo>
                    <a:pt x="1619" y="7698"/>
                  </a:lnTo>
                  <a:lnTo>
                    <a:pt x="1691" y="7518"/>
                  </a:lnTo>
                  <a:lnTo>
                    <a:pt x="1691" y="7518"/>
                  </a:lnTo>
                  <a:lnTo>
                    <a:pt x="1889" y="7123"/>
                  </a:lnTo>
                  <a:lnTo>
                    <a:pt x="2105" y="6727"/>
                  </a:lnTo>
                  <a:lnTo>
                    <a:pt x="2321" y="6385"/>
                  </a:lnTo>
                  <a:lnTo>
                    <a:pt x="2555" y="6044"/>
                  </a:lnTo>
                  <a:lnTo>
                    <a:pt x="2770" y="5738"/>
                  </a:lnTo>
                  <a:lnTo>
                    <a:pt x="3004" y="5468"/>
                  </a:lnTo>
                  <a:lnTo>
                    <a:pt x="3220" y="5198"/>
                  </a:lnTo>
                  <a:lnTo>
                    <a:pt x="3436" y="4982"/>
                  </a:lnTo>
                  <a:lnTo>
                    <a:pt x="3814" y="4605"/>
                  </a:lnTo>
                  <a:lnTo>
                    <a:pt x="4119" y="4335"/>
                  </a:lnTo>
                  <a:lnTo>
                    <a:pt x="4389" y="4119"/>
                  </a:lnTo>
                  <a:lnTo>
                    <a:pt x="4389" y="4119"/>
                  </a:lnTo>
                  <a:close/>
                </a:path>
              </a:pathLst>
            </a:custGeom>
            <a:solidFill>
              <a:srgbClr val="E6FFD9"/>
            </a:solidFill>
            <a:ln w="19050">
              <a:solidFill>
                <a:srgbClr val="0070C0"/>
              </a:solidFill>
              <a:prstDash val="lgDash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7505EB-2AE5-898D-4719-4BCF1E9FE9A5}"/>
                </a:ext>
              </a:extLst>
            </p:cNvPr>
            <p:cNvSpPr txBox="1"/>
            <p:nvPr/>
          </p:nvSpPr>
          <p:spPr>
            <a:xfrm>
              <a:off x="1620991" y="271688"/>
              <a:ext cx="8889618" cy="1885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72FF67-A9B3-43BC-B1A6-166C43A5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89B88-F7C5-43B9-85CB-EC290D8036A8}"/>
              </a:ext>
            </a:extLst>
          </p:cNvPr>
          <p:cNvSpPr/>
          <p:nvPr/>
        </p:nvSpPr>
        <p:spPr>
          <a:xfrm>
            <a:off x="3019647" y="5699049"/>
            <a:ext cx="5879804" cy="9870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/>
              <a:t>Chúc</a:t>
            </a:r>
            <a:r>
              <a:rPr lang="en-US" sz="3200" i="1" dirty="0"/>
              <a:t> </a:t>
            </a:r>
            <a:r>
              <a:rPr lang="en-US" sz="3200" i="1" dirty="0" err="1"/>
              <a:t>mừng</a:t>
            </a:r>
            <a:r>
              <a:rPr lang="en-US" sz="3200" i="1" dirty="0"/>
              <a:t> </a:t>
            </a:r>
            <a:r>
              <a:rPr lang="en-US" sz="3200" i="1" dirty="0" err="1"/>
              <a:t>thầy</a:t>
            </a:r>
            <a:r>
              <a:rPr lang="en-US" sz="3200" i="1" dirty="0"/>
              <a:t> </a:t>
            </a:r>
            <a:r>
              <a:rPr lang="en-US" sz="3200" i="1" dirty="0" err="1"/>
              <a:t>cô</a:t>
            </a:r>
            <a:r>
              <a:rPr lang="en-US" sz="3200" i="1" dirty="0"/>
              <a:t> </a:t>
            </a:r>
            <a:r>
              <a:rPr lang="en-US" sz="3200" i="1" dirty="0" err="1"/>
              <a:t>ngày</a:t>
            </a:r>
            <a:r>
              <a:rPr lang="en-US" sz="3200" i="1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giáo</a:t>
            </a:r>
            <a:r>
              <a:rPr lang="en-US" sz="3200" i="1" dirty="0"/>
              <a:t> </a:t>
            </a:r>
            <a:r>
              <a:rPr lang="en-US" sz="3200" i="1" dirty="0" err="1"/>
              <a:t>Việt</a:t>
            </a:r>
            <a:r>
              <a:rPr lang="en-US" sz="3200" i="1" dirty="0"/>
              <a:t> Nam 20/11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1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F296C9A-4415-45AD-A435-41EEA80A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716981"/>
            <a:ext cx="5816009" cy="4501591"/>
          </a:xfrm>
          <a:prstGeom prst="rect">
            <a:avLst/>
          </a:prstGeom>
        </p:spPr>
      </p:pic>
      <p:pic>
        <p:nvPicPr>
          <p:cNvPr id="5" name="Picture 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A6F92B3B-B917-4A3A-8939-EB8DCED2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6982"/>
            <a:ext cx="5808505" cy="45015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3DF3A5-8F54-4BDF-849B-5E7613BB6D8E}"/>
              </a:ext>
            </a:extLst>
          </p:cNvPr>
          <p:cNvSpPr/>
          <p:nvPr/>
        </p:nvSpPr>
        <p:spPr>
          <a:xfrm>
            <a:off x="526934" y="5364840"/>
            <a:ext cx="5377680" cy="987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nói lời và mong được giúp đỡ cô.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852950-23BC-47D9-9015-D01B67BA4EFB}"/>
              </a:ext>
            </a:extLst>
          </p:cNvPr>
          <p:cNvSpPr/>
          <p:nvPr/>
        </p:nvSpPr>
        <p:spPr>
          <a:xfrm>
            <a:off x="6361816" y="5386105"/>
            <a:ext cx="5377680" cy="987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Nói với thầy cô giảng lại bài khi không hiểu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3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467293" y="2191048"/>
            <a:ext cx="5422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973803" y="1148580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5110481" y="1429417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5CD641-FFF2-46F5-8C69-856C90090F0A}"/>
              </a:ext>
            </a:extLst>
          </p:cNvPr>
          <p:cNvSpPr txBox="1"/>
          <p:nvPr/>
        </p:nvSpPr>
        <p:spPr>
          <a:xfrm>
            <a:off x="5110481" y="2082570"/>
            <a:ext cx="443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ý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nghe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giảng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7209D7-120C-482B-B281-E24B1EE0C432}"/>
              </a:ext>
            </a:extLst>
          </p:cNvPr>
          <p:cNvSpPr txBox="1"/>
          <p:nvPr/>
        </p:nvSpPr>
        <p:spPr>
          <a:xfrm>
            <a:off x="5110481" y="2866443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06B97B-8FA8-4B04-83C8-B7623A6891AD}"/>
              </a:ext>
            </a:extLst>
          </p:cNvPr>
          <p:cNvSpPr txBox="1"/>
          <p:nvPr/>
        </p:nvSpPr>
        <p:spPr>
          <a:xfrm>
            <a:off x="5021515" y="3519596"/>
            <a:ext cx="569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tâm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giúp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đỡ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20A14D59-BDFD-4169-9477-C644902D5145}"/>
              </a:ext>
            </a:extLst>
          </p:cNvPr>
          <p:cNvSpPr txBox="1"/>
          <p:nvPr/>
        </p:nvSpPr>
        <p:spPr>
          <a:xfrm>
            <a:off x="5021515" y="4717142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Lễ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phép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128211" y="291567"/>
            <a:ext cx="965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cần làm để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429957" y="1429417"/>
            <a:ext cx="652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gặp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trống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;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57209D7-120C-482B-B281-E24B1EE0C432}"/>
              </a:ext>
            </a:extLst>
          </p:cNvPr>
          <p:cNvSpPr txBox="1"/>
          <p:nvPr/>
        </p:nvSpPr>
        <p:spPr>
          <a:xfrm>
            <a:off x="4429957" y="2795305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 chuyện trong giờ học.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706B97B-8FA8-4B04-83C8-B7623A6891AD}"/>
              </a:ext>
            </a:extLst>
          </p:cNvPr>
          <p:cNvSpPr txBox="1"/>
          <p:nvPr/>
        </p:nvSpPr>
        <p:spPr>
          <a:xfrm>
            <a:off x="4340991" y="3543543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làm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id="{20A14D59-BDFD-4169-9477-C644902D5145}"/>
              </a:ext>
            </a:extLst>
          </p:cNvPr>
          <p:cNvSpPr txBox="1"/>
          <p:nvPr/>
        </p:nvSpPr>
        <p:spPr>
          <a:xfrm>
            <a:off x="4340991" y="4460667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 vâng lời thầy, cô.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612494" y="241990"/>
            <a:ext cx="965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làm không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E6AC1E5D-F2B2-BE99-4807-18EBC613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0" y="1273961"/>
            <a:ext cx="6614471" cy="5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84098AA-DD10-4ED1-8415-970D063C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q">
            <a:extLst>
              <a:ext uri="{FF2B5EF4-FFF2-40B4-BE49-F238E27FC236}">
                <a16:creationId xmlns:a16="http://schemas.microsoft.com/office/drawing/2014/main" id="{61F0B69D-F298-470F-926D-8F3704558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900" y1="34291" x2="61300" y2="37813"/>
                        <a14:foregroundMark x1="69800" y1="37164" x2="63700" y2="3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632" y="3529228"/>
            <a:ext cx="3910635" cy="4219576"/>
          </a:xfrm>
          <a:prstGeom prst="rect">
            <a:avLst/>
          </a:prstGeom>
        </p:spPr>
      </p:pic>
      <p:pic>
        <p:nvPicPr>
          <p:cNvPr id="8" name="j">
            <a:extLst>
              <a:ext uri="{FF2B5EF4-FFF2-40B4-BE49-F238E27FC236}">
                <a16:creationId xmlns:a16="http://schemas.microsoft.com/office/drawing/2014/main" id="{FDE9EA92-3501-4DA4-8536-0E4FC50C0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7050" y="3181900"/>
            <a:ext cx="4233333" cy="4572000"/>
          </a:xfrm>
          <a:prstGeom prst="rect">
            <a:avLst/>
          </a:prstGeom>
        </p:spPr>
      </p:pic>
      <p:pic>
        <p:nvPicPr>
          <p:cNvPr id="9" name="q">
            <a:extLst>
              <a:ext uri="{FF2B5EF4-FFF2-40B4-BE49-F238E27FC236}">
                <a16:creationId xmlns:a16="http://schemas.microsoft.com/office/drawing/2014/main" id="{C2286813-DC2C-491E-82ED-2173351BB7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7050" y="3609859"/>
            <a:ext cx="3683590" cy="3978277"/>
          </a:xfrm>
          <a:prstGeom prst="rect">
            <a:avLst/>
          </a:prstGeom>
        </p:spPr>
      </p:pic>
      <p:pic>
        <p:nvPicPr>
          <p:cNvPr id="25" name="s">
            <a:extLst>
              <a:ext uri="{FF2B5EF4-FFF2-40B4-BE49-F238E27FC236}">
                <a16:creationId xmlns:a16="http://schemas.microsoft.com/office/drawing/2014/main" id="{97DC1B57-BE34-4946-B83D-36B17D9F2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900" y1="70065" x2="39900" y2="70065"/>
                        <a14:foregroundMark x1="29200" y1="58202" x2="29200" y2="58202"/>
                        <a14:foregroundMark x1="62700" y1="31140" x2="62700" y2="31140"/>
                        <a14:foregroundMark x1="63000" y1="30120" x2="63000" y2="30120"/>
                        <a14:foregroundMark x1="55300" y1="31418" x2="55300" y2="31418"/>
                        <a14:foregroundMark x1="56500" y1="32530" x2="56500" y2="32530"/>
                        <a14:foregroundMark x1="70500" y1="30955" x2="69100" y2="32345"/>
                        <a14:foregroundMark x1="75900" y1="33457" x2="74500" y2="34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335" y="2396263"/>
            <a:ext cx="4237256" cy="457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2F06FE-96B8-46A6-A27A-BC558BDB44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14340"/>
          <a:stretch/>
        </p:blipFill>
        <p:spPr>
          <a:xfrm flipH="1">
            <a:off x="9880730" y="1907857"/>
            <a:ext cx="1975986" cy="47296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6D19F6-2056-48C0-959F-F6A39405B93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3392"/>
          <a:stretch/>
        </p:blipFill>
        <p:spPr>
          <a:xfrm>
            <a:off x="3364924" y="890804"/>
            <a:ext cx="5859609" cy="2099812"/>
          </a:xfrm>
          <a:prstGeom prst="rect">
            <a:avLst/>
          </a:prstGeom>
        </p:spPr>
      </p:pic>
      <p:pic>
        <p:nvPicPr>
          <p:cNvPr id="16" name="g">
            <a:extLst>
              <a:ext uri="{FF2B5EF4-FFF2-40B4-BE49-F238E27FC236}">
                <a16:creationId xmlns:a16="http://schemas.microsoft.com/office/drawing/2014/main" id="{37BA924F-46F4-4E9F-9625-71476864AB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13708" y="3210582"/>
            <a:ext cx="4233333" cy="45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1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74" y="3100395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6096000" y="3829915"/>
            <a:ext cx="914403" cy="944717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56AB6862-6387-4FE6-8739-0425C830D3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0" y="1265274"/>
            <a:ext cx="2502393" cy="512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09 NK PowerSkills">
            <a:extLst>
              <a:ext uri="{FF2B5EF4-FFF2-40B4-BE49-F238E27FC236}">
                <a16:creationId xmlns:a16="http://schemas.microsoft.com/office/drawing/2014/main" id="{784098AA-DD10-4ED1-8415-970D063C9D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08 NK PowerSkills">
            <a:extLst>
              <a:ext uri="{FF2B5EF4-FFF2-40B4-BE49-F238E27FC236}">
                <a16:creationId xmlns:a16="http://schemas.microsoft.com/office/drawing/2014/main" id="{61F0B69D-F298-470F-926D-8F3704558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8900" y1="34291" x2="61300" y2="37813"/>
                        <a14:foregroundMark x1="69800" y1="37164" x2="63700" y2="3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55246" y="3777190"/>
            <a:ext cx="3910635" cy="4219576"/>
          </a:xfrm>
          <a:prstGeom prst="rect">
            <a:avLst/>
          </a:prstGeom>
        </p:spPr>
      </p:pic>
      <p:pic>
        <p:nvPicPr>
          <p:cNvPr id="8" name="07 NK PowerSkills">
            <a:extLst>
              <a:ext uri="{FF2B5EF4-FFF2-40B4-BE49-F238E27FC236}">
                <a16:creationId xmlns:a16="http://schemas.microsoft.com/office/drawing/2014/main" id="{FDE9EA92-3501-4DA4-8536-0E4FC50C0B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83688" y="3566383"/>
            <a:ext cx="4233333" cy="4572000"/>
          </a:xfrm>
          <a:prstGeom prst="rect">
            <a:avLst/>
          </a:prstGeom>
        </p:spPr>
      </p:pic>
      <p:pic>
        <p:nvPicPr>
          <p:cNvPr id="9" name="06 NK PowerSkills">
            <a:extLst>
              <a:ext uri="{FF2B5EF4-FFF2-40B4-BE49-F238E27FC236}">
                <a16:creationId xmlns:a16="http://schemas.microsoft.com/office/drawing/2014/main" id="{C2286813-DC2C-491E-82ED-2173351BB7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0" name="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BC89F669-8C83-4E5A-9EF3-562BA86D21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412555" y="834312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1" name="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88A67E20-831E-42E0-9550-D30DFE2D09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63" y="794051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2" name="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3B44D520-8F71-4F1C-8E48-576D00D922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68" y="813578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13" name="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F3035CFA-F687-43E6-9CC3-A7F5B69199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74" y="812855"/>
            <a:ext cx="1053581" cy="1095724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pic>
        <p:nvPicPr>
          <p:cNvPr id="14" name="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486D652A-1E29-4BAC-9D39-4946C7D4CBA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536" y="800356"/>
            <a:ext cx="1053583" cy="1062664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pic>
        <p:nvPicPr>
          <p:cNvPr id="24" name="05 NK PowerSkills">
            <a:extLst>
              <a:ext uri="{FF2B5EF4-FFF2-40B4-BE49-F238E27FC236}">
                <a16:creationId xmlns:a16="http://schemas.microsoft.com/office/drawing/2014/main" id="{B2436276-E33F-4198-8D9E-63C359CDE4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660873" y="3429000"/>
            <a:ext cx="4233333" cy="4567766"/>
          </a:xfrm>
          <a:prstGeom prst="rect">
            <a:avLst/>
          </a:prstGeom>
        </p:spPr>
      </p:pic>
      <p:pic>
        <p:nvPicPr>
          <p:cNvPr id="25" name="04 NK PowerSkills">
            <a:extLst>
              <a:ext uri="{FF2B5EF4-FFF2-40B4-BE49-F238E27FC236}">
                <a16:creationId xmlns:a16="http://schemas.microsoft.com/office/drawing/2014/main" id="{97DC1B57-BE34-4946-B83D-36B17D9F28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39900" y1="70065" x2="39900" y2="70065"/>
                        <a14:foregroundMark x1="29200" y1="58202" x2="29200" y2="58202"/>
                        <a14:foregroundMark x1="62700" y1="31140" x2="62700" y2="31140"/>
                        <a14:foregroundMark x1="63000" y1="30120" x2="63000" y2="30120"/>
                        <a14:foregroundMark x1="55300" y1="31418" x2="55300" y2="31418"/>
                        <a14:foregroundMark x1="56500" y1="32530" x2="56500" y2="32530"/>
                        <a14:foregroundMark x1="70500" y1="30955" x2="69100" y2="32345"/>
                        <a14:foregroundMark x1="75900" y1="33457" x2="74500" y2="34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79501" y="3643711"/>
            <a:ext cx="4237256" cy="4572000"/>
          </a:xfrm>
          <a:prstGeom prst="rect">
            <a:avLst/>
          </a:prstGeom>
        </p:spPr>
      </p:pic>
      <p:pic>
        <p:nvPicPr>
          <p:cNvPr id="26" name="03 NK PowerSkills">
            <a:extLst>
              <a:ext uri="{FF2B5EF4-FFF2-40B4-BE49-F238E27FC236}">
                <a16:creationId xmlns:a16="http://schemas.microsoft.com/office/drawing/2014/main" id="{E12F06FE-96B8-46A6-A27A-BC558BDB446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14340"/>
          <a:stretch/>
        </p:blipFill>
        <p:spPr>
          <a:xfrm flipH="1">
            <a:off x="9880730" y="1907857"/>
            <a:ext cx="1975986" cy="4729618"/>
          </a:xfrm>
          <a:prstGeom prst="rect">
            <a:avLst/>
          </a:prstGeom>
        </p:spPr>
      </p:pic>
      <p:pic>
        <p:nvPicPr>
          <p:cNvPr id="27" name="02 NK PowerSkills">
            <a:extLst>
              <a:ext uri="{FF2B5EF4-FFF2-40B4-BE49-F238E27FC236}">
                <a16:creationId xmlns:a16="http://schemas.microsoft.com/office/drawing/2014/main" id="{896D19F6-2056-48C0-959F-F6A39405B937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13392"/>
          <a:stretch/>
        </p:blipFill>
        <p:spPr>
          <a:xfrm>
            <a:off x="4453740" y="1927386"/>
            <a:ext cx="3759022" cy="1347059"/>
          </a:xfrm>
          <a:prstGeom prst="rect">
            <a:avLst/>
          </a:prstGeom>
        </p:spPr>
      </p:pic>
      <p:pic>
        <p:nvPicPr>
          <p:cNvPr id="22" name="01 NK PowerSkills" descr="Káº¿t quáº£ hÃ¬nh áº£nh cho win text gif">
            <a:hlinkClick r:id="rId28"/>
            <a:extLst>
              <a:ext uri="{FF2B5EF4-FFF2-40B4-BE49-F238E27FC236}">
                <a16:creationId xmlns:a16="http://schemas.microsoft.com/office/drawing/2014/main" id="{A3131C0D-48E3-426E-9AC3-C13D45510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40" y="494411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0" action="ppaction://hlinksldjump"/>
            <a:extLst>
              <a:ext uri="{FF2B5EF4-FFF2-40B4-BE49-F238E27FC236}">
                <a16:creationId xmlns:a16="http://schemas.microsoft.com/office/drawing/2014/main" id="{71A0091F-71F1-46C9-97CA-4E736AEBFCD0}"/>
              </a:ext>
            </a:extLst>
          </p:cNvPr>
          <p:cNvSpPr/>
          <p:nvPr/>
        </p:nvSpPr>
        <p:spPr>
          <a:xfrm>
            <a:off x="10246289" y="6062597"/>
            <a:ext cx="1576003" cy="5748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6758 -0.01088 -0.02409 0.00301 0.10898 -0.00856 C 0.11471 -0.00903 0.12031 -0.01088 0.12591 -0.01296 C 0.13255 -0.01528 0.14518 -0.02153 0.14518 -0.0213 L 0.32903 -0.01713 L 0.59023 -0.01296 C 0.59687 -0.0125 0.60312 -0.00718 0.60963 -0.00417 C 0.61732 -0.00093 0.62344 0.00208 0.63138 0.0044 C 0.63776 0.00602 0.64427 0.00694 0.65078 0.0088 C 0.65482 0.00972 0.65885 0.01181 0.66289 0.01296 C 0.6789 0.01782 0.68672 0.01852 0.70403 0.02176 C 0.72174 0.02014 0.73945 0.01968 0.75716 0.01736 C 0.76966 0.01551 0.76549 0.01134 0.77656 -3.7037E-7 C 0.77877 -0.00231 0.78151 -0.00255 0.78385 -0.00417 C 0.80156 -0.01782 0.78528 -0.00926 0.80312 -0.01713 C 0.8056 -0.02014 0.80768 -0.02454 0.81041 -0.02593 C 0.82044 -0.03079 0.8276 -0.03009 0.83711 -0.03009 " pathEditMode="relative" rAng="0" ptsTypes="AAAAAAAAAAAAAAAA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2.22222E-6 L -2.77556E-17 0.00023 C 0.01432 -0.00231 0.02865 -0.00324 0.04284 -0.00625 C 0.07292 -0.01273 0.04583 -0.00972 0.06628 -0.01852 C 0.07057 -0.02037 0.07487 -0.0206 0.07917 -0.02153 C 0.08281 -0.02245 0.0862 -0.02361 0.08984 -0.02477 C 0.09414 -0.02778 0.09831 -0.03055 0.1026 -0.03403 C 0.10495 -0.03565 0.10677 -0.03866 0.10911 -0.04004 C 0.11185 -0.04166 0.11484 -0.04213 0.11758 -0.04305 C 0.13919 -0.0618 0.11667 -0.04491 0.14115 -0.05532 C 0.14414 -0.05671 0.14648 -0.06157 0.14974 -0.06157 C 0.25612 -0.06458 0.36302 -0.06366 0.46992 -0.06458 C 0.49805 -0.07477 0.48125 -0.07129 0.52109 -0.06782 C 0.52331 -0.06551 0.52513 -0.06227 0.5276 -0.06157 C 0.53542 -0.05926 0.54323 -0.05926 0.55117 -0.05856 C 0.56888 -0.05694 0.58672 -0.05648 0.60456 -0.05532 C 0.61719 -0.05092 0.61016 -0.05231 0.62591 -0.05231 " pathEditMode="relative" rAng="0" ptsTypes="AAAAAAAAAAAAAAAAA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89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3379 L 4.16667E-7 -0.03356 L 0.01341 -0.03217 C 0.01523 -0.03194 0.0168 -0.03171 0.01849 -0.03171 C 0.02396 -0.03148 0.02969 -0.03148 0.03529 -0.03125 C 0.04427 -0.03055 0.04727 -0.03009 0.05859 -0.03009 C 0.1056 -0.03009 0.1526 -0.03055 0.19909 -0.03078 C 0.20221 -0.03078 0.20456 -0.03102 0.20768 -0.03125 C 0.21185 -0.03148 0.21654 -0.03148 0.22083 -0.03171 C 0.22396 -0.03194 0.22669 -0.0324 0.22943 -0.03264 C 0.23281 -0.0331 0.2362 -0.0331 0.23958 -0.03333 C 0.24167 -0.03356 0.24362 -0.03402 0.24596 -0.03426 C 0.24974 -0.03449 0.25391 -0.03449 0.25794 -0.03472 C 0.26003 -0.03495 0.26198 -0.03518 0.26471 -0.03518 C 0.2681 -0.03541 0.27213 -0.03564 0.27604 -0.03588 C 0.31992 -0.03796 0.26784 -0.03564 0.31445 -0.03727 C 0.32018 -0.0375 0.33034 -0.03819 0.33607 -0.03819 C 0.36172 -0.03865 0.38737 -0.03865 0.41289 -0.03889 L 0.43633 -0.03935 C 0.44102 -0.03935 0.45625 -0.04004 0.46146 -0.04027 C 0.46471 -0.04051 0.4681 -0.04074 0.47135 -0.04074 C 0.47799 -0.04097 0.48477 -0.0412 0.49141 -0.04143 C 0.50872 -0.04305 0.49844 -0.04236 0.525 -0.04189 L 0.5651 -0.04074 C 0.56784 -0.04074 0.5707 -0.04051 0.57344 -0.04027 C 0.57513 -0.04027 0.57669 -0.03981 0.57839 -0.03981 C 0.5862 -0.03958 0.59401 -0.03981 0.60195 -0.03981 " pathEditMode="relative" rAng="0" ptsTypes="AAAAAAAAAAAAAAAAAAAAAAAAAAA">
                                      <p:cBhvr>
                                        <p:cTn id="10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2777 L 3.54167E-6 -0.02754 C 0.00781 -0.0287 0.01093 -0.02939 0.01901 -0.02986 C 0.02161 -0.03009 0.02435 -0.03009 0.02695 -0.03009 L 0.14257 -0.02986 C 0.15599 -0.02986 0.15247 -0.02963 0.16145 -0.02916 C 0.16588 -0.02893 0.17044 -0.0287 0.17487 -0.02847 C 0.1802 -0.02824 0.19101 -0.02731 0.19101 -0.02708 C 0.20338 -0.02523 0.18437 -0.02847 0.20156 -0.02639 C 0.2039 -0.02615 0.20507 -0.02569 0.20716 -0.02523 C 0.20937 -0.02477 0.21145 -0.02453 0.2138 -0.0243 C 0.21836 -0.02361 0.23229 -0.02361 0.23398 -0.02338 L 0.35768 -0.0243 C 0.36289 -0.0243 0.36536 -0.02453 0.36979 -0.025 C 0.37109 -0.02523 0.37239 -0.02546 0.37369 -0.02569 C 0.37864 -0.02615 0.38737 -0.02615 0.39127 -0.02639 C 0.39752 -0.02685 0.39479 -0.02662 0.39935 -0.02662 " pathEditMode="relative" rAng="0" ptsTypes="AAAAAAAAAAAAAAAAA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0A2AE-962F-49EB-8951-F3F13EFCB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102" y="453242"/>
            <a:ext cx="3333750" cy="3533775"/>
          </a:xfrm>
          <a:prstGeom prst="rect">
            <a:avLst/>
          </a:prstGeom>
        </p:spPr>
      </p:pic>
      <p:pic>
        <p:nvPicPr>
          <p:cNvPr id="14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3E5CF25D-BE4B-4A8C-8C88-761EAE4A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50" y="3821562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494D48-B27E-46C9-A637-109536FC3C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729229" y="4196009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17FCAA9-73F9-2488-3DCC-5DCFA61A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25" y="1122927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32C474-2277-4F1B-8C76-64C9C936C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698" y="271921"/>
            <a:ext cx="3400425" cy="3648075"/>
          </a:xfrm>
          <a:prstGeom prst="rect">
            <a:avLst/>
          </a:prstGeom>
        </p:spPr>
      </p:pic>
      <p:pic>
        <p:nvPicPr>
          <p:cNvPr id="9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DB005C94-4CD4-428E-9FFF-F617BA6A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18" y="3932970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F8F61-E4E1-4F5A-998E-47BDFFB8DD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033356" y="399895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ED3561-88BD-47D2-8041-B8061B720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3471" y="419905"/>
            <a:ext cx="3076575" cy="3600450"/>
          </a:xfrm>
          <a:prstGeom prst="rect">
            <a:avLst/>
          </a:prstGeom>
        </p:spPr>
      </p:pic>
      <p:pic>
        <p:nvPicPr>
          <p:cNvPr id="9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D7F8E55A-5EF5-46EA-A860-C319AE56B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06" y="3821562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6A4650-5D67-4E9F-9373-2771D76A4A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255504" y="399895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D82061-3F60-4009-9E79-DC653A0C6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176" y="333546"/>
            <a:ext cx="3505200" cy="3590925"/>
          </a:xfrm>
          <a:prstGeom prst="rect">
            <a:avLst/>
          </a:prstGeom>
        </p:spPr>
      </p:pic>
      <p:pic>
        <p:nvPicPr>
          <p:cNvPr id="9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768AC5BC-8043-4E4E-A95D-76CCCF27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06" y="3821562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2BB2A0-6880-4178-ACA7-EDEE73ECF7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255504" y="399895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F6953-9936-4AC0-B54A-9400C7C25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194" r="11782" b="23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9260B-5253-4C08-A90F-80563D51DB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41703"/>
          <a:stretch/>
        </p:blipFill>
        <p:spPr>
          <a:xfrm flipH="1">
            <a:off x="9281180" y="2220130"/>
            <a:ext cx="2910820" cy="4637870"/>
          </a:xfrm>
          <a:prstGeom prst="rect">
            <a:avLst/>
          </a:prstGeom>
        </p:spPr>
      </p:pic>
      <p:pic>
        <p:nvPicPr>
          <p:cNvPr id="6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2AE9D833-F17F-49A2-953F-D49E1BCA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7AC9B-D5DE-4185-8811-EB95F1B82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5646" y="616198"/>
            <a:ext cx="4232169" cy="3019368"/>
          </a:xfrm>
          <a:prstGeom prst="rect">
            <a:avLst/>
          </a:prstGeom>
        </p:spPr>
      </p:pic>
      <p:pic>
        <p:nvPicPr>
          <p:cNvPr id="9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75200800-9EE6-4D97-BD1A-5DCE670E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702" y="3811732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0F43E-D4D6-47B3-AE4B-DC9E993E4A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255504" y="399895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250825" y="3124991"/>
            <a:ext cx="5700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38142B-3C89-403E-B560-EF1B08ED8CA0}"/>
              </a:ext>
            </a:extLst>
          </p:cNvPr>
          <p:cNvSpPr txBox="1"/>
          <p:nvPr/>
        </p:nvSpPr>
        <p:spPr>
          <a:xfrm rot="21280811">
            <a:off x="1271952" y="4169012"/>
            <a:ext cx="6489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M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B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Ệ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V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À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H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Ẹ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N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G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Ặ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P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66FF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CC99FF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endParaRPr kumimoji="0" lang="vi-VN" sz="8000" b="1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CC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102075"/>
            <a:ext cx="57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HĐ1.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68DFBE-3DD3-485E-937C-379D75D3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6" y="1950632"/>
            <a:ext cx="5812627" cy="31452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C66493-DE6F-4AD8-A02C-944A9C23A081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BC3283-FD8B-751F-C1A5-6D307259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996" y="3579869"/>
            <a:ext cx="6453004" cy="30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840" y="900603"/>
            <a:ext cx="761308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nhóm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đôi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bên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cạnh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để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tìm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hiểu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nội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dung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tranh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AC77-E6C7-4697-9169-DA2F2B3BFE9C}"/>
              </a:ext>
            </a:extLst>
          </p:cNvPr>
          <p:cNvSpPr txBox="1"/>
          <p:nvPr/>
        </p:nvSpPr>
        <p:spPr>
          <a:xfrm>
            <a:off x="727587" y="2821858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Nêu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các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bức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tranh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trên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E9950-8B57-454F-879F-0C4233761E04}"/>
              </a:ext>
            </a:extLst>
          </p:cNvPr>
          <p:cNvSpPr txBox="1"/>
          <p:nvPr/>
        </p:nvSpPr>
        <p:spPr>
          <a:xfrm>
            <a:off x="690004" y="4169920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lại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điều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gì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cho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Digit 120">
            <a:extLst>
              <a:ext uri="{FF2B5EF4-FFF2-40B4-BE49-F238E27FC236}">
                <a16:creationId xmlns:a16="http://schemas.microsoft.com/office/drawing/2014/main" id="{D6A50DB6-4570-49A9-83EA-CBD1C91C0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15" y="1309536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1ADB53-3E9E-1725-6CFD-9232F294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529D97-1E52-7637-3418-DD16006BA8C1}"/>
              </a:ext>
            </a:extLst>
          </p:cNvPr>
          <p:cNvSpPr/>
          <p:nvPr/>
        </p:nvSpPr>
        <p:spPr>
          <a:xfrm>
            <a:off x="7104541" y="1803793"/>
            <a:ext cx="4040817" cy="24598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 giáo thấy bạn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bị sốt và nói để thầy đưa em xuống phòng y 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age to video 丨 teacher asked girl students">
            <a:hlinkClick r:id="" action="ppaction://media"/>
            <a:extLst>
              <a:ext uri="{FF2B5EF4-FFF2-40B4-BE49-F238E27FC236}">
                <a16:creationId xmlns:a16="http://schemas.microsoft.com/office/drawing/2014/main" id="{224CDFDB-F59F-A7E5-589E-6D073A90C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08" y="935665"/>
            <a:ext cx="6208427" cy="5677196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id="{1E7F8010-819E-8ACE-CD88-BD7D9B2E5D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2549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E6C1D0-C759-4DBA-A7DA-20EE2799F7BB}"/>
              </a:ext>
            </a:extLst>
          </p:cNvPr>
          <p:cNvSpPr/>
          <p:nvPr/>
        </p:nvSpPr>
        <p:spPr>
          <a:xfrm>
            <a:off x="6921796" y="2169043"/>
            <a:ext cx="4391246" cy="20627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age to video 丨 teacher asked student">
            <a:hlinkClick r:id="" action="ppaction://media"/>
            <a:extLst>
              <a:ext uri="{FF2B5EF4-FFF2-40B4-BE49-F238E27FC236}">
                <a16:creationId xmlns:a16="http://schemas.microsoft.com/office/drawing/2014/main" id="{B5D5CB2C-A361-539F-043B-C5F5ADAD4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473" y="1010093"/>
            <a:ext cx="6141693" cy="4912243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BE7B135-77AD-3A7E-288E-CF87638E4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61163" y="440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5BCBB-6104-47D7-8D9D-B751B807E7A5}"/>
              </a:ext>
            </a:extLst>
          </p:cNvPr>
          <p:cNvSpPr/>
          <p:nvPr/>
        </p:nvSpPr>
        <p:spPr>
          <a:xfrm>
            <a:off x="4340963" y="5150588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6C76E0-F021-45F7-A299-1545C49E7EE4}"/>
              </a:ext>
            </a:extLst>
          </p:cNvPr>
          <p:cNvSpPr/>
          <p:nvPr/>
        </p:nvSpPr>
        <p:spPr>
          <a:xfrm>
            <a:off x="8092706" y="4810346"/>
            <a:ext cx="3267075" cy="14415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78AAD14-13E6-0E0F-7EE7-07E44458F859}"/>
              </a:ext>
            </a:extLst>
          </p:cNvPr>
          <p:cNvSpPr/>
          <p:nvPr/>
        </p:nvSpPr>
        <p:spPr>
          <a:xfrm>
            <a:off x="2583712" y="180753"/>
            <a:ext cx="6613451" cy="4729823"/>
          </a:xfrm>
          <a:custGeom>
            <a:avLst/>
            <a:gdLst/>
            <a:ahLst/>
            <a:cxnLst/>
            <a:rect l="l" t="t" r="r" b="b"/>
            <a:pathLst>
              <a:path w="13633798" h="10287000">
                <a:moveTo>
                  <a:pt x="0" y="0"/>
                </a:moveTo>
                <a:lnTo>
                  <a:pt x="13633798" y="0"/>
                </a:lnTo>
                <a:lnTo>
                  <a:pt x="136337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558</Words>
  <Application>Microsoft Office PowerPoint</Application>
  <PresentationFormat>Widescreen</PresentationFormat>
  <Paragraphs>56</Paragraphs>
  <Slides>35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微软雅黑 Light</vt:lpstr>
      <vt:lpstr>Arial</vt:lpstr>
      <vt:lpstr>Calibri</vt:lpstr>
      <vt:lpstr>Calibri Light</vt:lpstr>
      <vt:lpstr>Cambria</vt:lpstr>
      <vt:lpstr>Times New Roman</vt:lpstr>
      <vt:lpstr>UVN Banh Mi</vt:lpstr>
      <vt:lpstr>1_Office Theme</vt:lpstr>
      <vt:lpstr>1_Office 主题​​</vt:lpstr>
      <vt:lpstr>2_Office Theme</vt:lpstr>
      <vt:lpstr>Office Theme</vt:lpstr>
      <vt:lpstr>4_Office Theme</vt:lpstr>
      <vt:lpstr>默认设计模板</vt:lpstr>
      <vt:lpstr>3_Office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2021-09-29T14:31:04Z</dcterms:created>
  <dcterms:modified xsi:type="dcterms:W3CDTF">2025-11-08T14:34:19Z</dcterms:modified>
</cp:coreProperties>
</file>