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</p:sldMasterIdLst>
  <p:notesMasterIdLst>
    <p:notesMasterId r:id="rId28"/>
  </p:notesMasterIdLst>
  <p:sldIdLst>
    <p:sldId id="266" r:id="rId5"/>
    <p:sldId id="257" r:id="rId6"/>
    <p:sldId id="316" r:id="rId7"/>
    <p:sldId id="317" r:id="rId8"/>
    <p:sldId id="318" r:id="rId9"/>
    <p:sldId id="319" r:id="rId10"/>
    <p:sldId id="256" r:id="rId11"/>
    <p:sldId id="2648" r:id="rId12"/>
    <p:sldId id="264" r:id="rId13"/>
    <p:sldId id="2631" r:id="rId14"/>
    <p:sldId id="2639" r:id="rId15"/>
    <p:sldId id="279" r:id="rId16"/>
    <p:sldId id="2649" r:id="rId17"/>
    <p:sldId id="2632" r:id="rId18"/>
    <p:sldId id="2642" r:id="rId19"/>
    <p:sldId id="281" r:id="rId20"/>
    <p:sldId id="2651" r:id="rId21"/>
    <p:sldId id="2650" r:id="rId22"/>
    <p:sldId id="2645" r:id="rId23"/>
    <p:sldId id="283" r:id="rId24"/>
    <p:sldId id="2646" r:id="rId25"/>
    <p:sldId id="2652" r:id="rId26"/>
    <p:sldId id="264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8146F-EC84-4884-8F67-5AA34861068F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F3159-D132-4A80-BB20-CFB7A49D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36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3043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3650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477108" y="615462"/>
            <a:ext cx="2356338" cy="5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599" y="-71080"/>
            <a:ext cx="1749599" cy="17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2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126334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293016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522664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742095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94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29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08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22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63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48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28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66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4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00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49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17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24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27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35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44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47542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8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9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84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29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95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3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009165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767650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469731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834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738363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55127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1C6809C1-35BD-9D93-3C62-873C863055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03" b="-236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0172CD21-EB34-4095-31D4-937608722115}"/>
              </a:ext>
            </a:extLst>
          </p:cNvPr>
          <p:cNvGrpSpPr/>
          <p:nvPr userDrawn="1"/>
        </p:nvGrpSpPr>
        <p:grpSpPr>
          <a:xfrm>
            <a:off x="457200" y="330200"/>
            <a:ext cx="11379200" cy="6299200"/>
            <a:chOff x="0" y="0"/>
            <a:chExt cx="3987317" cy="2167467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CDA5899A-CF6F-5558-EF6A-3B978115CE5B}"/>
                </a:ext>
              </a:extLst>
            </p:cNvPr>
            <p:cNvSpPr/>
            <p:nvPr/>
          </p:nvSpPr>
          <p:spPr>
            <a:xfrm>
              <a:off x="0" y="0"/>
              <a:ext cx="3987317" cy="2167467"/>
            </a:xfrm>
            <a:custGeom>
              <a:avLst/>
              <a:gdLst/>
              <a:ahLst/>
              <a:cxnLst/>
              <a:rect l="l" t="t" r="r" b="b"/>
              <a:pathLst>
                <a:path w="3987317" h="2167467">
                  <a:moveTo>
                    <a:pt x="17898" y="0"/>
                  </a:moveTo>
                  <a:lnTo>
                    <a:pt x="3969419" y="0"/>
                  </a:lnTo>
                  <a:cubicBezTo>
                    <a:pt x="3974166" y="0"/>
                    <a:pt x="3978718" y="1886"/>
                    <a:pt x="3982075" y="5242"/>
                  </a:cubicBezTo>
                  <a:cubicBezTo>
                    <a:pt x="3985432" y="8599"/>
                    <a:pt x="3987317" y="13151"/>
                    <a:pt x="3987317" y="17898"/>
                  </a:cubicBezTo>
                  <a:lnTo>
                    <a:pt x="3987317" y="2149569"/>
                  </a:lnTo>
                  <a:cubicBezTo>
                    <a:pt x="3987317" y="2159453"/>
                    <a:pt x="3979304" y="2167467"/>
                    <a:pt x="3969419" y="2167467"/>
                  </a:cubicBezTo>
                  <a:lnTo>
                    <a:pt x="17898" y="2167467"/>
                  </a:lnTo>
                  <a:cubicBezTo>
                    <a:pt x="13151" y="2167467"/>
                    <a:pt x="8599" y="2165581"/>
                    <a:pt x="5242" y="2162224"/>
                  </a:cubicBezTo>
                  <a:cubicBezTo>
                    <a:pt x="1886" y="2158868"/>
                    <a:pt x="0" y="2154315"/>
                    <a:pt x="0" y="2149569"/>
                  </a:cubicBezTo>
                  <a:lnTo>
                    <a:pt x="0" y="17898"/>
                  </a:lnTo>
                  <a:cubicBezTo>
                    <a:pt x="0" y="13151"/>
                    <a:pt x="1886" y="8599"/>
                    <a:pt x="5242" y="5242"/>
                  </a:cubicBezTo>
                  <a:cubicBezTo>
                    <a:pt x="8599" y="1886"/>
                    <a:pt x="13151" y="0"/>
                    <a:pt x="17898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76200" cap="rnd">
              <a:solidFill>
                <a:srgbClr val="385883">
                  <a:alpha val="84706"/>
                </a:srgbClr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DB54E2AD-25BE-5C6B-D063-5ED024E40EE9}"/>
                </a:ext>
              </a:extLst>
            </p:cNvPr>
            <p:cNvSpPr txBox="1"/>
            <p:nvPr/>
          </p:nvSpPr>
          <p:spPr>
            <a:xfrm>
              <a:off x="0" y="-28575"/>
              <a:ext cx="3987317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16">
            <a:extLst>
              <a:ext uri="{FF2B5EF4-FFF2-40B4-BE49-F238E27FC236}">
                <a16:creationId xmlns:a16="http://schemas.microsoft.com/office/drawing/2014/main" id="{4F45A243-9CC6-6112-38C9-3E1F80F3A853}"/>
              </a:ext>
            </a:extLst>
          </p:cNvPr>
          <p:cNvSpPr/>
          <p:nvPr userDrawn="1"/>
        </p:nvSpPr>
        <p:spPr>
          <a:xfrm flipH="1">
            <a:off x="10794123" y="5780540"/>
            <a:ext cx="1510459" cy="1077460"/>
          </a:xfrm>
          <a:custGeom>
            <a:avLst/>
            <a:gdLst/>
            <a:ahLst/>
            <a:cxnLst/>
            <a:rect l="l" t="t" r="r" b="b"/>
            <a:pathLst>
              <a:path w="3669048" h="2595852">
                <a:moveTo>
                  <a:pt x="3669048" y="0"/>
                </a:moveTo>
                <a:lnTo>
                  <a:pt x="0" y="0"/>
                </a:lnTo>
                <a:lnTo>
                  <a:pt x="0" y="2595851"/>
                </a:lnTo>
                <a:lnTo>
                  <a:pt x="3669048" y="2595851"/>
                </a:lnTo>
                <a:lnTo>
                  <a:pt x="366904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50BB5FB8-BE73-2E59-533A-82D9752B1387}"/>
              </a:ext>
            </a:extLst>
          </p:cNvPr>
          <p:cNvSpPr/>
          <p:nvPr userDrawn="1"/>
        </p:nvSpPr>
        <p:spPr>
          <a:xfrm>
            <a:off x="208632" y="278844"/>
            <a:ext cx="1115671" cy="982398"/>
          </a:xfrm>
          <a:custGeom>
            <a:avLst/>
            <a:gdLst/>
            <a:ahLst/>
            <a:cxnLst/>
            <a:rect l="l" t="t" r="r" b="b"/>
            <a:pathLst>
              <a:path w="2794745" h="2441908">
                <a:moveTo>
                  <a:pt x="0" y="0"/>
                </a:moveTo>
                <a:lnTo>
                  <a:pt x="2794744" y="0"/>
                </a:lnTo>
                <a:lnTo>
                  <a:pt x="2794744" y="2441908"/>
                </a:lnTo>
                <a:lnTo>
                  <a:pt x="0" y="24419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1A4CC4-4FC2-83AD-8B25-D811CCBB56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654" y="-1"/>
            <a:ext cx="1555531" cy="1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5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E298B30-5C13-4EF6-9FD2-D244EA9199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78200-C2C4-4933-A0A0-072A0284FD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247" y="362665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F6C8F4-4E62-4159-B28F-60E3829011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650385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9847D-92F0-4EEE-A08E-9FAD9CC353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75053" y="100517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798800-2D17-4DF3-8DFF-F47AD5AE99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70" y="-248954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3C0660B1-9F77-7DE7-8DD2-3F5F0A34AC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703" b="-236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456ED2D-12D4-9DC2-C09F-57A18A07B53F}"/>
              </a:ext>
            </a:extLst>
          </p:cNvPr>
          <p:cNvGrpSpPr/>
          <p:nvPr userDrawn="1"/>
        </p:nvGrpSpPr>
        <p:grpSpPr>
          <a:xfrm>
            <a:off x="457200" y="330200"/>
            <a:ext cx="11379200" cy="6299200"/>
            <a:chOff x="0" y="0"/>
            <a:chExt cx="3987317" cy="216746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6896F18-A771-C03A-55C8-928451EE4375}"/>
                </a:ext>
              </a:extLst>
            </p:cNvPr>
            <p:cNvSpPr/>
            <p:nvPr/>
          </p:nvSpPr>
          <p:spPr>
            <a:xfrm>
              <a:off x="0" y="0"/>
              <a:ext cx="3987317" cy="2167467"/>
            </a:xfrm>
            <a:custGeom>
              <a:avLst/>
              <a:gdLst/>
              <a:ahLst/>
              <a:cxnLst/>
              <a:rect l="l" t="t" r="r" b="b"/>
              <a:pathLst>
                <a:path w="3987317" h="2167467">
                  <a:moveTo>
                    <a:pt x="17898" y="0"/>
                  </a:moveTo>
                  <a:lnTo>
                    <a:pt x="3969419" y="0"/>
                  </a:lnTo>
                  <a:cubicBezTo>
                    <a:pt x="3974166" y="0"/>
                    <a:pt x="3978718" y="1886"/>
                    <a:pt x="3982075" y="5242"/>
                  </a:cubicBezTo>
                  <a:cubicBezTo>
                    <a:pt x="3985432" y="8599"/>
                    <a:pt x="3987317" y="13151"/>
                    <a:pt x="3987317" y="17898"/>
                  </a:cubicBezTo>
                  <a:lnTo>
                    <a:pt x="3987317" y="2149569"/>
                  </a:lnTo>
                  <a:cubicBezTo>
                    <a:pt x="3987317" y="2159453"/>
                    <a:pt x="3979304" y="2167467"/>
                    <a:pt x="3969419" y="2167467"/>
                  </a:cubicBezTo>
                  <a:lnTo>
                    <a:pt x="17898" y="2167467"/>
                  </a:lnTo>
                  <a:cubicBezTo>
                    <a:pt x="13151" y="2167467"/>
                    <a:pt x="8599" y="2165581"/>
                    <a:pt x="5242" y="2162224"/>
                  </a:cubicBezTo>
                  <a:cubicBezTo>
                    <a:pt x="1886" y="2158868"/>
                    <a:pt x="0" y="2154315"/>
                    <a:pt x="0" y="2149569"/>
                  </a:cubicBezTo>
                  <a:lnTo>
                    <a:pt x="0" y="17898"/>
                  </a:lnTo>
                  <a:cubicBezTo>
                    <a:pt x="0" y="13151"/>
                    <a:pt x="1886" y="8599"/>
                    <a:pt x="5242" y="5242"/>
                  </a:cubicBezTo>
                  <a:cubicBezTo>
                    <a:pt x="8599" y="1886"/>
                    <a:pt x="13151" y="0"/>
                    <a:pt x="17898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76200" cap="rnd">
              <a:solidFill>
                <a:srgbClr val="385883">
                  <a:alpha val="84706"/>
                </a:srgbClr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E6BCE13B-0877-3E39-3874-CA248878FA39}"/>
                </a:ext>
              </a:extLst>
            </p:cNvPr>
            <p:cNvSpPr txBox="1"/>
            <p:nvPr/>
          </p:nvSpPr>
          <p:spPr>
            <a:xfrm>
              <a:off x="0" y="-28575"/>
              <a:ext cx="3987317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6">
            <a:extLst>
              <a:ext uri="{FF2B5EF4-FFF2-40B4-BE49-F238E27FC236}">
                <a16:creationId xmlns:a16="http://schemas.microsoft.com/office/drawing/2014/main" id="{61FDC65A-380D-A006-6D3C-A031A690432C}"/>
              </a:ext>
            </a:extLst>
          </p:cNvPr>
          <p:cNvSpPr/>
          <p:nvPr userDrawn="1"/>
        </p:nvSpPr>
        <p:spPr>
          <a:xfrm flipH="1">
            <a:off x="10794123" y="5780540"/>
            <a:ext cx="1510459" cy="1077460"/>
          </a:xfrm>
          <a:custGeom>
            <a:avLst/>
            <a:gdLst/>
            <a:ahLst/>
            <a:cxnLst/>
            <a:rect l="l" t="t" r="r" b="b"/>
            <a:pathLst>
              <a:path w="3669048" h="2595852">
                <a:moveTo>
                  <a:pt x="3669048" y="0"/>
                </a:moveTo>
                <a:lnTo>
                  <a:pt x="0" y="0"/>
                </a:lnTo>
                <a:lnTo>
                  <a:pt x="0" y="2595851"/>
                </a:lnTo>
                <a:lnTo>
                  <a:pt x="3669048" y="2595851"/>
                </a:lnTo>
                <a:lnTo>
                  <a:pt x="3669048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20">
            <a:extLst>
              <a:ext uri="{FF2B5EF4-FFF2-40B4-BE49-F238E27FC236}">
                <a16:creationId xmlns:a16="http://schemas.microsoft.com/office/drawing/2014/main" id="{1C4433A9-027B-050D-8DB9-8F0237C6E761}"/>
              </a:ext>
            </a:extLst>
          </p:cNvPr>
          <p:cNvSpPr/>
          <p:nvPr userDrawn="1"/>
        </p:nvSpPr>
        <p:spPr>
          <a:xfrm>
            <a:off x="208632" y="278844"/>
            <a:ext cx="1115671" cy="982398"/>
          </a:xfrm>
          <a:custGeom>
            <a:avLst/>
            <a:gdLst/>
            <a:ahLst/>
            <a:cxnLst/>
            <a:rect l="l" t="t" r="r" b="b"/>
            <a:pathLst>
              <a:path w="2794745" h="2441908">
                <a:moveTo>
                  <a:pt x="0" y="0"/>
                </a:moveTo>
                <a:lnTo>
                  <a:pt x="2794744" y="0"/>
                </a:lnTo>
                <a:lnTo>
                  <a:pt x="2794744" y="2441908"/>
                </a:lnTo>
                <a:lnTo>
                  <a:pt x="0" y="24419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92CD3C-FAD2-1F34-CC2F-A3D3B446B54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654" y="-1"/>
            <a:ext cx="1555531" cy="1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25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comb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1CF5D39-DE12-E98B-6436-5D3D02F197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703" b="-236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AD0FCBFD-1475-216F-A83A-F2EE38543EAE}"/>
              </a:ext>
            </a:extLst>
          </p:cNvPr>
          <p:cNvGrpSpPr/>
          <p:nvPr userDrawn="1"/>
        </p:nvGrpSpPr>
        <p:grpSpPr>
          <a:xfrm>
            <a:off x="457200" y="330200"/>
            <a:ext cx="11379200" cy="6299200"/>
            <a:chOff x="0" y="0"/>
            <a:chExt cx="3987317" cy="2167467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582C9A4B-0987-EFC4-50CB-31E00D23C59D}"/>
                </a:ext>
              </a:extLst>
            </p:cNvPr>
            <p:cNvSpPr/>
            <p:nvPr/>
          </p:nvSpPr>
          <p:spPr>
            <a:xfrm>
              <a:off x="0" y="0"/>
              <a:ext cx="3987317" cy="2167467"/>
            </a:xfrm>
            <a:custGeom>
              <a:avLst/>
              <a:gdLst/>
              <a:ahLst/>
              <a:cxnLst/>
              <a:rect l="l" t="t" r="r" b="b"/>
              <a:pathLst>
                <a:path w="3987317" h="2167467">
                  <a:moveTo>
                    <a:pt x="17898" y="0"/>
                  </a:moveTo>
                  <a:lnTo>
                    <a:pt x="3969419" y="0"/>
                  </a:lnTo>
                  <a:cubicBezTo>
                    <a:pt x="3974166" y="0"/>
                    <a:pt x="3978718" y="1886"/>
                    <a:pt x="3982075" y="5242"/>
                  </a:cubicBezTo>
                  <a:cubicBezTo>
                    <a:pt x="3985432" y="8599"/>
                    <a:pt x="3987317" y="13151"/>
                    <a:pt x="3987317" y="17898"/>
                  </a:cubicBezTo>
                  <a:lnTo>
                    <a:pt x="3987317" y="2149569"/>
                  </a:lnTo>
                  <a:cubicBezTo>
                    <a:pt x="3987317" y="2159453"/>
                    <a:pt x="3979304" y="2167467"/>
                    <a:pt x="3969419" y="2167467"/>
                  </a:cubicBezTo>
                  <a:lnTo>
                    <a:pt x="17898" y="2167467"/>
                  </a:lnTo>
                  <a:cubicBezTo>
                    <a:pt x="13151" y="2167467"/>
                    <a:pt x="8599" y="2165581"/>
                    <a:pt x="5242" y="2162224"/>
                  </a:cubicBezTo>
                  <a:cubicBezTo>
                    <a:pt x="1886" y="2158868"/>
                    <a:pt x="0" y="2154315"/>
                    <a:pt x="0" y="2149569"/>
                  </a:cubicBezTo>
                  <a:lnTo>
                    <a:pt x="0" y="17898"/>
                  </a:lnTo>
                  <a:cubicBezTo>
                    <a:pt x="0" y="13151"/>
                    <a:pt x="1886" y="8599"/>
                    <a:pt x="5242" y="5242"/>
                  </a:cubicBezTo>
                  <a:cubicBezTo>
                    <a:pt x="8599" y="1886"/>
                    <a:pt x="13151" y="0"/>
                    <a:pt x="17898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76200" cap="rnd">
              <a:solidFill>
                <a:srgbClr val="385883">
                  <a:alpha val="84706"/>
                </a:srgbClr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25230EC8-A1FA-821F-B913-8563B3353D58}"/>
                </a:ext>
              </a:extLst>
            </p:cNvPr>
            <p:cNvSpPr txBox="1"/>
            <p:nvPr/>
          </p:nvSpPr>
          <p:spPr>
            <a:xfrm>
              <a:off x="0" y="-28575"/>
              <a:ext cx="3987317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6">
            <a:extLst>
              <a:ext uri="{FF2B5EF4-FFF2-40B4-BE49-F238E27FC236}">
                <a16:creationId xmlns:a16="http://schemas.microsoft.com/office/drawing/2014/main" id="{3872A249-5D45-B987-CEB5-34CCC61D0653}"/>
              </a:ext>
            </a:extLst>
          </p:cNvPr>
          <p:cNvSpPr/>
          <p:nvPr userDrawn="1"/>
        </p:nvSpPr>
        <p:spPr>
          <a:xfrm flipH="1">
            <a:off x="10794123" y="5780540"/>
            <a:ext cx="1510459" cy="1077460"/>
          </a:xfrm>
          <a:custGeom>
            <a:avLst/>
            <a:gdLst/>
            <a:ahLst/>
            <a:cxnLst/>
            <a:rect l="l" t="t" r="r" b="b"/>
            <a:pathLst>
              <a:path w="3669048" h="2595852">
                <a:moveTo>
                  <a:pt x="3669048" y="0"/>
                </a:moveTo>
                <a:lnTo>
                  <a:pt x="0" y="0"/>
                </a:lnTo>
                <a:lnTo>
                  <a:pt x="0" y="2595851"/>
                </a:lnTo>
                <a:lnTo>
                  <a:pt x="3669048" y="2595851"/>
                </a:lnTo>
                <a:lnTo>
                  <a:pt x="366904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DF7DD9CB-4BD1-06F7-DAC3-20D7F66C813B}"/>
              </a:ext>
            </a:extLst>
          </p:cNvPr>
          <p:cNvSpPr/>
          <p:nvPr userDrawn="1"/>
        </p:nvSpPr>
        <p:spPr>
          <a:xfrm>
            <a:off x="208632" y="278844"/>
            <a:ext cx="1115671" cy="982398"/>
          </a:xfrm>
          <a:custGeom>
            <a:avLst/>
            <a:gdLst/>
            <a:ahLst/>
            <a:cxnLst/>
            <a:rect l="l" t="t" r="r" b="b"/>
            <a:pathLst>
              <a:path w="2794745" h="2441908">
                <a:moveTo>
                  <a:pt x="0" y="0"/>
                </a:moveTo>
                <a:lnTo>
                  <a:pt x="2794744" y="0"/>
                </a:lnTo>
                <a:lnTo>
                  <a:pt x="2794744" y="2441908"/>
                </a:lnTo>
                <a:lnTo>
                  <a:pt x="0" y="24419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91BAF2-7A44-1254-B999-5D7B9709D18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654" y="-1"/>
            <a:ext cx="1555531" cy="1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6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F25CBB-3B7A-3639-BE47-FDC2D72BF7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96709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8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5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9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slide" Target="slide4.xml"/><Relationship Id="rId18" Type="http://schemas.openxmlformats.org/officeDocument/2006/relationships/image" Target="../media/image20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31.xml"/><Relationship Id="rId21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16.svg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slide" Target="slide6.xml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1.sv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image" Target="../media/image10.png"/><Relationship Id="rId15" Type="http://schemas.openxmlformats.org/officeDocument/2006/relationships/image" Target="../media/image18.svg"/><Relationship Id="rId23" Type="http://schemas.openxmlformats.org/officeDocument/2006/relationships/image" Target="../media/image23.png"/><Relationship Id="rId10" Type="http://schemas.openxmlformats.org/officeDocument/2006/relationships/image" Target="../media/image14.gif"/><Relationship Id="rId19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13.gif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microsoft.com/office/2007/relationships/hdphoto" Target="../media/hdphoto4.wdp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3.png"/><Relationship Id="rId4" Type="http://schemas.openxmlformats.org/officeDocument/2006/relationships/image" Target="../media/image6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slide" Target="slide2.xml"/><Relationship Id="rId5" Type="http://schemas.openxmlformats.org/officeDocument/2006/relationships/image" Target="../media/image28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3" b="-236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9552" y="685800"/>
            <a:ext cx="10092896" cy="6418341"/>
            <a:chOff x="0" y="0"/>
            <a:chExt cx="3987317" cy="25356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87317" cy="2535641"/>
            </a:xfrm>
            <a:custGeom>
              <a:avLst/>
              <a:gdLst/>
              <a:ahLst/>
              <a:cxnLst/>
              <a:rect l="l" t="t" r="r" b="b"/>
              <a:pathLst>
                <a:path w="3987317" h="2535641">
                  <a:moveTo>
                    <a:pt x="17898" y="0"/>
                  </a:moveTo>
                  <a:lnTo>
                    <a:pt x="3969419" y="0"/>
                  </a:lnTo>
                  <a:cubicBezTo>
                    <a:pt x="3974166" y="0"/>
                    <a:pt x="3978718" y="1886"/>
                    <a:pt x="3982075" y="5242"/>
                  </a:cubicBezTo>
                  <a:cubicBezTo>
                    <a:pt x="3985432" y="8599"/>
                    <a:pt x="3987317" y="13151"/>
                    <a:pt x="3987317" y="17898"/>
                  </a:cubicBezTo>
                  <a:lnTo>
                    <a:pt x="3987317" y="2517743"/>
                  </a:lnTo>
                  <a:cubicBezTo>
                    <a:pt x="3987317" y="2522489"/>
                    <a:pt x="3985432" y="2527042"/>
                    <a:pt x="3982075" y="2530398"/>
                  </a:cubicBezTo>
                  <a:cubicBezTo>
                    <a:pt x="3978718" y="2533755"/>
                    <a:pt x="3974166" y="2535641"/>
                    <a:pt x="3969419" y="2535641"/>
                  </a:cubicBezTo>
                  <a:lnTo>
                    <a:pt x="17898" y="2535641"/>
                  </a:lnTo>
                  <a:cubicBezTo>
                    <a:pt x="13151" y="2535641"/>
                    <a:pt x="8599" y="2533755"/>
                    <a:pt x="5242" y="2530398"/>
                  </a:cubicBezTo>
                  <a:cubicBezTo>
                    <a:pt x="1886" y="2527042"/>
                    <a:pt x="0" y="2522489"/>
                    <a:pt x="0" y="2517743"/>
                  </a:cubicBezTo>
                  <a:lnTo>
                    <a:pt x="0" y="17898"/>
                  </a:lnTo>
                  <a:cubicBezTo>
                    <a:pt x="0" y="13151"/>
                    <a:pt x="1886" y="8599"/>
                    <a:pt x="5242" y="5242"/>
                  </a:cubicBezTo>
                  <a:cubicBezTo>
                    <a:pt x="8599" y="1886"/>
                    <a:pt x="13151" y="0"/>
                    <a:pt x="17898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76200" cap="rnd">
              <a:solidFill>
                <a:srgbClr val="385883">
                  <a:alpha val="84706"/>
                </a:srgbClr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987317" cy="25642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90175" y="3288538"/>
            <a:ext cx="10006560" cy="3815603"/>
          </a:xfrm>
          <a:custGeom>
            <a:avLst/>
            <a:gdLst/>
            <a:ahLst/>
            <a:cxnLst/>
            <a:rect l="l" t="t" r="r" b="b"/>
            <a:pathLst>
              <a:path w="15009840" h="5723405">
                <a:moveTo>
                  <a:pt x="0" y="0"/>
                </a:moveTo>
                <a:lnTo>
                  <a:pt x="15009840" y="0"/>
                </a:lnTo>
                <a:lnTo>
                  <a:pt x="15009840" y="5723405"/>
                </a:lnTo>
                <a:lnTo>
                  <a:pt x="0" y="5723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87" r="-203" b="-10148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340397" y="1018365"/>
            <a:ext cx="484456" cy="48445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0397" y="1787734"/>
            <a:ext cx="484456" cy="48445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40397" y="2557940"/>
            <a:ext cx="484456" cy="48445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0397" y="3328147"/>
            <a:ext cx="484456" cy="48445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1" name="Picture 20" descr="A green and yellow text&#10;&#10;AI-generated content may be incorrect.">
            <a:extLst>
              <a:ext uri="{FF2B5EF4-FFF2-40B4-BE49-F238E27FC236}">
                <a16:creationId xmlns:a16="http://schemas.microsoft.com/office/drawing/2014/main" id="{8E366CCE-C149-758B-9450-1E9D7B4B6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40" y="1048279"/>
            <a:ext cx="7547502" cy="2103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D6C93E4-FF92-4561-8277-BE23DD56D970}"/>
              </a:ext>
            </a:extLst>
          </p:cNvPr>
          <p:cNvGrpSpPr/>
          <p:nvPr/>
        </p:nvGrpSpPr>
        <p:grpSpPr>
          <a:xfrm>
            <a:off x="6409690" y="953328"/>
            <a:ext cx="4205759" cy="3067959"/>
            <a:chOff x="8604068" y="6331731"/>
            <a:chExt cx="3235139" cy="23599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4422C7-3D88-4B32-94B7-025D7212C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597E80-C2B0-4595-9348-BA8293E23700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THẢO LUẬN NHÓM ĐÔI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CA033F-0FB3-4FD8-AA56-0153F8CA23EF}"/>
              </a:ext>
            </a:extLst>
          </p:cNvPr>
          <p:cNvGrpSpPr/>
          <p:nvPr/>
        </p:nvGrpSpPr>
        <p:grpSpPr>
          <a:xfrm>
            <a:off x="3142593" y="540262"/>
            <a:ext cx="7472856" cy="715270"/>
            <a:chOff x="4004441" y="655085"/>
            <a:chExt cx="7472856" cy="7152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97096B-4C26-4DC0-A27B-83F2DC976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441" y="692554"/>
              <a:ext cx="7472856" cy="6778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BAE87C-46EA-4B2C-A79D-0FF277174A67}"/>
                </a:ext>
              </a:extLst>
            </p:cNvPr>
            <p:cNvSpPr txBox="1"/>
            <p:nvPr/>
          </p:nvSpPr>
          <p:spPr>
            <a:xfrm>
              <a:off x="4129177" y="655085"/>
              <a:ext cx="678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54F57C-33F6-4F8C-ABC2-5C907F7F1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51" y="1945758"/>
            <a:ext cx="4996512" cy="4248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450210-1C31-4E0A-AB26-5665EFDB1B5B}"/>
              </a:ext>
            </a:extLst>
          </p:cNvPr>
          <p:cNvSpPr txBox="1"/>
          <p:nvPr/>
        </p:nvSpPr>
        <p:spPr>
          <a:xfrm>
            <a:off x="5548663" y="4254448"/>
            <a:ext cx="6548744" cy="52322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C6AF8F-90EA-4310-B016-AA2F70F1D7F2}"/>
              </a:ext>
            </a:extLst>
          </p:cNvPr>
          <p:cNvSpPr txBox="1"/>
          <p:nvPr/>
        </p:nvSpPr>
        <p:spPr>
          <a:xfrm>
            <a:off x="5602379" y="5010829"/>
            <a:ext cx="6495028" cy="95410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5" fill="hold" display="0">
                      <p:stCondLst>
                        <p:cond delay="indefinite"/>
                      </p:stCondLst>
                    </p:cTn>
                    <p:tgtEl>
                      <p:spTgt spid="55"/>
                    </p:tgtEl>
                  </p:cMediaNode>
                </p:video>
              </p:childTnLst>
            </p:cTn>
          </p:par>
        </p:tnLst>
        <p:bldLst>
          <p:bldP spid="14" grpId="0" animBg="1"/>
          <p:bldP spid="1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54F57C-33F6-4F8C-ABC2-5C907F7F1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29" y="1871330"/>
            <a:ext cx="4673436" cy="3973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450210-1C31-4E0A-AB26-5665EFDB1B5B}"/>
              </a:ext>
            </a:extLst>
          </p:cNvPr>
          <p:cNvSpPr txBox="1"/>
          <p:nvPr/>
        </p:nvSpPr>
        <p:spPr>
          <a:xfrm>
            <a:off x="5782215" y="1119996"/>
            <a:ext cx="5548663" cy="13849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sân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C6AF8F-90EA-4310-B016-AA2F70F1D7F2}"/>
              </a:ext>
            </a:extLst>
          </p:cNvPr>
          <p:cNvSpPr txBox="1"/>
          <p:nvPr/>
        </p:nvSpPr>
        <p:spPr>
          <a:xfrm>
            <a:off x="5803480" y="2922662"/>
            <a:ext cx="5548663" cy="181588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này giúp chúng em có thêm hiểu biết về biển báo giao thông về cách đảm bảo an toàn khi đi đường.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0321B8-E5BF-4419-8F66-85125B1FC415}"/>
              </a:ext>
            </a:extLst>
          </p:cNvPr>
          <p:cNvSpPr txBox="1"/>
          <p:nvPr/>
        </p:nvSpPr>
        <p:spPr>
          <a:xfrm>
            <a:off x="5788479" y="5227641"/>
            <a:ext cx="5548663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bạn tham gia rất tích cực, nhiệt tình và sôi nổi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5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439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0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0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8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29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64338" y="265815"/>
            <a:ext cx="8134498" cy="49231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698499" y="425302"/>
            <a:ext cx="7759583" cy="4489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779524" y="1036035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10914907" y="2785645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07DD992-3A73-4B79-A7C8-673534C817A0}"/>
              </a:ext>
            </a:extLst>
          </p:cNvPr>
          <p:cNvSpPr txBox="1"/>
          <p:nvPr/>
        </p:nvSpPr>
        <p:spPr>
          <a:xfrm>
            <a:off x="2760884" y="460056"/>
            <a:ext cx="7697198" cy="2308324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 với trường học thì việc được học an toàn giao thông đã được phổ biến nhưng việc thực hiện thì chưa được cao.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DAAB04-674B-414D-82F1-4C7A86DDFE3A}"/>
              </a:ext>
            </a:extLst>
          </p:cNvPr>
          <p:cNvSpPr txBox="1"/>
          <p:nvPr/>
        </p:nvSpPr>
        <p:spPr>
          <a:xfrm>
            <a:off x="2788767" y="2884568"/>
            <a:ext cx="7697198" cy="2308324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Tai nạn do giao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 thiệt hại đến tiền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 của gia đình, xã hội gây cho con người cuộc sống khó khăn, vất vả cơ cực.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Picture 3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1EF64ADE-E0E4-D902-CDC2-98C6005002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119" y="1927952"/>
            <a:ext cx="2546861" cy="4930048"/>
          </a:xfrm>
          <a:prstGeom prst="rect">
            <a:avLst/>
          </a:prstGeom>
        </p:spPr>
      </p:pic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9D25AB31-8E24-7A95-329B-530EE95E8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18168" y="2732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351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C343C2F-F5ED-B35F-0E7D-8AD83B56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BC8C2A-046E-58D5-7BAE-3BDF599ED7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3" b="-2362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5BC7CB7-EA41-9676-309F-CDEFA7DB7C0F}"/>
              </a:ext>
            </a:extLst>
          </p:cNvPr>
          <p:cNvGrpSpPr/>
          <p:nvPr/>
        </p:nvGrpSpPr>
        <p:grpSpPr>
          <a:xfrm>
            <a:off x="1049552" y="685800"/>
            <a:ext cx="10092896" cy="6418341"/>
            <a:chOff x="0" y="0"/>
            <a:chExt cx="3987317" cy="25356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ADA5D90-DA8F-A93D-4075-5A9C61F592E6}"/>
                </a:ext>
              </a:extLst>
            </p:cNvPr>
            <p:cNvSpPr/>
            <p:nvPr/>
          </p:nvSpPr>
          <p:spPr>
            <a:xfrm>
              <a:off x="0" y="0"/>
              <a:ext cx="3987317" cy="2535641"/>
            </a:xfrm>
            <a:custGeom>
              <a:avLst/>
              <a:gdLst/>
              <a:ahLst/>
              <a:cxnLst/>
              <a:rect l="l" t="t" r="r" b="b"/>
              <a:pathLst>
                <a:path w="3987317" h="2535641">
                  <a:moveTo>
                    <a:pt x="17898" y="0"/>
                  </a:moveTo>
                  <a:lnTo>
                    <a:pt x="3969419" y="0"/>
                  </a:lnTo>
                  <a:cubicBezTo>
                    <a:pt x="3974166" y="0"/>
                    <a:pt x="3978718" y="1886"/>
                    <a:pt x="3982075" y="5242"/>
                  </a:cubicBezTo>
                  <a:cubicBezTo>
                    <a:pt x="3985432" y="8599"/>
                    <a:pt x="3987317" y="13151"/>
                    <a:pt x="3987317" y="17898"/>
                  </a:cubicBezTo>
                  <a:lnTo>
                    <a:pt x="3987317" y="2517743"/>
                  </a:lnTo>
                  <a:cubicBezTo>
                    <a:pt x="3987317" y="2522489"/>
                    <a:pt x="3985432" y="2527042"/>
                    <a:pt x="3982075" y="2530398"/>
                  </a:cubicBezTo>
                  <a:cubicBezTo>
                    <a:pt x="3978718" y="2533755"/>
                    <a:pt x="3974166" y="2535641"/>
                    <a:pt x="3969419" y="2535641"/>
                  </a:cubicBezTo>
                  <a:lnTo>
                    <a:pt x="17898" y="2535641"/>
                  </a:lnTo>
                  <a:cubicBezTo>
                    <a:pt x="13151" y="2535641"/>
                    <a:pt x="8599" y="2533755"/>
                    <a:pt x="5242" y="2530398"/>
                  </a:cubicBezTo>
                  <a:cubicBezTo>
                    <a:pt x="1886" y="2527042"/>
                    <a:pt x="0" y="2522489"/>
                    <a:pt x="0" y="2517743"/>
                  </a:cubicBezTo>
                  <a:lnTo>
                    <a:pt x="0" y="17898"/>
                  </a:lnTo>
                  <a:cubicBezTo>
                    <a:pt x="0" y="13151"/>
                    <a:pt x="1886" y="8599"/>
                    <a:pt x="5242" y="5242"/>
                  </a:cubicBezTo>
                  <a:cubicBezTo>
                    <a:pt x="8599" y="1886"/>
                    <a:pt x="13151" y="0"/>
                    <a:pt x="17898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76200" cap="rnd">
              <a:solidFill>
                <a:srgbClr val="385883">
                  <a:alpha val="84706"/>
                </a:srgbClr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065F997-E974-52C5-123E-26F72517C23E}"/>
                </a:ext>
              </a:extLst>
            </p:cNvPr>
            <p:cNvSpPr txBox="1"/>
            <p:nvPr/>
          </p:nvSpPr>
          <p:spPr>
            <a:xfrm>
              <a:off x="0" y="-28575"/>
              <a:ext cx="3987317" cy="25642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636EBC7-3DEA-22C0-CAE5-E97B2F204CB2}"/>
              </a:ext>
            </a:extLst>
          </p:cNvPr>
          <p:cNvSpPr/>
          <p:nvPr/>
        </p:nvSpPr>
        <p:spPr>
          <a:xfrm>
            <a:off x="1090175" y="3288538"/>
            <a:ext cx="10006560" cy="3815603"/>
          </a:xfrm>
          <a:custGeom>
            <a:avLst/>
            <a:gdLst/>
            <a:ahLst/>
            <a:cxnLst/>
            <a:rect l="l" t="t" r="r" b="b"/>
            <a:pathLst>
              <a:path w="15009840" h="5723405">
                <a:moveTo>
                  <a:pt x="0" y="0"/>
                </a:moveTo>
                <a:lnTo>
                  <a:pt x="15009840" y="0"/>
                </a:lnTo>
                <a:lnTo>
                  <a:pt x="15009840" y="5723405"/>
                </a:lnTo>
                <a:lnTo>
                  <a:pt x="0" y="5723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87" r="-203" b="-10148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620AC710-E735-F039-E760-2D66D3605B48}"/>
              </a:ext>
            </a:extLst>
          </p:cNvPr>
          <p:cNvGrpSpPr/>
          <p:nvPr/>
        </p:nvGrpSpPr>
        <p:grpSpPr>
          <a:xfrm>
            <a:off x="1340397" y="1018365"/>
            <a:ext cx="484456" cy="484456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724FEF-0C6A-D4F3-D919-61A3007C8E4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B0A8136-A5A4-6129-ECBF-4E439A3F918A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EEDF71F2-4572-5346-ADBB-33C632BFE7BA}"/>
              </a:ext>
            </a:extLst>
          </p:cNvPr>
          <p:cNvGrpSpPr/>
          <p:nvPr/>
        </p:nvGrpSpPr>
        <p:grpSpPr>
          <a:xfrm>
            <a:off x="1340397" y="1787734"/>
            <a:ext cx="484456" cy="484456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610D95D-AF46-C32B-D855-F073DDFE6E6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035F133-A76C-408F-3617-5512918D355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B3CE871-A59C-205F-7E40-3BEE1A61F455}"/>
              </a:ext>
            </a:extLst>
          </p:cNvPr>
          <p:cNvGrpSpPr/>
          <p:nvPr/>
        </p:nvGrpSpPr>
        <p:grpSpPr>
          <a:xfrm>
            <a:off x="1340397" y="2557940"/>
            <a:ext cx="484456" cy="484456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BBB317F-0AD4-67FB-C3CD-2C64673F7F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A8E31A66-A4B2-36D0-C81E-B6C0562DC557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7C95751A-5E18-0891-EB3A-236077F0B310}"/>
              </a:ext>
            </a:extLst>
          </p:cNvPr>
          <p:cNvGrpSpPr/>
          <p:nvPr/>
        </p:nvGrpSpPr>
        <p:grpSpPr>
          <a:xfrm>
            <a:off x="1340397" y="3328147"/>
            <a:ext cx="484456" cy="484456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C4391F2-C176-5B70-1FEE-1A7614C2EE1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BA99B767-8B94-EA3D-F3FB-56C472ABB5F0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3E61D8B-7CE6-8B0D-0270-0F37E2DB8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05" y="1067369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959" y="2421936"/>
            <a:ext cx="6328196" cy="389568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63220" y="1011115"/>
            <a:ext cx="7740749" cy="1597969"/>
            <a:chOff x="2834951" y="2454441"/>
            <a:chExt cx="6527410" cy="1445569"/>
          </a:xfrm>
        </p:grpSpPr>
        <p:grpSp>
          <p:nvGrpSpPr>
            <p:cNvPr id="19" name="组合 23">
              <a:extLst>
                <a:ext uri="{FF2B5EF4-FFF2-40B4-BE49-F238E27FC236}">
                  <a16:creationId xmlns:a16="http://schemas.microsoft.com/office/drawing/2014/main" id="{49B113B0-5E23-7F49-83C8-BCE11D7717E7}"/>
                </a:ext>
              </a:extLst>
            </p:cNvPr>
            <p:cNvGrpSpPr/>
            <p:nvPr/>
          </p:nvGrpSpPr>
          <p:grpSpPr>
            <a:xfrm>
              <a:off x="3272589" y="2454441"/>
              <a:ext cx="5753997" cy="1445569"/>
              <a:chOff x="3314700" y="5609052"/>
              <a:chExt cx="5391342" cy="683644"/>
            </a:xfrm>
          </p:grpSpPr>
          <p:sp>
            <p:nvSpPr>
              <p:cNvPr id="21" name="圆角矩形 25">
                <a:extLst>
                  <a:ext uri="{FF2B5EF4-FFF2-40B4-BE49-F238E27FC236}">
                    <a16:creationId xmlns:a16="http://schemas.microsoft.com/office/drawing/2014/main" id="{CA36C027-08BE-4A41-9C7C-16244FA35A57}"/>
                  </a:ext>
                </a:extLst>
              </p:cNvPr>
              <p:cNvSpPr/>
              <p:nvPr/>
            </p:nvSpPr>
            <p:spPr>
              <a:xfrm>
                <a:off x="3410142" y="5676072"/>
                <a:ext cx="5295900" cy="616624"/>
              </a:xfrm>
              <a:prstGeom prst="roundRect">
                <a:avLst/>
              </a:prstGeom>
              <a:solidFill>
                <a:srgbClr val="F2757A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圆角矩形 26">
                <a:extLst>
                  <a:ext uri="{FF2B5EF4-FFF2-40B4-BE49-F238E27FC236}">
                    <a16:creationId xmlns:a16="http://schemas.microsoft.com/office/drawing/2014/main" id="{9DF50746-06D8-0F47-A92A-F905C5A2DAB2}"/>
                  </a:ext>
                </a:extLst>
              </p:cNvPr>
              <p:cNvSpPr/>
              <p:nvPr/>
            </p:nvSpPr>
            <p:spPr>
              <a:xfrm>
                <a:off x="3314700" y="5609052"/>
                <a:ext cx="5295900" cy="64589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7号-萌趣欢乐体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834951" y="2871088"/>
              <a:ext cx="6527410" cy="696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Ai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ai </a:t>
              </a:r>
              <a:r>
                <a:rPr lang="en-US" sz="44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6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9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2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8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4338" y="265814"/>
            <a:ext cx="8134498" cy="525248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698499" y="425302"/>
            <a:ext cx="7759583" cy="44895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779524" y="1036035"/>
            <a:ext cx="1091037" cy="132884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10914907" y="2785645"/>
            <a:ext cx="109103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14" b="97640" l="65815" r="98882">
                        <a14:backgroundMark x1="73962" y1="73156" x2="74760" y2="85546"/>
                      </a14:backgroundRemoval>
                    </a14:imgEffect>
                  </a14:imgLayer>
                </a14:imgProps>
              </a:ext>
            </a:extLst>
          </a:blip>
          <a:srcRect l="65340"/>
          <a:stretch/>
        </p:blipFill>
        <p:spPr>
          <a:xfrm>
            <a:off x="9886270" y="3323002"/>
            <a:ext cx="2385035" cy="37264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60" b="100000" l="0" r="33227">
                        <a14:foregroundMark x1="20767" y1="89086" x2="23003" y2="91150"/>
                        <a14:foregroundMark x1="12141" y1="94100" x2="14217" y2="94100"/>
                        <a14:backgroundMark x1="5751" y1="92625" x2="9425" y2="99705"/>
                        <a14:backgroundMark x1="22045" y1="79056" x2="28594" y2="89676"/>
                        <a14:backgroundMark x1="14856" y1="90560" x2="18530" y2="97050"/>
                      </a14:backgroundRemoval>
                    </a14:imgEffect>
                  </a14:imgLayer>
                </a14:imgProps>
              </a:ext>
            </a:extLst>
          </a:blip>
          <a:srcRect r="73732"/>
          <a:stretch/>
        </p:blipFill>
        <p:spPr>
          <a:xfrm>
            <a:off x="1175442" y="3150116"/>
            <a:ext cx="1712044" cy="352956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07DD992-3A73-4B79-A7C8-673534C817A0}"/>
              </a:ext>
            </a:extLst>
          </p:cNvPr>
          <p:cNvSpPr txBox="1"/>
          <p:nvPr/>
        </p:nvSpPr>
        <p:spPr>
          <a:xfrm>
            <a:off x="2716818" y="889713"/>
            <a:ext cx="7697198" cy="1077218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hia lớp thành 2 đội, mỗi đội của 4 thành viên.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DAAB04-674B-414D-82F1-4C7A86DDFE3A}"/>
              </a:ext>
            </a:extLst>
          </p:cNvPr>
          <p:cNvSpPr txBox="1"/>
          <p:nvPr/>
        </p:nvSpPr>
        <p:spPr>
          <a:xfrm>
            <a:off x="2729691" y="2066133"/>
            <a:ext cx="7697198" cy="156966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thành viên sẽ được nhân các 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ấ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 thẻ ghi việc làm và ý nghĩa của những việc làm 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8F7D64-0037-41DE-81EA-8FA6589DB297}"/>
              </a:ext>
            </a:extLst>
          </p:cNvPr>
          <p:cNvGrpSpPr/>
          <p:nvPr/>
        </p:nvGrpSpPr>
        <p:grpSpPr>
          <a:xfrm>
            <a:off x="4893448" y="116484"/>
            <a:ext cx="3250006" cy="656113"/>
            <a:chOff x="2882537" y="2454441"/>
            <a:chExt cx="6527410" cy="1502082"/>
          </a:xfrm>
        </p:grpSpPr>
        <p:grpSp>
          <p:nvGrpSpPr>
            <p:cNvPr id="20" name="组合 23">
              <a:extLst>
                <a:ext uri="{FF2B5EF4-FFF2-40B4-BE49-F238E27FC236}">
                  <a16:creationId xmlns:a16="http://schemas.microsoft.com/office/drawing/2014/main" id="{20640D71-5D3F-4EC0-A1DC-35D8631FB13A}"/>
                </a:ext>
              </a:extLst>
            </p:cNvPr>
            <p:cNvGrpSpPr/>
            <p:nvPr/>
          </p:nvGrpSpPr>
          <p:grpSpPr>
            <a:xfrm>
              <a:off x="3272589" y="2454441"/>
              <a:ext cx="5753997" cy="1445569"/>
              <a:chOff x="3314700" y="5609052"/>
              <a:chExt cx="5391342" cy="683644"/>
            </a:xfrm>
          </p:grpSpPr>
          <p:sp>
            <p:nvSpPr>
              <p:cNvPr id="23" name="圆角矩形 25">
                <a:extLst>
                  <a:ext uri="{FF2B5EF4-FFF2-40B4-BE49-F238E27FC236}">
                    <a16:creationId xmlns:a16="http://schemas.microsoft.com/office/drawing/2014/main" id="{4278403A-70BC-4381-994B-3F12E77278A7}"/>
                  </a:ext>
                </a:extLst>
              </p:cNvPr>
              <p:cNvSpPr/>
              <p:nvPr/>
            </p:nvSpPr>
            <p:spPr>
              <a:xfrm>
                <a:off x="3410142" y="5676072"/>
                <a:ext cx="5295900" cy="616624"/>
              </a:xfrm>
              <a:prstGeom prst="roundRect">
                <a:avLst/>
              </a:prstGeom>
              <a:solidFill>
                <a:srgbClr val="F2757A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圆角矩形 26">
                <a:extLst>
                  <a:ext uri="{FF2B5EF4-FFF2-40B4-BE49-F238E27FC236}">
                    <a16:creationId xmlns:a16="http://schemas.microsoft.com/office/drawing/2014/main" id="{556C2836-3030-48F9-A19F-B0A96F6E3EDB}"/>
                  </a:ext>
                </a:extLst>
              </p:cNvPr>
              <p:cNvSpPr/>
              <p:nvPr/>
            </p:nvSpPr>
            <p:spPr>
              <a:xfrm>
                <a:off x="3314700" y="5609052"/>
                <a:ext cx="5295900" cy="645899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B28AF3-AE76-4FC4-85B6-AB8BFB7E480A}"/>
                </a:ext>
              </a:extLst>
            </p:cNvPr>
            <p:cNvSpPr txBox="1"/>
            <p:nvPr/>
          </p:nvSpPr>
          <p:spPr>
            <a:xfrm>
              <a:off x="2882537" y="2476836"/>
              <a:ext cx="6527410" cy="147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630C485-EE15-4479-BE06-91548062BE5F}"/>
              </a:ext>
            </a:extLst>
          </p:cNvPr>
          <p:cNvSpPr txBox="1"/>
          <p:nvPr/>
        </p:nvSpPr>
        <p:spPr>
          <a:xfrm>
            <a:off x="2760884" y="3748549"/>
            <a:ext cx="7697198" cy="156966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thời gian 2 phút các thành viên phải nhanh chóng gắn các tấm thẻ viêc làm với các thẻ ý nghĩa phù hợp.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0243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9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6755D9-BA4A-430A-88F1-4EE840B4B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578" y="775069"/>
            <a:ext cx="6280295" cy="53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>
            <a:extLst>
              <a:ext uri="{FF2B5EF4-FFF2-40B4-BE49-F238E27FC236}">
                <a16:creationId xmlns:a16="http://schemas.microsoft.com/office/drawing/2014/main" id="{8759E48E-454A-EAC3-9B75-948400FDC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7215469" y="4878119"/>
            <a:ext cx="761961" cy="672709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A173AB12-7BA2-524C-5A08-74AF5E72C3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6" t="35653" r="1115" b="53484"/>
          <a:stretch/>
        </p:blipFill>
        <p:spPr>
          <a:xfrm>
            <a:off x="7730235" y="1274776"/>
            <a:ext cx="1505744" cy="1329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521DB6-9233-611C-0CE7-B2F94F98F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007" y="937084"/>
            <a:ext cx="6280295" cy="53078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DD38D0-995D-CBE0-FD56-295EE7FD7335}"/>
              </a:ext>
            </a:extLst>
          </p:cNvPr>
          <p:cNvCxnSpPr/>
          <p:nvPr/>
        </p:nvCxnSpPr>
        <p:spPr>
          <a:xfrm>
            <a:off x="5565232" y="2328530"/>
            <a:ext cx="955151" cy="3468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2B3140-FA57-B320-1C58-3762D787674D}"/>
              </a:ext>
            </a:extLst>
          </p:cNvPr>
          <p:cNvCxnSpPr>
            <a:cxnSpLocks/>
          </p:cNvCxnSpPr>
          <p:nvPr/>
        </p:nvCxnSpPr>
        <p:spPr>
          <a:xfrm flipV="1">
            <a:off x="5549319" y="2099334"/>
            <a:ext cx="926971" cy="19446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D822F0-63D3-8FCD-769E-B6FA5F8394EA}"/>
              </a:ext>
            </a:extLst>
          </p:cNvPr>
          <p:cNvCxnSpPr>
            <a:cxnSpLocks/>
          </p:cNvCxnSpPr>
          <p:nvPr/>
        </p:nvCxnSpPr>
        <p:spPr>
          <a:xfrm>
            <a:off x="5565232" y="4062577"/>
            <a:ext cx="911058" cy="679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55569F-E783-44DE-4EA6-5D62DF7404D3}"/>
              </a:ext>
            </a:extLst>
          </p:cNvPr>
          <p:cNvCxnSpPr>
            <a:cxnSpLocks/>
          </p:cNvCxnSpPr>
          <p:nvPr/>
        </p:nvCxnSpPr>
        <p:spPr>
          <a:xfrm flipV="1">
            <a:off x="5565232" y="3071670"/>
            <a:ext cx="911058" cy="25956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A920EA-A19D-A1D4-8E23-5B6F783A7EC9}"/>
              </a:ext>
            </a:extLst>
          </p:cNvPr>
          <p:cNvCxnSpPr>
            <a:cxnSpLocks/>
          </p:cNvCxnSpPr>
          <p:nvPr/>
        </p:nvCxnSpPr>
        <p:spPr>
          <a:xfrm flipV="1">
            <a:off x="5575065" y="3955312"/>
            <a:ext cx="945318" cy="1757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3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B4275D5-43BB-9136-59E3-EF59CF7AC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858040D-FDC4-A00E-EE7F-4418C2A856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3" b="-2362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76075B9-1065-3450-27E3-74E192E0726D}"/>
              </a:ext>
            </a:extLst>
          </p:cNvPr>
          <p:cNvGrpSpPr/>
          <p:nvPr/>
        </p:nvGrpSpPr>
        <p:grpSpPr>
          <a:xfrm>
            <a:off x="1049552" y="685800"/>
            <a:ext cx="10092896" cy="6418341"/>
            <a:chOff x="0" y="0"/>
            <a:chExt cx="3987317" cy="25356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BFAC663-3B9E-7F0B-5F04-0D40A522D40F}"/>
                </a:ext>
              </a:extLst>
            </p:cNvPr>
            <p:cNvSpPr/>
            <p:nvPr/>
          </p:nvSpPr>
          <p:spPr>
            <a:xfrm>
              <a:off x="0" y="0"/>
              <a:ext cx="3987317" cy="2535641"/>
            </a:xfrm>
            <a:custGeom>
              <a:avLst/>
              <a:gdLst/>
              <a:ahLst/>
              <a:cxnLst/>
              <a:rect l="l" t="t" r="r" b="b"/>
              <a:pathLst>
                <a:path w="3987317" h="2535641">
                  <a:moveTo>
                    <a:pt x="17898" y="0"/>
                  </a:moveTo>
                  <a:lnTo>
                    <a:pt x="3969419" y="0"/>
                  </a:lnTo>
                  <a:cubicBezTo>
                    <a:pt x="3974166" y="0"/>
                    <a:pt x="3978718" y="1886"/>
                    <a:pt x="3982075" y="5242"/>
                  </a:cubicBezTo>
                  <a:cubicBezTo>
                    <a:pt x="3985432" y="8599"/>
                    <a:pt x="3987317" y="13151"/>
                    <a:pt x="3987317" y="17898"/>
                  </a:cubicBezTo>
                  <a:lnTo>
                    <a:pt x="3987317" y="2517743"/>
                  </a:lnTo>
                  <a:cubicBezTo>
                    <a:pt x="3987317" y="2522489"/>
                    <a:pt x="3985432" y="2527042"/>
                    <a:pt x="3982075" y="2530398"/>
                  </a:cubicBezTo>
                  <a:cubicBezTo>
                    <a:pt x="3978718" y="2533755"/>
                    <a:pt x="3974166" y="2535641"/>
                    <a:pt x="3969419" y="2535641"/>
                  </a:cubicBezTo>
                  <a:lnTo>
                    <a:pt x="17898" y="2535641"/>
                  </a:lnTo>
                  <a:cubicBezTo>
                    <a:pt x="13151" y="2535641"/>
                    <a:pt x="8599" y="2533755"/>
                    <a:pt x="5242" y="2530398"/>
                  </a:cubicBezTo>
                  <a:cubicBezTo>
                    <a:pt x="1886" y="2527042"/>
                    <a:pt x="0" y="2522489"/>
                    <a:pt x="0" y="2517743"/>
                  </a:cubicBezTo>
                  <a:lnTo>
                    <a:pt x="0" y="17898"/>
                  </a:lnTo>
                  <a:cubicBezTo>
                    <a:pt x="0" y="13151"/>
                    <a:pt x="1886" y="8599"/>
                    <a:pt x="5242" y="5242"/>
                  </a:cubicBezTo>
                  <a:cubicBezTo>
                    <a:pt x="8599" y="1886"/>
                    <a:pt x="13151" y="0"/>
                    <a:pt x="17898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76200" cap="rnd">
              <a:solidFill>
                <a:srgbClr val="385883">
                  <a:alpha val="84706"/>
                </a:srgbClr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E746CC9-47BD-B303-49D5-FA6EDF17B662}"/>
                </a:ext>
              </a:extLst>
            </p:cNvPr>
            <p:cNvSpPr txBox="1"/>
            <p:nvPr/>
          </p:nvSpPr>
          <p:spPr>
            <a:xfrm>
              <a:off x="0" y="-28575"/>
              <a:ext cx="3987317" cy="25642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9C6B550-B712-65B5-5A8D-71359D95A465}"/>
              </a:ext>
            </a:extLst>
          </p:cNvPr>
          <p:cNvSpPr/>
          <p:nvPr/>
        </p:nvSpPr>
        <p:spPr>
          <a:xfrm>
            <a:off x="1090175" y="3288538"/>
            <a:ext cx="10006560" cy="3815603"/>
          </a:xfrm>
          <a:custGeom>
            <a:avLst/>
            <a:gdLst/>
            <a:ahLst/>
            <a:cxnLst/>
            <a:rect l="l" t="t" r="r" b="b"/>
            <a:pathLst>
              <a:path w="15009840" h="5723405">
                <a:moveTo>
                  <a:pt x="0" y="0"/>
                </a:moveTo>
                <a:lnTo>
                  <a:pt x="15009840" y="0"/>
                </a:lnTo>
                <a:lnTo>
                  <a:pt x="15009840" y="5723405"/>
                </a:lnTo>
                <a:lnTo>
                  <a:pt x="0" y="5723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87" r="-203" b="-10148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8C5B2126-ECB3-EE8A-9B3A-C336A5ED8A13}"/>
              </a:ext>
            </a:extLst>
          </p:cNvPr>
          <p:cNvGrpSpPr/>
          <p:nvPr/>
        </p:nvGrpSpPr>
        <p:grpSpPr>
          <a:xfrm>
            <a:off x="1340397" y="1018365"/>
            <a:ext cx="484456" cy="484456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FCF0385-9528-1270-3BBA-1D092247610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649633D-F8DF-2DB8-6A90-BD8E522370F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08A2760-F4FD-D534-25D0-10675144A351}"/>
              </a:ext>
            </a:extLst>
          </p:cNvPr>
          <p:cNvGrpSpPr/>
          <p:nvPr/>
        </p:nvGrpSpPr>
        <p:grpSpPr>
          <a:xfrm>
            <a:off x="1340397" y="1787734"/>
            <a:ext cx="484456" cy="484456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A91747A-2440-0E8A-B97A-003283FBD3B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45FA2F5-4E9C-25AA-F966-470A0A645276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B38EE7B-B1B7-895D-8A4D-4EDC0F99D56B}"/>
              </a:ext>
            </a:extLst>
          </p:cNvPr>
          <p:cNvGrpSpPr/>
          <p:nvPr/>
        </p:nvGrpSpPr>
        <p:grpSpPr>
          <a:xfrm>
            <a:off x="1340397" y="2557940"/>
            <a:ext cx="484456" cy="484456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6DFA5EE-F237-BCDB-3358-34707E7B319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EB3B6980-AD6E-3088-503A-89C51E050576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FA3BE2C5-3995-E864-D1BE-8BABCD01CC09}"/>
              </a:ext>
            </a:extLst>
          </p:cNvPr>
          <p:cNvGrpSpPr/>
          <p:nvPr/>
        </p:nvGrpSpPr>
        <p:grpSpPr>
          <a:xfrm>
            <a:off x="1340397" y="3328147"/>
            <a:ext cx="484456" cy="484456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E9DB1BE-9CDD-AF8C-D332-8F5A79B441F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9816E22F-D0B8-C10F-FDF7-E5027452A8CA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4F08675-D1D4-2914-F9F1-DE8CA862E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48" y="990143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5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959" y="2421936"/>
            <a:ext cx="6328196" cy="3895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300EF7-985D-4709-BD40-F91E05FFEAFD}"/>
              </a:ext>
            </a:extLst>
          </p:cNvPr>
          <p:cNvSpPr txBox="1"/>
          <p:nvPr/>
        </p:nvSpPr>
        <p:spPr>
          <a:xfrm>
            <a:off x="1392865" y="1300748"/>
            <a:ext cx="10111563" cy="1532334"/>
          </a:xfrm>
          <a:prstGeom prst="wedgeRoundRectCallout">
            <a:avLst>
              <a:gd name="adj1" fmla="val -5542"/>
              <a:gd name="adj2" fmla="val 9227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Chia sẻ với người thân và cảm nhận khi tham gia hoạt động kết nối v</a:t>
            </a:r>
            <a:r>
              <a:rPr lang="en-US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ớ</a:t>
            </a:r>
            <a:r>
              <a:rPr lang="vi-VN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cộng đ</a:t>
            </a:r>
            <a:r>
              <a:rPr lang="en-US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ồ</a:t>
            </a:r>
            <a:r>
              <a:rPr lang="vi-VN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93434" y="-166152"/>
            <a:ext cx="1784193" cy="1703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601" y="4394200"/>
            <a:ext cx="1881999" cy="2382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814391" y="175437"/>
            <a:ext cx="1086973" cy="85195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594A02E-3C51-4936-9531-CC7FC881B915}"/>
              </a:ext>
            </a:extLst>
          </p:cNvPr>
          <p:cNvSpPr/>
          <p:nvPr/>
        </p:nvSpPr>
        <p:spPr>
          <a:xfrm>
            <a:off x="5045242" y="776705"/>
            <a:ext cx="5620031" cy="5923616"/>
          </a:xfrm>
          <a:custGeom>
            <a:avLst/>
            <a:gdLst/>
            <a:ahLst/>
            <a:cxnLst/>
            <a:rect l="l" t="t" r="r" b="b"/>
            <a:pathLst>
              <a:path w="8430046" h="8885424">
                <a:moveTo>
                  <a:pt x="0" y="0"/>
                </a:moveTo>
                <a:lnTo>
                  <a:pt x="8430046" y="0"/>
                </a:lnTo>
                <a:lnTo>
                  <a:pt x="8430046" y="8885424"/>
                </a:lnTo>
                <a:lnTo>
                  <a:pt x="0" y="8885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2">
            <a:hlinkClick r:id="rId13" action="ppaction://hlinksldjump"/>
            <a:extLst>
              <a:ext uri="{FF2B5EF4-FFF2-40B4-BE49-F238E27FC236}">
                <a16:creationId xmlns:a16="http://schemas.microsoft.com/office/drawing/2014/main" id="{2177A2EB-6B12-D90F-C594-3CD75FBDF69D}"/>
              </a:ext>
            </a:extLst>
          </p:cNvPr>
          <p:cNvSpPr/>
          <p:nvPr/>
        </p:nvSpPr>
        <p:spPr>
          <a:xfrm>
            <a:off x="5705642" y="1335505"/>
            <a:ext cx="1102713" cy="1102713"/>
          </a:xfrm>
          <a:custGeom>
            <a:avLst/>
            <a:gdLst/>
            <a:ahLst/>
            <a:cxnLst/>
            <a:rect l="l" t="t" r="r" b="b"/>
            <a:pathLst>
              <a:path w="1654070" h="1654070">
                <a:moveTo>
                  <a:pt x="0" y="0"/>
                </a:moveTo>
                <a:lnTo>
                  <a:pt x="1654070" y="0"/>
                </a:lnTo>
                <a:lnTo>
                  <a:pt x="1654070" y="1654070"/>
                </a:lnTo>
                <a:lnTo>
                  <a:pt x="0" y="16540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0BACB958-DAE6-9931-2DFA-220AB416DAB1}"/>
              </a:ext>
            </a:extLst>
          </p:cNvPr>
          <p:cNvSpPr/>
          <p:nvPr/>
        </p:nvSpPr>
        <p:spPr>
          <a:xfrm>
            <a:off x="7506076" y="869284"/>
            <a:ext cx="1207308" cy="1146795"/>
          </a:xfrm>
          <a:custGeom>
            <a:avLst/>
            <a:gdLst/>
            <a:ahLst/>
            <a:cxnLst/>
            <a:rect l="l" t="t" r="r" b="b"/>
            <a:pathLst>
              <a:path w="1810962" h="1720193">
                <a:moveTo>
                  <a:pt x="0" y="0"/>
                </a:moveTo>
                <a:lnTo>
                  <a:pt x="1810962" y="0"/>
                </a:lnTo>
                <a:lnTo>
                  <a:pt x="1810962" y="1720193"/>
                </a:lnTo>
                <a:lnTo>
                  <a:pt x="0" y="172019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5BFB80-73F2-46B0-B949-F55B63D54B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1600" y="287885"/>
            <a:ext cx="5145470" cy="2645893"/>
          </a:xfrm>
          <a:prstGeom prst="rect">
            <a:avLst/>
          </a:prstGeom>
        </p:spPr>
      </p:pic>
      <p:pic>
        <p:nvPicPr>
          <p:cNvPr id="26" name="1">
            <a:hlinkClick r:id="rId19" action="ppaction://hlinksldjump"/>
            <a:extLst>
              <a:ext uri="{FF2B5EF4-FFF2-40B4-BE49-F238E27FC236}">
                <a16:creationId xmlns:a16="http://schemas.microsoft.com/office/drawing/2014/main" id="{3606E7AE-E3B4-838A-09ED-D7C5AFBB2C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77911" y="2537022"/>
            <a:ext cx="1103472" cy="1103472"/>
          </a:xfrm>
          <a:prstGeom prst="rect">
            <a:avLst/>
          </a:prstGeom>
        </p:spPr>
      </p:pic>
      <p:pic>
        <p:nvPicPr>
          <p:cNvPr id="27" name="3">
            <a:hlinkClick r:id="rId21" action="ppaction://hlinksldjump"/>
            <a:extLst>
              <a:ext uri="{FF2B5EF4-FFF2-40B4-BE49-F238E27FC236}">
                <a16:creationId xmlns:a16="http://schemas.microsoft.com/office/drawing/2014/main" id="{3463E194-42B8-FFF9-8535-8586D10B17A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64961" y="2308548"/>
            <a:ext cx="1828959" cy="1475360"/>
          </a:xfrm>
          <a:prstGeom prst="rect">
            <a:avLst/>
          </a:prstGeom>
        </p:spPr>
      </p:pic>
      <p:pic>
        <p:nvPicPr>
          <p:cNvPr id="7" name="nhạc hay">
            <a:hlinkClick r:id="" action="ppaction://media"/>
            <a:extLst>
              <a:ext uri="{FF2B5EF4-FFF2-40B4-BE49-F238E27FC236}">
                <a16:creationId xmlns:a16="http://schemas.microsoft.com/office/drawing/2014/main" id="{D17A79B9-10FB-DDE8-0403-5F01BAA67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8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27139F5D-69D2-44CF-F0D0-70E6A2554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02" y="648951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2D568-50A2-6AF6-C588-51766A09AD23}"/>
              </a:ext>
            </a:extLst>
          </p:cNvPr>
          <p:cNvSpPr txBox="1"/>
          <p:nvPr/>
        </p:nvSpPr>
        <p:spPr>
          <a:xfrm>
            <a:off x="2133600" y="649092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DFF961-2160-166A-4097-7F1F76A2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92" y="650767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C983F6-E04E-5C5B-CD1E-99C64E8C21EB}"/>
              </a:ext>
            </a:extLst>
          </p:cNvPr>
          <p:cNvSpPr txBox="1"/>
          <p:nvPr/>
        </p:nvSpPr>
        <p:spPr>
          <a:xfrm>
            <a:off x="4880851" y="650183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17" name="Picture 24" descr="Gmail - Free social media icons">
            <a:extLst>
              <a:ext uri="{FF2B5EF4-FFF2-40B4-BE49-F238E27FC236}">
                <a16:creationId xmlns:a16="http://schemas.microsoft.com/office/drawing/2014/main" id="{6F2EDA4D-373D-5031-922F-B45B9028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46" y="650183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F200D-3A53-81D8-E70A-652DCE6CFAB3}"/>
              </a:ext>
            </a:extLst>
          </p:cNvPr>
          <p:cNvSpPr txBox="1"/>
          <p:nvPr/>
        </p:nvSpPr>
        <p:spPr>
          <a:xfrm>
            <a:off x="7088974" y="650801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023;p13">
            <a:extLst>
              <a:ext uri="{FF2B5EF4-FFF2-40B4-BE49-F238E27FC236}">
                <a16:creationId xmlns:a16="http://schemas.microsoft.com/office/drawing/2014/main" id="{4916ACF0-F538-4934-A465-FA6B03334B9E}"/>
              </a:ext>
            </a:extLst>
          </p:cNvPr>
          <p:cNvGrpSpPr/>
          <p:nvPr/>
        </p:nvGrpSpPr>
        <p:grpSpPr>
          <a:xfrm>
            <a:off x="294168" y="1790700"/>
            <a:ext cx="4876800" cy="3276600"/>
            <a:chOff x="5876916" y="975793"/>
            <a:chExt cx="4684259" cy="2641495"/>
          </a:xfrm>
        </p:grpSpPr>
        <p:grpSp>
          <p:nvGrpSpPr>
            <p:cNvPr id="5" name="Google Shape;1024;p13">
              <a:extLst>
                <a:ext uri="{FF2B5EF4-FFF2-40B4-BE49-F238E27FC236}">
                  <a16:creationId xmlns:a16="http://schemas.microsoft.com/office/drawing/2014/main" id="{661E9EBE-0EB8-41C9-ACC4-C35B2AB4E14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7" name="Google Shape;1025;p13" descr="2">
                <a:extLst>
                  <a:ext uri="{FF2B5EF4-FFF2-40B4-BE49-F238E27FC236}">
                    <a16:creationId xmlns:a16="http://schemas.microsoft.com/office/drawing/2014/main" id="{E6236965-3F03-4F47-9A6F-C8F4772BADBF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1026;p13" descr="1">
                <a:extLst>
                  <a:ext uri="{FF2B5EF4-FFF2-40B4-BE49-F238E27FC236}">
                    <a16:creationId xmlns:a16="http://schemas.microsoft.com/office/drawing/2014/main" id="{2EE215CC-6C46-4821-A0FB-A8073D1F8A13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027;p13" descr="3">
                <a:extLst>
                  <a:ext uri="{FF2B5EF4-FFF2-40B4-BE49-F238E27FC236}">
                    <a16:creationId xmlns:a16="http://schemas.microsoft.com/office/drawing/2014/main" id="{5464D4F0-9CBC-4D82-8232-F6DB3435FB4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" name="Google Shape;1028;p13">
              <a:extLst>
                <a:ext uri="{FF2B5EF4-FFF2-40B4-BE49-F238E27FC236}">
                  <a16:creationId xmlns:a16="http://schemas.microsoft.com/office/drawing/2014/main" id="{2EE25B13-0E61-469F-B714-746A3F663C3D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4</a:t>
              </a: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5A4C336-7D31-4EE4-BCE9-109558CA66D0}"/>
              </a:ext>
            </a:extLst>
          </p:cNvPr>
          <p:cNvSpPr/>
          <p:nvPr/>
        </p:nvSpPr>
        <p:spPr>
          <a:xfrm flipH="1">
            <a:off x="4968566" y="1282553"/>
            <a:ext cx="6493331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những hoạt động kết nối cộng đồng mà em tham gia?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0B1132C-FE3C-4F05-A43E-B53EBD704FC6}"/>
              </a:ext>
            </a:extLst>
          </p:cNvPr>
          <p:cNvSpPr/>
          <p:nvPr/>
        </p:nvSpPr>
        <p:spPr>
          <a:xfrm flipH="1">
            <a:off x="4968567" y="3085664"/>
            <a:ext cx="649333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889" l="0" r="98394">
                        <a14:foregroundMark x1="16170" y1="24259" x2="17087" y2="27037"/>
                        <a14:foregroundMark x1="28784" y1="24352" x2="30275" y2="29352"/>
                        <a14:foregroundMark x1="14908" y1="80648" x2="10092" y2="84074"/>
                        <a14:foregroundMark x1="10092" y1="84259" x2="11697" y2="86389"/>
                        <a14:foregroundMark x1="11697" y1="86389" x2="12615" y2="89907"/>
                        <a14:foregroundMark x1="14564" y1="86111" x2="15023" y2="89444"/>
                        <a14:foregroundMark x1="13876" y1="84630" x2="15596" y2="87407"/>
                        <a14:foregroundMark x1="6422" y1="85000" x2="11009" y2="91574"/>
                        <a14:foregroundMark x1="9174" y1="90000" x2="9174" y2="91667"/>
                        <a14:foregroundMark x1="77408" y1="11667" x2="77294" y2="27315"/>
                        <a14:foregroundMark x1="72018" y1="39444" x2="68807" y2="57407"/>
                        <a14:foregroundMark x1="69037" y1="41019" x2="62615" y2="53333"/>
                        <a14:foregroundMark x1="83945" y1="39907" x2="84748" y2="58611"/>
                        <a14:foregroundMark x1="75803" y1="40370" x2="79931" y2="61296"/>
                        <a14:foregroundMark x1="84862" y1="12037" x2="86353" y2="21389"/>
                        <a14:foregroundMark x1="87844" y1="37685" x2="89335" y2="53333"/>
                        <a14:foregroundMark x1="78096" y1="34722" x2="78555" y2="40556"/>
                        <a14:foregroundMark x1="95069" y1="56111" x2="94839" y2="61389"/>
                        <a14:foregroundMark x1="63876" y1="51667" x2="65826" y2="59722"/>
                        <a14:foregroundMark x1="68349" y1="59352" x2="70642" y2="83241"/>
                        <a14:foregroundMark x1="92202" y1="59352" x2="87156" y2="86667"/>
                        <a14:foregroundMark x1="74427" y1="86667" x2="74083" y2="92037"/>
                        <a14:foregroundMark x1="67546" y1="88426" x2="89908" y2="88426"/>
                        <a14:foregroundMark x1="73968" y1="81111" x2="73968" y2="87037"/>
                        <a14:foregroundMark x1="76950" y1="83981" x2="75000" y2="87963"/>
                        <a14:foregroundMark x1="29817" y1="84630" x2="29817" y2="88241"/>
                        <a14:foregroundMark x1="28211" y1="81019" x2="29472" y2="84444"/>
                        <a14:foregroundMark x1="13417" y1="91019" x2="37271" y2="90556"/>
                        <a14:foregroundMark x1="31078" y1="92407" x2="38876" y2="91574"/>
                        <a14:foregroundMark x1="6078" y1="84630" x2="6881" y2="88889"/>
                        <a14:foregroundMark x1="6651" y1="85093" x2="8028" y2="90556"/>
                        <a14:foregroundMark x1="17546" y1="24259" x2="19725" y2="32407"/>
                        <a14:foregroundMark x1="34862" y1="25370" x2="33601" y2="30648"/>
                        <a14:foregroundMark x1="32798" y1="26296" x2="32339" y2="27685"/>
                        <a14:foregroundMark x1="47248" y1="12685" x2="47362" y2="18426"/>
                        <a14:foregroundMark x1="45642" y1="10370" x2="46445" y2="12963"/>
                        <a14:foregroundMark x1="7110" y1="11389" x2="4358" y2="18056"/>
                        <a14:foregroundMark x1="64450" y1="42222" x2="63417" y2="52963"/>
                        <a14:backgroundMark x1="57339" y1="6852" x2="68234" y2="21389"/>
                        <a14:backgroundMark x1="65138" y1="1019" x2="65940" y2="19815"/>
                        <a14:backgroundMark x1="65138" y1="43333" x2="65138" y2="66667"/>
                        <a14:backgroundMark x1="65367" y1="38241" x2="64564" y2="55556"/>
                        <a14:backgroundMark x1="62500" y1="42407" x2="58830" y2="54630"/>
                        <a14:backgroundMark x1="64794" y1="55370" x2="68578" y2="69444"/>
                        <a14:backgroundMark x1="63991" y1="60463" x2="66284" y2="75000"/>
                        <a14:backgroundMark x1="61124" y1="21111" x2="61697" y2="28519"/>
                        <a14:backgroundMark x1="63991" y1="21111" x2="63417" y2="30648"/>
                        <a14:backgroundMark x1="60206" y1="47500" x2="61353" y2="60648"/>
                        <a14:backgroundMark x1="63647" y1="49815" x2="63647" y2="57407"/>
                        <a14:backgroundMark x1="64220" y1="50000" x2="63073" y2="58333"/>
                        <a14:backgroundMark x1="63073" y1="48611" x2="64220" y2="61389"/>
                        <a14:backgroundMark x1="63991" y1="46759" x2="63991" y2="59722"/>
                        <a14:backgroundMark x1="66284" y1="51204" x2="66284" y2="62315"/>
                        <a14:backgroundMark x1="65711" y1="47685" x2="65711" y2="64815"/>
                        <a14:backgroundMark x1="50115" y1="56111" x2="64794" y2="50926"/>
                        <a14:backgroundMark x1="63188" y1="58426" x2="79128" y2="44630"/>
                        <a14:backgroundMark x1="58028" y1="57130" x2="64450" y2="52870"/>
                        <a14:backgroundMark x1="59633" y1="52870" x2="69037" y2="47500"/>
                        <a14:backgroundMark x1="56766" y1="63241" x2="64220" y2="53333"/>
                        <a14:backgroundMark x1="56995" y1="51759" x2="60206" y2="50093"/>
                        <a14:backgroundMark x1="59633" y1="63241" x2="67202" y2="56296"/>
                        <a14:backgroundMark x1="61239" y1="50741" x2="64450" y2="51759"/>
                        <a14:backgroundMark x1="56422" y1="47222" x2="59977" y2="62593"/>
                        <a14:backgroundMark x1="65252" y1="51111" x2="64794" y2="63889"/>
                        <a14:backgroundMark x1="62844" y1="50741" x2="65252" y2="63611"/>
                        <a14:backgroundMark x1="63991" y1="47037" x2="64450" y2="63241"/>
                        <a14:backgroundMark x1="58028" y1="54352" x2="58372" y2="56944"/>
                        <a14:backgroundMark x1="60436" y1="50463" x2="62615" y2="59352"/>
                        <a14:backgroundMark x1="61812" y1="46574" x2="64220" y2="58426"/>
                        <a14:backgroundMark x1="63417" y1="52685" x2="63417" y2="62778"/>
                        <a14:backgroundMark x1="60206" y1="48981" x2="62041" y2="58426"/>
                        <a14:backgroundMark x1="61009" y1="48796" x2="60780" y2="57407"/>
                        <a14:backgroundMark x1="61812" y1="48981" x2="63417" y2="54815"/>
                        <a14:backgroundMark x1="62385" y1="50093" x2="60780" y2="64537"/>
                        <a14:backgroundMark x1="59977" y1="55000" x2="59977" y2="64907"/>
                        <a14:backgroundMark x1="61583" y1="50093" x2="61583" y2="60000"/>
                        <a14:backgroundMark x1="61812" y1="54352" x2="62615" y2="56759"/>
                        <a14:backgroundMark x1="62385" y1="55463" x2="62844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6580" b="7564"/>
          <a:stretch/>
        </p:blipFill>
        <p:spPr>
          <a:xfrm>
            <a:off x="865552" y="1748556"/>
            <a:ext cx="2487564" cy="4490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5208" r="100000">
                        <a14:foregroundMark x1="68211" y1="29755" x2="70288" y2="43315"/>
                        <a14:foregroundMark x1="81150" y1="27119" x2="82109" y2="57439"/>
                        <a14:foregroundMark x1="77316" y1="53861" x2="74760" y2="90395"/>
                        <a14:foregroundMark x1="84824" y1="73635" x2="87220" y2="97928"/>
                        <a14:foregroundMark x1="66613" y1="96234" x2="80511" y2="96987"/>
                        <a14:foregroundMark x1="80671" y1="61770" x2="81949" y2="87006"/>
                      </a14:backgroundRemoval>
                    </a14:imgEffect>
                  </a14:imgLayer>
                </a14:imgProps>
              </a:ext>
            </a:extLst>
          </a:blip>
          <a:srcRect l="44467" t="-1447"/>
          <a:stretch/>
        </p:blipFill>
        <p:spPr>
          <a:xfrm>
            <a:off x="8853688" y="1639438"/>
            <a:ext cx="2968364" cy="45996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0346FC-C896-4FEA-BE6C-9D6E71460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2048" y="702049"/>
            <a:ext cx="8751940" cy="117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0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384026F3-B94C-511E-FF4C-A6A315CCC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78" y="425302"/>
            <a:ext cx="4240316" cy="6283842"/>
          </a:xfrm>
          <a:prstGeom prst="rect">
            <a:avLst/>
          </a:prstGeom>
        </p:spPr>
      </p:pic>
      <p:pic>
        <p:nvPicPr>
          <p:cNvPr id="4" name="1756436961637421306-306725280723098_Vietnamese">
            <a:hlinkClick r:id="" action="ppaction://media"/>
            <a:extLst>
              <a:ext uri="{FF2B5EF4-FFF2-40B4-BE49-F238E27FC236}">
                <a16:creationId xmlns:a16="http://schemas.microsoft.com/office/drawing/2014/main" id="{DF6E9D22-139B-080C-A400-A47EF5D95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9265" y="195521"/>
            <a:ext cx="406400" cy="40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61F737-4A6E-FB48-FE76-FE9CDBB941BC}"/>
              </a:ext>
            </a:extLst>
          </p:cNvPr>
          <p:cNvSpPr/>
          <p:nvPr/>
        </p:nvSpPr>
        <p:spPr>
          <a:xfrm>
            <a:off x="903768" y="999461"/>
            <a:ext cx="6262576" cy="480591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Những hoạt động cộng đồng mà em có thể tham gia: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Làm đẹp địa phương bằng cách giữ gìn vệ sinh đường làng, ngõ xóm, trồng hoa ven đường nhằm hưởng ứng chương trình “Xây dựng nông thôn mới”.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Cùng Đoàn Thanh niên tham gia chương trình giúp đỡ người nghèo, hoàn cảnh khó khăn có một cái Tết ấm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no</a:t>
            </a:r>
          </a:p>
        </p:txBody>
      </p:sp>
    </p:spTree>
    <p:extLst>
      <p:ext uri="{BB962C8B-B14F-4D97-AF65-F5344CB8AC3E}">
        <p14:creationId xmlns:p14="http://schemas.microsoft.com/office/powerpoint/2010/main" val="25453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DB18E-9745-4C52-9639-AD4E50814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76" y="821918"/>
            <a:ext cx="10869698" cy="497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5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51D219-E547-466D-3B78-7F3A9D6531B9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EF0A4F9-E709-CBC5-2CE2-ED03295D4EBF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34E679B-BB82-8F9D-5ED8-38B59B8ED66A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15E59FE-2657-2A42-B459-77D4C98BB1F4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0DDAFEE-BD15-2C09-F1F5-D78DB49886C0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53A5997-F4A2-C947-2BC5-3F6159B81898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3EF724EC-1EE4-4534-C137-DF63CF588D59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241263-C27F-41F7-075E-A86AD3F6DE67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09630">
                <a:defRPr/>
              </a:pP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Đâu là hoạt động kết nối với xã hội của trường học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aphic 3">
            <a:extLst>
              <a:ext uri="{FF2B5EF4-FFF2-40B4-BE49-F238E27FC236}">
                <a16:creationId xmlns:a16="http://schemas.microsoft.com/office/drawing/2014/main" id="{FEE32C53-6DD6-7626-1729-FF609955B9CA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25BC8FA-36FD-6DA8-70AC-F2D7C507546D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31C7671-2653-937E-287F-87D5C92172C1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7464149-1A39-529C-1E73-A62BC7CCD7F6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Graphic 32">
            <a:extLst>
              <a:ext uri="{FF2B5EF4-FFF2-40B4-BE49-F238E27FC236}">
                <a16:creationId xmlns:a16="http://schemas.microsoft.com/office/drawing/2014/main" id="{CC1CAA24-CF2A-FBD0-1D76-0516746ED5FE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8B3DF0-0F3A-3DF8-B5ED-F96B702DDB33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30C1F2B-37DE-9737-0AFB-B1F8D71F20A7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14BC1BA-7543-3423-D038-E1B8354FE464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Đúng 1 - 9Slide.vn">
            <a:extLst>
              <a:ext uri="{FF2B5EF4-FFF2-40B4-BE49-F238E27FC236}">
                <a16:creationId xmlns:a16="http://schemas.microsoft.com/office/drawing/2014/main" id="{663DF514-C986-E5D7-001E-20293070C0E1}"/>
              </a:ext>
            </a:extLst>
          </p:cNvPr>
          <p:cNvGrpSpPr/>
          <p:nvPr/>
        </p:nvGrpSpPr>
        <p:grpSpPr>
          <a:xfrm>
            <a:off x="6093637" y="4769414"/>
            <a:ext cx="4195201" cy="1092200"/>
            <a:chOff x="2362200" y="3897786"/>
            <a:chExt cx="6292801" cy="16383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34EFDA3-F088-0EA7-6F19-140EC2227C6B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56" name="Freeform 6">
                <a:extLst>
                  <a:ext uri="{FF2B5EF4-FFF2-40B4-BE49-F238E27FC236}">
                    <a16:creationId xmlns:a16="http://schemas.microsoft.com/office/drawing/2014/main" id="{B4A9C194-CAAA-9228-1320-97EB94F46877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3498AC1F-3BFD-C5D8-344C-5CE78D2D1F30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8BA2AF3-B47E-26C1-AD20-224F06EA1A9F}"/>
                </a:ext>
              </a:extLst>
            </p:cNvPr>
            <p:cNvSpPr txBox="1"/>
            <p:nvPr/>
          </p:nvSpPr>
          <p:spPr>
            <a:xfrm>
              <a:off x="3653688" y="4103257"/>
              <a:ext cx="3773619" cy="1246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09630">
                <a:defRPr/>
              </a:pP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D. Tất cả phương án trên.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8" name="Sai 2 - 9Slide.vn">
            <a:extLst>
              <a:ext uri="{FF2B5EF4-FFF2-40B4-BE49-F238E27FC236}">
                <a16:creationId xmlns:a16="http://schemas.microsoft.com/office/drawing/2014/main" id="{252CCF85-0110-CE44-7C30-4EC1F86F712C}"/>
              </a:ext>
            </a:extLst>
          </p:cNvPr>
          <p:cNvGrpSpPr/>
          <p:nvPr/>
        </p:nvGrpSpPr>
        <p:grpSpPr>
          <a:xfrm>
            <a:off x="1574800" y="4699310"/>
            <a:ext cx="4195201" cy="1092201"/>
            <a:chOff x="2362200" y="3897786"/>
            <a:chExt cx="6292801" cy="16383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E6D3FE2-577F-6808-6D81-E23660AB7C0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1" name="Freeform 6">
                <a:extLst>
                  <a:ext uri="{FF2B5EF4-FFF2-40B4-BE49-F238E27FC236}">
                    <a16:creationId xmlns:a16="http://schemas.microsoft.com/office/drawing/2014/main" id="{7EBB44F5-3223-08E6-9316-11E7748D35B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FD039185-0C5B-8558-08E1-C538A43DAC21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57F0191-D987-824E-BAF2-7E5EB32B8C5C}"/>
                </a:ext>
              </a:extLst>
            </p:cNvPr>
            <p:cNvSpPr txBox="1"/>
            <p:nvPr/>
          </p:nvSpPr>
          <p:spPr>
            <a:xfrm>
              <a:off x="3313975" y="4133997"/>
              <a:ext cx="477208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09630">
                <a:defRPr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C. 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3" name="Sai 3 - 9Slide.vn">
            <a:extLst>
              <a:ext uri="{FF2B5EF4-FFF2-40B4-BE49-F238E27FC236}">
                <a16:creationId xmlns:a16="http://schemas.microsoft.com/office/drawing/2014/main" id="{0D18436D-4240-A3FF-0A41-F4BEE35B0427}"/>
              </a:ext>
            </a:extLst>
          </p:cNvPr>
          <p:cNvGrpSpPr/>
          <p:nvPr/>
        </p:nvGrpSpPr>
        <p:grpSpPr>
          <a:xfrm>
            <a:off x="1545999" y="3263911"/>
            <a:ext cx="4195201" cy="1092200"/>
            <a:chOff x="2362200" y="3897786"/>
            <a:chExt cx="6292801" cy="16383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F9A6601-AE9F-9564-EA97-DBAC411989E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5822E1F2-2256-9E0E-E27F-5213E731F5FD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8DA1D9D9-CEB7-2725-E187-730258C98B57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2" cy="1545318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C829587-3D38-323B-FB22-C3BF34BA8070}"/>
                </a:ext>
              </a:extLst>
            </p:cNvPr>
            <p:cNvSpPr txBox="1"/>
            <p:nvPr/>
          </p:nvSpPr>
          <p:spPr>
            <a:xfrm>
              <a:off x="2929941" y="4341331"/>
              <a:ext cx="535881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09630">
                <a:defRPr/>
              </a:pP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Trao gửi yêu thương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8" name="Sai 1 - 9Slide.vn">
            <a:extLst>
              <a:ext uri="{FF2B5EF4-FFF2-40B4-BE49-F238E27FC236}">
                <a16:creationId xmlns:a16="http://schemas.microsoft.com/office/drawing/2014/main" id="{544AB290-A8BF-2687-C54A-5B9125E6CCA3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EF9FD30-3B8E-BE9C-C681-A5B2B096F61A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71" name="Freeform 6">
                <a:extLst>
                  <a:ext uri="{FF2B5EF4-FFF2-40B4-BE49-F238E27FC236}">
                    <a16:creationId xmlns:a16="http://schemas.microsoft.com/office/drawing/2014/main" id="{56340AB5-2B3B-FEC7-47B1-942CE0FE1ECC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1F5261D1-C724-F2A4-F7AC-77743457FB2A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96B5883-1DE3-049B-FDBB-F9D36F7909EF}"/>
                </a:ext>
              </a:extLst>
            </p:cNvPr>
            <p:cNvSpPr txBox="1"/>
            <p:nvPr/>
          </p:nvSpPr>
          <p:spPr>
            <a:xfrm>
              <a:off x="3185124" y="4181843"/>
              <a:ext cx="488034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09630">
                <a:defRPr/>
              </a:pPr>
              <a:r>
                <a:rPr lang="pt-BR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B. Lá lành đùm lá rách.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3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73D8A922-0947-09E6-6FC9-C27F545D413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6EC5BA-66F1-F283-A74C-622CDC682F5C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BẤM BÔNG HOA QUAY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4132E5-E44C-AE6A-8608-F3A5C0E50F6E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5C52B9-63B7-E473-B7FE-92AD4A72E90C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DD11E24-9103-0BF9-941E-4B5D101C18D4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A5AFAEA-012B-9ADD-2AF3-F1AEABE9E2E8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8BA043FC-B0EC-FDF7-597A-9DB5E4A6C167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56473F43-42A2-C6A0-11DF-533F25670F16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7B87646A-F979-26C9-1CA9-D9B1E636F586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A5F2A9-4CB1-78FE-B148-BFF49F3F5B05}"/>
                </a:ext>
              </a:extLst>
            </p:cNvPr>
            <p:cNvSpPr txBox="1"/>
            <p:nvPr/>
          </p:nvSpPr>
          <p:spPr>
            <a:xfrm>
              <a:off x="4176803" y="1076356"/>
              <a:ext cx="9512843" cy="1800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09630">
                <a:defRPr/>
              </a:pP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aphic 3">
            <a:extLst>
              <a:ext uri="{FF2B5EF4-FFF2-40B4-BE49-F238E27FC236}">
                <a16:creationId xmlns:a16="http://schemas.microsoft.com/office/drawing/2014/main" id="{34403718-D7C5-1354-FC37-8963AD312F40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7CA573-54E7-A1E6-883F-608FFAA6DEB2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249A104-BA93-7C20-0B36-9F113CCE8682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DC7D2B-59BD-149B-88AC-2D39F5152A0D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aphic 32">
            <a:extLst>
              <a:ext uri="{FF2B5EF4-FFF2-40B4-BE49-F238E27FC236}">
                <a16:creationId xmlns:a16="http://schemas.microsoft.com/office/drawing/2014/main" id="{AF01ACDA-CF37-AC9F-1D5C-7D3D0D538FC5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7FF2CB1-2050-2E2F-B10E-77D765E0CDAB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399BB1D-2836-D37F-9FCF-0014F011BEC5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C96F083-29F6-F949-8B43-ED427A3FC2BD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Đúng 1 - 9Slide.vn">
            <a:extLst>
              <a:ext uri="{FF2B5EF4-FFF2-40B4-BE49-F238E27FC236}">
                <a16:creationId xmlns:a16="http://schemas.microsoft.com/office/drawing/2014/main" id="{432B5C15-010D-0225-8AAD-F889A158516B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6581434-49B7-6590-8DA7-CFA2678A910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D0B8F5E5-6C2E-BD6D-A06D-AC43F6272FC2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B7E6C089-91CC-AA05-99B4-A20410CA5FB6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E1E30DF-96CC-1302-8115-3B04C6AE1AB7}"/>
                </a:ext>
              </a:extLst>
            </p:cNvPr>
            <p:cNvSpPr txBox="1"/>
            <p:nvPr/>
          </p:nvSpPr>
          <p:spPr>
            <a:xfrm>
              <a:off x="3063580" y="4087307"/>
              <a:ext cx="5129476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Dọn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dẹp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Sai 2 - 9Slide.vn">
            <a:extLst>
              <a:ext uri="{FF2B5EF4-FFF2-40B4-BE49-F238E27FC236}">
                <a16:creationId xmlns:a16="http://schemas.microsoft.com/office/drawing/2014/main" id="{72DF2012-B7E1-8431-F248-506DCDACC624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4495CAD-DA80-44EA-1C5B-8FEDFE75FA07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FF32985B-3F2C-5732-2F81-659D1DD2D92C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053C8F-95E7-5347-48B1-F57722D1F09D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5189D2-80DF-ACCE-740F-DFD5175EE4B4}"/>
                </a:ext>
              </a:extLst>
            </p:cNvPr>
            <p:cNvSpPr txBox="1"/>
            <p:nvPr/>
          </p:nvSpPr>
          <p:spPr>
            <a:xfrm>
              <a:off x="3154486" y="3990456"/>
              <a:ext cx="4835878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sân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Sai 3 - 9Slide.vn">
            <a:extLst>
              <a:ext uri="{FF2B5EF4-FFF2-40B4-BE49-F238E27FC236}">
                <a16:creationId xmlns:a16="http://schemas.microsoft.com/office/drawing/2014/main" id="{E98F8807-D46B-AEB9-0D7C-3FAB704C6F38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93CDE12-6AE1-DB49-9F83-7F4738F6C55F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5FF0296A-AF71-7CC6-8C71-F5E658668528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B7EAA7A-6487-FE1D-9FF2-FCB2C936EC45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C2F8146-E9F8-F2EF-EBC0-818D7E34A245}"/>
                </a:ext>
              </a:extLst>
            </p:cNvPr>
            <p:cNvSpPr txBox="1"/>
            <p:nvPr/>
          </p:nvSpPr>
          <p:spPr>
            <a:xfrm>
              <a:off x="3298027" y="4118048"/>
              <a:ext cx="4831234" cy="1369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Sai 1 - 9Slide.vn">
            <a:extLst>
              <a:ext uri="{FF2B5EF4-FFF2-40B4-BE49-F238E27FC236}">
                <a16:creationId xmlns:a16="http://schemas.microsoft.com/office/drawing/2014/main" id="{FD360991-6937-654E-5C6A-39F424B40BBC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6E1BFE-D6FF-DD69-3E82-B35D9CE25856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C8AD89C3-2303-248A-AFBA-9AE149DCCFD8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BD9D72E2-5782-CA77-03EF-92C5748125F6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55A98B-7C65-D82E-5490-A33FE9E17035}"/>
                </a:ext>
              </a:extLst>
            </p:cNvPr>
            <p:cNvSpPr txBox="1"/>
            <p:nvPr/>
          </p:nvSpPr>
          <p:spPr>
            <a:xfrm>
              <a:off x="3078126" y="4118048"/>
              <a:ext cx="5295013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09630"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Tham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ủng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A39E13E-26A6-6F4B-E7F3-B0339749B9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1CDEE1-A35C-CCDC-E828-A3DB54B39FE5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A7903D-31BB-4BA3-33F1-9B6F724EC49F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DA88D47-8215-0CB8-EE32-F3671C2E7A76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7133587-B99D-1ABC-1067-9D74286A2CB9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827FA599-662C-E0D9-A771-6CE44F7A8DAF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5D5224B4-66FA-BA8A-D22E-F78C567886F9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0C8D1CC7-140B-A5C0-1AAB-D024F8500758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BA7015-5C25-3D04-0CF9-50EAEE3AD409}"/>
                </a:ext>
              </a:extLst>
            </p:cNvPr>
            <p:cNvSpPr txBox="1"/>
            <p:nvPr/>
          </p:nvSpPr>
          <p:spPr>
            <a:xfrm>
              <a:off x="4160855" y="1315590"/>
              <a:ext cx="9512843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09630">
                <a:defRPr/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aphic 3">
            <a:extLst>
              <a:ext uri="{FF2B5EF4-FFF2-40B4-BE49-F238E27FC236}">
                <a16:creationId xmlns:a16="http://schemas.microsoft.com/office/drawing/2014/main" id="{8E0E7FCA-7ABA-DE27-2C55-D2B3C3E680D3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92AC277-188B-CD9E-5132-5F5F2583F530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B9BAFED-E083-01F7-B156-8E714CE8B708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6DFC435-148D-CAD9-E1F4-215F43DE2DA6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aphic 32">
            <a:extLst>
              <a:ext uri="{FF2B5EF4-FFF2-40B4-BE49-F238E27FC236}">
                <a16:creationId xmlns:a16="http://schemas.microsoft.com/office/drawing/2014/main" id="{90642198-905E-15E0-86C0-77B1AC947D36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9413C1-AA29-909A-281B-CDE116C28473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7BCBD93-1EAC-4C1B-9B45-BB15D710E570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A394D6B-E448-8CCF-EC8F-5EDFA4092083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Đúng 1 - 9Slide.vn">
            <a:extLst>
              <a:ext uri="{FF2B5EF4-FFF2-40B4-BE49-F238E27FC236}">
                <a16:creationId xmlns:a16="http://schemas.microsoft.com/office/drawing/2014/main" id="{2632C67B-CA93-BE95-EAA4-6EBE1EC79EC1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18D29E5-D0FB-BFDF-A043-989F2615D8E2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0CDC65D3-E6F1-7284-5672-A193ACE7C32E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DDDF610-BDEC-A5DF-8A48-04432B84C9DC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6767BD-69C9-DCAB-9DC6-E646D0E459E0}"/>
                </a:ext>
              </a:extLst>
            </p:cNvPr>
            <p:cNvSpPr txBox="1"/>
            <p:nvPr/>
          </p:nvSpPr>
          <p:spPr>
            <a:xfrm>
              <a:off x="2615610" y="4294643"/>
              <a:ext cx="5566141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09630"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Sai 2 - 9Slide.vn">
            <a:extLst>
              <a:ext uri="{FF2B5EF4-FFF2-40B4-BE49-F238E27FC236}">
                <a16:creationId xmlns:a16="http://schemas.microsoft.com/office/drawing/2014/main" id="{10612E7F-2186-F7C3-7829-6505B367BA8E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802F0A-2AB0-A0CB-4BDE-D2E970E68F7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36D6A012-0E78-A2AE-C949-7B0C312C8530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E5B872D0-6104-CE6E-A9E2-6840285F5F54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E5CA94-2C9F-B27F-D5E5-794F83010D3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</a:t>
              </a:r>
            </a:p>
          </p:txBody>
        </p:sp>
      </p:grpSp>
      <p:grpSp>
        <p:nvGrpSpPr>
          <p:cNvPr id="34" name="Sai 3 - 9Slide.vn">
            <a:extLst>
              <a:ext uri="{FF2B5EF4-FFF2-40B4-BE49-F238E27FC236}">
                <a16:creationId xmlns:a16="http://schemas.microsoft.com/office/drawing/2014/main" id="{D48928B8-C471-EEE0-21A4-40BFD1E4EC31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743F27C-8EC8-E1BE-4BB6-BB626B7CB89F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070E6884-236A-FB5F-3E84-00CDA286B8D6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D464D0BA-2DF2-AEE8-DB39-D8A6C7592DE2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6F504F-A83E-BB21-7752-BDDD27289322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D. 3</a:t>
              </a:r>
            </a:p>
          </p:txBody>
        </p:sp>
      </p:grpSp>
      <p:grpSp>
        <p:nvGrpSpPr>
          <p:cNvPr id="39" name="Sai 1 - 9Slide.vn">
            <a:extLst>
              <a:ext uri="{FF2B5EF4-FFF2-40B4-BE49-F238E27FC236}">
                <a16:creationId xmlns:a16="http://schemas.microsoft.com/office/drawing/2014/main" id="{61C805D7-C704-127C-206B-65A481C9B91A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CA4D0D3-2319-CD8D-0614-AE45FAAE5181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94C6BD92-CAF1-453A-E87E-FA7D1213C874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0CA921E-3D85-0C35-B9CF-BCAD82E4CAB8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FED7F1E-340A-A52F-3C2C-20E45F356F16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1</a:t>
              </a:r>
            </a:p>
          </p:txBody>
        </p:sp>
      </p:grpSp>
      <p:pic>
        <p:nvPicPr>
          <p:cNvPr id="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37DCEF35-E8A6-DE05-0FF6-F2E1F5C9BC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9ACFFE-4E72-82C2-0EA9-385113F18452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9AFF86-5A86-6FFF-D9C3-AE64F1241421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370D8D3-D9F6-4029-EBC3-8196E9642D05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1BB96EC-DDB4-5DBD-3CC2-4B77436C7ED1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7085F28-060A-965D-03CD-4D2A98851F09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AB59856-B30D-D453-7B18-607B963F885D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79D384A-40F1-436C-FB08-4632470CB2A0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9C46FF-CF6C-D0CF-F194-89F73E31823E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09630">
                <a:defRPr/>
              </a:pP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aphic 3">
            <a:extLst>
              <a:ext uri="{FF2B5EF4-FFF2-40B4-BE49-F238E27FC236}">
                <a16:creationId xmlns:a16="http://schemas.microsoft.com/office/drawing/2014/main" id="{510A9DEA-0C52-EE13-D863-DAB6F5972FC4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6892545-A8FA-736F-7C87-63B84D4726E0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9B74F79-6112-C3F0-CC6E-0943782E420D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21B92FD-4DEE-1064-29E7-818F0EE04851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aphic 32">
            <a:extLst>
              <a:ext uri="{FF2B5EF4-FFF2-40B4-BE49-F238E27FC236}">
                <a16:creationId xmlns:a16="http://schemas.microsoft.com/office/drawing/2014/main" id="{5A206EB0-A3CB-444F-9A7A-302A1C7C3720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B430419-3E57-489A-25D1-8C3B36866C12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80D868-A287-2FAD-F22B-24E317420A14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381B3DF-5802-E3FB-9B20-71D75F71E287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Đúng 1 - 9Slide.vn">
            <a:extLst>
              <a:ext uri="{FF2B5EF4-FFF2-40B4-BE49-F238E27FC236}">
                <a16:creationId xmlns:a16="http://schemas.microsoft.com/office/drawing/2014/main" id="{1783DA64-2F19-F5E6-1A2A-D61D20CA9558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44AF78E-F48D-D2F6-8B88-F110CD54D411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AE3955C7-0245-EFA5-AF4A-E840CEBB2F3F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39A4BA1-23AA-882A-0627-7D9DB570E00C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26F28D-5909-DC51-F5B4-42614461740C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cực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Sai 2 - 9Slide.vn">
            <a:extLst>
              <a:ext uri="{FF2B5EF4-FFF2-40B4-BE49-F238E27FC236}">
                <a16:creationId xmlns:a16="http://schemas.microsoft.com/office/drawing/2014/main" id="{222B4CD3-550F-89B3-6018-322BFF5F1D4C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DC3A9B8-970A-A41A-BE33-D3B0DFE8F12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71E43126-B57C-B882-16FE-9A2BD0FB0F70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74416A19-D91A-7CE4-9574-E6F57E805A31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3D63AB-2EEA-BC2A-9A33-A5369A62F1E4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Nhí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nhố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Sai 3 - 9Slide.vn">
            <a:extLst>
              <a:ext uri="{FF2B5EF4-FFF2-40B4-BE49-F238E27FC236}">
                <a16:creationId xmlns:a16="http://schemas.microsoft.com/office/drawing/2014/main" id="{5F8A9EF3-A93C-6F8B-0CA8-F43267CB65FC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E70AE5A-716B-FB7A-C43B-15AA699F10B4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F2CEB8C7-B2B1-AF59-8DF3-1EB6A793C014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E2985810-1213-8A4E-E976-8F0D56AC8794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66B917F-F382-C778-C93E-53F771C3903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Cười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đùa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Sai 1 - 9Slide.vn">
            <a:extLst>
              <a:ext uri="{FF2B5EF4-FFF2-40B4-BE49-F238E27FC236}">
                <a16:creationId xmlns:a16="http://schemas.microsoft.com/office/drawing/2014/main" id="{4EFFDC41-D24A-3E2B-CEF2-140DAA5DA256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E9FEA18-51D4-E0F8-C08E-36B0EE9D4CE8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81657E98-92C2-7729-9B8D-B51EDC45F10E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879E3353-2558-773B-801A-062D29B2C9EA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4AC8F1-3411-A8D4-0202-9B4A5AC178D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Đùn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đẩy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88360411-64A0-D2C5-4753-DA09A6758C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3" b="-236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415766" y="1438558"/>
            <a:ext cx="7360468" cy="3980885"/>
            <a:chOff x="0" y="0"/>
            <a:chExt cx="2907839" cy="15726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07839" cy="1572696"/>
            </a:xfrm>
            <a:custGeom>
              <a:avLst/>
              <a:gdLst/>
              <a:ahLst/>
              <a:cxnLst/>
              <a:rect l="l" t="t" r="r" b="b"/>
              <a:pathLst>
                <a:path w="2907839" h="1572696">
                  <a:moveTo>
                    <a:pt x="14024" y="0"/>
                  </a:moveTo>
                  <a:lnTo>
                    <a:pt x="2893815" y="0"/>
                  </a:lnTo>
                  <a:cubicBezTo>
                    <a:pt x="2897534" y="0"/>
                    <a:pt x="2901101" y="1478"/>
                    <a:pt x="2903731" y="4108"/>
                  </a:cubicBezTo>
                  <a:cubicBezTo>
                    <a:pt x="2906362" y="6738"/>
                    <a:pt x="2907839" y="10305"/>
                    <a:pt x="2907839" y="14024"/>
                  </a:cubicBezTo>
                  <a:lnTo>
                    <a:pt x="2907839" y="1558671"/>
                  </a:lnTo>
                  <a:cubicBezTo>
                    <a:pt x="2907839" y="1562391"/>
                    <a:pt x="2906362" y="1565958"/>
                    <a:pt x="2903731" y="1568588"/>
                  </a:cubicBezTo>
                  <a:cubicBezTo>
                    <a:pt x="2901101" y="1571218"/>
                    <a:pt x="2897534" y="1572696"/>
                    <a:pt x="2893815" y="1572696"/>
                  </a:cubicBezTo>
                  <a:lnTo>
                    <a:pt x="14024" y="1572696"/>
                  </a:lnTo>
                  <a:cubicBezTo>
                    <a:pt x="10305" y="1572696"/>
                    <a:pt x="6738" y="1571218"/>
                    <a:pt x="4108" y="1568588"/>
                  </a:cubicBezTo>
                  <a:cubicBezTo>
                    <a:pt x="1478" y="1565958"/>
                    <a:pt x="0" y="1562391"/>
                    <a:pt x="0" y="1558671"/>
                  </a:cubicBezTo>
                  <a:lnTo>
                    <a:pt x="0" y="14024"/>
                  </a:lnTo>
                  <a:cubicBezTo>
                    <a:pt x="0" y="10305"/>
                    <a:pt x="1478" y="6738"/>
                    <a:pt x="4108" y="4108"/>
                  </a:cubicBezTo>
                  <a:cubicBezTo>
                    <a:pt x="6738" y="1478"/>
                    <a:pt x="10305" y="0"/>
                    <a:pt x="14024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07839" cy="16012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1309077" y="2127197"/>
            <a:ext cx="3583397" cy="3292246"/>
          </a:xfrm>
          <a:custGeom>
            <a:avLst/>
            <a:gdLst/>
            <a:ahLst/>
            <a:cxnLst/>
            <a:rect l="l" t="t" r="r" b="b"/>
            <a:pathLst>
              <a:path w="5375095" h="4938369">
                <a:moveTo>
                  <a:pt x="0" y="0"/>
                </a:moveTo>
                <a:lnTo>
                  <a:pt x="5375095" y="0"/>
                </a:lnTo>
                <a:lnTo>
                  <a:pt x="5375095" y="4938369"/>
                </a:lnTo>
                <a:lnTo>
                  <a:pt x="0" y="4938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106434" y="1610787"/>
            <a:ext cx="3583397" cy="3292246"/>
          </a:xfrm>
          <a:custGeom>
            <a:avLst/>
            <a:gdLst/>
            <a:ahLst/>
            <a:cxnLst/>
            <a:rect l="l" t="t" r="r" b="b"/>
            <a:pathLst>
              <a:path w="5375095" h="4938369">
                <a:moveTo>
                  <a:pt x="0" y="0"/>
                </a:moveTo>
                <a:lnTo>
                  <a:pt x="5375095" y="0"/>
                </a:lnTo>
                <a:lnTo>
                  <a:pt x="5375095" y="4938369"/>
                </a:lnTo>
                <a:lnTo>
                  <a:pt x="0" y="4938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975050" y="3977796"/>
            <a:ext cx="3715056" cy="3246030"/>
          </a:xfrm>
          <a:custGeom>
            <a:avLst/>
            <a:gdLst/>
            <a:ahLst/>
            <a:cxnLst/>
            <a:rect l="l" t="t" r="r" b="b"/>
            <a:pathLst>
              <a:path w="5572584" h="4869045">
                <a:moveTo>
                  <a:pt x="5572584" y="0"/>
                </a:moveTo>
                <a:lnTo>
                  <a:pt x="0" y="0"/>
                </a:lnTo>
                <a:lnTo>
                  <a:pt x="0" y="4869045"/>
                </a:lnTo>
                <a:lnTo>
                  <a:pt x="5572584" y="4869045"/>
                </a:lnTo>
                <a:lnTo>
                  <a:pt x="557258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466934" y="3977796"/>
            <a:ext cx="3792758" cy="3550970"/>
          </a:xfrm>
          <a:custGeom>
            <a:avLst/>
            <a:gdLst/>
            <a:ahLst/>
            <a:cxnLst/>
            <a:rect l="l" t="t" r="r" b="b"/>
            <a:pathLst>
              <a:path w="5689137" h="5326455">
                <a:moveTo>
                  <a:pt x="0" y="0"/>
                </a:moveTo>
                <a:lnTo>
                  <a:pt x="5689137" y="0"/>
                </a:lnTo>
                <a:lnTo>
                  <a:pt x="5689137" y="5326454"/>
                </a:lnTo>
                <a:lnTo>
                  <a:pt x="0" y="5326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54B3A2-D1B3-ECC3-E44A-7D204CFE7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4655" y="2056248"/>
            <a:ext cx="7132721" cy="31205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BCA9CD-0844-4F39-FA5D-C574F5CD0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078" y="363299"/>
            <a:ext cx="4127350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F0357DE-8F3A-F559-1020-49AFDC154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34F654-070B-C976-297F-88DB80290650}"/>
              </a:ext>
            </a:extLst>
          </p:cNvPr>
          <p:cNvSpPr/>
          <p:nvPr/>
        </p:nvSpPr>
        <p:spPr>
          <a:xfrm>
            <a:off x="67525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3" b="-2362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92DA753-F209-9229-7D68-EDA7797C40CB}"/>
              </a:ext>
            </a:extLst>
          </p:cNvPr>
          <p:cNvGrpSpPr/>
          <p:nvPr/>
        </p:nvGrpSpPr>
        <p:grpSpPr>
          <a:xfrm>
            <a:off x="1049552" y="685800"/>
            <a:ext cx="10092896" cy="6418341"/>
            <a:chOff x="0" y="0"/>
            <a:chExt cx="3987317" cy="253564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AA3E668-7821-F66D-E3B1-01C6808E423C}"/>
                </a:ext>
              </a:extLst>
            </p:cNvPr>
            <p:cNvSpPr/>
            <p:nvPr/>
          </p:nvSpPr>
          <p:spPr>
            <a:xfrm>
              <a:off x="0" y="0"/>
              <a:ext cx="3987317" cy="2535641"/>
            </a:xfrm>
            <a:custGeom>
              <a:avLst/>
              <a:gdLst/>
              <a:ahLst/>
              <a:cxnLst/>
              <a:rect l="l" t="t" r="r" b="b"/>
              <a:pathLst>
                <a:path w="3987317" h="2535641">
                  <a:moveTo>
                    <a:pt x="17898" y="0"/>
                  </a:moveTo>
                  <a:lnTo>
                    <a:pt x="3969419" y="0"/>
                  </a:lnTo>
                  <a:cubicBezTo>
                    <a:pt x="3974166" y="0"/>
                    <a:pt x="3978718" y="1886"/>
                    <a:pt x="3982075" y="5242"/>
                  </a:cubicBezTo>
                  <a:cubicBezTo>
                    <a:pt x="3985432" y="8599"/>
                    <a:pt x="3987317" y="13151"/>
                    <a:pt x="3987317" y="17898"/>
                  </a:cubicBezTo>
                  <a:lnTo>
                    <a:pt x="3987317" y="2517743"/>
                  </a:lnTo>
                  <a:cubicBezTo>
                    <a:pt x="3987317" y="2522489"/>
                    <a:pt x="3985432" y="2527042"/>
                    <a:pt x="3982075" y="2530398"/>
                  </a:cubicBezTo>
                  <a:cubicBezTo>
                    <a:pt x="3978718" y="2533755"/>
                    <a:pt x="3974166" y="2535641"/>
                    <a:pt x="3969419" y="2535641"/>
                  </a:cubicBezTo>
                  <a:lnTo>
                    <a:pt x="17898" y="2535641"/>
                  </a:lnTo>
                  <a:cubicBezTo>
                    <a:pt x="13151" y="2535641"/>
                    <a:pt x="8599" y="2533755"/>
                    <a:pt x="5242" y="2530398"/>
                  </a:cubicBezTo>
                  <a:cubicBezTo>
                    <a:pt x="1886" y="2527042"/>
                    <a:pt x="0" y="2522489"/>
                    <a:pt x="0" y="2517743"/>
                  </a:cubicBezTo>
                  <a:lnTo>
                    <a:pt x="0" y="17898"/>
                  </a:lnTo>
                  <a:cubicBezTo>
                    <a:pt x="0" y="13151"/>
                    <a:pt x="1886" y="8599"/>
                    <a:pt x="5242" y="5242"/>
                  </a:cubicBezTo>
                  <a:cubicBezTo>
                    <a:pt x="8599" y="1886"/>
                    <a:pt x="13151" y="0"/>
                    <a:pt x="17898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76200" cap="rnd">
              <a:solidFill>
                <a:srgbClr val="385883">
                  <a:alpha val="84706"/>
                </a:srgbClr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BA49618-9625-C66B-E68A-DFED3AD64097}"/>
                </a:ext>
              </a:extLst>
            </p:cNvPr>
            <p:cNvSpPr txBox="1"/>
            <p:nvPr/>
          </p:nvSpPr>
          <p:spPr>
            <a:xfrm>
              <a:off x="0" y="-28575"/>
              <a:ext cx="3987317" cy="25642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DA3E3F41-845D-69F2-F69F-DA0FCE964982}"/>
              </a:ext>
            </a:extLst>
          </p:cNvPr>
          <p:cNvSpPr/>
          <p:nvPr/>
        </p:nvSpPr>
        <p:spPr>
          <a:xfrm>
            <a:off x="1090175" y="3288538"/>
            <a:ext cx="10006560" cy="3815603"/>
          </a:xfrm>
          <a:custGeom>
            <a:avLst/>
            <a:gdLst/>
            <a:ahLst/>
            <a:cxnLst/>
            <a:rect l="l" t="t" r="r" b="b"/>
            <a:pathLst>
              <a:path w="15009840" h="5723405">
                <a:moveTo>
                  <a:pt x="0" y="0"/>
                </a:moveTo>
                <a:lnTo>
                  <a:pt x="15009840" y="0"/>
                </a:lnTo>
                <a:lnTo>
                  <a:pt x="15009840" y="5723405"/>
                </a:lnTo>
                <a:lnTo>
                  <a:pt x="0" y="5723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87" r="-203" b="-10148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34D9E162-9032-6FA9-F3F8-CED49C712D57}"/>
              </a:ext>
            </a:extLst>
          </p:cNvPr>
          <p:cNvGrpSpPr/>
          <p:nvPr/>
        </p:nvGrpSpPr>
        <p:grpSpPr>
          <a:xfrm>
            <a:off x="1340397" y="1018365"/>
            <a:ext cx="484456" cy="484456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3F4DE32-6C1A-0F3E-953B-DA5A1FEE503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7F818AC-9364-5F8A-C792-66E8F1E615D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5D8B747-B326-E7F2-17B6-3C87E42E56D4}"/>
              </a:ext>
            </a:extLst>
          </p:cNvPr>
          <p:cNvGrpSpPr/>
          <p:nvPr/>
        </p:nvGrpSpPr>
        <p:grpSpPr>
          <a:xfrm>
            <a:off x="1340397" y="1787734"/>
            <a:ext cx="484456" cy="484456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168998A-E70C-87B4-90A1-3B1982DD55F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0200E960-F822-711D-4568-4B13F44B5756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C390A7C-0BD3-EC90-96D3-31D4C369F6F3}"/>
              </a:ext>
            </a:extLst>
          </p:cNvPr>
          <p:cNvGrpSpPr/>
          <p:nvPr/>
        </p:nvGrpSpPr>
        <p:grpSpPr>
          <a:xfrm>
            <a:off x="1340397" y="2557940"/>
            <a:ext cx="484456" cy="484456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D0B833C-4174-CC21-7C8A-1626B8A1B48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00717B90-B0DD-AD6A-83C2-477E0BCFB69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78A8CCE9-1230-52A0-2AD8-9989ADC247B1}"/>
              </a:ext>
            </a:extLst>
          </p:cNvPr>
          <p:cNvGrpSpPr/>
          <p:nvPr/>
        </p:nvGrpSpPr>
        <p:grpSpPr>
          <a:xfrm>
            <a:off x="1340397" y="3328147"/>
            <a:ext cx="484456" cy="484456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41058862-DD59-34B0-23C9-9AC91DF2E32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75B66EE5-FFD2-2448-954B-A1AB2000CBD6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77EEF03F-2323-05A4-E847-9E843F7E8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74" y="712381"/>
            <a:ext cx="8599375" cy="29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3" b="-236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57200" y="330200"/>
            <a:ext cx="11379200" cy="6299200"/>
            <a:chOff x="0" y="0"/>
            <a:chExt cx="3987317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87317" cy="2167467"/>
            </a:xfrm>
            <a:custGeom>
              <a:avLst/>
              <a:gdLst/>
              <a:ahLst/>
              <a:cxnLst/>
              <a:rect l="l" t="t" r="r" b="b"/>
              <a:pathLst>
                <a:path w="3987317" h="2167467">
                  <a:moveTo>
                    <a:pt x="17898" y="0"/>
                  </a:moveTo>
                  <a:lnTo>
                    <a:pt x="3969419" y="0"/>
                  </a:lnTo>
                  <a:cubicBezTo>
                    <a:pt x="3974166" y="0"/>
                    <a:pt x="3978718" y="1886"/>
                    <a:pt x="3982075" y="5242"/>
                  </a:cubicBezTo>
                  <a:cubicBezTo>
                    <a:pt x="3985432" y="8599"/>
                    <a:pt x="3987317" y="13151"/>
                    <a:pt x="3987317" y="17898"/>
                  </a:cubicBezTo>
                  <a:lnTo>
                    <a:pt x="3987317" y="2149569"/>
                  </a:lnTo>
                  <a:cubicBezTo>
                    <a:pt x="3987317" y="2159453"/>
                    <a:pt x="3979304" y="2167467"/>
                    <a:pt x="3969419" y="2167467"/>
                  </a:cubicBezTo>
                  <a:lnTo>
                    <a:pt x="17898" y="2167467"/>
                  </a:lnTo>
                  <a:cubicBezTo>
                    <a:pt x="13151" y="2167467"/>
                    <a:pt x="8599" y="2165581"/>
                    <a:pt x="5242" y="2162224"/>
                  </a:cubicBezTo>
                  <a:cubicBezTo>
                    <a:pt x="1886" y="2158868"/>
                    <a:pt x="0" y="2154315"/>
                    <a:pt x="0" y="2149569"/>
                  </a:cubicBezTo>
                  <a:lnTo>
                    <a:pt x="0" y="17898"/>
                  </a:lnTo>
                  <a:cubicBezTo>
                    <a:pt x="0" y="13151"/>
                    <a:pt x="1886" y="8599"/>
                    <a:pt x="5242" y="5242"/>
                  </a:cubicBezTo>
                  <a:cubicBezTo>
                    <a:pt x="8599" y="1886"/>
                    <a:pt x="13151" y="0"/>
                    <a:pt x="17898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76200" cap="rnd">
              <a:solidFill>
                <a:srgbClr val="385883">
                  <a:alpha val="84706"/>
                </a:srgbClr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987317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208632" y="278843"/>
            <a:ext cx="1863163" cy="1627939"/>
          </a:xfrm>
          <a:custGeom>
            <a:avLst/>
            <a:gdLst/>
            <a:ahLst/>
            <a:cxnLst/>
            <a:rect l="l" t="t" r="r" b="b"/>
            <a:pathLst>
              <a:path w="2794745" h="2441908">
                <a:moveTo>
                  <a:pt x="0" y="0"/>
                </a:moveTo>
                <a:lnTo>
                  <a:pt x="2794744" y="0"/>
                </a:lnTo>
                <a:lnTo>
                  <a:pt x="2794744" y="2441908"/>
                </a:lnTo>
                <a:lnTo>
                  <a:pt x="0" y="24419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D83B40-87AD-D2A9-B773-ADDC615CF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3" b="98592" l="3757" r="96532">
                        <a14:foregroundMark x1="6262" y1="37715" x2="15222" y2="84977"/>
                        <a14:foregroundMark x1="15222" y1="84977" x2="20906" y2="92019"/>
                        <a14:foregroundMark x1="26108" y1="77621" x2="34297" y2="86854"/>
                        <a14:foregroundMark x1="10019" y1="89045" x2="25145" y2="95149"/>
                        <a14:foregroundMark x1="25145" y1="95149" x2="25241" y2="94992"/>
                        <a14:foregroundMark x1="12620" y1="50078" x2="27071" y2="71831"/>
                        <a14:foregroundMark x1="18401" y1="33646" x2="30347" y2="46166"/>
                        <a14:foregroundMark x1="16667" y1="44288" x2="31118" y2="76213"/>
                        <a14:foregroundMark x1="5106" y1="36933" x2="7129" y2="56338"/>
                        <a14:foregroundMark x1="78709" y1="41471" x2="86802" y2="98592"/>
                        <a14:foregroundMark x1="83237" y1="35211" x2="96339" y2="54617"/>
                        <a14:foregroundMark x1="96339" y1="54617" x2="96532" y2="54617"/>
                        <a14:foregroundMark x1="79865" y1="79186" x2="88150" y2="78717"/>
                        <a14:foregroundMark x1="23218" y1="81064" x2="29480" y2="95305"/>
                        <a14:foregroundMark x1="29480" y1="95305" x2="29480" y2="95305"/>
                        <a14:foregroundMark x1="17245" y1="52739" x2="19557" y2="75900"/>
                        <a14:foregroundMark x1="3757" y1="45853" x2="6647" y2="40219"/>
                        <a14:foregroundMark x1="9441" y1="98592" x2="31118" y2="978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182" y="2506997"/>
            <a:ext cx="6328196" cy="3895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068E7E-EBC5-AC47-9852-CD52D83A0A90}"/>
              </a:ext>
            </a:extLst>
          </p:cNvPr>
          <p:cNvSpPr txBox="1"/>
          <p:nvPr/>
        </p:nvSpPr>
        <p:spPr>
          <a:xfrm>
            <a:off x="2919959" y="1343279"/>
            <a:ext cx="7648804" cy="1464231"/>
          </a:xfrm>
          <a:prstGeom prst="wedgeRoundRectCallout">
            <a:avLst>
              <a:gd name="adj1" fmla="val -5542"/>
              <a:gd name="adj2" fmla="val 9227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srgbClr val="000000"/>
                </a:solidFill>
                <a:cs typeface="Arial" panose="020B0604020202020204" pitchFamily="34" charset="0"/>
              </a:rPr>
              <a:t>1. Ý nghĩa của các hoạt động kết nối nhà trường với xã hội.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527</Words>
  <Application>Microsoft Office PowerPoint</Application>
  <PresentationFormat>Widescreen</PresentationFormat>
  <Paragraphs>49</Paragraphs>
  <Slides>23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Cambria</vt:lpstr>
      <vt:lpstr>Cascadia Mono SemiBold</vt:lpstr>
      <vt:lpstr>字魂107号-萌趣欢乐体</vt:lpstr>
      <vt:lpstr>3_Office Theme</vt:lpstr>
      <vt:lpstr>2_Simple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48</cp:revision>
  <dcterms:created xsi:type="dcterms:W3CDTF">2022-07-13T00:49:03Z</dcterms:created>
  <dcterms:modified xsi:type="dcterms:W3CDTF">2025-11-08T12:34:57Z</dcterms:modified>
</cp:coreProperties>
</file>