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</p:sldMasterIdLst>
  <p:notesMasterIdLst>
    <p:notesMasterId r:id="rId16"/>
  </p:notesMasterIdLst>
  <p:sldIdLst>
    <p:sldId id="276" r:id="rId4"/>
    <p:sldId id="305" r:id="rId5"/>
    <p:sldId id="306" r:id="rId6"/>
    <p:sldId id="279" r:id="rId7"/>
    <p:sldId id="303" r:id="rId8"/>
    <p:sldId id="302" r:id="rId9"/>
    <p:sldId id="301" r:id="rId10"/>
    <p:sldId id="304" r:id="rId11"/>
    <p:sldId id="296" r:id="rId12"/>
    <p:sldId id="295" r:id="rId13"/>
    <p:sldId id="307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D9FE86"/>
    <a:srgbClr val="009900"/>
    <a:srgbClr val="CC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440" y="-4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0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7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8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9" y="6501346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5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F75E6-CF7A-40B5-8E57-520E09672CF2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1782E-2E59-4265-8AE0-0174D138A7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317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DCD1C4-E356-47D1-8F80-18AAEFB546E0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E072D-595E-43E5-99B0-77AE62F385F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248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EF302-4FDD-4198-AC05-D592B6D5B71E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7F38E-FD51-48A1-BD92-14C1F85382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343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53C8FF-DDE0-45A5-A18A-A733A726292C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AEF87-D580-4873-9311-E40E1F3072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171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49F3B7-5C1D-4BA7-8D8E-8207F4947DDE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E0722-2475-4C5E-816F-A09D55827F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55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96AAD6-99D7-4669-8CD1-6B45EFA53746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B56C7-B717-426E-B242-499DD849FE1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81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59931B-6FB7-45B8-94DF-0F9008873479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3F661-E0DD-4E58-9B04-86C88B84F9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221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BF6AB-510D-49E6-B06C-57C2167C595B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C37B2-B499-4602-87FB-95765CB018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78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ED195-0896-44EB-A0DA-899AA308889E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32338-3709-4214-9A40-E0C6B5CFCC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87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C4E8D-09E6-4AC2-A6A5-25484E68661A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E2B6C-C5A0-480F-8374-8F74BECB63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493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D297D-35B9-4E3D-B231-0B7D62D23925}" type="datetimeFigureOut">
              <a:rPr lang="en-US" smtClean="0"/>
              <a:pPr>
                <a:defRPr/>
              </a:pPr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B6BF2-6C05-4C34-8B63-F86BDDFCF7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93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0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38746" y="484321"/>
            <a:ext cx="891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767" t="11040" r="10278" b="63879"/>
          <a:stretch/>
        </p:blipFill>
        <p:spPr bwMode="auto">
          <a:xfrm>
            <a:off x="1738746" y="1828800"/>
            <a:ext cx="8624454" cy="1455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1767" t="35661" r="10278" b="48932"/>
          <a:stretch/>
        </p:blipFill>
        <p:spPr bwMode="auto">
          <a:xfrm>
            <a:off x="1752600" y="3284483"/>
            <a:ext cx="8610600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96546" y="3687442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419600" y="609600"/>
            <a:ext cx="6705600" cy="5632311"/>
          </a:xfrm>
          <a:prstGeom prst="roundRect">
            <a:avLst>
              <a:gd name="adj" fmla="val 16667"/>
            </a:avLst>
          </a:prstGeom>
          <a:solidFill>
            <a:srgbClr val="D9FE86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05350" y="955848"/>
            <a:ext cx="613410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5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5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7" y="279423"/>
            <a:ext cx="3822700" cy="629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50" y="1447800"/>
            <a:ext cx="8820151" cy="2246769"/>
          </a:xfrm>
          <a:prstGeom prst="rect">
            <a:avLst/>
          </a:prstGeom>
          <a:solidFill>
            <a:srgbClr val="D9FE86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Lan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0550" y="4343400"/>
            <a:ext cx="8858251" cy="170816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khuyên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lạc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1" y="381000"/>
            <a:ext cx="6629400" cy="70788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75375" l="0" r="5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50000" b="37405"/>
          <a:stretch/>
        </p:blipFill>
        <p:spPr>
          <a:xfrm>
            <a:off x="9601200" y="1485900"/>
            <a:ext cx="2057399" cy="181825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50" b="78000" l="49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78" t="14445" r="2223" b="36667"/>
          <a:stretch/>
        </p:blipFill>
        <p:spPr>
          <a:xfrm>
            <a:off x="9538913" y="4053483"/>
            <a:ext cx="2043487" cy="1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93" y="960108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7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329" y="234259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3" y="74183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883" y="1232042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90" y="1700813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4)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32" y="2162473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34636"/>
            <a:ext cx="12178145" cy="6892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46" y="916703"/>
            <a:ext cx="6705600" cy="4391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1295400"/>
            <a:ext cx="2488839" cy="70788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4267200" y="79950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0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" t="3500" r="1612" b="54834"/>
          <a:stretch/>
        </p:blipFill>
        <p:spPr>
          <a:xfrm>
            <a:off x="30162" y="19050"/>
            <a:ext cx="12161838" cy="6899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800600"/>
            <a:ext cx="7086600" cy="163121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5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35409" t="28673" r="56436" b="63399"/>
          <a:stretch/>
        </p:blipFill>
        <p:spPr bwMode="auto">
          <a:xfrm>
            <a:off x="609600" y="369242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3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427018" y="1199346"/>
            <a:ext cx="922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1746759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6" t="29952" r="44736" b="51457"/>
          <a:stretch/>
        </p:blipFill>
        <p:spPr bwMode="auto">
          <a:xfrm>
            <a:off x="609600" y="2438400"/>
            <a:ext cx="678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77200" y="3352800"/>
            <a:ext cx="365760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ngẫm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Diamond 9"/>
          <p:cNvSpPr/>
          <p:nvPr/>
        </p:nvSpPr>
        <p:spPr>
          <a:xfrm>
            <a:off x="8305800" y="3352800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  <p:bldP spid="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4" t="50166" r="32680" b="23906"/>
          <a:stretch/>
        </p:blipFill>
        <p:spPr bwMode="auto">
          <a:xfrm>
            <a:off x="5257800" y="1371600"/>
            <a:ext cx="6477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533400"/>
            <a:ext cx="4419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Diamond 5"/>
          <p:cNvSpPr/>
          <p:nvPr/>
        </p:nvSpPr>
        <p:spPr>
          <a:xfrm>
            <a:off x="685800" y="533400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296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25" b="49089" l="36018" r="66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27518" r="32999" b="50731"/>
          <a:stretch>
            <a:fillRect/>
          </a:stretch>
        </p:blipFill>
        <p:spPr bwMode="auto">
          <a:xfrm>
            <a:off x="457200" y="304800"/>
            <a:ext cx="1066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162800" y="486013"/>
            <a:ext cx="41148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Diamond 5"/>
          <p:cNvSpPr/>
          <p:nvPr/>
        </p:nvSpPr>
        <p:spPr>
          <a:xfrm>
            <a:off x="7239000" y="486013"/>
            <a:ext cx="771525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3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1066800"/>
            <a:ext cx="5562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Diamond 4"/>
          <p:cNvSpPr/>
          <p:nvPr/>
        </p:nvSpPr>
        <p:spPr>
          <a:xfrm>
            <a:off x="676275" y="1081206"/>
            <a:ext cx="771525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sz="3600" dirty="0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30" b="72396" l="38287" r="64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53255" r="32999" b="27557"/>
          <a:stretch>
            <a:fillRect/>
          </a:stretch>
        </p:blipFill>
        <p:spPr bwMode="auto">
          <a:xfrm>
            <a:off x="134937" y="914400"/>
            <a:ext cx="12057063" cy="56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6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1000" y="457200"/>
            <a:ext cx="3124200" cy="2667000"/>
            <a:chOff x="381000" y="381000"/>
            <a:chExt cx="3429000" cy="2667000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125" b="48698" l="28404" r="552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6" t="29952" r="44736" b="51457"/>
            <a:stretch/>
          </p:blipFill>
          <p:spPr bwMode="auto">
            <a:xfrm>
              <a:off x="381000" y="381000"/>
              <a:ext cx="3429000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Diamond 4"/>
            <p:cNvSpPr/>
            <p:nvPr/>
          </p:nvSpPr>
          <p:spPr>
            <a:xfrm>
              <a:off x="406400" y="2376606"/>
              <a:ext cx="685800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/>
                <a:t>1</a:t>
              </a:r>
              <a:endParaRPr lang="en-US" sz="3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0000" y="457200"/>
            <a:ext cx="2971800" cy="2667000"/>
            <a:chOff x="4038600" y="381000"/>
            <a:chExt cx="3707848" cy="2667000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4" t="50166" r="32680" b="23906"/>
            <a:stretch/>
          </p:blipFill>
          <p:spPr bwMode="auto">
            <a:xfrm>
              <a:off x="4038600" y="381000"/>
              <a:ext cx="3707848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Diamond 6"/>
            <p:cNvSpPr/>
            <p:nvPr/>
          </p:nvSpPr>
          <p:spPr>
            <a:xfrm>
              <a:off x="4124325" y="437739"/>
              <a:ext cx="685800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7512" y="3429000"/>
            <a:ext cx="3212847" cy="2867560"/>
            <a:chOff x="7975048" y="423335"/>
            <a:chExt cx="3606293" cy="2624666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25" b="49089" l="36018" r="661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9" t="29038" r="45472" b="50731"/>
            <a:stretch/>
          </p:blipFill>
          <p:spPr bwMode="auto">
            <a:xfrm>
              <a:off x="7975048" y="423335"/>
              <a:ext cx="3606293" cy="26246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Diamond 8"/>
            <p:cNvSpPr/>
            <p:nvPr/>
          </p:nvSpPr>
          <p:spPr>
            <a:xfrm>
              <a:off x="7975048" y="454672"/>
              <a:ext cx="662816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3402321"/>
            <a:ext cx="2971800" cy="2867560"/>
            <a:chOff x="800628" y="3443406"/>
            <a:chExt cx="3707848" cy="3048000"/>
          </a:xfrm>
        </p:grpSpPr>
        <p:sp>
          <p:nvSpPr>
            <p:cNvPr id="10" name="Diamond 9"/>
            <p:cNvSpPr/>
            <p:nvPr/>
          </p:nvSpPr>
          <p:spPr>
            <a:xfrm>
              <a:off x="917551" y="3581400"/>
              <a:ext cx="771525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/>
                <a:t>4</a:t>
              </a:r>
              <a:endParaRPr lang="en-US" sz="3600" dirty="0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130" b="72396" l="38287" r="646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54" t="53255" r="35827" b="27557"/>
            <a:stretch/>
          </p:blipFill>
          <p:spPr bwMode="auto">
            <a:xfrm>
              <a:off x="800628" y="3443406"/>
              <a:ext cx="3707848" cy="3048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312702" y="2711440"/>
            <a:ext cx="42557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26652" y="4419600"/>
            <a:ext cx="4011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332319" y="151820"/>
            <a:ext cx="2362200" cy="2450522"/>
            <a:chOff x="8430445" y="1239087"/>
            <a:chExt cx="3830430" cy="3284004"/>
          </a:xfrm>
        </p:grpSpPr>
        <p:pic>
          <p:nvPicPr>
            <p:cNvPr id="20" name="图片 2" descr="2"/>
            <p:cNvPicPr>
              <a:picLocks noChangeAspect="1"/>
            </p:cNvPicPr>
            <p:nvPr/>
          </p:nvPicPr>
          <p:blipFill rotWithShape="1">
            <a:blip r:embed="rId8"/>
            <a:srcRect l="7842" t="16326" r="5102" b="11838"/>
            <a:stretch/>
          </p:blipFill>
          <p:spPr>
            <a:xfrm>
              <a:off x="8430445" y="1239087"/>
              <a:ext cx="3830430" cy="2757171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8430445" y="3435390"/>
              <a:ext cx="3823603" cy="1087701"/>
            </a:xfrm>
            <a:prstGeom prst="roundRect">
              <a:avLst/>
            </a:prstGeom>
            <a:solidFill>
              <a:srgbClr val="CCFF99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Thảo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luận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nhóm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đôi</a:t>
              </a:r>
              <a:endParaRPr lang="en-US" sz="2793" kern="1200" dirty="0">
                <a:solidFill>
                  <a:prstClr val="black"/>
                </a:solidFill>
                <a:latin typeface="Averta Std CY" panose="00000500000000000000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6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304800"/>
            <a:ext cx="11353802" cy="6248400"/>
            <a:chOff x="457200" y="304800"/>
            <a:chExt cx="11353802" cy="6248400"/>
          </a:xfrm>
        </p:grpSpPr>
        <p:pic>
          <p:nvPicPr>
            <p:cNvPr id="4" name="Picture 3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46" b="93620" l="22694" r="84261">
                          <a14:foregroundMark x1="74012" y1="55599" x2="82577" y2="51693"/>
                          <a14:foregroundMark x1="82943" y1="56380" x2="84261" y2="55078"/>
                          <a14:foregroundMark x1="35066" y1="49870" x2="48682" y2="49870"/>
                          <a14:foregroundMark x1="48682" y1="49870" x2="48682" y2="49870"/>
                          <a14:foregroundMark x1="48682" y1="49870" x2="48682" y2="49870"/>
                          <a14:foregroundMark x1="48682" y1="49870" x2="48682" y2="49870"/>
                          <a14:foregroundMark x1="48682" y1="49870" x2="48902" y2="33073"/>
                          <a14:foregroundMark x1="48902" y1="33073" x2="48975" y2="33464"/>
                          <a14:foregroundMark x1="48975" y1="33464" x2="48975" y2="33464"/>
                          <a14:foregroundMark x1="49048" y1="34115" x2="49268" y2="33464"/>
                          <a14:foregroundMark x1="49488" y1="33464" x2="54026" y2="32422"/>
                          <a14:foregroundMark x1="53807" y1="32682" x2="53660" y2="36979"/>
                          <a14:foregroundMark x1="53660" y1="36979" x2="53660" y2="36979"/>
                          <a14:foregroundMark x1="53660" y1="36979" x2="49048" y2="36068"/>
                          <a14:foregroundMark x1="54392" y1="53646" x2="56955" y2="57161"/>
                          <a14:foregroundMark x1="50146" y1="64974" x2="50146" y2="64974"/>
                          <a14:foregroundMark x1="51684" y1="62109" x2="51684" y2="62109"/>
                        </a14:backgroundRemoval>
                      </a14:imgEffect>
                    </a14:imgLayer>
                  </a14:imgProps>
                </a:ext>
              </a:extLst>
            </a:blip>
            <a:srcRect l="34854" t="32439" r="33044" b="10502"/>
            <a:stretch/>
          </p:blipFill>
          <p:spPr bwMode="auto">
            <a:xfrm>
              <a:off x="457200" y="304800"/>
              <a:ext cx="11353802" cy="6248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65667" y="304800"/>
              <a:ext cx="5604933" cy="1938992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ý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8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238</Words>
  <Application>Microsoft Office PowerPoint</Application>
  <PresentationFormat>Custom</PresentationFormat>
  <Paragraphs>39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109</cp:revision>
  <dcterms:created xsi:type="dcterms:W3CDTF">2006-08-16T00:00:00Z</dcterms:created>
  <dcterms:modified xsi:type="dcterms:W3CDTF">2025-03-10T13:37:31Z</dcterms:modified>
</cp:coreProperties>
</file>