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67" r:id="rId8"/>
  </p:sldMasterIdLst>
  <p:notesMasterIdLst>
    <p:notesMasterId r:id="rId34"/>
  </p:notesMasterIdLst>
  <p:handoutMasterIdLst>
    <p:handoutMasterId r:id="rId35"/>
  </p:handoutMasterIdLst>
  <p:sldIdLst>
    <p:sldId id="2007577210" r:id="rId9"/>
    <p:sldId id="258" r:id="rId10"/>
    <p:sldId id="259" r:id="rId11"/>
    <p:sldId id="263" r:id="rId12"/>
    <p:sldId id="2007577218" r:id="rId13"/>
    <p:sldId id="270" r:id="rId14"/>
    <p:sldId id="262" r:id="rId15"/>
    <p:sldId id="2007577197" r:id="rId16"/>
    <p:sldId id="269" r:id="rId17"/>
    <p:sldId id="2007577212" r:id="rId18"/>
    <p:sldId id="2007577213" r:id="rId19"/>
    <p:sldId id="2007577214" r:id="rId20"/>
    <p:sldId id="2007577219" r:id="rId21"/>
    <p:sldId id="275" r:id="rId22"/>
    <p:sldId id="266" r:id="rId23"/>
    <p:sldId id="2007577220" r:id="rId24"/>
    <p:sldId id="2007577221" r:id="rId25"/>
    <p:sldId id="2007577222" r:id="rId26"/>
    <p:sldId id="2007577223" r:id="rId27"/>
    <p:sldId id="2007577224" r:id="rId28"/>
    <p:sldId id="2007577225" r:id="rId29"/>
    <p:sldId id="276" r:id="rId30"/>
    <p:sldId id="2007577208" r:id="rId31"/>
    <p:sldId id="2007577226" r:id="rId32"/>
    <p:sldId id="200757721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.jp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BA39F9A-C40A-454C-AFA3-78184EE2C8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044C684-C5AC-4DFC-BACD-1A52D6AF50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xmlns="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svg"/><Relationship Id="rId3" Type="http://schemas.openxmlformats.org/officeDocument/2006/relationships/image" Target="../media/image27.jpeg"/><Relationship Id="rId7" Type="http://schemas.openxmlformats.org/officeDocument/2006/relationships/image" Target="../media/image32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svg"/><Relationship Id="rId3" Type="http://schemas.openxmlformats.org/officeDocument/2006/relationships/image" Target="../media/image27.jpeg"/><Relationship Id="rId7" Type="http://schemas.openxmlformats.org/officeDocument/2006/relationships/image" Target="../media/image32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xmlns="" id="{CF624AAC-3D84-57A2-1F4F-BB6CFA68462C}"/>
              </a:ext>
            </a:extLst>
          </p:cNvPr>
          <p:cNvSpPr txBox="1">
            <a:spLocks/>
          </p:cNvSpPr>
          <p:nvPr/>
        </p:nvSpPr>
        <p:spPr>
          <a:xfrm>
            <a:off x="2831638" y="1553902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r>
              <a:rPr lang="en-US" sz="32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sz="32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32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xmlns="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xmlns="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xmlns="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xmlns="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xmlns="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xmlns="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xmlns="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xmlns="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xmlns="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xmlns="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xmlns="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xmlns="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xmlns="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xmlns="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xmlns="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xmlns="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xmlns="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xmlns="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xmlns="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xmlns="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xmlns="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xmlns="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xmlns="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xmlns="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xmlns="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xmlns="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xmlns="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xmlns="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xmlns="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xmlns="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xmlns="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xmlns="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xmlns="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xmlns="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xmlns="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xmlns="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xmlns="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xmlns="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xmlns="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xmlns="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xmlns="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xmlns="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xmlns="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xmlns="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xmlns="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xmlns="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xmlns="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xmlns="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xmlns="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xmlns="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xmlns="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xmlns="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xmlns="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xmlns="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xmlns="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xmlns="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xmlns="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xmlns="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xmlns="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xmlns="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xmlns="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xmlns="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xmlns="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xmlns="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xmlns="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xmlns="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xmlns="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xmlns="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xmlns="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xmlns="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xmlns="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xmlns="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xmlns="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xmlns="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xmlns="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xmlns="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xmlns="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xmlns="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xmlns="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xmlns="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xmlns="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xmlns="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xmlns="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xmlns="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xmlns="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xmlns="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xmlns="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xmlns="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xmlns="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xmlns="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xmlns="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xmlns="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xmlns="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xmlns="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xmlns="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xmlns="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xmlns="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xmlns="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xmlns="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xmlns="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xmlns="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xmlns="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xmlns="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xmlns="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xmlns="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xmlns="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xmlns="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xmlns="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xmlns="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xmlns="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xmlns="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xmlns="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xmlns="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xmlns="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xmlns="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xmlns="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xmlns="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xmlns="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xmlns="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xmlns="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xmlns="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xmlns="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xmlns="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xmlns="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xmlns="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xmlns="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xmlns="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xmlns="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xmlns="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xmlns="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xmlns="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xmlns="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xmlns="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xmlns="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xmlns="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xmlns="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xmlns="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xmlns="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xmlns="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xmlns="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xmlns="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xmlns="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xmlns="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xmlns="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xmlns="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xmlns="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xmlns="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xmlns="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xmlns="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xmlns="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xmlns="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xmlns="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xmlns="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xmlns="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xmlns="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xmlns="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xmlns="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xmlns="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xmlns="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xmlns="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xmlns="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xmlns="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xmlns="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xmlns="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xmlns="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xmlns="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xmlns="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xmlns="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xmlns="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xmlns="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xmlns="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xmlns="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xmlns="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xmlns="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xmlns="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xmlns="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xmlns="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xmlns="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xmlns="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xmlns="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xmlns="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xmlns="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xmlns="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xmlns="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xmlns="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xmlns="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xmlns="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xmlns="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xmlns="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xmlns="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xmlns="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xmlns="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xmlns="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xmlns="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xmlns="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xmlns="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xmlns="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xmlns="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xmlns="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xmlns="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xmlns="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xmlns="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xmlns="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xmlns="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xmlns="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xmlns="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xmlns="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xmlns="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xmlns="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xmlns="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xmlns="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xmlns="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xmlns="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xmlns="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xmlns="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xmlns="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xmlns="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xmlns="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xmlns="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xmlns="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xmlns="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xmlns="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xmlns="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xmlns="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để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xmlns="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xmlns="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xmlns="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xmlns="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vi-VN" sz="3200" b="1" dirty="0" smtClean="0">
                  <a:solidFill>
                    <a:prstClr val="black"/>
                  </a:solidFill>
                  <a:latin typeface="+mj-lt"/>
                </a:rPr>
                <a:t>nam</a:t>
              </a:r>
              <a:r>
                <a:rPr lang="en-US" sz="3200" b="1" dirty="0" smtClean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</a:rPr>
                <a:t>phải</a:t>
              </a:r>
              <a:r>
                <a:rPr lang="vi-VN" sz="3200" b="1" dirty="0">
                  <a:solidFill>
                    <a:prstClr val="black"/>
                  </a:solidFill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+mj-lt"/>
                </a:rPr>
                <a:t>làm</a:t>
              </a:r>
              <a:r>
                <a:rPr lang="en-US" sz="3200" b="1" dirty="0" smtClean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526</Words>
  <Application>Microsoft Office PowerPoint</Application>
  <PresentationFormat>Custom</PresentationFormat>
  <Paragraphs>38</Paragraphs>
  <Slides>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2023-01-02T23:55:56Z</dcterms:created>
  <dcterms:modified xsi:type="dcterms:W3CDTF">2025-03-31T15:16:52Z</dcterms:modified>
</cp:coreProperties>
</file>