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sldIdLst>
    <p:sldId id="259" r:id="rId4"/>
    <p:sldId id="2007577503" r:id="rId5"/>
    <p:sldId id="2007577497" r:id="rId6"/>
    <p:sldId id="2007577505" r:id="rId7"/>
    <p:sldId id="283" r:id="rId8"/>
    <p:sldId id="2007577504" r:id="rId9"/>
    <p:sldId id="289" r:id="rId10"/>
    <p:sldId id="293" r:id="rId11"/>
    <p:sldId id="2007577501" r:id="rId12"/>
    <p:sldId id="2007577506" r:id="rId13"/>
    <p:sldId id="2007577507" r:id="rId14"/>
    <p:sldId id="2007577500" r:id="rId15"/>
    <p:sldId id="2007577508" r:id="rId16"/>
    <p:sldId id="2007577509" r:id="rId17"/>
    <p:sldId id="2007577510" r:id="rId18"/>
    <p:sldId id="2007577511" r:id="rId19"/>
    <p:sldId id="2007577512" r:id="rId20"/>
    <p:sldId id="2007577513" r:id="rId21"/>
    <p:sldId id="332" r:id="rId22"/>
    <p:sldId id="2007577502" r:id="rId23"/>
    <p:sldId id="2007577514" r:id="rId24"/>
    <p:sldId id="2007577516" r:id="rId25"/>
    <p:sldId id="2007577517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311E27-7953-40CA-F058-63E2B96A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F47161B-651E-7517-86CA-038A77253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29DB99-15D4-78B2-CB7E-D6DD13DD7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6E8EF5-637E-2141-79A0-EA8B2FD2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A9BDC3-3008-78B4-707F-76F390E3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3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DA94A3-951C-2B52-02DB-B2607559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EB758EA-3677-3281-33A5-4BA1BF340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5B7FF4-7ADA-A02E-00F5-016D1BA7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C04159-3E0B-FD0F-ACCE-A00CF1AE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357CA8-97EC-0183-394C-A13AB617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5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27FD82A-2D98-1354-311B-4FBD2A2A3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66BD3CF-6C76-C880-C63A-7CEEB8143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533B70-1102-0793-EF35-307B5458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065EC4-43FC-9569-463F-97EDCDFE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629870-D894-F080-9E18-2B2F2921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20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74770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12980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65883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6091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18208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200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0051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9377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FF185D-C246-A460-CD7C-F3AA315A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0245EB-473B-8C26-FC77-EEE7F4F0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237A88-42E9-8C54-FB4A-861CC1098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3D9247D-679D-0F3B-E657-1117FC62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A7E0D2-89D0-71E8-03F9-20F8C29BF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26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75278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41991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2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57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8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31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60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86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4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2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4D453E-6703-D810-D136-2DAF2DA4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C330195-F04D-18EF-F067-CF59F889F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9BA6FD-C898-26C6-2955-788E2F7E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351553-6404-67DC-A127-CF543E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227A5F-FA94-C8DE-7E50-2E8DB758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94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=""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=""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0526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8902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80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01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8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9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DA370-23E8-91E8-0FA0-AC115068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F59395-5AAD-D9F7-4586-2DBFD3AA4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BC14E4B-0A92-AFB6-7DE1-1AC251808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2B233B-62BE-D2BF-3F19-83BBA791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6D8CA7-A444-5833-1217-67D0E666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4C3EBE-9FAB-202A-9B40-44DEAFC3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3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FFBE1E-75F3-23DD-429B-3EC84791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9EF845-192E-AAFD-8025-D50B2AF9A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DBE065-547E-9B18-021A-F8F1B045E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8AE3E6-7D46-78DF-669D-BD46371B1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0B2960C-AD79-B2F5-D4DD-C1CF8DBC3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C94EB62-3702-42A8-D605-B3FF9965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F313B0E-58F7-7133-278F-30115804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EFAD0E4-E740-F8D5-9EFF-0D218457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8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9CFC9A-0466-76EC-3A26-D815E908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E06767F-0CEC-1C70-D41F-232A29CF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8C3D87C-0A35-AB1E-C86A-AEA671509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FFA28E3-446B-400F-8D74-2B54CB76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0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D763552-BAD7-7129-696C-6F22B612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34C092-2BDE-54F5-F126-6F1ABFB4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F893F41-AC86-F3C9-87A3-3F4D4B0F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7F6D07-6B1B-5653-BA04-D922BCD6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DB8044-386F-F32A-5725-BDFEF6535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94BD43-304B-951A-6918-9DFA476EB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8D0C6C7-628E-269F-C904-42464DC71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5C0E78-448A-B2CE-8C61-D989BA2A6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8B8F07-9F6E-7E8A-57F7-7E686754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DFD7C5-63F0-6B4B-B981-DDD13756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870D8C-E40E-C3BB-D5BB-8549AB11E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938254A-DE71-FFE9-0A47-075D0C93C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4E84716-C61E-367E-BE11-8FF713F9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6A60A7-14DB-852F-230C-6AB5FFEAB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B72C29-C01E-BC0B-8886-EAC1761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5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7D56589-8CDA-D00C-B032-C26CACDF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BB47D5-3B1B-E6D0-4D8D-72B63BC4E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C5A9A4-C5DE-E0AF-5693-AE47D18E17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6B17D-E6CA-4709-AF57-8036A41CBD41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1DDD10-9EA6-E7F7-F9E6-16D3E1B9D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D087AB-307C-C362-A677-AAD8E5086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6EAB6D99-088E-D782-28CF-A0890C4B40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25" y="2857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497205"/>
            <a:ext cx="11161395" cy="2846070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4749800"/>
            <a:ext cx="703008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5D07E5-73B0-78DF-3D07-8BE606404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388" y="1717789"/>
            <a:ext cx="9881528" cy="30320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A0D833-41FC-F594-D86B-0BA3631A1026}"/>
              </a:ext>
            </a:extLst>
          </p:cNvPr>
          <p:cNvSpPr txBox="1"/>
          <p:nvPr/>
        </p:nvSpPr>
        <p:spPr>
          <a:xfrm>
            <a:off x="6057898" y="1994475"/>
            <a:ext cx="251460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Bữa trưa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A69866-E872-7672-008E-B5AD40D89CE2}"/>
              </a:ext>
            </a:extLst>
          </p:cNvPr>
          <p:cNvSpPr txBox="1"/>
          <p:nvPr/>
        </p:nvSpPr>
        <p:spPr>
          <a:xfrm>
            <a:off x="6057899" y="1409700"/>
            <a:ext cx="411480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20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Đồng hồ chỉ 11giờ.</a:t>
            </a:r>
            <a:endParaRPr lang="vi-VN" sz="320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="" xmlns:a16="http://schemas.microsoft.com/office/drawing/2014/main" id="{6E2BD2E5-C1AC-A731-F22E-7F2982D86A71}"/>
              </a:ext>
            </a:extLst>
          </p:cNvPr>
          <p:cNvSpPr/>
          <p:nvPr/>
        </p:nvSpPr>
        <p:spPr>
          <a:xfrm>
            <a:off x="6038849" y="3181350"/>
            <a:ext cx="5619751" cy="2514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đạm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vitamin: Rau,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43FC950-C345-5B44-0F80-2DB0E136A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8" r="3750" b="57366"/>
          <a:stretch/>
        </p:blipFill>
        <p:spPr bwMode="auto">
          <a:xfrm>
            <a:off x="847726" y="1218331"/>
            <a:ext cx="4781550" cy="4582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94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1CD823-8A31-0562-7030-2F4C94AD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95500"/>
            <a:ext cx="5105400" cy="3371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D10C2A-F1D1-DF6B-0369-747521C40C03}"/>
              </a:ext>
            </a:extLst>
          </p:cNvPr>
          <p:cNvSpPr txBox="1"/>
          <p:nvPr/>
        </p:nvSpPr>
        <p:spPr>
          <a:xfrm>
            <a:off x="6219825" y="1914525"/>
            <a:ext cx="487680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Đèn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Minh.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EF8E5B-A5E3-F3D9-0E43-341C34356258}"/>
              </a:ext>
            </a:extLst>
          </p:cNvPr>
          <p:cNvSpPr txBox="1"/>
          <p:nvPr/>
        </p:nvSpPr>
        <p:spPr>
          <a:xfrm>
            <a:off x="6219825" y="3976628"/>
            <a:ext cx="251460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Bữa tối.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64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75CCF51-4348-C4F4-A767-D92B31A870CC}"/>
              </a:ext>
            </a:extLst>
          </p:cNvPr>
          <p:cNvSpPr/>
          <p:nvPr/>
        </p:nvSpPr>
        <p:spPr>
          <a:xfrm>
            <a:off x="876299" y="1390650"/>
            <a:ext cx="9410701" cy="1809750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ysClr val="windowText" lastClr="000000"/>
                </a:solidFill>
                <a:latin typeface="Calibri" panose="020F0502020204030204"/>
              </a:rPr>
              <a:t>Hằng ngày ăn đủ 3 bữa chính: Sáng, trưa, tối. </a:t>
            </a:r>
          </a:p>
        </p:txBody>
      </p:sp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="" xmlns:a16="http://schemas.microsoft.com/office/drawing/2014/main" id="{290932D2-6230-0873-49D8-54FFFFB37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8880500" y="3038790"/>
            <a:ext cx="2935503" cy="32975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488A9FC-7619-D0AB-892B-FBB2F6CBEFF7}"/>
              </a:ext>
            </a:extLst>
          </p:cNvPr>
          <p:cNvSpPr/>
          <p:nvPr/>
        </p:nvSpPr>
        <p:spPr>
          <a:xfrm>
            <a:off x="552450" y="3629025"/>
            <a:ext cx="8315326" cy="1809750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ysClr val="windowText" lastClr="000000"/>
                </a:solidFill>
                <a:latin typeface="Calibri" panose="020F0502020204030204"/>
              </a:rPr>
              <a:t>Có thể thêm các bữa phụ giữa buổi sáng (9:30) và đầu giờ chiều.</a:t>
            </a:r>
          </a:p>
        </p:txBody>
      </p:sp>
    </p:spTree>
    <p:extLst>
      <p:ext uri="{BB962C8B-B14F-4D97-AF65-F5344CB8AC3E}">
        <p14:creationId xmlns:p14="http://schemas.microsoft.com/office/powerpoint/2010/main" val="191606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497205"/>
            <a:ext cx="11161395" cy="2846070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4749800"/>
            <a:ext cx="7030085" cy="1939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0AF5A2-A848-60D6-588F-274BFF6F1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679" y="2004720"/>
            <a:ext cx="71268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10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F92C97-349E-A9FB-F30B-20300A8148F0}"/>
              </a:ext>
            </a:extLst>
          </p:cNvPr>
          <p:cNvSpPr txBox="1"/>
          <p:nvPr/>
        </p:nvSpPr>
        <p:spPr>
          <a:xfrm>
            <a:off x="844231" y="336923"/>
            <a:ext cx="10843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Nói những việc nên, không nên khi ăn, uống để giúp cơ thể khỏe mạnh.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B125FB-59B8-F02D-2A9E-C4AB1045C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3227" y="1550469"/>
            <a:ext cx="5450296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9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2642F6-CF78-BFD1-50B0-A1D1B417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379987" y="265814"/>
            <a:ext cx="3555365" cy="1221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F69A668-70AC-F83C-520F-C14B3C75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114551"/>
            <a:ext cx="3889866" cy="3395662"/>
          </a:xfrm>
          <a:prstGeom prst="rect">
            <a:avLst/>
          </a:prstGeom>
        </p:spPr>
      </p:pic>
      <p:pic>
        <p:nvPicPr>
          <p:cNvPr id="8" name="Picture 7" descr="A red face with a black background&#10;&#10;Description automatically generated">
            <a:extLst>
              <a:ext uri="{FF2B5EF4-FFF2-40B4-BE49-F238E27FC236}">
                <a16:creationId xmlns="" xmlns:a16="http://schemas.microsoft.com/office/drawing/2014/main" id="{77E6D71F-3EA7-BD69-5339-03E07C741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628774"/>
            <a:ext cx="1647825" cy="164782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26B7F26F-2403-7A79-6A13-3CFD24A78C2E}"/>
              </a:ext>
            </a:extLst>
          </p:cNvPr>
          <p:cNvSpPr/>
          <p:nvPr/>
        </p:nvSpPr>
        <p:spPr>
          <a:xfrm>
            <a:off x="5124894" y="1850066"/>
            <a:ext cx="5571460" cy="2283784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 cung cấp chất dinh dưỡng vitamin và chất xơ cho cơ thể giúp cơ thể chúng ta phát triển một cách khỏe mạnh và hoàn thiện nhất.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="" xmlns:a16="http://schemas.microsoft.com/office/drawing/2014/main" id="{FCAACA1F-93DE-545E-3773-943D2B0048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32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2642F6-CF78-BFD1-50B0-A1D1B417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379987" y="265814"/>
            <a:ext cx="3555365" cy="1221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2D7B06F-975B-12F7-8C5A-F097B188E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2124076"/>
            <a:ext cx="3465082" cy="3376612"/>
          </a:xfrm>
          <a:prstGeom prst="rect">
            <a:avLst/>
          </a:prstGeom>
        </p:spPr>
      </p:pic>
      <p:pic>
        <p:nvPicPr>
          <p:cNvPr id="3" name="Picture 2" descr="A yellow emoji with red cheeks and a thumbs up&#10;&#10;Description automatically generated">
            <a:extLst>
              <a:ext uri="{FF2B5EF4-FFF2-40B4-BE49-F238E27FC236}">
                <a16:creationId xmlns="" xmlns:a16="http://schemas.microsoft.com/office/drawing/2014/main" id="{C374D99B-1010-767B-7D29-901A1E0C1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171574"/>
            <a:ext cx="2085975" cy="208597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="" xmlns:a16="http://schemas.microsoft.com/office/drawing/2014/main" id="{0F5B9E03-A4ED-8461-848D-700A22CABA1C}"/>
              </a:ext>
            </a:extLst>
          </p:cNvPr>
          <p:cNvSpPr/>
          <p:nvPr/>
        </p:nvSpPr>
        <p:spPr>
          <a:xfrm>
            <a:off x="5124894" y="1850066"/>
            <a:ext cx="5571460" cy="2283784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đảm bảo sức khỏe, tránh vi khuẩn xâm nhập vào cơ thể, các em nên rửa tay sạch sẽ trước khi ăn.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="" xmlns:a16="http://schemas.microsoft.com/office/drawing/2014/main" id="{A7EDA460-EFBF-9917-26A1-48D20DBC6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58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2642F6-CF78-BFD1-50B0-A1D1B417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379987" y="265814"/>
            <a:ext cx="3555365" cy="1221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C97CE6-69AA-7803-9F8E-C444E584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65" y="1857375"/>
            <a:ext cx="3660404" cy="3305175"/>
          </a:xfrm>
          <a:prstGeom prst="rect">
            <a:avLst/>
          </a:prstGeom>
        </p:spPr>
      </p:pic>
      <p:pic>
        <p:nvPicPr>
          <p:cNvPr id="5" name="Picture 4" descr="A red face with a black background&#10;&#10;Description automatically generated">
            <a:extLst>
              <a:ext uri="{FF2B5EF4-FFF2-40B4-BE49-F238E27FC236}">
                <a16:creationId xmlns="" xmlns:a16="http://schemas.microsoft.com/office/drawing/2014/main" id="{A24CF963-E9C2-7156-ACAA-556E07E5F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628774"/>
            <a:ext cx="1647825" cy="16478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="" xmlns:a16="http://schemas.microsoft.com/office/drawing/2014/main" id="{02B5DBA0-F83F-982E-A914-D656EEE892F8}"/>
              </a:ext>
            </a:extLst>
          </p:cNvPr>
          <p:cNvSpPr/>
          <p:nvPr/>
        </p:nvSpPr>
        <p:spPr>
          <a:xfrm>
            <a:off x="5124894" y="1850066"/>
            <a:ext cx="5571460" cy="2283784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ăn bánh kẹo và uống nước ngọt vào buổi tối rất dễ gây sâu răng và gây ra các bệnh về đường tiêu hóa.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25C5614B-B2BA-909F-D5B3-1C27A6E49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32" y="3299428"/>
            <a:ext cx="2275493" cy="35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36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92642F6-CF78-BFD1-50B0-A1D1B417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4379987" y="265814"/>
            <a:ext cx="3555365" cy="1221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3A30467-8321-D66E-2556-3757A7624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899" y="2247901"/>
            <a:ext cx="3129987" cy="3090862"/>
          </a:xfrm>
          <a:prstGeom prst="rect">
            <a:avLst/>
          </a:prstGeom>
        </p:spPr>
      </p:pic>
      <p:pic>
        <p:nvPicPr>
          <p:cNvPr id="3" name="Picture 2" descr="A yellow emoji with red cheeks and a thumbs up&#10;&#10;Description automatically generated">
            <a:extLst>
              <a:ext uri="{FF2B5EF4-FFF2-40B4-BE49-F238E27FC236}">
                <a16:creationId xmlns="" xmlns:a16="http://schemas.microsoft.com/office/drawing/2014/main" id="{286A9AA4-D284-6E2D-1687-59C0F918A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1285874"/>
            <a:ext cx="1971675" cy="1971675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="" xmlns:a16="http://schemas.microsoft.com/office/drawing/2014/main" id="{5031F428-5E50-B624-ACC5-1D2241605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07" y="3250247"/>
            <a:ext cx="2275493" cy="355857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F1BF6328-9424-B05F-92E0-110E1DC6C508}"/>
              </a:ext>
            </a:extLst>
          </p:cNvPr>
          <p:cNvSpPr/>
          <p:nvPr/>
        </p:nvSpPr>
        <p:spPr>
          <a:xfrm>
            <a:off x="5124894" y="1850066"/>
            <a:ext cx="5571460" cy="2283784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vừa đủ no để hệ tiêu hóa hoạt động tốt, không gây bệnh thừa cân, béo phì. </a:t>
            </a:r>
          </a:p>
        </p:txBody>
      </p:sp>
    </p:spTree>
    <p:extLst>
      <p:ext uri="{BB962C8B-B14F-4D97-AF65-F5344CB8AC3E}">
        <p14:creationId xmlns:p14="http://schemas.microsoft.com/office/powerpoint/2010/main" val="3993232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502CD58-259B-3E3F-2EF1-4AF477D518DB}"/>
              </a:ext>
            </a:extLst>
          </p:cNvPr>
          <p:cNvGrpSpPr/>
          <p:nvPr/>
        </p:nvGrpSpPr>
        <p:grpSpPr>
          <a:xfrm>
            <a:off x="544477" y="1343024"/>
            <a:ext cx="5456274" cy="4981575"/>
            <a:chOff x="1812887" y="1977997"/>
            <a:chExt cx="6471477" cy="2641417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7FEC18EC-9D41-9B93-3736-01B1DC59DFC8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ED1B3D63-7BA6-FD6F-142E-F64BF532A574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D004B317-8C08-5B65-8ACA-5660986D0725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C388DB6-F9F2-8A37-042A-191E0E544CC7}"/>
                </a:ext>
              </a:extLst>
            </p:cNvPr>
            <p:cNvSpPr txBox="1"/>
            <p:nvPr/>
          </p:nvSpPr>
          <p:spPr>
            <a:xfrm>
              <a:off x="2138870" y="2173210"/>
              <a:ext cx="5947811" cy="213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vừa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đủ</a:t>
              </a:r>
              <a:r>
                <a:rPr lang="en-US" sz="3200" dirty="0">
                  <a:cs typeface="Times New Roman" pitchFamily="18" charset="0"/>
                </a:rPr>
                <a:t> no;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đúng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giờ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đủ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chất</a:t>
              </a:r>
              <a:r>
                <a:rPr lang="en-US" sz="3200" dirty="0">
                  <a:cs typeface="Times New Roman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nhiều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loại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thực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phẩm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Uống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đủ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nước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Rửa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tay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trước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khi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gọn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gàng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>
                  <a:cs typeface="Times New Roman" pitchFamily="18" charset="0"/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D920F1F-7E9F-9941-0045-575FFDC74E5A}"/>
              </a:ext>
            </a:extLst>
          </p:cNvPr>
          <p:cNvGrpSpPr/>
          <p:nvPr/>
        </p:nvGrpSpPr>
        <p:grpSpPr>
          <a:xfrm>
            <a:off x="6440452" y="1390649"/>
            <a:ext cx="5456274" cy="4981575"/>
            <a:chOff x="1812887" y="1977997"/>
            <a:chExt cx="6471477" cy="2641417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85C70CB-18E5-7950-084B-6EA2D2CD6F4B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3CFCEE60-492E-28C4-FF60-514D0C97A8F7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05D94B51-2652-1A49-4613-E265793E947F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AA2CAB7-F7C5-1A45-B6D2-75EE80B6AD11}"/>
                </a:ext>
              </a:extLst>
            </p:cNvPr>
            <p:cNvSpPr txBox="1"/>
            <p:nvPr/>
          </p:nvSpPr>
          <p:spPr>
            <a:xfrm>
              <a:off x="2138870" y="2173210"/>
              <a:ext cx="5947811" cy="213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quá</a:t>
              </a:r>
              <a:r>
                <a:rPr lang="en-US" sz="3200" dirty="0">
                  <a:cs typeface="Times New Roman" pitchFamily="18" charset="0"/>
                </a:rPr>
                <a:t> no, </a:t>
              </a: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quá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ít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không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đúng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giờ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thiếu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chất</a:t>
              </a:r>
              <a:r>
                <a:rPr lang="en-US" sz="3200" dirty="0">
                  <a:cs typeface="Times New Roman" pitchFamily="18" charset="0"/>
                </a:rPr>
                <a:t>. </a:t>
              </a:r>
              <a:r>
                <a:rPr lang="en-US" sz="3200" dirty="0" err="1">
                  <a:cs typeface="Times New Roman" pitchFamily="18" charset="0"/>
                </a:rPr>
                <a:t>Không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rau</a:t>
              </a:r>
              <a:r>
                <a:rPr lang="en-US" sz="3200" dirty="0">
                  <a:cs typeface="Times New Roman" pitchFamily="18" charset="0"/>
                </a:rPr>
                <a:t>, </a:t>
              </a:r>
              <a:r>
                <a:rPr lang="en-US" sz="3200" dirty="0" err="1">
                  <a:cs typeface="Times New Roman" pitchFamily="18" charset="0"/>
                </a:rPr>
                <a:t>thịt</a:t>
              </a:r>
              <a:r>
                <a:rPr lang="en-US" sz="3200" dirty="0">
                  <a:cs typeface="Times New Roman" pitchFamily="18" charset="0"/>
                </a:rPr>
                <a:t>, </a:t>
              </a:r>
              <a:r>
                <a:rPr lang="en-US" sz="3200" dirty="0" err="1">
                  <a:cs typeface="Times New Roman" pitchFamily="18" charset="0"/>
                </a:rPr>
                <a:t>cá</a:t>
              </a:r>
              <a:r>
                <a:rPr lang="en-US" sz="3200" dirty="0">
                  <a:cs typeface="Times New Roman" pitchFamily="18" charset="0"/>
                </a:rPr>
                <a:t>,…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Uống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ít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nước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Không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rửa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tay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trước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khi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cs typeface="Times New Roman" pitchFamily="18" charset="0"/>
                </a:rPr>
                <a:t>Làm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rơi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vãi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thức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khi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ăn</a:t>
              </a:r>
              <a:r>
                <a:rPr lang="en-US" sz="3200" dirty="0">
                  <a:cs typeface="Times New Roman" pitchFamily="18" charset="0"/>
                </a:rPr>
                <a:t>;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>
                  <a:cs typeface="Times New Roman" pitchFamily="18" charset="0"/>
                </a:rPr>
                <a:t>…</a:t>
              </a:r>
            </a:p>
          </p:txBody>
        </p:sp>
      </p:grpSp>
      <p:sp>
        <p:nvSpPr>
          <p:cNvPr id="14" name="Round Diagonal Corner Rectangle 42">
            <a:extLst>
              <a:ext uri="{FF2B5EF4-FFF2-40B4-BE49-F238E27FC236}">
                <a16:creationId xmlns="" xmlns:a16="http://schemas.microsoft.com/office/drawing/2014/main" id="{82FD45D0-B111-3E3D-43EB-C87BC9129BC4}"/>
              </a:ext>
            </a:extLst>
          </p:cNvPr>
          <p:cNvSpPr/>
          <p:nvPr/>
        </p:nvSpPr>
        <p:spPr>
          <a:xfrm>
            <a:off x="1979921" y="359033"/>
            <a:ext cx="202058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5" name="Round Diagonal Corner Rectangle 42">
            <a:extLst>
              <a:ext uri="{FF2B5EF4-FFF2-40B4-BE49-F238E27FC236}">
                <a16:creationId xmlns="" xmlns:a16="http://schemas.microsoft.com/office/drawing/2014/main" id="{F7AE93D7-C55F-3CE1-278C-459FD2E8018D}"/>
              </a:ext>
            </a:extLst>
          </p:cNvPr>
          <p:cNvSpPr/>
          <p:nvPr/>
        </p:nvSpPr>
        <p:spPr>
          <a:xfrm>
            <a:off x="7294870" y="501908"/>
            <a:ext cx="3506479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1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="" xmlns:a16="http://schemas.microsoft.com/office/drawing/2014/main" id="{20B1FC41-8BE0-6B34-E6A8-7CC875FDE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99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497205"/>
            <a:ext cx="11161395" cy="2846070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4749800"/>
            <a:ext cx="7030085" cy="1939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2497F1-90FC-425B-89E4-3F7EF5326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093" y="1898031"/>
            <a:ext cx="70902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01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F92C97-349E-A9FB-F30B-20300A8148F0}"/>
              </a:ext>
            </a:extLst>
          </p:cNvPr>
          <p:cNvSpPr txBox="1"/>
          <p:nvPr/>
        </p:nvSpPr>
        <p:spPr>
          <a:xfrm>
            <a:off x="844231" y="336923"/>
            <a:ext cx="10843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30BCB55-5E3A-7D62-693A-77CAC832E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5" y="2085975"/>
            <a:ext cx="34671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5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68C98E-0DF4-D5FE-C8A4-7DBDF148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47662"/>
            <a:ext cx="118872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9187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E7BD3B-FD88-5B03-7E62-110F9EE0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8" y="1014412"/>
            <a:ext cx="3614738" cy="4904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C2EFF1-1350-4273-9E34-47F4630E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94" y="1028699"/>
            <a:ext cx="3627121" cy="4876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22DF0F-DA80-4CC3-8AD9-E217ACA1F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0" y="1028509"/>
            <a:ext cx="3705225" cy="481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36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CC581F-4602-2285-9923-CAC2C316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14" y="381040"/>
            <a:ext cx="6925656" cy="2353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95960D-C283-E5DA-D886-287DA0C8E2F9}"/>
              </a:ext>
            </a:extLst>
          </p:cNvPr>
          <p:cNvSpPr txBox="1"/>
          <p:nvPr/>
        </p:nvSpPr>
        <p:spPr>
          <a:xfrm>
            <a:off x="2657475" y="2546952"/>
            <a:ext cx="7105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3357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=""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1714587" y="1543423"/>
            <a:ext cx="8444492" cy="1723654"/>
            <a:chOff x="312868" y="590381"/>
            <a:chExt cx="6864886" cy="2178240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312868" y="590381"/>
              <a:ext cx="6864886" cy="2178240"/>
              <a:chOff x="312868" y="590381"/>
              <a:chExt cx="6864886" cy="2178240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=""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=""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452176" y="710281"/>
                <a:ext cx="6601614" cy="1961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=""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485226" y="837662"/>
              <a:ext cx="6496051" cy="1672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loại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khoẻ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=""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9382868" y="2350039"/>
            <a:ext cx="1773257" cy="1787027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4221299"/>
            <a:ext cx="4954535" cy="25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ịt trắng hay thịt đỏ tuyệt hơn? | Báo Dân trí">
            <a:extLst>
              <a:ext uri="{FF2B5EF4-FFF2-40B4-BE49-F238E27FC236}">
                <a16:creationId xmlns="" xmlns:a16="http://schemas.microsoft.com/office/drawing/2014/main" id="{280C495F-C269-CC1A-36EB-4194AEA37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04838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Bạn Nên Chọn Trứng Gà Thả Vườn? - ByNature">
            <a:extLst>
              <a:ext uri="{FF2B5EF4-FFF2-40B4-BE49-F238E27FC236}">
                <a16:creationId xmlns="" xmlns:a16="http://schemas.microsoft.com/office/drawing/2014/main" id="{45534932-D543-AFD5-0DD9-4868F99C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695434"/>
            <a:ext cx="3514726" cy="26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ữa tươi tiệt trùng có đường Vinamilk | Việt Nam (1L) – FARMERS MARKET">
            <a:extLst>
              <a:ext uri="{FF2B5EF4-FFF2-40B4-BE49-F238E27FC236}">
                <a16:creationId xmlns="" xmlns:a16="http://schemas.microsoft.com/office/drawing/2014/main" id="{A93FF445-18F3-890F-D3C2-1B0C12FA5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99" y="3476625"/>
            <a:ext cx="30575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hi chế biến các món ăn từ rau xanh, củ quả cần chú ý gì?">
            <a:extLst>
              <a:ext uri="{FF2B5EF4-FFF2-40B4-BE49-F238E27FC236}">
                <a16:creationId xmlns="" xmlns:a16="http://schemas.microsoft.com/office/drawing/2014/main" id="{0375FCFE-F2A2-82A3-EA82-142F7AE3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3474244"/>
            <a:ext cx="3971925" cy="297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 LOẠI TRÁI CÂY NHẬP KHẨU PHỔ BIẾN NHẤT HIỆN NAY | FUJI | Hệ thống hoa quả  sạch nhập khẩu Fuji">
            <a:extLst>
              <a:ext uri="{FF2B5EF4-FFF2-40B4-BE49-F238E27FC236}">
                <a16:creationId xmlns="" xmlns:a16="http://schemas.microsoft.com/office/drawing/2014/main" id="{253E211F-0F54-AE4C-385B-092457A2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873225"/>
            <a:ext cx="3686176" cy="257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iá cá tra, tôm nguyên liệu đồng loạt giảm trong tháng 6">
            <a:extLst>
              <a:ext uri="{FF2B5EF4-FFF2-40B4-BE49-F238E27FC236}">
                <a16:creationId xmlns="" xmlns:a16="http://schemas.microsoft.com/office/drawing/2014/main" id="{9673B7FD-F246-F8A2-0E6E-275BB5D6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267" y="747713"/>
            <a:ext cx="3167708" cy="25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850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4704715"/>
            <a:ext cx="7030085" cy="193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85"/>
            <a:ext cx="1618903" cy="1687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E38FBB-C47F-D9C4-528B-F23D32EF5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829" y="1059149"/>
            <a:ext cx="2298391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E7583A-C412-7205-5AFE-91D097276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374" y="1864139"/>
            <a:ext cx="8163252" cy="21581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2BB62E-9BA5-E851-461B-80CB1C187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305" y="708992"/>
            <a:ext cx="7041490" cy="1115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EF31A78-3F34-9731-ED97-AF901A9F1698}"/>
              </a:ext>
            </a:extLst>
          </p:cNvPr>
          <p:cNvSpPr txBox="1"/>
          <p:nvPr/>
        </p:nvSpPr>
        <p:spPr>
          <a:xfrm>
            <a:off x="828676" y="2143125"/>
            <a:ext cx="10972800" cy="3029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 được tên các bữa ăn chính trong ngày.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Nêu được tên một số thức ăn, đồ uống có lợi cho sức khỏe, biết lựa chọn thực phẩm cho một bữa ăn đảm bảo cho sức khỏe.</a:t>
            </a: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Nêu được các lợi ích của việc ăn, uống đầy đủ.</a:t>
            </a:r>
          </a:p>
        </p:txBody>
      </p:sp>
    </p:spTree>
    <p:extLst>
      <p:ext uri="{BB962C8B-B14F-4D97-AF65-F5344CB8AC3E}">
        <p14:creationId xmlns:p14="http://schemas.microsoft.com/office/powerpoint/2010/main" val="4091711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497205"/>
            <a:ext cx="11161395" cy="2846070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4749800"/>
            <a:ext cx="703008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82C14E-CE47-357B-3995-37FFBEB77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473" y="1803901"/>
            <a:ext cx="955935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1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F92C97-349E-A9FB-F30B-20300A8148F0}"/>
              </a:ext>
            </a:extLst>
          </p:cNvPr>
          <p:cNvSpPr txBox="1"/>
          <p:nvPr/>
        </p:nvSpPr>
        <p:spPr>
          <a:xfrm>
            <a:off x="844231" y="336923"/>
            <a:ext cx="10843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140B63-6055-0E51-DCDD-64928643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076450"/>
            <a:ext cx="5124450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670BE2-FC75-A19D-793E-D64EDB18B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1876425"/>
            <a:ext cx="51054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9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2C9626-31ED-72A0-8F3D-72341A6C7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795" b="57593"/>
          <a:stretch/>
        </p:blipFill>
        <p:spPr bwMode="auto">
          <a:xfrm>
            <a:off x="914400" y="1389781"/>
            <a:ext cx="4286249" cy="458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AADD20-DBF1-461F-E128-B7E77D098FA1}"/>
              </a:ext>
            </a:extLst>
          </p:cNvPr>
          <p:cNvSpPr txBox="1"/>
          <p:nvPr/>
        </p:nvSpPr>
        <p:spPr>
          <a:xfrm>
            <a:off x="5200649" y="2648843"/>
            <a:ext cx="251460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Bữa sáng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42CD08-F239-EFD6-1B83-6C6C27830217}"/>
              </a:ext>
            </a:extLst>
          </p:cNvPr>
          <p:cNvSpPr txBox="1"/>
          <p:nvPr/>
        </p:nvSpPr>
        <p:spPr>
          <a:xfrm>
            <a:off x="5200648" y="1571625"/>
            <a:ext cx="480060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="" xmlns:a16="http://schemas.microsoft.com/office/drawing/2014/main" id="{F493FF71-A39B-2A00-80E6-98AB95E57945}"/>
              </a:ext>
            </a:extLst>
          </p:cNvPr>
          <p:cNvSpPr/>
          <p:nvPr/>
        </p:nvSpPr>
        <p:spPr>
          <a:xfrm>
            <a:off x="5476874" y="3590925"/>
            <a:ext cx="6238876" cy="20574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bánh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vi-VN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42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424</Words>
  <Application>Microsoft Office PowerPoint</Application>
  <PresentationFormat>Custom</PresentationFormat>
  <Paragraphs>42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2023-11-22T10:23:40Z</dcterms:created>
  <dcterms:modified xsi:type="dcterms:W3CDTF">2025-03-31T03:20:50Z</dcterms:modified>
</cp:coreProperties>
</file>