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30" r:id="rId3"/>
  </p:sldMasterIdLst>
  <p:notesMasterIdLst>
    <p:notesMasterId r:id="rId14"/>
  </p:notesMasterIdLst>
  <p:sldIdLst>
    <p:sldId id="257" r:id="rId4"/>
    <p:sldId id="294" r:id="rId5"/>
    <p:sldId id="295" r:id="rId6"/>
    <p:sldId id="2007577518" r:id="rId7"/>
    <p:sldId id="2007577519" r:id="rId8"/>
    <p:sldId id="292" r:id="rId9"/>
    <p:sldId id="327" r:id="rId10"/>
    <p:sldId id="2007577521" r:id="rId11"/>
    <p:sldId id="2007577520" r:id="rId12"/>
    <p:sldId id="40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5A3B4-9476-4F13-B67E-C83D69C435AC}" type="datetimeFigureOut">
              <a:rPr lang="en-US" smtClean="0"/>
              <a:t>31/03/2025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7FE53-6BD3-46DB-AF68-E3E03B67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2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EAE80-1E1C-4128-8A7A-42B5BA7115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charset="-122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16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6555-5A17-43EC-AD60-A02D9CB5220E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3FFD-2B64-4882-8633-4453E00B9D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955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6555-5A17-43EC-AD60-A02D9CB5220E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3FFD-2B64-4882-8633-4453E00B9D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66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6555-5A17-43EC-AD60-A02D9CB5220E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3FFD-2B64-4882-8633-4453E00B9D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669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C58E1B-5923-4CAF-B9CC-D14A574623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 panose="02010600030101010101" charset="-122"/>
                <a:cs typeface="+mn-cs"/>
              </a:rPr>
              <a:t>2025/3/31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E746A1-6C2B-4A0A-9B52-5B2A1AF676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 panose="02010600030101010101" charset="-122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38200" y="628073"/>
            <a:ext cx="3715327" cy="683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3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C58E1B-5923-4CAF-B9CC-D14A574623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 panose="02010600030101010101" charset="-122"/>
                <a:cs typeface="+mn-cs"/>
              </a:rPr>
              <a:t>2025/3/31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E746A1-6C2B-4A0A-9B52-5B2A1AF676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 panose="02010600030101010101" charset="-122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38200" y="628073"/>
            <a:ext cx="3715327" cy="683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18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C58E1B-5923-4CAF-B9CC-D14A574623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 panose="02010600030101010101" charset="-122"/>
                <a:cs typeface="+mn-cs"/>
              </a:rPr>
              <a:t>2025/3/31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E746A1-6C2B-4A0A-9B52-5B2A1AF676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 panose="02010600030101010101" charset="-122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38200" y="628073"/>
            <a:ext cx="3715327" cy="683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84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C58E1B-5923-4CAF-B9CC-D14A574623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 panose="02010600030101010101" charset="-122"/>
                <a:cs typeface="+mn-cs"/>
              </a:rPr>
              <a:t>2025/3/31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 panose="02010600030101010101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 panose="02010600030101010101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E746A1-6C2B-4A0A-9B52-5B2A1AF676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 panose="02010600030101010101" charset="-122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38200" y="628073"/>
            <a:ext cx="3715327" cy="683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76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C58E1B-5923-4CAF-B9CC-D14A574623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 panose="02010600030101010101" charset="-122"/>
                <a:cs typeface="+mn-cs"/>
              </a:rPr>
              <a:t>2025/3/31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 panose="02010600030101010101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 panose="02010600030101010101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E746A1-6C2B-4A0A-9B52-5B2A1AF676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 panose="02010600030101010101" charset="-122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200" y="628073"/>
            <a:ext cx="3715327" cy="683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6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C58E1B-5923-4CAF-B9CC-D14A574623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 panose="02010600030101010101" charset="-122"/>
                <a:cs typeface="+mn-cs"/>
              </a:rPr>
              <a:t>2025/3/31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 panose="02010600030101010101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 panose="02010600030101010101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E746A1-6C2B-4A0A-9B52-5B2A1AF676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 panose="02010600030101010101" charset="-122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38200" y="628073"/>
            <a:ext cx="3715327" cy="683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55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C58E1B-5923-4CAF-B9CC-D14A574623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 panose="02010600030101010101" charset="-122"/>
                <a:cs typeface="+mn-cs"/>
              </a:rPr>
              <a:t>2025/3/31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 panose="02010600030101010101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 panose="02010600030101010101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E746A1-6C2B-4A0A-9B52-5B2A1AF676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 panose="02010600030101010101" charset="-122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38200" y="628073"/>
            <a:ext cx="3715327" cy="683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11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C58E1B-5923-4CAF-B9CC-D14A574623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 panose="02010600030101010101" charset="-122"/>
                <a:cs typeface="+mn-cs"/>
              </a:rPr>
              <a:t>2025/3/31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 panose="02010600030101010101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 panose="02010600030101010101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E746A1-6C2B-4A0A-9B52-5B2A1AF676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 panose="02010600030101010101" charset="-122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38200" y="628073"/>
            <a:ext cx="3715327" cy="683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36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6555-5A17-43EC-AD60-A02D9CB5220E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3FFD-2B64-4882-8633-4453E00B9D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328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C58E1B-5923-4CAF-B9CC-D14A574623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 panose="02010600030101010101" charset="-122"/>
                <a:cs typeface="+mn-cs"/>
              </a:rPr>
              <a:t>2025/3/31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 panose="02010600030101010101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 panose="02010600030101010101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E746A1-6C2B-4A0A-9B52-5B2A1AF676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 panose="02010600030101010101" charset="-122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38200" y="628073"/>
            <a:ext cx="3715327" cy="683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43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C58E1B-5923-4CAF-B9CC-D14A574623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 panose="02010600030101010101" charset="-122"/>
                <a:cs typeface="+mn-cs"/>
              </a:rPr>
              <a:t>2025/3/31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E746A1-6C2B-4A0A-9B52-5B2A1AF676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 panose="02010600030101010101" charset="-122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38200" y="628073"/>
            <a:ext cx="3715327" cy="683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9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C58E1B-5923-4CAF-B9CC-D14A574623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 panose="02010600030101010101" charset="-122"/>
                <a:cs typeface="+mn-cs"/>
              </a:rPr>
              <a:t>2025/3/31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E746A1-6C2B-4A0A-9B52-5B2A1AF676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 panose="02010600030101010101" charset="-122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38200" y="628073"/>
            <a:ext cx="3715327" cy="683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86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千图网海量PPT模板www.58pic.c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44062" y="641838"/>
            <a:ext cx="3552092" cy="606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22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92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/>
          <p:nvPr/>
        </p:nvSpPr>
        <p:spPr>
          <a:xfrm flipH="1">
            <a:off x="-815765" y="5896636"/>
            <a:ext cx="14583699" cy="186794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8"/>
          <p:cNvSpPr/>
          <p:nvPr/>
        </p:nvSpPr>
        <p:spPr>
          <a:xfrm rot="10800000">
            <a:off x="-913788" y="-1018560"/>
            <a:ext cx="15976588" cy="2219993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8"/>
          <p:cNvSpPr txBox="1">
            <a:spLocks noGrp="1"/>
          </p:cNvSpPr>
          <p:nvPr>
            <p:ph type="subTitle" idx="1"/>
          </p:nvPr>
        </p:nvSpPr>
        <p:spPr>
          <a:xfrm>
            <a:off x="1569600" y="3445500"/>
            <a:ext cx="3904800" cy="16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1569600" y="2502100"/>
            <a:ext cx="3957600" cy="85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5369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-1249565" y="3301501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4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5" name="Google Shape;215;p14"/>
          <p:cNvGrpSpPr/>
          <p:nvPr/>
        </p:nvGrpSpPr>
        <p:grpSpPr>
          <a:xfrm flipH="1">
            <a:off x="-444673" y="340063"/>
            <a:ext cx="1986645" cy="1850952"/>
            <a:chOff x="7195051" y="-202918"/>
            <a:chExt cx="880241" cy="820118"/>
          </a:xfrm>
        </p:grpSpPr>
        <p:sp>
          <p:nvSpPr>
            <p:cNvPr id="216" name="Google Shape;216;p14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4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4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4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4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4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4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14"/>
          <p:cNvGrpSpPr/>
          <p:nvPr/>
        </p:nvGrpSpPr>
        <p:grpSpPr>
          <a:xfrm>
            <a:off x="10560867" y="1606305"/>
            <a:ext cx="893999" cy="584699"/>
            <a:chOff x="7555450" y="377766"/>
            <a:chExt cx="670499" cy="438524"/>
          </a:xfrm>
        </p:grpSpPr>
        <p:sp>
          <p:nvSpPr>
            <p:cNvPr id="224" name="Google Shape;224;p1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7" name="Google Shape;227;p14"/>
          <p:cNvGrpSpPr/>
          <p:nvPr/>
        </p:nvGrpSpPr>
        <p:grpSpPr>
          <a:xfrm>
            <a:off x="1148817" y="3175871"/>
            <a:ext cx="653637" cy="811748"/>
            <a:chOff x="7376250" y="1989890"/>
            <a:chExt cx="490228" cy="608811"/>
          </a:xfrm>
        </p:grpSpPr>
        <p:sp>
          <p:nvSpPr>
            <p:cNvPr id="228" name="Google Shape;228;p1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62184" y="1606300"/>
            <a:ext cx="7282800" cy="1656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113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980184" y="3236000"/>
            <a:ext cx="58468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26700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ct val="427000"/>
              </a:spcBef>
              <a:spcAft>
                <a:spcPts val="160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1597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2E6E5-1EC6-4B1C-BF68-40F94FA0522C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5AD9C-912B-4DDB-9D61-092AB0AA68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84355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2E6E5-1EC6-4B1C-BF68-40F94FA0522C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5AD9C-912B-4DDB-9D61-092AB0AA68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533025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2E6E5-1EC6-4B1C-BF68-40F94FA0522C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5AD9C-912B-4DDB-9D61-092AB0AA68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73589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6555-5A17-43EC-AD60-A02D9CB5220E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3FFD-2B64-4882-8633-4453E00B9D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124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2E6E5-1EC6-4B1C-BF68-40F94FA0522C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5AD9C-912B-4DDB-9D61-092AB0AA68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03152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2E6E5-1EC6-4B1C-BF68-40F94FA0522C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5AD9C-912B-4DDB-9D61-092AB0AA68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251159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2E6E5-1EC6-4B1C-BF68-40F94FA0522C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5AD9C-912B-4DDB-9D61-092AB0AA68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955559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63DFACF-2485-D55D-6950-EE4CBE75ED5C}"/>
              </a:ext>
            </a:extLst>
          </p:cNvPr>
          <p:cNvSpPr/>
          <p:nvPr userDrawn="1"/>
        </p:nvSpPr>
        <p:spPr>
          <a:xfrm>
            <a:off x="300990" y="306070"/>
            <a:ext cx="11631930" cy="6188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577990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395478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690398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45000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6555-5A17-43EC-AD60-A02D9CB5220E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3FFD-2B64-4882-8633-4453E00B9D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84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6555-5A17-43EC-AD60-A02D9CB5220E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3FFD-2B64-4882-8633-4453E00B9DC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5075854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241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6555-5A17-43EC-AD60-A02D9CB5220E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3FFD-2B64-4882-8633-4453E00B9D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39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6555-5A17-43EC-AD60-A02D9CB5220E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3FFD-2B64-4882-8633-4453E00B9D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22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6555-5A17-43EC-AD60-A02D9CB5220E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3FFD-2B64-4882-8633-4453E00B9D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00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6555-5A17-43EC-AD60-A02D9CB5220E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3FFD-2B64-4882-8633-4453E00B9D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97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D6555-5A17-43EC-AD60-A02D9CB5220E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D3FFD-2B64-4882-8633-4453E00B9DC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6024FA5F-2253-B64E-8F11-A66CAA06030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850" y="142875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2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62"/>
          <a:stretch>
            <a:fillRect/>
          </a:stretch>
        </p:blipFill>
        <p:spPr>
          <a:xfrm rot="5400000">
            <a:off x="2667000" y="-2666997"/>
            <a:ext cx="6857999" cy="12192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312975" y="284672"/>
            <a:ext cx="11619195" cy="629728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105" tIns="45053" rIns="90105" bIns="45053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10600030101010101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603849" y="538410"/>
            <a:ext cx="11076317" cy="577612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62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6EAB6D99-088E-D782-28CF-A0890C4B405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025" y="285750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0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BE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色相_饱和度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"/>
            <a:ext cx="12189460" cy="6856095"/>
          </a:xfrm>
          <a:prstGeom prst="rect">
            <a:avLst/>
          </a:prstGeom>
        </p:spPr>
      </p:pic>
      <p:sp>
        <p:nvSpPr>
          <p:cNvPr id="8" name="任意多边形 7"/>
          <p:cNvSpPr/>
          <p:nvPr/>
        </p:nvSpPr>
        <p:spPr>
          <a:xfrm>
            <a:off x="280906" y="287611"/>
            <a:ext cx="11649157" cy="6370364"/>
          </a:xfrm>
          <a:custGeom>
            <a:avLst/>
            <a:gdLst>
              <a:gd name="connsiteX0" fmla="*/ 390607 w 10690791"/>
              <a:gd name="connsiteY0" fmla="*/ 753889 h 6370364"/>
              <a:gd name="connsiteX1" fmla="*/ 147719 w 10690791"/>
              <a:gd name="connsiteY1" fmla="*/ 3511376 h 6370364"/>
              <a:gd name="connsiteX2" fmla="*/ 1990807 w 10690791"/>
              <a:gd name="connsiteY2" fmla="*/ 5997401 h 6370364"/>
              <a:gd name="connsiteX3" fmla="*/ 9491744 w 10690791"/>
              <a:gd name="connsiteY3" fmla="*/ 5911676 h 6370364"/>
              <a:gd name="connsiteX4" fmla="*/ 10649032 w 10690791"/>
              <a:gd name="connsiteY4" fmla="*/ 1768301 h 6370364"/>
              <a:gd name="connsiteX5" fmla="*/ 9234569 w 10690791"/>
              <a:gd name="connsiteY5" fmla="*/ 139526 h 6370364"/>
              <a:gd name="connsiteX6" fmla="*/ 2590882 w 10690791"/>
              <a:gd name="connsiteY6" fmla="*/ 153814 h 6370364"/>
              <a:gd name="connsiteX7" fmla="*/ 390607 w 10690791"/>
              <a:gd name="connsiteY7" fmla="*/ 753889 h 637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0791" h="6370364">
                <a:moveTo>
                  <a:pt x="390607" y="753889"/>
                </a:moveTo>
                <a:cubicBezTo>
                  <a:pt x="-16587" y="1313483"/>
                  <a:pt x="-118981" y="2637457"/>
                  <a:pt x="147719" y="3511376"/>
                </a:cubicBezTo>
                <a:cubicBezTo>
                  <a:pt x="414419" y="4385295"/>
                  <a:pt x="433470" y="5597351"/>
                  <a:pt x="1990807" y="5997401"/>
                </a:cubicBezTo>
                <a:cubicBezTo>
                  <a:pt x="3548144" y="6397451"/>
                  <a:pt x="8048707" y="6616526"/>
                  <a:pt x="9491744" y="5911676"/>
                </a:cubicBezTo>
                <a:cubicBezTo>
                  <a:pt x="10934781" y="5206826"/>
                  <a:pt x="10691894" y="2730326"/>
                  <a:pt x="10649032" y="1768301"/>
                </a:cubicBezTo>
                <a:cubicBezTo>
                  <a:pt x="10606170" y="806276"/>
                  <a:pt x="10577594" y="408607"/>
                  <a:pt x="9234569" y="139526"/>
                </a:cubicBezTo>
                <a:cubicBezTo>
                  <a:pt x="7891544" y="-129555"/>
                  <a:pt x="4064876" y="56183"/>
                  <a:pt x="2590882" y="153814"/>
                </a:cubicBezTo>
                <a:cubicBezTo>
                  <a:pt x="1116888" y="251445"/>
                  <a:pt x="797801" y="194295"/>
                  <a:pt x="390607" y="7538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screen"/>
          <a:srcRect l="27938" r="28272"/>
          <a:stretch>
            <a:fillRect/>
          </a:stretch>
        </p:blipFill>
        <p:spPr>
          <a:xfrm>
            <a:off x="93779" y="2726756"/>
            <a:ext cx="1586731" cy="2558918"/>
          </a:xfrm>
          <a:prstGeom prst="rect">
            <a:avLst/>
          </a:prstGeom>
        </p:spPr>
      </p:pic>
      <p:pic>
        <p:nvPicPr>
          <p:cNvPr id="13" name="图片 12" descr="E:\设计\PPT\党建素材包\图片3.png图片3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07502" y="5836207"/>
            <a:ext cx="1494703" cy="917575"/>
          </a:xfrm>
          <a:prstGeom prst="rect">
            <a:avLst/>
          </a:prstGeom>
        </p:spPr>
      </p:pic>
      <p:pic>
        <p:nvPicPr>
          <p:cNvPr id="19" name="图片 18" descr="E:\设计\PPT\党建素材包\图片1.png图片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452" y="310032"/>
            <a:ext cx="1846762" cy="1846580"/>
          </a:xfrm>
          <a:prstGeom prst="rect">
            <a:avLst/>
          </a:prstGeom>
        </p:spPr>
      </p:pic>
      <p:pic>
        <p:nvPicPr>
          <p:cNvPr id="22" name="图片 21" descr="E:\设计\PPT\党建素材包\图片1.png图片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473976" y="4748459"/>
            <a:ext cx="1097714" cy="1097280"/>
          </a:xfrm>
          <a:prstGeom prst="rect">
            <a:avLst/>
          </a:prstGeom>
        </p:spPr>
      </p:pic>
      <p:pic>
        <p:nvPicPr>
          <p:cNvPr id="3" name="图片 2" descr="组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7495" y="1687195"/>
            <a:ext cx="2914650" cy="47612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84" b="82303"/>
          <a:stretch>
            <a:fillRect/>
          </a:stretch>
        </p:blipFill>
        <p:spPr>
          <a:xfrm>
            <a:off x="9221703" y="371475"/>
            <a:ext cx="2903621" cy="107883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77433" r="62179" b="1"/>
          <a:stretch>
            <a:fillRect/>
          </a:stretch>
        </p:blipFill>
        <p:spPr>
          <a:xfrm>
            <a:off x="9942188" y="248023"/>
            <a:ext cx="1258316" cy="137561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622C6B-ADD8-3DF8-E7FC-BC39A13290BB}"/>
              </a:ext>
            </a:extLst>
          </p:cNvPr>
          <p:cNvSpPr txBox="1"/>
          <p:nvPr/>
        </p:nvSpPr>
        <p:spPr>
          <a:xfrm>
            <a:off x="3190875" y="704850"/>
            <a:ext cx="651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….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….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….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……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E066AF-4CF2-4C45-9F9D-FEF4363C3B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5829" y="1506824"/>
            <a:ext cx="2298391" cy="701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C1F91EE-9F04-A401-4ACF-A523054D4A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4374" y="2311814"/>
            <a:ext cx="8163252" cy="21581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9484EE2-11EF-A677-6DAB-FA57EF77AA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77544" y="4514851"/>
            <a:ext cx="3820300" cy="1215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A0F0DBF-DF25-4B6E-98B2-F9CC695A4EA8}"/>
              </a:ext>
            </a:extLst>
          </p:cNvPr>
          <p:cNvGrpSpPr/>
          <p:nvPr/>
        </p:nvGrpSpPr>
        <p:grpSpPr>
          <a:xfrm>
            <a:off x="-616703" y="-115764"/>
            <a:ext cx="13183417" cy="7221467"/>
            <a:chOff x="-621217" y="-108433"/>
            <a:chExt cx="13183417" cy="7221467"/>
          </a:xfrm>
        </p:grpSpPr>
        <p:pic>
          <p:nvPicPr>
            <p:cNvPr id="8" name="图片 3">
              <a:extLst>
                <a:ext uri="{FF2B5EF4-FFF2-40B4-BE49-F238E27FC236}">
                  <a16:creationId xmlns:a16="http://schemas.microsoft.com/office/drawing/2014/main" xmlns="" id="{9A656C86-1C72-4296-B9D9-51B034998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7000" y="-2666998"/>
              <a:ext cx="6858003" cy="12192000"/>
            </a:xfrm>
            <a:prstGeom prst="rect">
              <a:avLst/>
            </a:prstGeom>
          </p:spPr>
        </p:pic>
        <p:pic>
          <p:nvPicPr>
            <p:cNvPr id="10" name="图片 2">
              <a:extLst>
                <a:ext uri="{FF2B5EF4-FFF2-40B4-BE49-F238E27FC236}">
                  <a16:creationId xmlns:a16="http://schemas.microsoft.com/office/drawing/2014/main" xmlns="" id="{1A638E2D-051B-4516-93EC-12AD487447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8" b="13608"/>
            <a:stretch/>
          </p:blipFill>
          <p:spPr>
            <a:xfrm rot="5195870">
              <a:off x="2359758" y="-3089408"/>
              <a:ext cx="7221467" cy="1318341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AA6F7E-4B05-A87F-3BC9-BA7C3E3ABF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5412" y="1862137"/>
            <a:ext cx="9348890" cy="386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57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色相_饱和度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"/>
            <a:ext cx="12189460" cy="6856095"/>
          </a:xfrm>
          <a:prstGeom prst="rect">
            <a:avLst/>
          </a:prstGeom>
        </p:spPr>
      </p:pic>
      <p:sp>
        <p:nvSpPr>
          <p:cNvPr id="8" name="任意多边形 7"/>
          <p:cNvSpPr/>
          <p:nvPr/>
        </p:nvSpPr>
        <p:spPr>
          <a:xfrm>
            <a:off x="280906" y="287611"/>
            <a:ext cx="11649157" cy="6370364"/>
          </a:xfrm>
          <a:custGeom>
            <a:avLst/>
            <a:gdLst>
              <a:gd name="connsiteX0" fmla="*/ 390607 w 10690791"/>
              <a:gd name="connsiteY0" fmla="*/ 753889 h 6370364"/>
              <a:gd name="connsiteX1" fmla="*/ 147719 w 10690791"/>
              <a:gd name="connsiteY1" fmla="*/ 3511376 h 6370364"/>
              <a:gd name="connsiteX2" fmla="*/ 1990807 w 10690791"/>
              <a:gd name="connsiteY2" fmla="*/ 5997401 h 6370364"/>
              <a:gd name="connsiteX3" fmla="*/ 9491744 w 10690791"/>
              <a:gd name="connsiteY3" fmla="*/ 5911676 h 6370364"/>
              <a:gd name="connsiteX4" fmla="*/ 10649032 w 10690791"/>
              <a:gd name="connsiteY4" fmla="*/ 1768301 h 6370364"/>
              <a:gd name="connsiteX5" fmla="*/ 9234569 w 10690791"/>
              <a:gd name="connsiteY5" fmla="*/ 139526 h 6370364"/>
              <a:gd name="connsiteX6" fmla="*/ 2590882 w 10690791"/>
              <a:gd name="connsiteY6" fmla="*/ 153814 h 6370364"/>
              <a:gd name="connsiteX7" fmla="*/ 390607 w 10690791"/>
              <a:gd name="connsiteY7" fmla="*/ 753889 h 637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0791" h="6370364">
                <a:moveTo>
                  <a:pt x="390607" y="753889"/>
                </a:moveTo>
                <a:cubicBezTo>
                  <a:pt x="-16587" y="1313483"/>
                  <a:pt x="-118981" y="2637457"/>
                  <a:pt x="147719" y="3511376"/>
                </a:cubicBezTo>
                <a:cubicBezTo>
                  <a:pt x="414419" y="4385295"/>
                  <a:pt x="433470" y="5597351"/>
                  <a:pt x="1990807" y="5997401"/>
                </a:cubicBezTo>
                <a:cubicBezTo>
                  <a:pt x="3548144" y="6397451"/>
                  <a:pt x="8048707" y="6616526"/>
                  <a:pt x="9491744" y="5911676"/>
                </a:cubicBezTo>
                <a:cubicBezTo>
                  <a:pt x="10934781" y="5206826"/>
                  <a:pt x="10691894" y="2730326"/>
                  <a:pt x="10649032" y="1768301"/>
                </a:cubicBezTo>
                <a:cubicBezTo>
                  <a:pt x="10606170" y="806276"/>
                  <a:pt x="10577594" y="408607"/>
                  <a:pt x="9234569" y="139526"/>
                </a:cubicBezTo>
                <a:cubicBezTo>
                  <a:pt x="7891544" y="-129555"/>
                  <a:pt x="4064876" y="56183"/>
                  <a:pt x="2590882" y="153814"/>
                </a:cubicBezTo>
                <a:cubicBezTo>
                  <a:pt x="1116888" y="251445"/>
                  <a:pt x="797801" y="194295"/>
                  <a:pt x="390607" y="7538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9" name="图片 18" descr="E:\设计\PPT\党建素材包\图片1.png图片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452" y="310032"/>
            <a:ext cx="1846762" cy="1846580"/>
          </a:xfrm>
          <a:prstGeom prst="rect">
            <a:avLst/>
          </a:prstGeom>
        </p:spPr>
      </p:pic>
      <p:pic>
        <p:nvPicPr>
          <p:cNvPr id="22" name="图片 21" descr="E:\设计\PPT\党建素材包\图片1.png图片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473976" y="4748459"/>
            <a:ext cx="1097714" cy="1097280"/>
          </a:xfrm>
          <a:prstGeom prst="rect">
            <a:avLst/>
          </a:prstGeom>
        </p:spPr>
      </p:pic>
      <p:pic>
        <p:nvPicPr>
          <p:cNvPr id="5" name="图片 4" descr="E:\设计\PPT\党建素材包\图片1.png图片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10437252" y="287807"/>
            <a:ext cx="1846762" cy="1846580"/>
          </a:xfrm>
          <a:prstGeom prst="rect">
            <a:avLst/>
          </a:prstGeom>
        </p:spPr>
      </p:pic>
      <p:pic>
        <p:nvPicPr>
          <p:cNvPr id="7" name="图片 6" descr="E:\设计\PPT\党建素材包\图片1.png图片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811776" y="4726234"/>
            <a:ext cx="1097714" cy="109728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84" b="82303"/>
          <a:stretch>
            <a:fillRect/>
          </a:stretch>
        </p:blipFill>
        <p:spPr>
          <a:xfrm>
            <a:off x="9288378" y="381000"/>
            <a:ext cx="2903621" cy="107883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77433" r="62179" b="1"/>
          <a:stretch>
            <a:fillRect/>
          </a:stretch>
        </p:blipFill>
        <p:spPr>
          <a:xfrm>
            <a:off x="10671803" y="2662293"/>
            <a:ext cx="1258316" cy="137561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20000"/>
              </a:prstClr>
            </a:outerShdw>
          </a:effectLst>
        </p:spPr>
      </p:pic>
      <p:pic>
        <p:nvPicPr>
          <p:cNvPr id="21" name="图片 20" descr="组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25830" y="2271395"/>
            <a:ext cx="2914650" cy="476123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BCC78AF-B0B3-4473-7ECF-C4B3F113A7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5473" y="1874316"/>
            <a:ext cx="9035055" cy="1749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BE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色相_饱和度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"/>
            <a:ext cx="12189460" cy="685609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74C8A7D-E7B8-6BF3-D63A-8231AF2ECDC7}"/>
              </a:ext>
            </a:extLst>
          </p:cNvPr>
          <p:cNvSpPr/>
          <p:nvPr/>
        </p:nvSpPr>
        <p:spPr>
          <a:xfrm>
            <a:off x="342900" y="333375"/>
            <a:ext cx="11563350" cy="63150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4E94201-0994-7A91-D930-CCABCFD044FB}"/>
              </a:ext>
            </a:extLst>
          </p:cNvPr>
          <p:cNvSpPr txBox="1"/>
          <p:nvPr/>
        </p:nvSpPr>
        <p:spPr>
          <a:xfrm>
            <a:off x="1133476" y="194945"/>
            <a:ext cx="10220960" cy="71508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sát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nêu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lợi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ích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việc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ăn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uống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đầy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đủ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9099FA8-BA27-8FE9-E7AC-CC33986BA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662" y="1052512"/>
            <a:ext cx="8053388" cy="518013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FBEC1CF-6535-70CD-A369-AFF63FFBD5C2}"/>
              </a:ext>
            </a:extLst>
          </p:cNvPr>
          <p:cNvSpPr/>
          <p:nvPr/>
        </p:nvSpPr>
        <p:spPr>
          <a:xfrm>
            <a:off x="2733675" y="5810252"/>
            <a:ext cx="2247900" cy="8286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Giúp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lên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EB590CA-8E31-2A3C-18D0-0790AE4DA8F6}"/>
              </a:ext>
            </a:extLst>
          </p:cNvPr>
          <p:cNvSpPr/>
          <p:nvPr/>
        </p:nvSpPr>
        <p:spPr>
          <a:xfrm>
            <a:off x="5353050" y="5848352"/>
            <a:ext cx="2247900" cy="8286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tốt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39B014D-4442-ED3E-87B4-BC3827CCAD19}"/>
              </a:ext>
            </a:extLst>
          </p:cNvPr>
          <p:cNvSpPr/>
          <p:nvPr/>
        </p:nvSpPr>
        <p:spPr>
          <a:xfrm>
            <a:off x="7905750" y="5915027"/>
            <a:ext cx="2247900" cy="8286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sức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khoẻ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thao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75CCF51-4348-C4F4-A767-D92B31A870CC}"/>
              </a:ext>
            </a:extLst>
          </p:cNvPr>
          <p:cNvSpPr/>
          <p:nvPr/>
        </p:nvSpPr>
        <p:spPr>
          <a:xfrm>
            <a:off x="876299" y="352425"/>
            <a:ext cx="9410701" cy="3295650"/>
          </a:xfrm>
          <a:prstGeom prst="roundRect">
            <a:avLst>
              <a:gd name="adj" fmla="val 28114"/>
            </a:avLst>
          </a:prstGeom>
          <a:solidFill>
            <a:srgbClr val="FFF89A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uống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đủ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cơ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thể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lớn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lên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triển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đối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khoẻ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mạnh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sức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khoẻ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thể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thao.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pplication&#10;&#10;Description automatically generated with medium confidence">
            <a:extLst>
              <a:ext uri="{FF2B5EF4-FFF2-40B4-BE49-F238E27FC236}">
                <a16:creationId xmlns:a16="http://schemas.microsoft.com/office/drawing/2014/main" xmlns="" id="{290932D2-6230-0873-49D8-54FFFFB373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8" b="89976" l="10000" r="90000">
                        <a14:foregroundMark x1="57925" y1="45230" x2="57925" y2="45230"/>
                        <a14:foregroundMark x1="57520" y1="45635" x2="57520" y2="45635"/>
                        <a14:foregroundMark x1="57089" y1="46079" x2="57089" y2="46079"/>
                        <a14:foregroundMark x1="57790" y1="46079" x2="55526" y2="46079"/>
                        <a14:foregroundMark x1="53693" y1="9458" x2="53693" y2="9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842" t="6228" r="34875" b="52868"/>
          <a:stretch/>
        </p:blipFill>
        <p:spPr>
          <a:xfrm>
            <a:off x="8880500" y="3038790"/>
            <a:ext cx="2935503" cy="329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67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BE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色相_饱和度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"/>
            <a:ext cx="12189460" cy="685609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74C8A7D-E7B8-6BF3-D63A-8231AF2ECDC7}"/>
              </a:ext>
            </a:extLst>
          </p:cNvPr>
          <p:cNvSpPr/>
          <p:nvPr/>
        </p:nvSpPr>
        <p:spPr>
          <a:xfrm>
            <a:off x="342900" y="333375"/>
            <a:ext cx="11563350" cy="63150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4E94201-0994-7A91-D930-CCABCFD044FB}"/>
              </a:ext>
            </a:extLst>
          </p:cNvPr>
          <p:cNvSpPr txBox="1"/>
          <p:nvPr/>
        </p:nvSpPr>
        <p:spPr>
          <a:xfrm>
            <a:off x="1133476" y="194945"/>
            <a:ext cx="10220960" cy="71508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sao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Minh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bị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đau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bụng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A0C5CE4-75A2-E920-3B7B-FCBC750D4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9749" y="1366837"/>
            <a:ext cx="7019207" cy="470058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522B5A9-0B4F-A7DB-FB16-C318712307B3}"/>
              </a:ext>
            </a:extLst>
          </p:cNvPr>
          <p:cNvSpPr/>
          <p:nvPr/>
        </p:nvSpPr>
        <p:spPr>
          <a:xfrm>
            <a:off x="8867775" y="1257302"/>
            <a:ext cx="2895599" cy="8286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rửa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883CCF14-819E-7EB6-FA12-AEB76725405B}"/>
              </a:ext>
            </a:extLst>
          </p:cNvPr>
          <p:cNvSpPr/>
          <p:nvPr/>
        </p:nvSpPr>
        <p:spPr>
          <a:xfrm>
            <a:off x="8867775" y="3038477"/>
            <a:ext cx="2895599" cy="8286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8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8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8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sz="28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đảm</a:t>
            </a:r>
            <a:r>
              <a:rPr lang="en-US" sz="28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8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8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E2751B0A-6FD8-EC9E-8062-CEF2446E181C}"/>
              </a:ext>
            </a:extLst>
          </p:cNvPr>
          <p:cNvSpPr/>
          <p:nvPr/>
        </p:nvSpPr>
        <p:spPr>
          <a:xfrm>
            <a:off x="8858250" y="4943477"/>
            <a:ext cx="2895599" cy="8286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Uống</a:t>
            </a:r>
            <a:r>
              <a:rPr lang="en-US" sz="28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lã</a:t>
            </a:r>
            <a:r>
              <a:rPr lang="en-US" sz="28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sz="28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đun</a:t>
            </a:r>
            <a:r>
              <a:rPr lang="en-US" sz="28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74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BE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色相_饱和度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"/>
            <a:ext cx="12189460" cy="6856095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xmlns="" id="{B5DA26D8-37D4-AEA1-78A8-F5C54D18A2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306" b="15532"/>
          <a:stretch/>
        </p:blipFill>
        <p:spPr>
          <a:xfrm>
            <a:off x="135411" y="1434269"/>
            <a:ext cx="2945749" cy="54237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3F829D4-7788-8C06-D98F-B625C3E07B0C}"/>
              </a:ext>
            </a:extLst>
          </p:cNvPr>
          <p:cNvGrpSpPr/>
          <p:nvPr/>
        </p:nvGrpSpPr>
        <p:grpSpPr>
          <a:xfrm>
            <a:off x="2931228" y="685782"/>
            <a:ext cx="8477661" cy="4585349"/>
            <a:chOff x="2931228" y="685782"/>
            <a:chExt cx="8342115" cy="5068298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xmlns="" id="{F5A2417A-A4EA-2973-967C-892E7CADAD4C}"/>
                </a:ext>
              </a:extLst>
            </p:cNvPr>
            <p:cNvSpPr/>
            <p:nvPr/>
          </p:nvSpPr>
          <p:spPr>
            <a:xfrm>
              <a:off x="2931228" y="685782"/>
              <a:ext cx="8342115" cy="5068298"/>
            </a:xfrm>
            <a:prstGeom prst="cloud">
              <a:avLst/>
            </a:prstGeom>
            <a:solidFill>
              <a:srgbClr val="8BCCF0"/>
            </a:solidFill>
            <a:ln>
              <a:solidFill>
                <a:srgbClr val="8BCC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endParaRPr>
            </a:p>
          </p:txBody>
        </p:sp>
        <p:sp>
          <p:nvSpPr>
            <p:cNvPr id="12" name="Cloud 11">
              <a:extLst>
                <a:ext uri="{FF2B5EF4-FFF2-40B4-BE49-F238E27FC236}">
                  <a16:creationId xmlns:a16="http://schemas.microsoft.com/office/drawing/2014/main" xmlns="" id="{27B0D6B1-17A1-4A69-4698-40A2588AFE21}"/>
                </a:ext>
              </a:extLst>
            </p:cNvPr>
            <p:cNvSpPr/>
            <p:nvPr/>
          </p:nvSpPr>
          <p:spPr>
            <a:xfrm>
              <a:off x="3167603" y="850231"/>
              <a:ext cx="7981660" cy="4780547"/>
            </a:xfrm>
            <a:prstGeom prst="cloud">
              <a:avLst/>
            </a:prstGeom>
            <a:noFill/>
            <a:ln w="28575">
              <a:solidFill>
                <a:srgbClr val="1D208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endParaRPr>
            </a:p>
          </p:txBody>
        </p:sp>
        <p:sp>
          <p:nvSpPr>
            <p:cNvPr id="14" name="Cloud 13">
              <a:extLst>
                <a:ext uri="{FF2B5EF4-FFF2-40B4-BE49-F238E27FC236}">
                  <a16:creationId xmlns:a16="http://schemas.microsoft.com/office/drawing/2014/main" xmlns="" id="{825E3C17-1B90-9DF8-8CD4-A2EF3DAA6CD0}"/>
                </a:ext>
              </a:extLst>
            </p:cNvPr>
            <p:cNvSpPr/>
            <p:nvPr/>
          </p:nvSpPr>
          <p:spPr>
            <a:xfrm>
              <a:off x="3304674" y="957687"/>
              <a:ext cx="7750965" cy="4528713"/>
            </a:xfrm>
            <a:prstGeom prst="cloud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endParaRPr>
            </a:p>
          </p:txBody>
        </p:sp>
        <p:sp>
          <p:nvSpPr>
            <p:cNvPr id="15" name="Cloud 14">
              <a:extLst>
                <a:ext uri="{FF2B5EF4-FFF2-40B4-BE49-F238E27FC236}">
                  <a16:creationId xmlns:a16="http://schemas.microsoft.com/office/drawing/2014/main" xmlns="" id="{8041D2C5-CD51-9C8C-35BF-6D32B0B07696}"/>
                </a:ext>
              </a:extLst>
            </p:cNvPr>
            <p:cNvSpPr/>
            <p:nvPr/>
          </p:nvSpPr>
          <p:spPr>
            <a:xfrm>
              <a:off x="3395798" y="1044149"/>
              <a:ext cx="7560960" cy="4329956"/>
            </a:xfrm>
            <a:prstGeom prst="cloud">
              <a:avLst/>
            </a:prstGeom>
            <a:solidFill>
              <a:schemeClr val="bg1"/>
            </a:solidFill>
            <a:ln w="285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AEE57C5-D593-643F-2D8A-D41AA018A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156" y="1939959"/>
            <a:ext cx="7047587" cy="2139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BE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色相_饱和度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"/>
            <a:ext cx="12189460" cy="685609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74C8A7D-E7B8-6BF3-D63A-8231AF2ECDC7}"/>
              </a:ext>
            </a:extLst>
          </p:cNvPr>
          <p:cNvSpPr/>
          <p:nvPr/>
        </p:nvSpPr>
        <p:spPr>
          <a:xfrm>
            <a:off x="342900" y="333375"/>
            <a:ext cx="11563350" cy="63150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4E94201-0994-7A91-D930-CCABCFD044FB}"/>
              </a:ext>
            </a:extLst>
          </p:cNvPr>
          <p:cNvSpPr txBox="1"/>
          <p:nvPr/>
        </p:nvSpPr>
        <p:spPr>
          <a:xfrm>
            <a:off x="666750" y="166370"/>
            <a:ext cx="10725149" cy="64698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việc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đảm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bảo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vệ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sinh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an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uống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2E685E8-C035-3292-F4A7-8809C1EFC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49" y="1357312"/>
            <a:ext cx="8239125" cy="300770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DE9612C-00CA-860B-2B26-84B964325900}"/>
              </a:ext>
            </a:extLst>
          </p:cNvPr>
          <p:cNvSpPr/>
          <p:nvPr/>
        </p:nvSpPr>
        <p:spPr>
          <a:xfrm>
            <a:off x="2038351" y="4371977"/>
            <a:ext cx="3105150" cy="962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Rửa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sạch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9E49556D-79E4-2F60-AC8B-6E8908466324}"/>
              </a:ext>
            </a:extLst>
          </p:cNvPr>
          <p:cNvSpPr/>
          <p:nvPr/>
        </p:nvSpPr>
        <p:spPr>
          <a:xfrm>
            <a:off x="5238750" y="4381502"/>
            <a:ext cx="2695575" cy="962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Rửa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xuyên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57F95373-F84A-0201-C065-640606EA474A}"/>
              </a:ext>
            </a:extLst>
          </p:cNvPr>
          <p:cNvSpPr/>
          <p:nvPr/>
        </p:nvSpPr>
        <p:spPr>
          <a:xfrm>
            <a:off x="8201025" y="4391027"/>
            <a:ext cx="2695575" cy="962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lồng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đạy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97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BE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色相_饱和度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"/>
            <a:ext cx="12189460" cy="6856095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xmlns="" id="{B5DA26D8-37D4-AEA1-78A8-F5C54D18A2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306" b="15532"/>
          <a:stretch/>
        </p:blipFill>
        <p:spPr>
          <a:xfrm>
            <a:off x="135411" y="1434269"/>
            <a:ext cx="2945749" cy="54237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3F829D4-7788-8C06-D98F-B625C3E07B0C}"/>
              </a:ext>
            </a:extLst>
          </p:cNvPr>
          <p:cNvGrpSpPr/>
          <p:nvPr/>
        </p:nvGrpSpPr>
        <p:grpSpPr>
          <a:xfrm>
            <a:off x="2931228" y="685782"/>
            <a:ext cx="8477661" cy="4585349"/>
            <a:chOff x="2931228" y="685782"/>
            <a:chExt cx="8342115" cy="5068298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xmlns="" id="{F5A2417A-A4EA-2973-967C-892E7CADAD4C}"/>
                </a:ext>
              </a:extLst>
            </p:cNvPr>
            <p:cNvSpPr/>
            <p:nvPr/>
          </p:nvSpPr>
          <p:spPr>
            <a:xfrm>
              <a:off x="2931228" y="685782"/>
              <a:ext cx="8342115" cy="5068298"/>
            </a:xfrm>
            <a:prstGeom prst="cloud">
              <a:avLst/>
            </a:prstGeom>
            <a:solidFill>
              <a:srgbClr val="8BCCF0"/>
            </a:solidFill>
            <a:ln>
              <a:solidFill>
                <a:srgbClr val="8BCC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endParaRPr>
            </a:p>
          </p:txBody>
        </p:sp>
        <p:sp>
          <p:nvSpPr>
            <p:cNvPr id="12" name="Cloud 11">
              <a:extLst>
                <a:ext uri="{FF2B5EF4-FFF2-40B4-BE49-F238E27FC236}">
                  <a16:creationId xmlns:a16="http://schemas.microsoft.com/office/drawing/2014/main" xmlns="" id="{27B0D6B1-17A1-4A69-4698-40A2588AFE21}"/>
                </a:ext>
              </a:extLst>
            </p:cNvPr>
            <p:cNvSpPr/>
            <p:nvPr/>
          </p:nvSpPr>
          <p:spPr>
            <a:xfrm>
              <a:off x="3167603" y="850231"/>
              <a:ext cx="7981660" cy="4780547"/>
            </a:xfrm>
            <a:prstGeom prst="cloud">
              <a:avLst/>
            </a:prstGeom>
            <a:noFill/>
            <a:ln w="28575">
              <a:solidFill>
                <a:srgbClr val="1D208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endParaRPr>
            </a:p>
          </p:txBody>
        </p:sp>
        <p:sp>
          <p:nvSpPr>
            <p:cNvPr id="14" name="Cloud 13">
              <a:extLst>
                <a:ext uri="{FF2B5EF4-FFF2-40B4-BE49-F238E27FC236}">
                  <a16:creationId xmlns:a16="http://schemas.microsoft.com/office/drawing/2014/main" xmlns="" id="{825E3C17-1B90-9DF8-8CD4-A2EF3DAA6CD0}"/>
                </a:ext>
              </a:extLst>
            </p:cNvPr>
            <p:cNvSpPr/>
            <p:nvPr/>
          </p:nvSpPr>
          <p:spPr>
            <a:xfrm>
              <a:off x="3304674" y="957687"/>
              <a:ext cx="7750965" cy="4528713"/>
            </a:xfrm>
            <a:prstGeom prst="cloud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endParaRPr>
            </a:p>
          </p:txBody>
        </p:sp>
        <p:sp>
          <p:nvSpPr>
            <p:cNvPr id="15" name="Cloud 14">
              <a:extLst>
                <a:ext uri="{FF2B5EF4-FFF2-40B4-BE49-F238E27FC236}">
                  <a16:creationId xmlns:a16="http://schemas.microsoft.com/office/drawing/2014/main" xmlns="" id="{8041D2C5-CD51-9C8C-35BF-6D32B0B07696}"/>
                </a:ext>
              </a:extLst>
            </p:cNvPr>
            <p:cNvSpPr/>
            <p:nvPr/>
          </p:nvSpPr>
          <p:spPr>
            <a:xfrm>
              <a:off x="3395798" y="1044149"/>
              <a:ext cx="7560960" cy="4329956"/>
            </a:xfrm>
            <a:prstGeom prst="cloud">
              <a:avLst/>
            </a:prstGeom>
            <a:solidFill>
              <a:schemeClr val="bg1"/>
            </a:solidFill>
            <a:ln w="285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7B0EBD-A894-4CBF-4CE3-37C1135AF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918" y="1783731"/>
            <a:ext cx="7090263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8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BE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色相_饱和度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"/>
            <a:ext cx="12189460" cy="685609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74C8A7D-E7B8-6BF3-D63A-8231AF2ECDC7}"/>
              </a:ext>
            </a:extLst>
          </p:cNvPr>
          <p:cNvSpPr/>
          <p:nvPr/>
        </p:nvSpPr>
        <p:spPr>
          <a:xfrm>
            <a:off x="342900" y="333375"/>
            <a:ext cx="11563350" cy="63150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4E94201-0994-7A91-D930-CCABCFD044FB}"/>
              </a:ext>
            </a:extLst>
          </p:cNvPr>
          <p:cNvSpPr txBox="1"/>
          <p:nvPr/>
        </p:nvSpPr>
        <p:spPr>
          <a:xfrm>
            <a:off x="1171576" y="137795"/>
            <a:ext cx="10306050" cy="119181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Nói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lựa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chọn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thức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uống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an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toàn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A70823-DF02-A4E5-8D1A-A1EA94CFB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587" y="1695450"/>
            <a:ext cx="8748713" cy="354378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55E481D-0D13-C35C-3822-69D40D084A60}"/>
              </a:ext>
            </a:extLst>
          </p:cNvPr>
          <p:cNvSpPr/>
          <p:nvPr/>
        </p:nvSpPr>
        <p:spPr>
          <a:xfrm>
            <a:off x="1381126" y="5057777"/>
            <a:ext cx="2990849" cy="962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5B3F4C4-772B-F627-E258-1AF48D8C9849}"/>
              </a:ext>
            </a:extLst>
          </p:cNvPr>
          <p:cNvSpPr/>
          <p:nvPr/>
        </p:nvSpPr>
        <p:spPr>
          <a:xfrm>
            <a:off x="4610101" y="5095877"/>
            <a:ext cx="2990849" cy="962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mốc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226C755-A355-1B20-BF85-9B32C5BEC4FA}"/>
              </a:ext>
            </a:extLst>
          </p:cNvPr>
          <p:cNvSpPr/>
          <p:nvPr/>
        </p:nvSpPr>
        <p:spPr>
          <a:xfrm>
            <a:off x="7753351" y="5076827"/>
            <a:ext cx="2990849" cy="962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ruồi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bâu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3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包图网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rkkch5f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 ​​">
  <a:themeElements>
    <a:clrScheme name="自定义 255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659"/>
      </a:accent1>
      <a:accent2>
        <a:srgbClr val="3A9659"/>
      </a:accent2>
      <a:accent3>
        <a:srgbClr val="3A9659"/>
      </a:accent3>
      <a:accent4>
        <a:srgbClr val="3A9659"/>
      </a:accent4>
      <a:accent5>
        <a:srgbClr val="3A9659"/>
      </a:accent5>
      <a:accent6>
        <a:srgbClr val="3A9659"/>
      </a:accent6>
      <a:hlink>
        <a:srgbClr val="3A9659"/>
      </a:hlink>
      <a:folHlink>
        <a:srgbClr val="3A9659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180</Words>
  <Application>Microsoft Office PowerPoint</Application>
  <PresentationFormat>Custom</PresentationFormat>
  <Paragraphs>19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包图网</vt:lpstr>
      <vt:lpstr>千图网海量PPT模板www.58pic.com 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21</cp:revision>
  <dcterms:created xsi:type="dcterms:W3CDTF">2023-11-22T12:19:16Z</dcterms:created>
  <dcterms:modified xsi:type="dcterms:W3CDTF">2025-03-31T03:26:45Z</dcterms:modified>
</cp:coreProperties>
</file>