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8E"/>
    <a:srgbClr val="FFE4A9"/>
    <a:srgbClr val="9148C8"/>
    <a:srgbClr val="81C240"/>
    <a:srgbClr val="40BFB6"/>
    <a:srgbClr val="F58D56"/>
    <a:srgbClr val="FF5D5D"/>
    <a:srgbClr val="FA7E26"/>
    <a:srgbClr val="E6E6E6"/>
    <a:srgbClr val="FDE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2A60D-F057-4627-84E6-E4B8F54352A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3B91D4-E2F7-4679-BB9C-982A0E0B3B48}">
      <dgm:prSet phldrT="[Text]"/>
      <dgm:spPr/>
      <dgm:t>
        <a:bodyPr/>
        <a:lstStyle/>
        <a:p>
          <a:r>
            <a:rPr lang="en-US" dirty="0" err="1" smtClean="0"/>
            <a:t>Ăn</a:t>
          </a:r>
          <a:r>
            <a:rPr lang="en-US" dirty="0" smtClean="0"/>
            <a:t> </a:t>
          </a:r>
          <a:r>
            <a:rPr lang="en-US" dirty="0" err="1" smtClean="0"/>
            <a:t>kem</a:t>
          </a:r>
          <a:r>
            <a:rPr lang="en-US" dirty="0" smtClean="0"/>
            <a:t> </a:t>
          </a:r>
          <a:r>
            <a:rPr lang="en-US" dirty="0" err="1" smtClean="0"/>
            <a:t>lạnh</a:t>
          </a:r>
          <a:endParaRPr lang="en-US" dirty="0"/>
        </a:p>
      </dgm:t>
    </dgm:pt>
    <dgm:pt modelId="{E9B2AAC4-4F1A-47D2-8E46-07C3E7BAC271}" type="parTrans" cxnId="{3D1654CA-F402-43D8-82F5-05E82A88C687}">
      <dgm:prSet/>
      <dgm:spPr/>
      <dgm:t>
        <a:bodyPr/>
        <a:lstStyle/>
        <a:p>
          <a:endParaRPr lang="en-US"/>
        </a:p>
      </dgm:t>
    </dgm:pt>
    <dgm:pt modelId="{1F201531-3326-4591-97C7-FAD2D63170EE}" type="sibTrans" cxnId="{3D1654CA-F402-43D8-82F5-05E82A88C687}">
      <dgm:prSet/>
      <dgm:spPr/>
      <dgm:t>
        <a:bodyPr/>
        <a:lstStyle/>
        <a:p>
          <a:endParaRPr lang="en-US"/>
        </a:p>
      </dgm:t>
    </dgm:pt>
    <dgm:pt modelId="{2CE7E27F-49FC-4D4C-93C4-A953F57B5957}">
      <dgm:prSet phldrT="[Text]"/>
      <dgm:spPr/>
      <dgm:t>
        <a:bodyPr/>
        <a:lstStyle/>
        <a:p>
          <a:r>
            <a:rPr lang="en-US" dirty="0" err="1" smtClean="0"/>
            <a:t>Mặc</a:t>
          </a:r>
          <a:r>
            <a:rPr lang="en-US" dirty="0" smtClean="0"/>
            <a:t> </a:t>
          </a:r>
          <a:r>
            <a:rPr lang="en-US" dirty="0" err="1" smtClean="0"/>
            <a:t>không</a:t>
          </a:r>
          <a:r>
            <a:rPr lang="en-US" dirty="0" smtClean="0"/>
            <a:t> </a:t>
          </a:r>
          <a:r>
            <a:rPr lang="en-US" dirty="0" err="1" smtClean="0"/>
            <a:t>đủ</a:t>
          </a:r>
          <a:r>
            <a:rPr lang="en-US" dirty="0" smtClean="0"/>
            <a:t> </a:t>
          </a:r>
          <a:r>
            <a:rPr lang="en-US" dirty="0" err="1" smtClean="0"/>
            <a:t>ấm</a:t>
          </a:r>
          <a:endParaRPr lang="en-US" dirty="0"/>
        </a:p>
      </dgm:t>
    </dgm:pt>
    <dgm:pt modelId="{847FB63F-E42A-44C1-B588-145981320639}" type="parTrans" cxnId="{881A109E-C320-4F53-A661-1856F81510DB}">
      <dgm:prSet/>
      <dgm:spPr/>
      <dgm:t>
        <a:bodyPr/>
        <a:lstStyle/>
        <a:p>
          <a:endParaRPr lang="en-US"/>
        </a:p>
      </dgm:t>
    </dgm:pt>
    <dgm:pt modelId="{F46ED574-80E1-4696-B65C-5DCB675BDB26}" type="sibTrans" cxnId="{881A109E-C320-4F53-A661-1856F81510DB}">
      <dgm:prSet/>
      <dgm:spPr/>
      <dgm:t>
        <a:bodyPr/>
        <a:lstStyle/>
        <a:p>
          <a:endParaRPr lang="en-US"/>
        </a:p>
      </dgm:t>
    </dgm:pt>
    <dgm:pt modelId="{F35CC888-4956-4F8F-B1EE-3EC83D5C4EDA}">
      <dgm:prSet phldrT="[Text]"/>
      <dgm:spPr/>
      <dgm:t>
        <a:bodyPr/>
        <a:lstStyle/>
        <a:p>
          <a:r>
            <a:rPr lang="en-US" dirty="0" err="1" smtClean="0"/>
            <a:t>Bị</a:t>
          </a:r>
          <a:r>
            <a:rPr lang="en-US" dirty="0" smtClean="0"/>
            <a:t> </a:t>
          </a:r>
          <a:r>
            <a:rPr lang="en-US" dirty="0" err="1" smtClean="0"/>
            <a:t>lây</a:t>
          </a:r>
          <a:r>
            <a:rPr lang="en-US" dirty="0" smtClean="0"/>
            <a:t> </a:t>
          </a:r>
          <a:r>
            <a:rPr lang="en-US" dirty="0" err="1" smtClean="0"/>
            <a:t>từ</a:t>
          </a:r>
          <a:r>
            <a:rPr lang="en-US" dirty="0" smtClean="0"/>
            <a:t> </a:t>
          </a:r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khác</a:t>
          </a:r>
          <a:endParaRPr lang="en-US" dirty="0"/>
        </a:p>
      </dgm:t>
    </dgm:pt>
    <dgm:pt modelId="{6E235705-AE94-44DB-A9D0-213499129F71}" type="parTrans" cxnId="{687510FE-3D19-47F1-AEDA-5D6CCED2F7CC}">
      <dgm:prSet/>
      <dgm:spPr/>
      <dgm:t>
        <a:bodyPr/>
        <a:lstStyle/>
        <a:p>
          <a:endParaRPr lang="en-US"/>
        </a:p>
      </dgm:t>
    </dgm:pt>
    <dgm:pt modelId="{8D800A6F-1EB2-47A4-B976-E1B1DCE16C10}" type="sibTrans" cxnId="{687510FE-3D19-47F1-AEDA-5D6CCED2F7CC}">
      <dgm:prSet/>
      <dgm:spPr/>
      <dgm:t>
        <a:bodyPr/>
        <a:lstStyle/>
        <a:p>
          <a:endParaRPr lang="en-US"/>
        </a:p>
      </dgm:t>
    </dgm:pt>
    <dgm:pt modelId="{3754C1A8-F5EB-4F5D-938B-F7F0C4DCAB83}" type="pres">
      <dgm:prSet presAssocID="{4352A60D-F057-4627-84E6-E4B8F54352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D760FBE-A13B-49E6-ABCF-B8FBBEC9CDE2}" type="pres">
      <dgm:prSet presAssocID="{4352A60D-F057-4627-84E6-E4B8F54352AC}" presName="Name1" presStyleCnt="0"/>
      <dgm:spPr/>
    </dgm:pt>
    <dgm:pt modelId="{F7757A76-B6A0-492A-8871-287993A6E07A}" type="pres">
      <dgm:prSet presAssocID="{4352A60D-F057-4627-84E6-E4B8F54352AC}" presName="cycle" presStyleCnt="0"/>
      <dgm:spPr/>
    </dgm:pt>
    <dgm:pt modelId="{C9F58898-A668-41D8-AA10-893B00441F11}" type="pres">
      <dgm:prSet presAssocID="{4352A60D-F057-4627-84E6-E4B8F54352AC}" presName="srcNode" presStyleLbl="node1" presStyleIdx="0" presStyleCnt="3"/>
      <dgm:spPr/>
    </dgm:pt>
    <dgm:pt modelId="{21DFD663-FB86-4D20-9415-7CE83CDA1A05}" type="pres">
      <dgm:prSet presAssocID="{4352A60D-F057-4627-84E6-E4B8F54352AC}" presName="conn" presStyleLbl="parChTrans1D2" presStyleIdx="0" presStyleCnt="1"/>
      <dgm:spPr/>
      <dgm:t>
        <a:bodyPr/>
        <a:lstStyle/>
        <a:p>
          <a:endParaRPr lang="en-US"/>
        </a:p>
      </dgm:t>
    </dgm:pt>
    <dgm:pt modelId="{A80F55C5-14E5-41FC-A379-118B508C8394}" type="pres">
      <dgm:prSet presAssocID="{4352A60D-F057-4627-84E6-E4B8F54352AC}" presName="extraNode" presStyleLbl="node1" presStyleIdx="0" presStyleCnt="3"/>
      <dgm:spPr/>
    </dgm:pt>
    <dgm:pt modelId="{0D82C11A-B4DD-4BB3-BC7A-8CB725C221D4}" type="pres">
      <dgm:prSet presAssocID="{4352A60D-F057-4627-84E6-E4B8F54352AC}" presName="dstNode" presStyleLbl="node1" presStyleIdx="0" presStyleCnt="3"/>
      <dgm:spPr/>
    </dgm:pt>
    <dgm:pt modelId="{76BB5028-A713-44C4-A803-DBE352C14199}" type="pres">
      <dgm:prSet presAssocID="{663B91D4-E2F7-4679-BB9C-982A0E0B3B4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A9B33-3602-46AC-ACEF-2BB3998E5187}" type="pres">
      <dgm:prSet presAssocID="{663B91D4-E2F7-4679-BB9C-982A0E0B3B48}" presName="accent_1" presStyleCnt="0"/>
      <dgm:spPr/>
    </dgm:pt>
    <dgm:pt modelId="{F21169CB-6D10-41C8-A33F-7EAC938271ED}" type="pres">
      <dgm:prSet presAssocID="{663B91D4-E2F7-4679-BB9C-982A0E0B3B48}" presName="accentRepeatNode" presStyleLbl="solidFgAcc1" presStyleIdx="0" presStyleCnt="3"/>
      <dgm:spPr/>
    </dgm:pt>
    <dgm:pt modelId="{2589012A-F628-41FF-9111-138312C3CA80}" type="pres">
      <dgm:prSet presAssocID="{2CE7E27F-49FC-4D4C-93C4-A953F57B595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28489-FE9B-47BD-B4BB-F990A58D3621}" type="pres">
      <dgm:prSet presAssocID="{2CE7E27F-49FC-4D4C-93C4-A953F57B5957}" presName="accent_2" presStyleCnt="0"/>
      <dgm:spPr/>
    </dgm:pt>
    <dgm:pt modelId="{5C383B8E-CBD5-4A0F-ABDB-210E97EFA14E}" type="pres">
      <dgm:prSet presAssocID="{2CE7E27F-49FC-4D4C-93C4-A953F57B5957}" presName="accentRepeatNode" presStyleLbl="solidFgAcc1" presStyleIdx="1" presStyleCnt="3"/>
      <dgm:spPr/>
    </dgm:pt>
    <dgm:pt modelId="{DA02BCC7-DAC8-4CAA-B9DB-BB38625A2053}" type="pres">
      <dgm:prSet presAssocID="{F35CC888-4956-4F8F-B1EE-3EC83D5C4ED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2AFD7-9205-416F-87DC-D5C928D8E645}" type="pres">
      <dgm:prSet presAssocID="{F35CC888-4956-4F8F-B1EE-3EC83D5C4EDA}" presName="accent_3" presStyleCnt="0"/>
      <dgm:spPr/>
    </dgm:pt>
    <dgm:pt modelId="{31BE1FD3-7D62-4566-A188-947166B2D4D1}" type="pres">
      <dgm:prSet presAssocID="{F35CC888-4956-4F8F-B1EE-3EC83D5C4EDA}" presName="accentRepeatNode" presStyleLbl="solidFgAcc1" presStyleIdx="2" presStyleCnt="3"/>
      <dgm:spPr/>
    </dgm:pt>
  </dgm:ptLst>
  <dgm:cxnLst>
    <dgm:cxn modelId="{881A109E-C320-4F53-A661-1856F81510DB}" srcId="{4352A60D-F057-4627-84E6-E4B8F54352AC}" destId="{2CE7E27F-49FC-4D4C-93C4-A953F57B5957}" srcOrd="1" destOrd="0" parTransId="{847FB63F-E42A-44C1-B588-145981320639}" sibTransId="{F46ED574-80E1-4696-B65C-5DCB675BDB26}"/>
    <dgm:cxn modelId="{62BC5F68-B142-4AEC-8F1B-7CC97CC1BDF4}" type="presOf" srcId="{F35CC888-4956-4F8F-B1EE-3EC83D5C4EDA}" destId="{DA02BCC7-DAC8-4CAA-B9DB-BB38625A2053}" srcOrd="0" destOrd="0" presId="urn:microsoft.com/office/officeart/2008/layout/VerticalCurvedList"/>
    <dgm:cxn modelId="{858554EF-4F9E-4DBA-BE9D-5B9B2C75E986}" type="presOf" srcId="{4352A60D-F057-4627-84E6-E4B8F54352AC}" destId="{3754C1A8-F5EB-4F5D-938B-F7F0C4DCAB83}" srcOrd="0" destOrd="0" presId="urn:microsoft.com/office/officeart/2008/layout/VerticalCurvedList"/>
    <dgm:cxn modelId="{81A11868-412F-4951-AC86-EED50535D851}" type="presOf" srcId="{2CE7E27F-49FC-4D4C-93C4-A953F57B5957}" destId="{2589012A-F628-41FF-9111-138312C3CA80}" srcOrd="0" destOrd="0" presId="urn:microsoft.com/office/officeart/2008/layout/VerticalCurvedList"/>
    <dgm:cxn modelId="{3D1654CA-F402-43D8-82F5-05E82A88C687}" srcId="{4352A60D-F057-4627-84E6-E4B8F54352AC}" destId="{663B91D4-E2F7-4679-BB9C-982A0E0B3B48}" srcOrd="0" destOrd="0" parTransId="{E9B2AAC4-4F1A-47D2-8E46-07C3E7BAC271}" sibTransId="{1F201531-3326-4591-97C7-FAD2D63170EE}"/>
    <dgm:cxn modelId="{687510FE-3D19-47F1-AEDA-5D6CCED2F7CC}" srcId="{4352A60D-F057-4627-84E6-E4B8F54352AC}" destId="{F35CC888-4956-4F8F-B1EE-3EC83D5C4EDA}" srcOrd="2" destOrd="0" parTransId="{6E235705-AE94-44DB-A9D0-213499129F71}" sibTransId="{8D800A6F-1EB2-47A4-B976-E1B1DCE16C10}"/>
    <dgm:cxn modelId="{38589220-1ED3-4C3D-B7ED-16531E21D783}" type="presOf" srcId="{1F201531-3326-4591-97C7-FAD2D63170EE}" destId="{21DFD663-FB86-4D20-9415-7CE83CDA1A05}" srcOrd="0" destOrd="0" presId="urn:microsoft.com/office/officeart/2008/layout/VerticalCurvedList"/>
    <dgm:cxn modelId="{42B9EBFA-1DDF-4E5F-8BBF-6CF824DED99E}" type="presOf" srcId="{663B91D4-E2F7-4679-BB9C-982A0E0B3B48}" destId="{76BB5028-A713-44C4-A803-DBE352C14199}" srcOrd="0" destOrd="0" presId="urn:microsoft.com/office/officeart/2008/layout/VerticalCurvedList"/>
    <dgm:cxn modelId="{B93E4177-5C44-49CC-90BB-4D5CE86B385D}" type="presParOf" srcId="{3754C1A8-F5EB-4F5D-938B-F7F0C4DCAB83}" destId="{1D760FBE-A13B-49E6-ABCF-B8FBBEC9CDE2}" srcOrd="0" destOrd="0" presId="urn:microsoft.com/office/officeart/2008/layout/VerticalCurvedList"/>
    <dgm:cxn modelId="{EEE50EDB-3C00-43E1-AB39-218503CC7DB0}" type="presParOf" srcId="{1D760FBE-A13B-49E6-ABCF-B8FBBEC9CDE2}" destId="{F7757A76-B6A0-492A-8871-287993A6E07A}" srcOrd="0" destOrd="0" presId="urn:microsoft.com/office/officeart/2008/layout/VerticalCurvedList"/>
    <dgm:cxn modelId="{BE681016-664F-4618-B662-B7FD49E800C5}" type="presParOf" srcId="{F7757A76-B6A0-492A-8871-287993A6E07A}" destId="{C9F58898-A668-41D8-AA10-893B00441F11}" srcOrd="0" destOrd="0" presId="urn:microsoft.com/office/officeart/2008/layout/VerticalCurvedList"/>
    <dgm:cxn modelId="{4A76575A-2A7E-4445-8515-BB67382C9544}" type="presParOf" srcId="{F7757A76-B6A0-492A-8871-287993A6E07A}" destId="{21DFD663-FB86-4D20-9415-7CE83CDA1A05}" srcOrd="1" destOrd="0" presId="urn:microsoft.com/office/officeart/2008/layout/VerticalCurvedList"/>
    <dgm:cxn modelId="{5A1695A6-B1C3-4285-BACF-22D16683B9F0}" type="presParOf" srcId="{F7757A76-B6A0-492A-8871-287993A6E07A}" destId="{A80F55C5-14E5-41FC-A379-118B508C8394}" srcOrd="2" destOrd="0" presId="urn:microsoft.com/office/officeart/2008/layout/VerticalCurvedList"/>
    <dgm:cxn modelId="{DC4E3812-4AD7-4596-ADEA-8F65B6CDCDEF}" type="presParOf" srcId="{F7757A76-B6A0-492A-8871-287993A6E07A}" destId="{0D82C11A-B4DD-4BB3-BC7A-8CB725C221D4}" srcOrd="3" destOrd="0" presId="urn:microsoft.com/office/officeart/2008/layout/VerticalCurvedList"/>
    <dgm:cxn modelId="{E578EE65-3CAA-41E2-82BA-F70598E2C446}" type="presParOf" srcId="{1D760FBE-A13B-49E6-ABCF-B8FBBEC9CDE2}" destId="{76BB5028-A713-44C4-A803-DBE352C14199}" srcOrd="1" destOrd="0" presId="urn:microsoft.com/office/officeart/2008/layout/VerticalCurvedList"/>
    <dgm:cxn modelId="{7A9D4CDB-F4E9-4DD5-9CC3-6AFA189EE712}" type="presParOf" srcId="{1D760FBE-A13B-49E6-ABCF-B8FBBEC9CDE2}" destId="{587A9B33-3602-46AC-ACEF-2BB3998E5187}" srcOrd="2" destOrd="0" presId="urn:microsoft.com/office/officeart/2008/layout/VerticalCurvedList"/>
    <dgm:cxn modelId="{D7CA5FD2-6319-48F7-B738-08607D9D74B4}" type="presParOf" srcId="{587A9B33-3602-46AC-ACEF-2BB3998E5187}" destId="{F21169CB-6D10-41C8-A33F-7EAC938271ED}" srcOrd="0" destOrd="0" presId="urn:microsoft.com/office/officeart/2008/layout/VerticalCurvedList"/>
    <dgm:cxn modelId="{49D59FB7-62AF-4583-A022-1423BEEC16C0}" type="presParOf" srcId="{1D760FBE-A13B-49E6-ABCF-B8FBBEC9CDE2}" destId="{2589012A-F628-41FF-9111-138312C3CA80}" srcOrd="3" destOrd="0" presId="urn:microsoft.com/office/officeart/2008/layout/VerticalCurvedList"/>
    <dgm:cxn modelId="{D5EF4E81-28C1-4B9A-B76A-DC72E3BE5284}" type="presParOf" srcId="{1D760FBE-A13B-49E6-ABCF-B8FBBEC9CDE2}" destId="{87A28489-FE9B-47BD-B4BB-F990A58D3621}" srcOrd="4" destOrd="0" presId="urn:microsoft.com/office/officeart/2008/layout/VerticalCurvedList"/>
    <dgm:cxn modelId="{12913D94-E799-4E86-895A-D302A649640E}" type="presParOf" srcId="{87A28489-FE9B-47BD-B4BB-F990A58D3621}" destId="{5C383B8E-CBD5-4A0F-ABDB-210E97EFA14E}" srcOrd="0" destOrd="0" presId="urn:microsoft.com/office/officeart/2008/layout/VerticalCurvedList"/>
    <dgm:cxn modelId="{C8C3BEF6-96C4-4984-8B91-00437987F29A}" type="presParOf" srcId="{1D760FBE-A13B-49E6-ABCF-B8FBBEC9CDE2}" destId="{DA02BCC7-DAC8-4CAA-B9DB-BB38625A2053}" srcOrd="5" destOrd="0" presId="urn:microsoft.com/office/officeart/2008/layout/VerticalCurvedList"/>
    <dgm:cxn modelId="{59D34C1B-E7B6-48B4-A71C-08D9C4F69D78}" type="presParOf" srcId="{1D760FBE-A13B-49E6-ABCF-B8FBBEC9CDE2}" destId="{A572AFD7-9205-416F-87DC-D5C928D8E645}" srcOrd="6" destOrd="0" presId="urn:microsoft.com/office/officeart/2008/layout/VerticalCurvedList"/>
    <dgm:cxn modelId="{CA8FC0DB-A496-4E32-B1A4-ADECE1937747}" type="presParOf" srcId="{A572AFD7-9205-416F-87DC-D5C928D8E645}" destId="{31BE1FD3-7D62-4566-A188-947166B2D4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FD663-FB86-4D20-9415-7CE83CDA1A05}">
      <dsp:nvSpPr>
        <dsp:cNvPr id="0" name=""/>
        <dsp:cNvSpPr/>
      </dsp:nvSpPr>
      <dsp:spPr>
        <a:xfrm>
          <a:off x="-2826928" y="-435715"/>
          <a:ext cx="3373263" cy="3373263"/>
        </a:xfrm>
        <a:prstGeom prst="blockArc">
          <a:avLst>
            <a:gd name="adj1" fmla="val 18900000"/>
            <a:gd name="adj2" fmla="val 2700000"/>
            <a:gd name="adj3" fmla="val 64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B5028-A713-44C4-A803-DBE352C14199}">
      <dsp:nvSpPr>
        <dsp:cNvPr id="0" name=""/>
        <dsp:cNvSpPr/>
      </dsp:nvSpPr>
      <dsp:spPr>
        <a:xfrm>
          <a:off x="351265" y="250183"/>
          <a:ext cx="4070117" cy="5003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166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Ăn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kem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lạnh</a:t>
          </a:r>
          <a:endParaRPr lang="en-US" sz="2700" kern="1200" dirty="0"/>
        </a:p>
      </dsp:txBody>
      <dsp:txXfrm>
        <a:off x="351265" y="250183"/>
        <a:ext cx="4070117" cy="500366"/>
      </dsp:txXfrm>
    </dsp:sp>
    <dsp:sp modelId="{F21169CB-6D10-41C8-A33F-7EAC938271ED}">
      <dsp:nvSpPr>
        <dsp:cNvPr id="0" name=""/>
        <dsp:cNvSpPr/>
      </dsp:nvSpPr>
      <dsp:spPr>
        <a:xfrm>
          <a:off x="38536" y="187637"/>
          <a:ext cx="625458" cy="625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9012A-F628-41FF-9111-138312C3CA80}">
      <dsp:nvSpPr>
        <dsp:cNvPr id="0" name=""/>
        <dsp:cNvSpPr/>
      </dsp:nvSpPr>
      <dsp:spPr>
        <a:xfrm>
          <a:off x="533149" y="1000733"/>
          <a:ext cx="3888234" cy="500366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166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Mặc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không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đủ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ấm</a:t>
          </a:r>
          <a:endParaRPr lang="en-US" sz="2700" kern="1200" dirty="0"/>
        </a:p>
      </dsp:txBody>
      <dsp:txXfrm>
        <a:off x="533149" y="1000733"/>
        <a:ext cx="3888234" cy="500366"/>
      </dsp:txXfrm>
    </dsp:sp>
    <dsp:sp modelId="{5C383B8E-CBD5-4A0F-ABDB-210E97EFA14E}">
      <dsp:nvSpPr>
        <dsp:cNvPr id="0" name=""/>
        <dsp:cNvSpPr/>
      </dsp:nvSpPr>
      <dsp:spPr>
        <a:xfrm>
          <a:off x="220420" y="938187"/>
          <a:ext cx="625458" cy="625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2BCC7-DAC8-4CAA-B9DB-BB38625A2053}">
      <dsp:nvSpPr>
        <dsp:cNvPr id="0" name=""/>
        <dsp:cNvSpPr/>
      </dsp:nvSpPr>
      <dsp:spPr>
        <a:xfrm>
          <a:off x="351265" y="1751283"/>
          <a:ext cx="4070117" cy="500366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166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Bị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lây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từ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người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khác</a:t>
          </a:r>
          <a:endParaRPr lang="en-US" sz="2700" kern="1200" dirty="0"/>
        </a:p>
      </dsp:txBody>
      <dsp:txXfrm>
        <a:off x="351265" y="1751283"/>
        <a:ext cx="4070117" cy="500366"/>
      </dsp:txXfrm>
    </dsp:sp>
    <dsp:sp modelId="{31BE1FD3-7D62-4566-A188-947166B2D4D1}">
      <dsp:nvSpPr>
        <dsp:cNvPr id="0" name=""/>
        <dsp:cNvSpPr/>
      </dsp:nvSpPr>
      <dsp:spPr>
        <a:xfrm>
          <a:off x="38536" y="1688737"/>
          <a:ext cx="625458" cy="625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6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031DB88-739E-4E9A-A262-2D1AB20E4C08}"/>
              </a:ext>
            </a:extLst>
          </p:cNvPr>
          <p:cNvGrpSpPr/>
          <p:nvPr/>
        </p:nvGrpSpPr>
        <p:grpSpPr>
          <a:xfrm>
            <a:off x="294193" y="1259838"/>
            <a:ext cx="3820598" cy="1323439"/>
            <a:chOff x="649448" y="1233713"/>
            <a:chExt cx="2916139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+mj-lt"/>
                </a:rPr>
                <a:t>24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48E550E-F029-49AB-B7D1-9442994113AD}"/>
                </a:ext>
              </a:extLst>
            </p:cNvPr>
            <p:cNvSpPr txBox="1"/>
            <p:nvPr/>
          </p:nvSpPr>
          <p:spPr>
            <a:xfrm>
              <a:off x="649448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24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507999" y="4281714"/>
            <a:ext cx="93980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 SÓC, BẢO VỆ </a:t>
            </a:r>
          </a:p>
          <a:p>
            <a:pPr algn="ctr"/>
            <a:r>
              <a:rPr lang="en-US" sz="55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 QUAN </a:t>
            </a:r>
            <a:r>
              <a:rPr lang="en-US" sz="5500" dirty="0" err="1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55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vi-VN" sz="55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55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endParaRPr lang="vi-VN" sz="55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ute Cartoon Funny Lungs Character Dumbbells Stock Vector (Royalty Free)  157964483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6225" r="8781" b="13021"/>
          <a:stretch/>
        </p:blipFill>
        <p:spPr bwMode="auto">
          <a:xfrm>
            <a:off x="7916091" y="757647"/>
            <a:ext cx="3561530" cy="3122022"/>
          </a:xfrm>
          <a:prstGeom prst="roundRect">
            <a:avLst>
              <a:gd name="adj" fmla="val 860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19" y="1397725"/>
            <a:ext cx="10045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bị</a:t>
            </a:r>
            <a:r>
              <a:rPr lang="en-US" sz="2800" dirty="0" smtClean="0"/>
              <a:t> ho, </a:t>
            </a:r>
            <a:r>
              <a:rPr lang="en-US" sz="2800" dirty="0" err="1" smtClean="0"/>
              <a:t>sổ</a:t>
            </a:r>
            <a:r>
              <a:rPr lang="en-US" sz="2800" dirty="0" smtClean="0"/>
              <a:t> </a:t>
            </a:r>
            <a:r>
              <a:rPr lang="en-US" sz="2800" dirty="0" err="1" smtClean="0"/>
              <a:t>mũi</a:t>
            </a:r>
            <a:r>
              <a:rPr lang="en-US" sz="2800" dirty="0" smtClean="0"/>
              <a:t> hay </a:t>
            </a:r>
            <a:r>
              <a:rPr lang="en-US" sz="2800" dirty="0" err="1" smtClean="0"/>
              <a:t>viêm</a:t>
            </a:r>
            <a:r>
              <a:rPr lang="en-US" sz="2800" dirty="0" smtClean="0"/>
              <a:t> </a:t>
            </a:r>
            <a:r>
              <a:rPr lang="en-US" sz="2800" dirty="0" err="1" smtClean="0"/>
              <a:t>họng</a:t>
            </a:r>
            <a:r>
              <a:rPr lang="en-US" sz="2800" dirty="0" smtClean="0"/>
              <a:t> </a:t>
            </a:r>
            <a:r>
              <a:rPr lang="en-US" sz="2800" dirty="0" err="1" smtClean="0"/>
              <a:t>chưa</a:t>
            </a:r>
            <a:r>
              <a:rPr lang="en-US" sz="2800" dirty="0" smtClean="0"/>
              <a:t>?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bị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vậy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thấy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2052" name="Picture 4" descr="Premium Vector | Girl with sore throat on 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23" y="2474320"/>
            <a:ext cx="2304075" cy="42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Vector | Cartoon character with cough symptom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1"/>
          <a:stretch/>
        </p:blipFill>
        <p:spPr bwMode="auto">
          <a:xfrm>
            <a:off x="313424" y="2391282"/>
            <a:ext cx="2822756" cy="442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emium Vector | Sick girl coughing isolat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91" y="2582650"/>
            <a:ext cx="2551909" cy="41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563100" y="2474320"/>
            <a:ext cx="1943100" cy="764180"/>
          </a:xfrm>
          <a:prstGeom prst="roundRect">
            <a:avLst/>
          </a:prstGeom>
          <a:solidFill>
            <a:srgbClr val="D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mệt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mỏi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563100" y="3360988"/>
            <a:ext cx="1943100" cy="764180"/>
          </a:xfrm>
          <a:prstGeom prst="roundRect">
            <a:avLst/>
          </a:prstGeom>
          <a:solidFill>
            <a:srgbClr val="D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khó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chịu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63100" y="4247656"/>
            <a:ext cx="1943100" cy="764180"/>
          </a:xfrm>
          <a:prstGeom prst="roundRect">
            <a:avLst/>
          </a:prstGeom>
          <a:solidFill>
            <a:srgbClr val="D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chán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ăn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0996" y="226787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sát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chăm</a:t>
            </a:r>
            <a:r>
              <a:rPr lang="en-US" sz="2400" dirty="0" smtClean="0"/>
              <a:t> </a:t>
            </a:r>
            <a:r>
              <a:rPr lang="en-US" sz="2400" dirty="0" err="1" smtClean="0"/>
              <a:t>sóc</a:t>
            </a:r>
            <a:r>
              <a:rPr lang="en-US" sz="2400" dirty="0" smtClean="0"/>
              <a:t>,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hô</a:t>
            </a:r>
            <a:r>
              <a:rPr lang="en-US" sz="2400" dirty="0" smtClean="0"/>
              <a:t> </a:t>
            </a:r>
            <a:r>
              <a:rPr lang="en-US" sz="2400" dirty="0" err="1" smtClean="0"/>
              <a:t>hấp</a:t>
            </a:r>
            <a:r>
              <a:rPr lang="en-US" sz="2400" dirty="0" smtClean="0"/>
              <a:t>.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722167" y="1439360"/>
            <a:ext cx="5888433" cy="5434103"/>
            <a:chOff x="2722167" y="1439360"/>
            <a:chExt cx="5888433" cy="5434103"/>
          </a:xfrm>
        </p:grpSpPr>
        <p:grpSp>
          <p:nvGrpSpPr>
            <p:cNvPr id="9" name="Group 8"/>
            <p:cNvGrpSpPr/>
            <p:nvPr/>
          </p:nvGrpSpPr>
          <p:grpSpPr>
            <a:xfrm>
              <a:off x="2722167" y="1439360"/>
              <a:ext cx="5888433" cy="5434103"/>
              <a:chOff x="4757443" y="895245"/>
              <a:chExt cx="7357770" cy="679007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07" r="1033"/>
              <a:stretch/>
            </p:blipFill>
            <p:spPr>
              <a:xfrm>
                <a:off x="4757443" y="937530"/>
                <a:ext cx="7357770" cy="6747785"/>
              </a:xfrm>
              <a:prstGeom prst="roundRect">
                <a:avLst>
                  <a:gd name="adj" fmla="val 7495"/>
                </a:avLst>
              </a:prstGeom>
            </p:spPr>
          </p:pic>
          <p:sp>
            <p:nvSpPr>
              <p:cNvPr id="5" name="Oval 4"/>
              <p:cNvSpPr/>
              <p:nvPr/>
            </p:nvSpPr>
            <p:spPr>
              <a:xfrm>
                <a:off x="4892039" y="1028701"/>
                <a:ext cx="2937511" cy="2971799"/>
              </a:xfrm>
              <a:prstGeom prst="ellipse">
                <a:avLst/>
              </a:prstGeom>
              <a:noFill/>
              <a:ln w="28575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9048750" y="895245"/>
                <a:ext cx="2934947" cy="2933805"/>
              </a:xfrm>
              <a:prstGeom prst="ellipse">
                <a:avLst/>
              </a:prstGeom>
              <a:noFill/>
              <a:ln w="28575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337811" y="3667125"/>
                <a:ext cx="323850" cy="323850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1119486" y="3406170"/>
                <a:ext cx="323850" cy="323850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9505950" y="4339224"/>
                <a:ext cx="2582522" cy="2612666"/>
              </a:xfrm>
              <a:prstGeom prst="ellipse">
                <a:avLst/>
              </a:prstGeom>
              <a:noFill/>
              <a:ln w="28575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976486" y="6570890"/>
                <a:ext cx="323850" cy="323850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469586" y="6496050"/>
                <a:ext cx="323850" cy="323850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487768" y="3091543"/>
                <a:ext cx="314627" cy="3146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844840" y="3346518"/>
                <a:ext cx="119305" cy="11930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9006917" y="2776917"/>
                <a:ext cx="314626" cy="3146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8902291" y="3031891"/>
                <a:ext cx="119305" cy="11930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6647178" y="4171093"/>
              <a:ext cx="251796" cy="251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DE6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537051" y="4086522"/>
              <a:ext cx="95480" cy="954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DE6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655454" y="4012706"/>
              <a:ext cx="251796" cy="251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DE6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915981" y="3901984"/>
              <a:ext cx="95480" cy="954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DE6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71208" y="2196014"/>
            <a:ext cx="2045707" cy="953307"/>
          </a:xfrm>
          <a:prstGeom prst="roundRect">
            <a:avLst/>
          </a:prstGeom>
          <a:solidFill>
            <a:srgbClr val="F58D56">
              <a:alpha val="48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Hít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đúng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1208" y="4764387"/>
            <a:ext cx="2045707" cy="953307"/>
          </a:xfrm>
          <a:prstGeom prst="roundRect">
            <a:avLst/>
          </a:prstGeom>
          <a:solidFill>
            <a:srgbClr val="81C240">
              <a:alpha val="63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Súc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miệng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nước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muối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786308" y="2196014"/>
            <a:ext cx="2045707" cy="953307"/>
          </a:xfrm>
          <a:prstGeom prst="roundRect">
            <a:avLst/>
          </a:prstGeom>
          <a:solidFill>
            <a:srgbClr val="F79B8E">
              <a:alpha val="66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Bảo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môi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trường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786308" y="4730400"/>
            <a:ext cx="2045707" cy="953307"/>
          </a:xfrm>
          <a:prstGeom prst="roundRect">
            <a:avLst/>
          </a:prstGeom>
          <a:solidFill>
            <a:srgbClr val="40BFB6">
              <a:alpha val="34000"/>
            </a:srgb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Nhỏ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thuốc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mũi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141" y="3250455"/>
            <a:ext cx="2344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Hô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hấp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được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hiệu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quả</a:t>
            </a:r>
            <a:endParaRPr lang="en-US" sz="2000" dirty="0">
              <a:solidFill>
                <a:srgbClr val="FF5D5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05348" y="3250455"/>
            <a:ext cx="313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Không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khí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trong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sạch</a:t>
            </a:r>
            <a:endParaRPr lang="en-US" sz="2000" dirty="0">
              <a:solidFill>
                <a:srgbClr val="FF5D5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1326" y="5796805"/>
            <a:ext cx="267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Vệ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sinh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cổ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họng</a:t>
            </a:r>
            <a:endParaRPr lang="en-US" sz="2000" dirty="0">
              <a:solidFill>
                <a:srgbClr val="FF5D5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52698" y="5796805"/>
            <a:ext cx="267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Vệ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sinh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mũi</a:t>
            </a:r>
            <a:endParaRPr lang="en-US" sz="2000" dirty="0">
              <a:solidFill>
                <a:srgbClr val="FF5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25" grpId="0" animBg="1"/>
          <p:bldP spid="26" grpId="0" animBg="1"/>
          <p:bldP spid="27" grpId="0" animBg="1"/>
          <p:bldP spid="23" grpId="0"/>
          <p:bldP spid="29" grpId="0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25" grpId="0" animBg="1"/>
          <p:bldP spid="26" grpId="0" animBg="1"/>
          <p:bldP spid="27" grpId="0" animBg="1"/>
          <p:bldP spid="23" grpId="0"/>
          <p:bldP spid="29" grpId="0"/>
          <p:bldP spid="30" grpId="0"/>
          <p:bldP spid="3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61280" y="2393656"/>
            <a:ext cx="3632199" cy="2666744"/>
            <a:chOff x="3740150" y="1460500"/>
            <a:chExt cx="3810359" cy="2797549"/>
          </a:xfrm>
        </p:grpSpPr>
        <p:pic>
          <p:nvPicPr>
            <p:cNvPr id="1026" name="Picture 2" descr="Cartoon Hand Drawn Human Organs Protect The Defensive Lungs, Lung, Cartoon,  Cartoon Hand Drawn PNG Transparent Clipart Image and PSD File for Free  Download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3828" r="10261" b="13880"/>
            <a:stretch/>
          </p:blipFill>
          <p:spPr bwMode="auto">
            <a:xfrm>
              <a:off x="4241800" y="1460500"/>
              <a:ext cx="3084599" cy="273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042986" y="3701251"/>
              <a:ext cx="1003300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19667569">
              <a:off x="6547210" y="3800849"/>
              <a:ext cx="1003299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9667569">
              <a:off x="3740150" y="1660945"/>
              <a:ext cx="10033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8058948">
              <a:off x="5918873" y="1660944"/>
              <a:ext cx="583712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8058948">
              <a:off x="6180639" y="2026112"/>
              <a:ext cx="585339" cy="353024"/>
            </a:xfrm>
            <a:custGeom>
              <a:avLst/>
              <a:gdLst>
                <a:gd name="connsiteX0" fmla="*/ 0 w 583712"/>
                <a:gd name="connsiteY0" fmla="*/ 0 h 304443"/>
                <a:gd name="connsiteX1" fmla="*/ 583712 w 583712"/>
                <a:gd name="connsiteY1" fmla="*/ 0 h 304443"/>
                <a:gd name="connsiteX2" fmla="*/ 583712 w 583712"/>
                <a:gd name="connsiteY2" fmla="*/ 304443 h 304443"/>
                <a:gd name="connsiteX3" fmla="*/ 0 w 583712"/>
                <a:gd name="connsiteY3" fmla="*/ 304443 h 304443"/>
                <a:gd name="connsiteX4" fmla="*/ 0 w 583712"/>
                <a:gd name="connsiteY4" fmla="*/ 0 h 304443"/>
                <a:gd name="connsiteX0" fmla="*/ 1627 w 585339"/>
                <a:gd name="connsiteY0" fmla="*/ 0 h 324862"/>
                <a:gd name="connsiteX1" fmla="*/ 585339 w 585339"/>
                <a:gd name="connsiteY1" fmla="*/ 0 h 324862"/>
                <a:gd name="connsiteX2" fmla="*/ 585339 w 585339"/>
                <a:gd name="connsiteY2" fmla="*/ 304443 h 324862"/>
                <a:gd name="connsiteX3" fmla="*/ 0 w 585339"/>
                <a:gd name="connsiteY3" fmla="*/ 324862 h 324862"/>
                <a:gd name="connsiteX4" fmla="*/ 1627 w 585339"/>
                <a:gd name="connsiteY4" fmla="*/ 0 h 324862"/>
                <a:gd name="connsiteX0" fmla="*/ 1627 w 585339"/>
                <a:gd name="connsiteY0" fmla="*/ 0 h 324862"/>
                <a:gd name="connsiteX1" fmla="*/ 585339 w 585339"/>
                <a:gd name="connsiteY1" fmla="*/ 0 h 324862"/>
                <a:gd name="connsiteX2" fmla="*/ 529804 w 585339"/>
                <a:gd name="connsiteY2" fmla="*/ 318346 h 324862"/>
                <a:gd name="connsiteX3" fmla="*/ 0 w 585339"/>
                <a:gd name="connsiteY3" fmla="*/ 324862 h 324862"/>
                <a:gd name="connsiteX4" fmla="*/ 1627 w 585339"/>
                <a:gd name="connsiteY4" fmla="*/ 0 h 324862"/>
                <a:gd name="connsiteX0" fmla="*/ 1627 w 585339"/>
                <a:gd name="connsiteY0" fmla="*/ 0 h 344732"/>
                <a:gd name="connsiteX1" fmla="*/ 585339 w 585339"/>
                <a:gd name="connsiteY1" fmla="*/ 0 h 344732"/>
                <a:gd name="connsiteX2" fmla="*/ 529804 w 585339"/>
                <a:gd name="connsiteY2" fmla="*/ 318346 h 344732"/>
                <a:gd name="connsiteX3" fmla="*/ 0 w 585339"/>
                <a:gd name="connsiteY3" fmla="*/ 324862 h 344732"/>
                <a:gd name="connsiteX4" fmla="*/ 1627 w 585339"/>
                <a:gd name="connsiteY4" fmla="*/ 0 h 344732"/>
                <a:gd name="connsiteX0" fmla="*/ 1627 w 585339"/>
                <a:gd name="connsiteY0" fmla="*/ 0 h 353024"/>
                <a:gd name="connsiteX1" fmla="*/ 585339 w 585339"/>
                <a:gd name="connsiteY1" fmla="*/ 0 h 353024"/>
                <a:gd name="connsiteX2" fmla="*/ 529804 w 585339"/>
                <a:gd name="connsiteY2" fmla="*/ 318346 h 353024"/>
                <a:gd name="connsiteX3" fmla="*/ 0 w 585339"/>
                <a:gd name="connsiteY3" fmla="*/ 324862 h 353024"/>
                <a:gd name="connsiteX4" fmla="*/ 1627 w 585339"/>
                <a:gd name="connsiteY4" fmla="*/ 0 h 35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339" h="353024">
                  <a:moveTo>
                    <a:pt x="1627" y="0"/>
                  </a:moveTo>
                  <a:lnTo>
                    <a:pt x="585339" y="0"/>
                  </a:lnTo>
                  <a:lnTo>
                    <a:pt x="529804" y="318346"/>
                  </a:lnTo>
                  <a:cubicBezTo>
                    <a:pt x="299723" y="374850"/>
                    <a:pt x="110453" y="351298"/>
                    <a:pt x="0" y="324862"/>
                  </a:cubicBezTo>
                  <a:cubicBezTo>
                    <a:pt x="542" y="216575"/>
                    <a:pt x="1085" y="108287"/>
                    <a:pt x="16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7769680" y="1154970"/>
            <a:ext cx="2819400" cy="1314450"/>
          </a:xfrm>
          <a:prstGeom prst="wedgeRoundRectCallout">
            <a:avLst>
              <a:gd name="adj1" fmla="val -56644"/>
              <a:gd name="adj2" fmla="val 72645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Đeo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khẩu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trang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330477" y="2997355"/>
            <a:ext cx="2819400" cy="1314450"/>
          </a:xfrm>
          <a:prstGeom prst="wedgeRoundRectCallout">
            <a:avLst>
              <a:gd name="adj1" fmla="val -70158"/>
              <a:gd name="adj2" fmla="val 45109"/>
              <a:gd name="adj3" fmla="val 16667"/>
            </a:avLst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Uống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nhiều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nước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401868" y="1135920"/>
            <a:ext cx="2819400" cy="1314450"/>
          </a:xfrm>
          <a:prstGeom prst="wedgeRoundRectCallout">
            <a:avLst>
              <a:gd name="adj1" fmla="val 69032"/>
              <a:gd name="adj2" fmla="val 79891"/>
              <a:gd name="adj3" fmla="val 16667"/>
            </a:avLst>
          </a:prstGeom>
          <a:solidFill>
            <a:srgbClr val="F79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dục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69446" y="2991724"/>
            <a:ext cx="2819400" cy="1314450"/>
          </a:xfrm>
          <a:prstGeom prst="wedgeRoundRectCallout">
            <a:avLst>
              <a:gd name="adj1" fmla="val 69708"/>
              <a:gd name="adj2" fmla="val 4221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Ăn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đủ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chất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599960" y="155872"/>
            <a:ext cx="2819400" cy="1314450"/>
          </a:xfrm>
          <a:prstGeom prst="wedgeRoundRectCallout">
            <a:avLst>
              <a:gd name="adj1" fmla="val 2140"/>
              <a:gd name="adj2" fmla="val 11177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Trồng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nhiều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cây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xanh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4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/>
        </p:nvGrpSpPr>
        <p:grpSpPr>
          <a:xfrm>
            <a:off x="0" y="5026752"/>
            <a:ext cx="12192000" cy="1831248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15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vệ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cơ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hấp</a:t>
              </a:r>
              <a:endParaRPr sz="2800" dirty="0"/>
            </a:p>
          </p:txBody>
        </p:sp>
        <p:sp>
          <p:nvSpPr>
            <p:cNvPr id="16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67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5989007" cy="6858000"/>
            <a:chOff x="0" y="0"/>
            <a:chExt cx="5989007" cy="6858000"/>
          </a:xfrm>
        </p:grpSpPr>
        <p:pic>
          <p:nvPicPr>
            <p:cNvPr id="2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t="14500" r="3889" b="12500"/>
            <a:stretch/>
          </p:blipFill>
          <p:spPr bwMode="auto">
            <a:xfrm>
              <a:off x="0" y="0"/>
              <a:ext cx="598900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101736" y="2103120"/>
              <a:ext cx="847997" cy="378823"/>
            </a:xfrm>
            <a:custGeom>
              <a:avLst/>
              <a:gdLst>
                <a:gd name="connsiteX0" fmla="*/ 0 w 809897"/>
                <a:gd name="connsiteY0" fmla="*/ 0 h 378823"/>
                <a:gd name="connsiteX1" fmla="*/ 809897 w 809897"/>
                <a:gd name="connsiteY1" fmla="*/ 0 h 378823"/>
                <a:gd name="connsiteX2" fmla="*/ 809897 w 809897"/>
                <a:gd name="connsiteY2" fmla="*/ 378823 h 378823"/>
                <a:gd name="connsiteX3" fmla="*/ 0 w 809897"/>
                <a:gd name="connsiteY3" fmla="*/ 378823 h 378823"/>
                <a:gd name="connsiteX4" fmla="*/ 0 w 809897"/>
                <a:gd name="connsiteY4" fmla="*/ 0 h 378823"/>
                <a:gd name="connsiteX0" fmla="*/ 0 w 809897"/>
                <a:gd name="connsiteY0" fmla="*/ 0 h 378823"/>
                <a:gd name="connsiteX1" fmla="*/ 794657 w 809897"/>
                <a:gd name="connsiteY1" fmla="*/ 228600 h 378823"/>
                <a:gd name="connsiteX2" fmla="*/ 809897 w 809897"/>
                <a:gd name="connsiteY2" fmla="*/ 378823 h 378823"/>
                <a:gd name="connsiteX3" fmla="*/ 0 w 809897"/>
                <a:gd name="connsiteY3" fmla="*/ 378823 h 378823"/>
                <a:gd name="connsiteX4" fmla="*/ 0 w 809897"/>
                <a:gd name="connsiteY4" fmla="*/ 0 h 378823"/>
                <a:gd name="connsiteX0" fmla="*/ 0 w 847997"/>
                <a:gd name="connsiteY0" fmla="*/ 0 h 378823"/>
                <a:gd name="connsiteX1" fmla="*/ 847997 w 847997"/>
                <a:gd name="connsiteY1" fmla="*/ 30480 h 378823"/>
                <a:gd name="connsiteX2" fmla="*/ 809897 w 847997"/>
                <a:gd name="connsiteY2" fmla="*/ 378823 h 378823"/>
                <a:gd name="connsiteX3" fmla="*/ 0 w 847997"/>
                <a:gd name="connsiteY3" fmla="*/ 378823 h 378823"/>
                <a:gd name="connsiteX4" fmla="*/ 0 w 847997"/>
                <a:gd name="connsiteY4" fmla="*/ 0 h 378823"/>
                <a:gd name="connsiteX0" fmla="*/ 0 w 847997"/>
                <a:gd name="connsiteY0" fmla="*/ 0 h 378823"/>
                <a:gd name="connsiteX1" fmla="*/ 847997 w 847997"/>
                <a:gd name="connsiteY1" fmla="*/ 30480 h 378823"/>
                <a:gd name="connsiteX2" fmla="*/ 794657 w 847997"/>
                <a:gd name="connsiteY2" fmla="*/ 378823 h 378823"/>
                <a:gd name="connsiteX3" fmla="*/ 0 w 847997"/>
                <a:gd name="connsiteY3" fmla="*/ 378823 h 378823"/>
                <a:gd name="connsiteX4" fmla="*/ 0 w 847997"/>
                <a:gd name="connsiteY4" fmla="*/ 0 h 378823"/>
                <a:gd name="connsiteX0" fmla="*/ 0 w 847997"/>
                <a:gd name="connsiteY0" fmla="*/ 0 h 378823"/>
                <a:gd name="connsiteX1" fmla="*/ 847997 w 847997"/>
                <a:gd name="connsiteY1" fmla="*/ 30480 h 378823"/>
                <a:gd name="connsiteX2" fmla="*/ 794657 w 847997"/>
                <a:gd name="connsiteY2" fmla="*/ 378823 h 378823"/>
                <a:gd name="connsiteX3" fmla="*/ 22860 w 847997"/>
                <a:gd name="connsiteY3" fmla="*/ 378823 h 378823"/>
                <a:gd name="connsiteX4" fmla="*/ 0 w 847997"/>
                <a:gd name="connsiteY4" fmla="*/ 0 h 37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997" h="378823">
                  <a:moveTo>
                    <a:pt x="0" y="0"/>
                  </a:moveTo>
                  <a:lnTo>
                    <a:pt x="847997" y="30480"/>
                  </a:lnTo>
                  <a:lnTo>
                    <a:pt x="794657" y="378823"/>
                  </a:lnTo>
                  <a:lnTo>
                    <a:pt x="22860" y="378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</a:rPr>
                <a:t>Cháu</a:t>
              </a:r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bị</a:t>
              </a:r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viêm</a:t>
              </a:r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họng</a:t>
              </a:r>
              <a:r>
                <a:rPr lang="en-US" sz="1000" dirty="0" smtClean="0">
                  <a:solidFill>
                    <a:schemeClr val="tx1"/>
                  </a:solidFill>
                </a:rPr>
                <a:t> …</a:t>
              </a:r>
              <a:endParaRPr lang="en-US" sz="1000" dirty="0"/>
            </a:p>
          </p:txBody>
        </p:sp>
        <p:sp>
          <p:nvSpPr>
            <p:cNvPr id="4" name="Rectangle 2"/>
            <p:cNvSpPr/>
            <p:nvPr/>
          </p:nvSpPr>
          <p:spPr>
            <a:xfrm>
              <a:off x="2909477" y="2628900"/>
              <a:ext cx="789644" cy="470263"/>
            </a:xfrm>
            <a:custGeom>
              <a:avLst/>
              <a:gdLst>
                <a:gd name="connsiteX0" fmla="*/ 0 w 809897"/>
                <a:gd name="connsiteY0" fmla="*/ 0 h 378823"/>
                <a:gd name="connsiteX1" fmla="*/ 809897 w 809897"/>
                <a:gd name="connsiteY1" fmla="*/ 0 h 378823"/>
                <a:gd name="connsiteX2" fmla="*/ 809897 w 809897"/>
                <a:gd name="connsiteY2" fmla="*/ 378823 h 378823"/>
                <a:gd name="connsiteX3" fmla="*/ 0 w 809897"/>
                <a:gd name="connsiteY3" fmla="*/ 378823 h 378823"/>
                <a:gd name="connsiteX4" fmla="*/ 0 w 809897"/>
                <a:gd name="connsiteY4" fmla="*/ 0 h 378823"/>
                <a:gd name="connsiteX0" fmla="*/ 0 w 809897"/>
                <a:gd name="connsiteY0" fmla="*/ 0 h 378823"/>
                <a:gd name="connsiteX1" fmla="*/ 794657 w 809897"/>
                <a:gd name="connsiteY1" fmla="*/ 228600 h 378823"/>
                <a:gd name="connsiteX2" fmla="*/ 809897 w 809897"/>
                <a:gd name="connsiteY2" fmla="*/ 378823 h 378823"/>
                <a:gd name="connsiteX3" fmla="*/ 0 w 809897"/>
                <a:gd name="connsiteY3" fmla="*/ 378823 h 378823"/>
                <a:gd name="connsiteX4" fmla="*/ 0 w 809897"/>
                <a:gd name="connsiteY4" fmla="*/ 0 h 378823"/>
                <a:gd name="connsiteX0" fmla="*/ 0 w 847997"/>
                <a:gd name="connsiteY0" fmla="*/ 0 h 378823"/>
                <a:gd name="connsiteX1" fmla="*/ 847997 w 847997"/>
                <a:gd name="connsiteY1" fmla="*/ 30480 h 378823"/>
                <a:gd name="connsiteX2" fmla="*/ 809897 w 847997"/>
                <a:gd name="connsiteY2" fmla="*/ 378823 h 378823"/>
                <a:gd name="connsiteX3" fmla="*/ 0 w 847997"/>
                <a:gd name="connsiteY3" fmla="*/ 378823 h 378823"/>
                <a:gd name="connsiteX4" fmla="*/ 0 w 847997"/>
                <a:gd name="connsiteY4" fmla="*/ 0 h 378823"/>
                <a:gd name="connsiteX0" fmla="*/ 0 w 847997"/>
                <a:gd name="connsiteY0" fmla="*/ 0 h 378823"/>
                <a:gd name="connsiteX1" fmla="*/ 847997 w 847997"/>
                <a:gd name="connsiteY1" fmla="*/ 30480 h 378823"/>
                <a:gd name="connsiteX2" fmla="*/ 794657 w 847997"/>
                <a:gd name="connsiteY2" fmla="*/ 378823 h 378823"/>
                <a:gd name="connsiteX3" fmla="*/ 0 w 847997"/>
                <a:gd name="connsiteY3" fmla="*/ 378823 h 378823"/>
                <a:gd name="connsiteX4" fmla="*/ 0 w 847997"/>
                <a:gd name="connsiteY4" fmla="*/ 0 h 378823"/>
                <a:gd name="connsiteX0" fmla="*/ 0 w 847997"/>
                <a:gd name="connsiteY0" fmla="*/ 0 h 378823"/>
                <a:gd name="connsiteX1" fmla="*/ 847997 w 847997"/>
                <a:gd name="connsiteY1" fmla="*/ 30480 h 378823"/>
                <a:gd name="connsiteX2" fmla="*/ 794657 w 847997"/>
                <a:gd name="connsiteY2" fmla="*/ 378823 h 378823"/>
                <a:gd name="connsiteX3" fmla="*/ 22860 w 847997"/>
                <a:gd name="connsiteY3" fmla="*/ 378823 h 378823"/>
                <a:gd name="connsiteX4" fmla="*/ 0 w 847997"/>
                <a:gd name="connsiteY4" fmla="*/ 0 h 378823"/>
                <a:gd name="connsiteX0" fmla="*/ 0 w 794657"/>
                <a:gd name="connsiteY0" fmla="*/ 0 h 378823"/>
                <a:gd name="connsiteX1" fmla="*/ 756557 w 794657"/>
                <a:gd name="connsiteY1" fmla="*/ 15240 h 378823"/>
                <a:gd name="connsiteX2" fmla="*/ 794657 w 794657"/>
                <a:gd name="connsiteY2" fmla="*/ 378823 h 378823"/>
                <a:gd name="connsiteX3" fmla="*/ 22860 w 794657"/>
                <a:gd name="connsiteY3" fmla="*/ 378823 h 378823"/>
                <a:gd name="connsiteX4" fmla="*/ 0 w 794657"/>
                <a:gd name="connsiteY4" fmla="*/ 0 h 378823"/>
                <a:gd name="connsiteX0" fmla="*/ 0 w 756557"/>
                <a:gd name="connsiteY0" fmla="*/ 0 h 470263"/>
                <a:gd name="connsiteX1" fmla="*/ 756557 w 756557"/>
                <a:gd name="connsiteY1" fmla="*/ 15240 h 470263"/>
                <a:gd name="connsiteX2" fmla="*/ 703217 w 756557"/>
                <a:gd name="connsiteY2" fmla="*/ 470263 h 470263"/>
                <a:gd name="connsiteX3" fmla="*/ 22860 w 756557"/>
                <a:gd name="connsiteY3" fmla="*/ 378823 h 470263"/>
                <a:gd name="connsiteX4" fmla="*/ 0 w 756557"/>
                <a:gd name="connsiteY4" fmla="*/ 0 h 470263"/>
                <a:gd name="connsiteX0" fmla="*/ 0 w 770865"/>
                <a:gd name="connsiteY0" fmla="*/ 0 h 470263"/>
                <a:gd name="connsiteX1" fmla="*/ 756557 w 770865"/>
                <a:gd name="connsiteY1" fmla="*/ 15240 h 470263"/>
                <a:gd name="connsiteX2" fmla="*/ 703217 w 770865"/>
                <a:gd name="connsiteY2" fmla="*/ 470263 h 470263"/>
                <a:gd name="connsiteX3" fmla="*/ 22860 w 770865"/>
                <a:gd name="connsiteY3" fmla="*/ 378823 h 470263"/>
                <a:gd name="connsiteX4" fmla="*/ 0 w 770865"/>
                <a:gd name="connsiteY4" fmla="*/ 0 h 470263"/>
                <a:gd name="connsiteX0" fmla="*/ 7620 w 778485"/>
                <a:gd name="connsiteY0" fmla="*/ 0 h 470263"/>
                <a:gd name="connsiteX1" fmla="*/ 764177 w 778485"/>
                <a:gd name="connsiteY1" fmla="*/ 15240 h 470263"/>
                <a:gd name="connsiteX2" fmla="*/ 710837 w 778485"/>
                <a:gd name="connsiteY2" fmla="*/ 470263 h 470263"/>
                <a:gd name="connsiteX3" fmla="*/ 0 w 778485"/>
                <a:gd name="connsiteY3" fmla="*/ 462643 h 470263"/>
                <a:gd name="connsiteX4" fmla="*/ 7620 w 778485"/>
                <a:gd name="connsiteY4" fmla="*/ 0 h 470263"/>
                <a:gd name="connsiteX0" fmla="*/ 18779 w 789644"/>
                <a:gd name="connsiteY0" fmla="*/ 0 h 470263"/>
                <a:gd name="connsiteX1" fmla="*/ 775336 w 789644"/>
                <a:gd name="connsiteY1" fmla="*/ 15240 h 470263"/>
                <a:gd name="connsiteX2" fmla="*/ 721996 w 789644"/>
                <a:gd name="connsiteY2" fmla="*/ 470263 h 470263"/>
                <a:gd name="connsiteX3" fmla="*/ 11159 w 789644"/>
                <a:gd name="connsiteY3" fmla="*/ 462643 h 470263"/>
                <a:gd name="connsiteX4" fmla="*/ 18779 w 789644"/>
                <a:gd name="connsiteY4" fmla="*/ 0 h 47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644" h="470263">
                  <a:moveTo>
                    <a:pt x="18779" y="0"/>
                  </a:moveTo>
                  <a:lnTo>
                    <a:pt x="775336" y="15240"/>
                  </a:lnTo>
                  <a:cubicBezTo>
                    <a:pt x="757556" y="166914"/>
                    <a:pt x="846456" y="189049"/>
                    <a:pt x="721996" y="470263"/>
                  </a:cubicBezTo>
                  <a:lnTo>
                    <a:pt x="11159" y="462643"/>
                  </a:lnTo>
                  <a:cubicBezTo>
                    <a:pt x="-16781" y="232229"/>
                    <a:pt x="16239" y="154214"/>
                    <a:pt x="187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</a:rPr>
                <a:t>Cháu</a:t>
              </a:r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bị</a:t>
              </a:r>
              <a:r>
                <a:rPr lang="en-US" sz="1000" dirty="0" smtClean="0">
                  <a:solidFill>
                    <a:schemeClr val="tx1"/>
                  </a:solidFill>
                </a:rPr>
                <a:t> ho,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sổ</a:t>
              </a:r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mũi</a:t>
              </a:r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và</a:t>
              </a:r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rất</a:t>
              </a:r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đau</a:t>
              </a:r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họng</a:t>
              </a:r>
              <a:r>
                <a:rPr lang="en-US" sz="1000" dirty="0" smtClean="0">
                  <a:solidFill>
                    <a:schemeClr val="tx1"/>
                  </a:solidFill>
                </a:rPr>
                <a:t> ạ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348549" y="470263"/>
            <a:ext cx="238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5D5D"/>
                </a:solidFill>
              </a:rPr>
              <a:t>Nguyên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nhân</a:t>
            </a:r>
            <a:r>
              <a:rPr lang="en-US" sz="2400" b="1" dirty="0" smtClean="0">
                <a:solidFill>
                  <a:srgbClr val="FF5D5D"/>
                </a:solidFill>
              </a:rPr>
              <a:t>:</a:t>
            </a:r>
          </a:p>
          <a:p>
            <a:endParaRPr lang="en-US" sz="2400" b="1" dirty="0">
              <a:solidFill>
                <a:srgbClr val="FF5D5D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81741148"/>
              </p:ext>
            </p:extLst>
          </p:nvPr>
        </p:nvGraphicFramePr>
        <p:xfrm>
          <a:off x="6508189" y="1041614"/>
          <a:ext cx="4451897" cy="2501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val 6"/>
          <p:cNvSpPr/>
          <p:nvPr/>
        </p:nvSpPr>
        <p:spPr>
          <a:xfrm>
            <a:off x="6604890" y="1292118"/>
            <a:ext cx="510153" cy="510153"/>
          </a:xfrm>
          <a:prstGeom prst="ellipse">
            <a:avLst/>
          </a:prstGeom>
          <a:solidFill>
            <a:srgbClr val="F7E187"/>
          </a:solidFill>
          <a:ln w="28575">
            <a:solidFill>
              <a:srgbClr val="0DB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94651" y="2037453"/>
            <a:ext cx="510153" cy="510153"/>
          </a:xfrm>
          <a:prstGeom prst="ellipse">
            <a:avLst/>
          </a:prstGeom>
          <a:solidFill>
            <a:srgbClr val="F7E187"/>
          </a:solidFill>
          <a:ln w="28575">
            <a:solidFill>
              <a:srgbClr val="0DB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10733" y="2795851"/>
            <a:ext cx="510153" cy="510153"/>
          </a:xfrm>
          <a:prstGeom prst="ellipse">
            <a:avLst/>
          </a:prstGeom>
          <a:solidFill>
            <a:srgbClr val="F7E187"/>
          </a:solidFill>
          <a:ln w="28575">
            <a:solidFill>
              <a:srgbClr val="0DB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8549" y="3706030"/>
            <a:ext cx="5617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5D5D"/>
                </a:solidFill>
              </a:rPr>
              <a:t>Chúng</a:t>
            </a:r>
            <a:r>
              <a:rPr lang="en-US" sz="2400" b="1" dirty="0" smtClean="0">
                <a:solidFill>
                  <a:srgbClr val="FF5D5D"/>
                </a:solidFill>
              </a:rPr>
              <a:t> ta </a:t>
            </a:r>
            <a:r>
              <a:rPr lang="en-US" sz="2400" b="1" dirty="0" err="1" smtClean="0">
                <a:solidFill>
                  <a:srgbClr val="FF5D5D"/>
                </a:solidFill>
              </a:rPr>
              <a:t>cần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làm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gì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để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phòng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đường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bệnh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hô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hấp</a:t>
            </a:r>
            <a:r>
              <a:rPr lang="en-US" sz="2400" b="1" dirty="0" smtClean="0">
                <a:solidFill>
                  <a:srgbClr val="FF5D5D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5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3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FD663-FB86-4D20-9415-7CE83CDA1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21DFD663-FB86-4D20-9415-7CE83CDA1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1169CB-6D10-41C8-A33F-7EAC93827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F21169CB-6D10-41C8-A33F-7EAC93827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BB5028-A713-44C4-A803-DBE352C14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76BB5028-A713-44C4-A803-DBE352C14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383B8E-CBD5-4A0F-ABDB-210E97EFA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5C383B8E-CBD5-4A0F-ABDB-210E97EFA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89012A-F628-41FF-9111-138312C3C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2589012A-F628-41FF-9111-138312C3C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BE1FD3-7D62-4566-A188-947166B2D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31BE1FD3-7D62-4566-A188-947166B2D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02BCC7-DAC8-4CAA-B9DB-BB38625A2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DA02BCC7-DAC8-4CAA-B9DB-BB38625A2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 uiExpand="1">
        <p:bldSub>
          <a:bldDgm bld="one"/>
        </p:bldSub>
      </p:bldGraphic>
      <p:bldP spid="7" grpId="0" animBg="1"/>
      <p:bldP spid="8" grpId="0" animBg="1"/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189</Words>
  <Application>Microsoft Office PowerPoint</Application>
  <PresentationFormat>Custom</PresentationFormat>
  <Paragraphs>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29</cp:revision>
  <dcterms:created xsi:type="dcterms:W3CDTF">2021-06-02T02:35:09Z</dcterms:created>
  <dcterms:modified xsi:type="dcterms:W3CDTF">2025-03-31T03:36:48Z</dcterms:modified>
</cp:coreProperties>
</file>