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6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=""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=""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=""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=""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=""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=""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=""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=""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=""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=""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=""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=""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507999" y="4281714"/>
            <a:ext cx="9588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SÓC, BẢO VỆ </a:t>
            </a:r>
          </a:p>
          <a:p>
            <a:pPr algn="ctr"/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 QUAN </a:t>
            </a:r>
            <a:r>
              <a:rPr lang="en-US" sz="5500" dirty="0" err="1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vi-VN" sz="55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55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vi-VN" sz="55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/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2"/>
          <a:stretch/>
        </p:blipFill>
        <p:spPr bwMode="auto">
          <a:xfrm>
            <a:off x="4859383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Hít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thở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đúng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cách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" y="1881051"/>
            <a:ext cx="46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5D5D"/>
                </a:solidFill>
              </a:rPr>
              <a:t>Bước</a:t>
            </a:r>
            <a:r>
              <a:rPr lang="en-US" sz="2800" b="1" dirty="0" smtClean="0">
                <a:solidFill>
                  <a:srgbClr val="FF5D5D"/>
                </a:solidFill>
              </a:rPr>
              <a:t> 1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Hít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sâu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phồng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lên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0" r="2132"/>
          <a:stretch/>
        </p:blipFill>
        <p:spPr bwMode="auto">
          <a:xfrm>
            <a:off x="8556172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011" y="3617870"/>
            <a:ext cx="466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0BFB6"/>
                </a:solidFill>
              </a:rPr>
              <a:t>Bước</a:t>
            </a:r>
            <a:r>
              <a:rPr lang="en-US" sz="2800" b="1" dirty="0" smtClean="0">
                <a:solidFill>
                  <a:srgbClr val="40BFB6"/>
                </a:solidFill>
              </a:rPr>
              <a:t> 2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Thở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khí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xẹp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xuống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1069" r="7088" b="12222"/>
          <a:stretch/>
        </p:blipFill>
        <p:spPr bwMode="auto">
          <a:xfrm>
            <a:off x="3078841" y="0"/>
            <a:ext cx="610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0100" y="330200"/>
            <a:ext cx="5232400" cy="850900"/>
            <a:chOff x="800100" y="558800"/>
            <a:chExt cx="5232400" cy="850900"/>
          </a:xfrm>
        </p:grpSpPr>
        <p:sp>
          <p:nvSpPr>
            <p:cNvPr id="3" name="Rounded Rectangle 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Vui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ở </a:t>
              </a:r>
              <a:r>
                <a:rPr lang="en-US" sz="2400" dirty="0" err="1" smtClean="0"/>
                <a:t>nơi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khói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thuốc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3416300" y="838200"/>
            <a:ext cx="1257300" cy="977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0100" y="2647950"/>
            <a:ext cx="5232400" cy="850900"/>
            <a:chOff x="800100" y="558800"/>
            <a:chExt cx="5232400" cy="850900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Tập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dục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thao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100" y="4794250"/>
            <a:ext cx="5232400" cy="850900"/>
            <a:chOff x="800100" y="558800"/>
            <a:chExt cx="5232400" cy="850900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79B8E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Cho </a:t>
              </a:r>
              <a:r>
                <a:rPr lang="en-US" sz="2400" dirty="0" err="1" smtClean="0"/>
                <a:t>tay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ngoáy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mũi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1717" y="330200"/>
            <a:ext cx="5232400" cy="850900"/>
            <a:chOff x="1902812" y="558800"/>
            <a:chExt cx="5232400" cy="850900"/>
          </a:xfrm>
        </p:grpSpPr>
        <p:sp>
          <p:nvSpPr>
            <p:cNvPr id="14" name="Rounded Rectangle 13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Đeo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khẩu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đường</a:t>
              </a:r>
              <a:endParaRPr lang="en-US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1717" y="2647950"/>
            <a:ext cx="5232400" cy="850900"/>
            <a:chOff x="1902812" y="558800"/>
            <a:chExt cx="5232400" cy="850900"/>
          </a:xfrm>
        </p:grpSpPr>
        <p:sp>
          <p:nvSpPr>
            <p:cNvPr id="17" name="Rounded Rectangle 16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Phòng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bữa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bãi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bẩn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thỉu</a:t>
              </a:r>
              <a:endParaRPr lang="en-US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1717" y="4794250"/>
            <a:ext cx="5232400" cy="850900"/>
            <a:chOff x="1902812" y="558800"/>
            <a:chExt cx="5232400" cy="850900"/>
          </a:xfrm>
        </p:grpSpPr>
        <p:sp>
          <p:nvSpPr>
            <p:cNvPr id="20" name="Rounded Rectangle 19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409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9927595" y="1300202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1191856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1768183" y="3596501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3488155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0084" r="11362" b="65738"/>
          <a:stretch/>
        </p:blipFill>
        <p:spPr bwMode="auto">
          <a:xfrm>
            <a:off x="493485" y="1733337"/>
            <a:ext cx="8775683" cy="39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2225" y="116114"/>
            <a:ext cx="712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?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57866" y="5612757"/>
            <a:ext cx="71276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Rửa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sạch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14310" y="2709556"/>
            <a:ext cx="2095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Dọn</a:t>
            </a:r>
            <a:r>
              <a:rPr lang="en-US" sz="2800" dirty="0" smtClean="0"/>
              <a:t> </a:t>
            </a:r>
            <a:r>
              <a:rPr lang="en-US" sz="2800" dirty="0" err="1" smtClean="0"/>
              <a:t>dẹp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525"/>
            <a:ext cx="12192000" cy="6867525"/>
            <a:chOff x="0" y="-9525"/>
            <a:chExt cx="12192000" cy="6867525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" t="47644" r="479" b="4410"/>
            <a:stretch/>
          </p:blipFill>
          <p:spPr bwMode="auto">
            <a:xfrm>
              <a:off x="1219199" y="0"/>
              <a:ext cx="109728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75613" r="68365" b="4410"/>
            <a:stretch/>
          </p:blipFill>
          <p:spPr bwMode="auto">
            <a:xfrm flipH="1">
              <a:off x="0" y="4305300"/>
              <a:ext cx="131445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0915650" y="6267450"/>
              <a:ext cx="647700" cy="590550"/>
            </a:xfrm>
            <a:prstGeom prst="ellipse">
              <a:avLst/>
            </a:prstGeom>
            <a:solidFill>
              <a:srgbClr val="FFE4A9"/>
            </a:solidFill>
            <a:ln>
              <a:solidFill>
                <a:srgbClr val="FFE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52575" y="-9525"/>
              <a:ext cx="7591425" cy="2238375"/>
            </a:xfrm>
            <a:custGeom>
              <a:avLst/>
              <a:gdLst>
                <a:gd name="connsiteX0" fmla="*/ 7591425 w 7591425"/>
                <a:gd name="connsiteY0" fmla="*/ 0 h 2238375"/>
                <a:gd name="connsiteX1" fmla="*/ 6619875 w 7591425"/>
                <a:gd name="connsiteY1" fmla="*/ 895350 h 2238375"/>
                <a:gd name="connsiteX2" fmla="*/ 6781800 w 7591425"/>
                <a:gd name="connsiteY2" fmla="*/ 1209675 h 2238375"/>
                <a:gd name="connsiteX3" fmla="*/ 6877050 w 7591425"/>
                <a:gd name="connsiteY3" fmla="*/ 1200150 h 2238375"/>
                <a:gd name="connsiteX4" fmla="*/ 6972300 w 7591425"/>
                <a:gd name="connsiteY4" fmla="*/ 1562100 h 2238375"/>
                <a:gd name="connsiteX5" fmla="*/ 6867525 w 7591425"/>
                <a:gd name="connsiteY5" fmla="*/ 2085975 h 2238375"/>
                <a:gd name="connsiteX6" fmla="*/ 6572250 w 7591425"/>
                <a:gd name="connsiteY6" fmla="*/ 2238375 h 2238375"/>
                <a:gd name="connsiteX7" fmla="*/ 6010275 w 7591425"/>
                <a:gd name="connsiteY7" fmla="*/ 2190750 h 2238375"/>
                <a:gd name="connsiteX8" fmla="*/ 6010275 w 7591425"/>
                <a:gd name="connsiteY8" fmla="*/ 1581150 h 2238375"/>
                <a:gd name="connsiteX9" fmla="*/ 5695950 w 7591425"/>
                <a:gd name="connsiteY9" fmla="*/ 1790700 h 2238375"/>
                <a:gd name="connsiteX10" fmla="*/ 5619750 w 7591425"/>
                <a:gd name="connsiteY10" fmla="*/ 2114550 h 2238375"/>
                <a:gd name="connsiteX11" fmla="*/ 5019675 w 7591425"/>
                <a:gd name="connsiteY11" fmla="*/ 2238375 h 2238375"/>
                <a:gd name="connsiteX12" fmla="*/ 0 w 7591425"/>
                <a:gd name="connsiteY12" fmla="*/ 2238375 h 2238375"/>
                <a:gd name="connsiteX13" fmla="*/ 0 w 7591425"/>
                <a:gd name="connsiteY13" fmla="*/ 9525 h 2238375"/>
                <a:gd name="connsiteX14" fmla="*/ 7591425 w 7591425"/>
                <a:gd name="connsiteY14" fmla="*/ 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1425" h="2238375">
                  <a:moveTo>
                    <a:pt x="7591425" y="0"/>
                  </a:moveTo>
                  <a:lnTo>
                    <a:pt x="6619875" y="895350"/>
                  </a:lnTo>
                  <a:lnTo>
                    <a:pt x="6781800" y="1209675"/>
                  </a:lnTo>
                  <a:lnTo>
                    <a:pt x="6877050" y="1200150"/>
                  </a:lnTo>
                  <a:lnTo>
                    <a:pt x="6972300" y="1562100"/>
                  </a:lnTo>
                  <a:lnTo>
                    <a:pt x="6867525" y="2085975"/>
                  </a:lnTo>
                  <a:lnTo>
                    <a:pt x="6572250" y="2238375"/>
                  </a:lnTo>
                  <a:lnTo>
                    <a:pt x="6010275" y="2190750"/>
                  </a:lnTo>
                  <a:lnTo>
                    <a:pt x="6010275" y="1581150"/>
                  </a:lnTo>
                  <a:lnTo>
                    <a:pt x="5695950" y="1790700"/>
                  </a:lnTo>
                  <a:lnTo>
                    <a:pt x="5619750" y="2114550"/>
                  </a:lnTo>
                  <a:lnTo>
                    <a:pt x="5019675" y="2238375"/>
                  </a:lnTo>
                  <a:lnTo>
                    <a:pt x="0" y="2238375"/>
                  </a:lnTo>
                  <a:lnTo>
                    <a:pt x="0" y="95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89600" y="4305300"/>
              <a:ext cx="1905000" cy="800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0570" y="4289851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phải</a:t>
            </a:r>
            <a:r>
              <a:rPr lang="en-US" sz="1600" dirty="0" smtClean="0"/>
              <a:t> </a:t>
            </a:r>
            <a:r>
              <a:rPr lang="en-US" sz="1600" dirty="0" err="1" smtClean="0"/>
              <a:t>đeo</a:t>
            </a:r>
            <a:r>
              <a:rPr lang="en-US" sz="1600" dirty="0" smtClean="0"/>
              <a:t> </a:t>
            </a:r>
            <a:r>
              <a:rPr lang="en-US" sz="1600" dirty="0" err="1" smtClean="0"/>
              <a:t>khẩu</a:t>
            </a:r>
            <a:r>
              <a:rPr lang="en-US" sz="1600" dirty="0" smtClean="0"/>
              <a:t> </a:t>
            </a:r>
            <a:r>
              <a:rPr lang="en-US" sz="1600" dirty="0" err="1" smtClean="0"/>
              <a:t>trang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kín</a:t>
            </a:r>
            <a:r>
              <a:rPr lang="en-US" sz="1600" dirty="0" smtClean="0"/>
              <a:t> </a:t>
            </a:r>
            <a:r>
              <a:rPr lang="en-US" sz="1600" dirty="0" err="1" smtClean="0"/>
              <a:t>mũi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miệng</a:t>
            </a:r>
            <a:r>
              <a:rPr lang="en-US" sz="1600" dirty="0" smtClean="0"/>
              <a:t> </a:t>
            </a:r>
            <a:r>
              <a:rPr lang="en-US" sz="1600" dirty="0" err="1" smtClean="0"/>
              <a:t>nhé</a:t>
            </a:r>
            <a:r>
              <a:rPr lang="en-US" sz="1600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392" y="409694"/>
            <a:ext cx="5967795" cy="4554192"/>
            <a:chOff x="768927" y="1641595"/>
            <a:chExt cx="5340928" cy="2511698"/>
          </a:xfrm>
        </p:grpSpPr>
        <p:grpSp>
          <p:nvGrpSpPr>
            <p:cNvPr id="11" name="Group 10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3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6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9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97915" y="1817956"/>
              <a:ext cx="1377798" cy="25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UTM Avo" panose="02040603050506020204" pitchFamily="18" charset="0"/>
                </a:rPr>
                <a:t>Ghi</a:t>
              </a:r>
              <a:r>
                <a:rPr lang="en-US" sz="2000" b="1" dirty="0" smtClean="0">
                  <a:latin typeface="UTM Avo" panose="02040603050506020204" pitchFamily="18" charset="0"/>
                </a:rPr>
                <a:t>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nhớ</a:t>
              </a:r>
              <a:endParaRPr lang="en-US" sz="20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5188" y="1370506"/>
            <a:ext cx="5517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Chăm</a:t>
            </a:r>
            <a:r>
              <a:rPr lang="en-US" sz="2400" dirty="0" smtClean="0"/>
              <a:t> </a:t>
            </a:r>
            <a:r>
              <a:rPr lang="en-US" sz="2400" dirty="0" err="1" smtClean="0"/>
              <a:t>sóc</a:t>
            </a:r>
            <a:r>
              <a:rPr lang="en-US" sz="2400" dirty="0" smtClean="0"/>
              <a:t>,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ấm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;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mũi</a:t>
            </a:r>
            <a:r>
              <a:rPr lang="en-US" sz="2400" dirty="0" smtClean="0"/>
              <a:t>, </a:t>
            </a:r>
            <a:r>
              <a:rPr lang="en-US" sz="2400" dirty="0" err="1" smtClean="0"/>
              <a:t>họng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; </a:t>
            </a:r>
            <a:r>
              <a:rPr lang="en-US" sz="2400" dirty="0" err="1" smtClean="0"/>
              <a:t>tránh</a:t>
            </a:r>
            <a:r>
              <a:rPr lang="en-US" sz="2400" dirty="0" smtClean="0"/>
              <a:t>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khói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gìn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ở </a:t>
            </a:r>
            <a:r>
              <a:rPr lang="en-US" sz="2400" dirty="0" err="1" smtClean="0"/>
              <a:t>sạch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,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ấm</a:t>
            </a:r>
            <a:r>
              <a:rPr lang="en-US" sz="2400" dirty="0" smtClean="0"/>
              <a:t>, </a:t>
            </a:r>
            <a:r>
              <a:rPr lang="en-US" sz="2400" dirty="0" err="1" smtClean="0"/>
              <a:t>thoáng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;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uống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;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dục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đặn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184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28</cp:revision>
  <dcterms:created xsi:type="dcterms:W3CDTF">2021-06-02T02:35:09Z</dcterms:created>
  <dcterms:modified xsi:type="dcterms:W3CDTF">2025-03-31T03:36:00Z</dcterms:modified>
</cp:coreProperties>
</file>