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5"/>
  </p:notesMasterIdLst>
  <p:sldIdLst>
    <p:sldId id="572" r:id="rId6"/>
    <p:sldId id="290" r:id="rId7"/>
    <p:sldId id="553" r:id="rId8"/>
    <p:sldId id="573" r:id="rId9"/>
    <p:sldId id="558" r:id="rId10"/>
    <p:sldId id="617" r:id="rId11"/>
    <p:sldId id="285" r:id="rId12"/>
    <p:sldId id="258" r:id="rId13"/>
    <p:sldId id="60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10/12/2025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2025/10/12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2025/10/12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2025/10/12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mc:Choice xmlns=""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9.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8.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Thanh âm của gió hoặc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38375" y="2305050"/>
            <a:ext cx="1152526" cy="2733675"/>
            <a:chOff x="2228850" y="2505075"/>
            <a:chExt cx="1152526"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p:cNvCxnSpPr>
            <p:nvPr/>
          </p:nvCxnSpPr>
          <p:spPr>
            <a:xfrm>
              <a:off x="2228850" y="35433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52801" y="1914525"/>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200401" y="3190875"/>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3781425"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400801" y="1733551"/>
            <a:ext cx="2209800" cy="1866900"/>
            <a:chOff x="2171701" y="1952161"/>
            <a:chExt cx="2209800"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171701" y="2655152"/>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553451" y="22669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172325" y="4419599"/>
            <a:ext cx="1200150" cy="1362075"/>
            <a:chOff x="2228850" y="2505075"/>
            <a:chExt cx="1200150" cy="2266950"/>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228850" y="3543299"/>
              <a:ext cx="1200150" cy="635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0" y="407670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72475" y="47815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91525" y="55054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4BB9DF-2FDE-3D4D-0DCD-DB9A1618557D}"/>
              </a:ext>
            </a:extLst>
          </p:cNvPr>
          <p:cNvSpPr txBox="1"/>
          <p:nvPr/>
        </p:nvSpPr>
        <p:spPr>
          <a:xfrm>
            <a:off x="600075" y="542925"/>
            <a:ext cx="1314450" cy="523220"/>
          </a:xfrm>
          <a:prstGeom prst="rect">
            <a:avLst/>
          </a:prstGeom>
          <a:noFill/>
        </p:spPr>
        <p:txBody>
          <a:bodyPr wrap="square" rtlCol="0">
            <a:spAutoFit/>
          </a:bodyPr>
          <a:lstStyle/>
          <a:p>
            <a:r>
              <a:rPr lang="en-US" sz="2800" dirty="0">
                <a:solidFill>
                  <a:srgbClr val="FF0000"/>
                </a:solidFill>
              </a:rPr>
              <a:t>G:</a:t>
            </a: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lựa chọn sáng tạo một hoặc nhiều chi tiết).</a:t>
            </a:r>
          </a:p>
          <a:p>
            <a:pPr algn="just"/>
            <a:r>
              <a:rPr lang="vi-VN" sz="2000" dirty="0"/>
              <a:t>– Thay đổi cách kết thúc theo tưởng tượng của em.</a:t>
            </a:r>
          </a:p>
          <a:p>
            <a:pPr algn="just"/>
            <a:r>
              <a:rPr lang="vi-VN" sz="2000" dirty="0"/>
              <a:t>– Đóng vai nhân vật để kể lại câu chuyện (chú ý 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Giới thiệu câu chuyện Cánh đồng hoa, tác giả Lê Anh Vinh – Bùi Thị Diển. Giới thiệu em là nhân vật Ja Ka trong câu chuyện.</a:t>
            </a:r>
            <a:endParaRPr lang="en-US" sz="2400" dirty="0"/>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52724" y="5238749"/>
            <a:ext cx="8467725"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dưới góc nhìn nhân vật: Cánh đồng hoa thực sự được trả lại vẻ đẹp vốn có, nay còn đẹp hơn, lộng lẫy hơn bao giờ hết.</a:t>
            </a: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485</Words>
  <Application>Microsoft Office PowerPoint</Application>
  <PresentationFormat>Widescreen</PresentationFormat>
  <Paragraphs>43</Paragraphs>
  <Slides>9</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vt:i4>
      </vt:variant>
    </vt:vector>
  </HeadingPairs>
  <TitlesOfParts>
    <vt:vector size="23" baseType="lpstr">
      <vt:lpstr>宋体</vt:lpstr>
      <vt:lpstr>Arial</vt:lpstr>
      <vt:lpstr>Calibri</vt:lpstr>
      <vt:lpstr>Calibri Light</vt:lpstr>
      <vt:lpstr>等线</vt:lpstr>
      <vt:lpstr>华康少女文字W5</vt:lpstr>
      <vt:lpstr>思源黑体 CN</vt:lpstr>
      <vt:lpstr>思源黑体 CN Bold</vt:lpstr>
      <vt:lpstr>汉仪全唐诗简</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2024-06-13T09:10:57Z</dcterms:created>
  <dcterms:modified xsi:type="dcterms:W3CDTF">2025-10-12T14:28:43Z</dcterms:modified>
</cp:coreProperties>
</file>