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99" r:id="rId3"/>
  </p:sldMasterIdLst>
  <p:notesMasterIdLst>
    <p:notesMasterId r:id="rId19"/>
  </p:notesMasterIdLst>
  <p:sldIdLst>
    <p:sldId id="257" r:id="rId4"/>
    <p:sldId id="478" r:id="rId5"/>
    <p:sldId id="461" r:id="rId6"/>
    <p:sldId id="479" r:id="rId7"/>
    <p:sldId id="256" r:id="rId8"/>
    <p:sldId id="454" r:id="rId9"/>
    <p:sldId id="481" r:id="rId10"/>
    <p:sldId id="341" r:id="rId11"/>
    <p:sldId id="486" r:id="rId12"/>
    <p:sldId id="487" r:id="rId13"/>
    <p:sldId id="484" r:id="rId14"/>
    <p:sldId id="488" r:id="rId15"/>
    <p:sldId id="468" r:id="rId16"/>
    <p:sldId id="473" r:id="rId17"/>
    <p:sldId id="475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26" autoAdjust="0"/>
  </p:normalViewPr>
  <p:slideViewPr>
    <p:cSldViewPr snapToGrid="0">
      <p:cViewPr varScale="1">
        <p:scale>
          <a:sx n="65" d="100"/>
          <a:sy n="65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8CD0B-5AB9-43C1-A9A2-04C7B170E9D7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8A4E4-D490-4B65-8230-199E309363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27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tuệ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gửi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8A4E4-D490-4B65-8230-199E309363F7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8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2DD9-41D4-7272-5885-583CB1E3E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FB5BD-231D-210B-B541-874618337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310A-4314-9459-5B78-3D77081D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1F576-EE02-1791-267C-CC71B5E3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EE001-5B66-E58D-0D6E-DF779A4F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4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8988-F2B7-2A4D-269A-7B47A039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37D22-B8CE-A24A-A3B1-4D789F4E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12C2-1966-E527-0190-2B1B38DF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9147-12BD-C9B0-66DA-B76E949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4C10-D230-E1C2-CF54-EF2668A1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3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61F3A-4087-3471-5C24-496A53687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0EB80-DA22-8ABC-6244-1D8CB423E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50E8-E747-9737-9000-D760E449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6DE82-B73C-6539-9EB2-C7B52ED0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5D896-4333-C040-F4C6-391F833A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1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85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33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7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9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41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56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55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3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1004-4B1C-FD7D-35FE-870D0EFF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E724-1242-2899-6283-98B00436B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B817-EBAC-ADC2-9B08-FB8D571C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46806-0FA1-7A90-075A-7F7947BA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4A3D2-0863-A0B0-06A7-59AD5F3A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cartoon of a landscape with flowers&#10;&#10;Description automatically generated">
            <a:extLst>
              <a:ext uri="{FF2B5EF4-FFF2-40B4-BE49-F238E27FC236}">
                <a16:creationId xmlns:a16="http://schemas.microsoft.com/office/drawing/2014/main" id="{8DC054E9-6ADD-4726-74CA-5FC5ADE51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D1EE401C-880D-34B2-0331-B4CCE91EBB3E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43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6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04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4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9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8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5C70-85DA-C408-C9D6-092B00D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66F47-547C-4187-B7CE-C30793E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002C7-866A-05C2-DA44-84ACBED3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43A53-0088-D813-7401-559FB41A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191D-2014-5EA1-57B5-FD24B85A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A4D6FE-EB26-B655-A6F3-EA80E8FCC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959" y="152501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9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3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1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9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1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8CD0-E560-F73A-3A81-182ED788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561A-6772-D09A-32B9-AFB88CEFF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819AA-F218-A268-863B-F9BB7273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650D6-3855-C537-D2C8-07FAF0D4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507AE-46F0-B193-A622-C1E2843C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DEC12-844F-482E-EBD2-BE1E2994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45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443A-3CB4-393F-9FC4-4AD41F7D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6274C-1434-DD8F-022F-63321B52F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30382-D21F-8A42-6F80-A0F4D98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90705-1D82-3293-B9EB-51ECAD7EC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4918C-1FDF-3ADE-2D9D-4AD6E8D56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58C05-8916-C19C-EEE7-CD41E4B3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218DE-14E7-5D5A-A425-674CB3AF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E3819-2709-0F7C-4A22-8579130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21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3818-0B16-F9CB-C301-709E1C30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F5B8A-8E17-55FA-57CC-C436BE84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9BFC5-93D7-2813-6967-78732151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FC564-A9AB-6F8C-3E5E-37213416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6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ED107-5F33-464E-C4EC-44B737AA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1C1D4-AB40-76EF-C2B6-4E26CD2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D3D50-0004-A4BF-601A-DEAD7F14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4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F25FE-6B8C-3ECD-946A-76DF3B69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EE61-4021-0676-4552-42B72444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CDE8D-6BEF-4605-049B-1F90E7E9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D77B-5195-97B3-3F2D-5711E78F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78AA4-48F3-BCED-E141-9C627429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9D58B-D539-036D-6DFD-4ADEF0E7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93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99E2-DDB3-4E19-2D28-D84EF4F2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D1D35-AEFE-8B69-2EF0-CFD167ADB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38C7A-5B2D-4CCA-AFA7-5B4AE18DD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4B84-63B5-D181-7BA6-6BC18961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E584B-1EF6-5E87-D3A9-F306D353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EE584-142A-B1BE-B6A8-33999013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6EC93-EA82-06B0-68FD-6EE2BCA2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031A-70C8-729D-EA96-C1DFD6433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002CD-785B-304A-25EA-C610B88E2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A90E9-4947-4802-81FD-36F90647CDE3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3EFE-11AA-D279-DB39-871D328D9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3034-3D3A-125D-48E5-D2CB8CD0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48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5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00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18" Type="http://schemas.openxmlformats.org/officeDocument/2006/relationships/image" Target="../media/image23.svg"/><Relationship Id="rId3" Type="http://schemas.openxmlformats.org/officeDocument/2006/relationships/image" Target="../media/image8.sv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10.sv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image" Target="../media/image15.sv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43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26.png"/><Relationship Id="rId1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416542" y="-2026985"/>
            <a:ext cx="5358917" cy="10820400"/>
          </a:xfrm>
          <a:custGeom>
            <a:avLst/>
            <a:gdLst/>
            <a:ahLst/>
            <a:cxnLst/>
            <a:rect l="l" t="t" r="r" b="b"/>
            <a:pathLst>
              <a:path w="8038375" h="16230600">
                <a:moveTo>
                  <a:pt x="0" y="0"/>
                </a:moveTo>
                <a:lnTo>
                  <a:pt x="8038374" y="0"/>
                </a:lnTo>
                <a:lnTo>
                  <a:pt x="8038374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2029" r="-4142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52340" y="2073005"/>
            <a:ext cx="7061650" cy="3663231"/>
          </a:xfrm>
          <a:custGeom>
            <a:avLst/>
            <a:gdLst/>
            <a:ahLst/>
            <a:cxnLst/>
            <a:rect l="l" t="t" r="r" b="b"/>
            <a:pathLst>
              <a:path w="10592475" h="5494846">
                <a:moveTo>
                  <a:pt x="0" y="0"/>
                </a:moveTo>
                <a:lnTo>
                  <a:pt x="10592475" y="0"/>
                </a:lnTo>
                <a:lnTo>
                  <a:pt x="10592475" y="5494846"/>
                </a:lnTo>
                <a:lnTo>
                  <a:pt x="0" y="5494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655896" y="959708"/>
            <a:ext cx="2930269" cy="2820410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6"/>
              <a:stretch>
                <a:fillRect l="-16695" r="-2139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32153" y="1"/>
            <a:ext cx="2559847" cy="1790151"/>
          </a:xfrm>
          <a:custGeom>
            <a:avLst/>
            <a:gdLst/>
            <a:ahLst/>
            <a:cxnLst/>
            <a:rect l="l" t="t" r="r" b="b"/>
            <a:pathLst>
              <a:path w="3839771" h="2685227">
                <a:moveTo>
                  <a:pt x="0" y="0"/>
                </a:moveTo>
                <a:lnTo>
                  <a:pt x="3839771" y="0"/>
                </a:lnTo>
                <a:lnTo>
                  <a:pt x="3839771" y="2685227"/>
                </a:lnTo>
                <a:lnTo>
                  <a:pt x="0" y="2685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420688">
            <a:off x="9915318" y="874377"/>
            <a:ext cx="954297" cy="1164368"/>
          </a:xfrm>
          <a:custGeom>
            <a:avLst/>
            <a:gdLst/>
            <a:ahLst/>
            <a:cxnLst/>
            <a:rect l="l" t="t" r="r" b="b"/>
            <a:pathLst>
              <a:path w="1431445" h="1746552">
                <a:moveTo>
                  <a:pt x="0" y="0"/>
                </a:moveTo>
                <a:lnTo>
                  <a:pt x="1431445" y="0"/>
                </a:lnTo>
                <a:lnTo>
                  <a:pt x="1431445" y="1746551"/>
                </a:lnTo>
                <a:lnTo>
                  <a:pt x="0" y="1746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7005850" y="2339255"/>
            <a:ext cx="906291" cy="837564"/>
          </a:xfrm>
          <a:custGeom>
            <a:avLst/>
            <a:gdLst/>
            <a:ahLst/>
            <a:cxnLst/>
            <a:rect l="l" t="t" r="r" b="b"/>
            <a:pathLst>
              <a:path w="1359437" h="1256346">
                <a:moveTo>
                  <a:pt x="1359437" y="0"/>
                </a:moveTo>
                <a:lnTo>
                  <a:pt x="0" y="0"/>
                </a:lnTo>
                <a:lnTo>
                  <a:pt x="0" y="1256346"/>
                </a:lnTo>
                <a:lnTo>
                  <a:pt x="1359437" y="1256346"/>
                </a:lnTo>
                <a:lnTo>
                  <a:pt x="13594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138674">
            <a:off x="967882" y="2255050"/>
            <a:ext cx="1359254" cy="1433939"/>
          </a:xfrm>
          <a:custGeom>
            <a:avLst/>
            <a:gdLst/>
            <a:ahLst/>
            <a:cxnLst/>
            <a:rect l="l" t="t" r="r" b="b"/>
            <a:pathLst>
              <a:path w="2038881" h="2150908">
                <a:moveTo>
                  <a:pt x="0" y="0"/>
                </a:moveTo>
                <a:lnTo>
                  <a:pt x="2038882" y="0"/>
                </a:lnTo>
                <a:lnTo>
                  <a:pt x="2038882" y="2150908"/>
                </a:lnTo>
                <a:lnTo>
                  <a:pt x="0" y="21509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64605" y="4674760"/>
            <a:ext cx="1912113" cy="2759514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7282432">
            <a:off x="840655" y="29452"/>
            <a:ext cx="2112679" cy="2070425"/>
          </a:xfrm>
          <a:custGeom>
            <a:avLst/>
            <a:gdLst/>
            <a:ahLst/>
            <a:cxnLst/>
            <a:rect l="l" t="t" r="r" b="b"/>
            <a:pathLst>
              <a:path w="3169018" h="3105638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5562816" y="5741338"/>
            <a:ext cx="1745550" cy="1304402"/>
          </a:xfrm>
          <a:custGeom>
            <a:avLst/>
            <a:gdLst/>
            <a:ahLst/>
            <a:cxnLst/>
            <a:rect l="l" t="t" r="r" b="b"/>
            <a:pathLst>
              <a:path w="2618325" h="1956603">
                <a:moveTo>
                  <a:pt x="2618325" y="0"/>
                </a:moveTo>
                <a:lnTo>
                  <a:pt x="0" y="0"/>
                </a:lnTo>
                <a:lnTo>
                  <a:pt x="0" y="1956603"/>
                </a:lnTo>
                <a:lnTo>
                  <a:pt x="2618325" y="1956603"/>
                </a:lnTo>
                <a:lnTo>
                  <a:pt x="261832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6783120" y="5278992"/>
            <a:ext cx="1745550" cy="1304402"/>
          </a:xfrm>
          <a:custGeom>
            <a:avLst/>
            <a:gdLst/>
            <a:ahLst/>
            <a:cxnLst/>
            <a:rect l="l" t="t" r="r" b="b"/>
            <a:pathLst>
              <a:path w="2618325" h="1956603">
                <a:moveTo>
                  <a:pt x="2618325" y="0"/>
                </a:moveTo>
                <a:lnTo>
                  <a:pt x="0" y="0"/>
                </a:lnTo>
                <a:lnTo>
                  <a:pt x="0" y="1956603"/>
                </a:lnTo>
                <a:lnTo>
                  <a:pt x="2618325" y="1956603"/>
                </a:lnTo>
                <a:lnTo>
                  <a:pt x="2618325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7912141" y="2618831"/>
            <a:ext cx="5321367" cy="8040527"/>
          </a:xfrm>
          <a:custGeom>
            <a:avLst/>
            <a:gdLst/>
            <a:ahLst/>
            <a:cxnLst/>
            <a:rect l="l" t="t" r="r" b="b"/>
            <a:pathLst>
              <a:path w="7982050" h="12060790">
                <a:moveTo>
                  <a:pt x="7982050" y="0"/>
                </a:moveTo>
                <a:lnTo>
                  <a:pt x="0" y="0"/>
                </a:lnTo>
                <a:lnTo>
                  <a:pt x="0" y="12060790"/>
                </a:lnTo>
                <a:lnTo>
                  <a:pt x="7982050" y="12060790"/>
                </a:lnTo>
                <a:lnTo>
                  <a:pt x="798205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265C49-F06D-EF66-DC60-AE70F8A291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9" y="3026228"/>
            <a:ext cx="6211768" cy="202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667386"/>
            <a:ext cx="7975600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411085" y="3123548"/>
            <a:ext cx="5711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 là ngọn lửa thắp sáng ước mơ.</a:t>
            </a:r>
            <a:endParaRPr kumimoji="0" lang="en-US" sz="48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27081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2EC62F03-8694-59FF-9A8C-1999F56E7CCD}"/>
              </a:ext>
            </a:extLst>
          </p:cNvPr>
          <p:cNvSpPr/>
          <p:nvPr/>
        </p:nvSpPr>
        <p:spPr>
          <a:xfrm>
            <a:off x="708129" y="779224"/>
            <a:ext cx="10735056" cy="3867204"/>
          </a:xfrm>
          <a:prstGeom prst="round1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000" b="1" i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3000" b="1" i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em, tác giả muốn nhắn gửi các bạn nhỏ điều gì qua khổ thơ cuối? Chọn câu trả lời dưới đây hoặc nêu ý kiến của em.</a:t>
            </a:r>
          </a:p>
          <a:p>
            <a:pPr lvl="0" algn="just"/>
            <a:r>
              <a:rPr lang="vi-VN" sz="3000" i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Nhân nghĩa là lẽ sống đẹp của dân tộc mà mỗi con người cần hướng tới.</a:t>
            </a:r>
          </a:p>
          <a:p>
            <a:pPr lvl="0" algn="just"/>
            <a:r>
              <a:rPr lang="vi-VN" sz="3000" i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Qua những trang sách, ta nhận ra lẽ sống nhân nghĩa người xưa truyền lại.</a:t>
            </a:r>
          </a:p>
          <a:p>
            <a:pPr lvl="0" algn="just"/>
            <a:r>
              <a:rPr lang="vi-VN" sz="3000" i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Nhớ về cội nguồn, gìn giữ truyền thống tốt đẹp cha ông để lại là trách nhiệm của mỗi chúng ta.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747B04F-9123-ED34-6CB5-C813CA29D5E9}"/>
              </a:ext>
            </a:extLst>
          </p:cNvPr>
          <p:cNvSpPr/>
          <p:nvPr/>
        </p:nvSpPr>
        <p:spPr>
          <a:xfrm>
            <a:off x="723014" y="3625702"/>
            <a:ext cx="435935" cy="5103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667386"/>
            <a:ext cx="7975600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357922" y="2698246"/>
            <a:ext cx="57116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Nhớ về cội nguồn, gìn giữ truyền thống tốt đẹp cha ông để lại.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025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8080F1A8-F102-E67A-18C4-BE9BA32F86A6}"/>
              </a:ext>
            </a:extLst>
          </p:cNvPr>
          <p:cNvSpPr/>
          <p:nvPr/>
        </p:nvSpPr>
        <p:spPr>
          <a:xfrm>
            <a:off x="8913199" y="3747197"/>
            <a:ext cx="3278801" cy="3110803"/>
          </a:xfrm>
          <a:custGeom>
            <a:avLst/>
            <a:gdLst/>
            <a:ahLst/>
            <a:cxnLst/>
            <a:rect l="l" t="t" r="r" b="b"/>
            <a:pathLst>
              <a:path w="2095331" h="1970223">
                <a:moveTo>
                  <a:pt x="0" y="0"/>
                </a:moveTo>
                <a:lnTo>
                  <a:pt x="2095330" y="0"/>
                </a:lnTo>
                <a:lnTo>
                  <a:pt x="2095330" y="1970223"/>
                </a:lnTo>
                <a:lnTo>
                  <a:pt x="0" y="1970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C159C-0802-F8CF-C3F3-59AE6E582FC6}"/>
              </a:ext>
            </a:extLst>
          </p:cNvPr>
          <p:cNvSpPr txBox="1"/>
          <p:nvPr/>
        </p:nvSpPr>
        <p:spPr>
          <a:xfrm>
            <a:off x="595423" y="2780414"/>
            <a:ext cx="87186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 những câu thơ giàu hình ảnh, bài thơ Thế giới trong trang sách đã cho thấy những điều kì diệu mà sách đem lại: mở ra thế giới muôn màu, muôn vẻ; giải thích những điều bí ẩn của vũ trụ; thắp lên những ước mơ đẹp; gửi gắm những bài học ý nghĩa.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3B559-28B9-BFC2-F4FD-98E4FFEA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37" y="198433"/>
            <a:ext cx="4035902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4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sitting on a bench&#10;&#10;Description automatically generated">
            <a:extLst>
              <a:ext uri="{FF2B5EF4-FFF2-40B4-BE49-F238E27FC236}">
                <a16:creationId xmlns:a16="http://schemas.microsoft.com/office/drawing/2014/main" id="{53A7E6CF-968F-F1E6-1440-2A863C542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BF8E80-D888-9C6F-3690-AF913D4A67C2}"/>
              </a:ext>
            </a:extLst>
          </p:cNvPr>
          <p:cNvSpPr txBox="1"/>
          <p:nvPr/>
        </p:nvSpPr>
        <p:spPr>
          <a:xfrm>
            <a:off x="2555747" y="1859340"/>
            <a:ext cx="72191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4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237F5-081F-6BF6-40B5-68779CDAB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198" y="84954"/>
            <a:ext cx="5512287" cy="15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sitting on a bench&#10;&#10;Description automatically generated">
            <a:extLst>
              <a:ext uri="{FF2B5EF4-FFF2-40B4-BE49-F238E27FC236}">
                <a16:creationId xmlns:a16="http://schemas.microsoft.com/office/drawing/2014/main" id="{53A7E6CF-968F-F1E6-1440-2A863C542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60A39-37ED-B46C-5F91-EB7012DF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82" y="873649"/>
            <a:ext cx="6579378" cy="267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ôi Yêu Sách Hay  The Reading Song Parody Lyrics_720pFHR">
            <a:hlinkClick r:id="" action="ppaction://media"/>
            <a:extLst>
              <a:ext uri="{FF2B5EF4-FFF2-40B4-BE49-F238E27FC236}">
                <a16:creationId xmlns:a16="http://schemas.microsoft.com/office/drawing/2014/main" id="{838B5558-38F4-A46F-AFE9-8BAEF9C38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48CFDB-21A9-C58B-346D-27AFE216C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44" y="2692400"/>
            <a:ext cx="5351271" cy="38618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E437AB-BA41-7760-7CFB-9AD03E3D85B8}"/>
              </a:ext>
            </a:extLst>
          </p:cNvPr>
          <p:cNvSpPr/>
          <p:nvPr/>
        </p:nvSpPr>
        <p:spPr>
          <a:xfrm>
            <a:off x="700024" y="1001776"/>
            <a:ext cx="10771632" cy="143560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sẻ với bạn về một bài học bổ ích từ những trang sách em đã đọc.</a:t>
            </a:r>
          </a:p>
        </p:txBody>
      </p:sp>
    </p:spTree>
    <p:extLst>
      <p:ext uri="{BB962C8B-B14F-4D97-AF65-F5344CB8AC3E}">
        <p14:creationId xmlns:p14="http://schemas.microsoft.com/office/powerpoint/2010/main" val="38883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D15F2-21E5-D63D-51BD-E6A52D3DF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1" y="492420"/>
            <a:ext cx="3636334" cy="6000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2288E4-90C4-323A-BDD5-7BF8D7C52572}"/>
              </a:ext>
            </a:extLst>
          </p:cNvPr>
          <p:cNvGrpSpPr/>
          <p:nvPr/>
        </p:nvGrpSpPr>
        <p:grpSpPr>
          <a:xfrm>
            <a:off x="5115667" y="2664306"/>
            <a:ext cx="6099048" cy="1726940"/>
            <a:chOff x="430820" y="941832"/>
            <a:chExt cx="6099048" cy="49743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84A24B-F353-278E-F5FA-4673FADF8381}"/>
                </a:ext>
              </a:extLst>
            </p:cNvPr>
            <p:cNvGrpSpPr/>
            <p:nvPr/>
          </p:nvGrpSpPr>
          <p:grpSpPr>
            <a:xfrm>
              <a:off x="430820" y="941832"/>
              <a:ext cx="6019701" cy="4974336"/>
              <a:chOff x="1182623" y="1618488"/>
              <a:chExt cx="5157217" cy="4169664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99B55B42-F4A1-642B-6C06-4B70F66F3570}"/>
                  </a:ext>
                </a:extLst>
              </p:cNvPr>
              <p:cNvSpPr/>
              <p:nvPr/>
            </p:nvSpPr>
            <p:spPr>
              <a:xfrm>
                <a:off x="1182624" y="1618488"/>
                <a:ext cx="5157216" cy="4169664"/>
              </a:xfrm>
              <a:prstGeom prst="round2Diag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04EFA48B-EC08-ADAB-A100-AC477F6CC3A7}"/>
                  </a:ext>
                </a:extLst>
              </p:cNvPr>
              <p:cNvSpPr/>
              <p:nvPr/>
            </p:nvSpPr>
            <p:spPr>
              <a:xfrm rot="540769">
                <a:off x="1182623" y="1618488"/>
                <a:ext cx="5157216" cy="4169664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F0550D-A92A-820B-98D8-9B5DE4E0CC74}"/>
                </a:ext>
              </a:extLst>
            </p:cNvPr>
            <p:cNvSpPr txBox="1"/>
            <p:nvPr/>
          </p:nvSpPr>
          <p:spPr>
            <a:xfrm>
              <a:off x="430820" y="1755080"/>
              <a:ext cx="6099048" cy="1184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Tranh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1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416542" y="-2026985"/>
            <a:ext cx="5358917" cy="10820400"/>
          </a:xfrm>
          <a:custGeom>
            <a:avLst/>
            <a:gdLst/>
            <a:ahLst/>
            <a:cxnLst/>
            <a:rect l="l" t="t" r="r" b="b"/>
            <a:pathLst>
              <a:path w="8038375" h="16230600">
                <a:moveTo>
                  <a:pt x="0" y="0"/>
                </a:moveTo>
                <a:lnTo>
                  <a:pt x="8038374" y="0"/>
                </a:lnTo>
                <a:lnTo>
                  <a:pt x="8038374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2029" r="-4142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292895">
            <a:off x="838214" y="662366"/>
            <a:ext cx="8560387" cy="5439437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3" y="0"/>
                </a:lnTo>
                <a:lnTo>
                  <a:pt x="10865703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2512920" flipH="1">
            <a:off x="9942013" y="108957"/>
            <a:ext cx="2678431" cy="1246688"/>
          </a:xfrm>
          <a:custGeom>
            <a:avLst/>
            <a:gdLst/>
            <a:ahLst/>
            <a:cxnLst/>
            <a:rect l="l" t="t" r="r" b="b"/>
            <a:pathLst>
              <a:path w="4017647" h="1870032">
                <a:moveTo>
                  <a:pt x="4017648" y="0"/>
                </a:moveTo>
                <a:lnTo>
                  <a:pt x="0" y="0"/>
                </a:lnTo>
                <a:lnTo>
                  <a:pt x="0" y="1870032"/>
                </a:lnTo>
                <a:lnTo>
                  <a:pt x="4017648" y="1870032"/>
                </a:lnTo>
                <a:lnTo>
                  <a:pt x="401764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739743" y="2492828"/>
            <a:ext cx="3766458" cy="4630997"/>
          </a:xfrm>
          <a:custGeom>
            <a:avLst/>
            <a:gdLst/>
            <a:ahLst/>
            <a:cxnLst/>
            <a:rect l="l" t="t" r="r" b="b"/>
            <a:pathLst>
              <a:path w="7410469" h="8821986">
                <a:moveTo>
                  <a:pt x="0" y="0"/>
                </a:moveTo>
                <a:lnTo>
                  <a:pt x="7410469" y="0"/>
                </a:lnTo>
                <a:lnTo>
                  <a:pt x="7410469" y="8821987"/>
                </a:lnTo>
                <a:lnTo>
                  <a:pt x="0" y="8821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12330" y="4289559"/>
            <a:ext cx="2152789" cy="1773115"/>
          </a:xfrm>
          <a:custGeom>
            <a:avLst/>
            <a:gdLst/>
            <a:ahLst/>
            <a:cxnLst/>
            <a:rect l="l" t="t" r="r" b="b"/>
            <a:pathLst>
              <a:path w="3229184" h="2659673">
                <a:moveTo>
                  <a:pt x="0" y="0"/>
                </a:moveTo>
                <a:lnTo>
                  <a:pt x="3229183" y="0"/>
                </a:lnTo>
                <a:lnTo>
                  <a:pt x="3229183" y="2659673"/>
                </a:lnTo>
                <a:lnTo>
                  <a:pt x="0" y="26596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685144" y="-1156022"/>
            <a:ext cx="2121300" cy="2312043"/>
          </a:xfrm>
          <a:custGeom>
            <a:avLst/>
            <a:gdLst/>
            <a:ahLst/>
            <a:cxnLst/>
            <a:rect l="l" t="t" r="r" b="b"/>
            <a:pathLst>
              <a:path w="3181950" h="3468065">
                <a:moveTo>
                  <a:pt x="0" y="0"/>
                </a:moveTo>
                <a:lnTo>
                  <a:pt x="3181950" y="0"/>
                </a:lnTo>
                <a:lnTo>
                  <a:pt x="3181950" y="3468066"/>
                </a:lnTo>
                <a:lnTo>
                  <a:pt x="0" y="34680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2512920" flipH="1" flipV="1">
            <a:off x="-963710" y="5852941"/>
            <a:ext cx="2678431" cy="1246688"/>
          </a:xfrm>
          <a:custGeom>
            <a:avLst/>
            <a:gdLst/>
            <a:ahLst/>
            <a:cxnLst/>
            <a:rect l="l" t="t" r="r" b="b"/>
            <a:pathLst>
              <a:path w="4017647" h="1870032">
                <a:moveTo>
                  <a:pt x="4017648" y="1870032"/>
                </a:moveTo>
                <a:lnTo>
                  <a:pt x="0" y="1870032"/>
                </a:lnTo>
                <a:lnTo>
                  <a:pt x="0" y="0"/>
                </a:lnTo>
                <a:lnTo>
                  <a:pt x="4017648" y="0"/>
                </a:lnTo>
                <a:lnTo>
                  <a:pt x="4017648" y="187003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A7D210-C16D-BD3F-9B5E-6D8FB9327C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9557" y="0"/>
            <a:ext cx="3277608" cy="1484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2A617C-96FA-A95D-AC45-CB74455948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200" y="2592822"/>
            <a:ext cx="2514310" cy="182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8D3E96-7C4B-04BF-920F-397F2D23B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00646" y="2466608"/>
            <a:ext cx="6858594" cy="2164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999DCBF-F3DE-6439-C3D4-49444C025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53" y="1659128"/>
            <a:ext cx="608316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sách mở ra thế giới diệu kì: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bầu trời những vì sao lấp lánh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biển xanh, cánh buồm nâu trong nắng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cơn mưa hiện bảy sắc cầu vồng.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sách trả lời câu hỏi tuổi thơ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trụ bao la bao điều bí mật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 đất rộng có chân người chinh phục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trăng hiền giấu chú Cuội ở đâu?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6395" y="1630474"/>
            <a:ext cx="55826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sách thắp lên ngọn lửa khát khao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ước mơ có dáng hình xứ sở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ước mơ tuổi thơ luôn rộng mở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đường dài tít tắp đợi mong ta.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học nào trong trang sách thiết tha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 nghĩa bao đời cha ông gìn giữ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 dòng sông sẽ chảy về biển cả</a:t>
            </a:r>
          </a:p>
          <a:p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 khôn rồi vẫn nhớ tiếng mẹ ru.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(Huệ Triệu)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0BDAA-442C-3B60-3719-65F4E226D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91" y="711852"/>
            <a:ext cx="663302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B0D2EBFD-4EB7-C239-7C03-AD7C4CB1082E}"/>
              </a:ext>
            </a:extLst>
          </p:cNvPr>
          <p:cNvSpPr/>
          <p:nvPr/>
        </p:nvSpPr>
        <p:spPr>
          <a:xfrm>
            <a:off x="831467" y="1517904"/>
            <a:ext cx="5947956" cy="4485132"/>
          </a:xfrm>
          <a:custGeom>
            <a:avLst/>
            <a:gdLst/>
            <a:ahLst/>
            <a:cxnLst/>
            <a:rect l="l" t="t" r="r" b="b"/>
            <a:pathLst>
              <a:path w="2583492" h="1724481">
                <a:moveTo>
                  <a:pt x="0" y="0"/>
                </a:moveTo>
                <a:lnTo>
                  <a:pt x="2583492" y="0"/>
                </a:lnTo>
                <a:lnTo>
                  <a:pt x="2583492" y="1724481"/>
                </a:lnTo>
                <a:lnTo>
                  <a:pt x="0" y="1724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0DCB1-8C08-3DBB-773E-6CE194330D39}"/>
              </a:ext>
            </a:extLst>
          </p:cNvPr>
          <p:cNvSpPr txBox="1"/>
          <p:nvPr/>
        </p:nvSpPr>
        <p:spPr>
          <a:xfrm>
            <a:off x="1743741" y="1567611"/>
            <a:ext cx="398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 nghĩa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BB8A46-2652-62CB-5F52-C64C1E2B03FC}"/>
              </a:ext>
            </a:extLst>
          </p:cNvPr>
          <p:cNvSpPr txBox="1"/>
          <p:nvPr/>
        </p:nvSpPr>
        <p:spPr>
          <a:xfrm>
            <a:off x="1280159" y="2807207"/>
            <a:ext cx="48158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lòng thương người và tôn trọng lẽ phải.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B1F32C-525C-757B-E0FE-6B661818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734" y="0"/>
            <a:ext cx="4986960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667386"/>
            <a:ext cx="7975600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411086" y="3123548"/>
            <a:ext cx="5519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diệu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8453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667386"/>
            <a:ext cx="7975600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411085" y="3123548"/>
            <a:ext cx="5711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thắc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070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423</Words>
  <Application>Microsoft Office PowerPoint</Application>
  <PresentationFormat>Widescreen</PresentationFormat>
  <Paragraphs>39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微软雅黑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</cp:lastModifiedBy>
  <cp:revision>31</cp:revision>
  <dcterms:created xsi:type="dcterms:W3CDTF">2024-08-14T05:49:52Z</dcterms:created>
  <dcterms:modified xsi:type="dcterms:W3CDTF">2025-12-22T14:22:27Z</dcterms:modified>
</cp:coreProperties>
</file>