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27"/>
  </p:notesMasterIdLst>
  <p:sldIdLst>
    <p:sldId id="321" r:id="rId7"/>
    <p:sldId id="264" r:id="rId8"/>
    <p:sldId id="265" r:id="rId9"/>
    <p:sldId id="322" r:id="rId10"/>
    <p:sldId id="267" r:id="rId11"/>
    <p:sldId id="266" r:id="rId12"/>
    <p:sldId id="269" r:id="rId13"/>
    <p:sldId id="329" r:id="rId14"/>
    <p:sldId id="278" r:id="rId15"/>
    <p:sldId id="435" r:id="rId16"/>
    <p:sldId id="285" r:id="rId17"/>
    <p:sldId id="332" r:id="rId18"/>
    <p:sldId id="333" r:id="rId19"/>
    <p:sldId id="436" r:id="rId20"/>
    <p:sldId id="336" r:id="rId21"/>
    <p:sldId id="437" r:id="rId22"/>
    <p:sldId id="338" r:id="rId23"/>
    <p:sldId id="438" r:id="rId24"/>
    <p:sldId id="300" r:id="rId25"/>
    <p:sldId id="304" r:id="rId2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64" d="100"/>
          <a:sy n="64" d="100"/>
        </p:scale>
        <p:origin x="924" y="6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12/22/2025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20</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12/22/2025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12/22/2025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1" r:id="rId12"/>
    <p:sldLayoutId id="214748370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9.svg"/><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25.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7.jpg"/><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32.png"/><Relationship Id="rId2" Type="http://schemas.openxmlformats.org/officeDocument/2006/relationships/notesSlide" Target="../notesSlides/notesSlide6.xml"/><Relationship Id="rId16" Type="http://schemas.microsoft.com/office/2007/relationships/hdphoto" Target="../media/hdphoto8.wdp"/><Relationship Id="rId1" Type="http://schemas.openxmlformats.org/officeDocument/2006/relationships/slideLayout" Target="../slideLayouts/slideLayout76.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9.sv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8.png"/><Relationship Id="rId9" Type="http://schemas.microsoft.com/office/2007/relationships/hdphoto" Target="../media/hdphoto5.wdp"/><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2.png"/><Relationship Id="rId3" Type="http://schemas.openxmlformats.org/officeDocument/2006/relationships/slideLayout" Target="../slideLayouts/slideLayout71.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40.gif"/><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34.jpe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2.png"/><Relationship Id="rId3" Type="http://schemas.openxmlformats.org/officeDocument/2006/relationships/slideLayout" Target="../slideLayouts/slideLayout71.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40.gif"/><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34.jpe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2.png"/><Relationship Id="rId3" Type="http://schemas.openxmlformats.org/officeDocument/2006/relationships/slideLayout" Target="../slideLayouts/slideLayout71.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40.gif"/><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34.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6.xml"/><Relationship Id="rId6" Type="http://schemas.openxmlformats.org/officeDocument/2006/relationships/image" Target="../media/image32.png"/><Relationship Id="rId5" Type="http://schemas.microsoft.com/office/2007/relationships/hdphoto" Target="../media/hdphoto10.wdp"/><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2.png"/><Relationship Id="rId3" Type="http://schemas.openxmlformats.org/officeDocument/2006/relationships/slideLayout" Target="../slideLayouts/slideLayout71.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40.gif"/><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34.jpe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6.xml"/><Relationship Id="rId6" Type="http://schemas.openxmlformats.org/officeDocument/2006/relationships/image" Target="../media/image46.png"/><Relationship Id="rId5" Type="http://schemas.microsoft.com/office/2007/relationships/hdphoto" Target="../media/hdphoto10.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2.png"/><Relationship Id="rId3" Type="http://schemas.openxmlformats.org/officeDocument/2006/relationships/slideLayout" Target="../slideLayouts/slideLayout71.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40.gif"/><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34.jpe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43.png"/><Relationship Id="rId5" Type="http://schemas.microsoft.com/office/2007/relationships/hdphoto" Target="../media/hdphoto10.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image" Target="../media/image48.png"/><Relationship Id="rId5" Type="http://schemas.microsoft.com/office/2007/relationships/hdphoto" Target="../media/hdphoto10.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1.xml"/><Relationship Id="rId5" Type="http://schemas.openxmlformats.org/officeDocument/2006/relationships/image" Target="../media/image25.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7563" y="2291935"/>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412</Words>
  <Application>Microsoft Office PowerPoint</Application>
  <PresentationFormat>Custom</PresentationFormat>
  <Paragraphs>30</Paragraphs>
  <Slides>20</Slides>
  <Notes>7</Notes>
  <HiddenSlides>0</HiddenSlides>
  <MMClips>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微软雅黑</vt:lpstr>
      <vt:lpstr>Arial</vt:lpstr>
      <vt:lpstr>Calibri</vt:lpstr>
      <vt:lpstr>Calibri Light</vt:lpstr>
      <vt:lpstr>Cambria</vt:lpstr>
      <vt:lpstr>SVN-ARCO Typography</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32</cp:revision>
  <dcterms:created xsi:type="dcterms:W3CDTF">2021-08-06T13:09:00Z</dcterms:created>
  <dcterms:modified xsi:type="dcterms:W3CDTF">2025-12-22T14:36:46Z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