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8" r:id="rId3"/>
    <p:sldId id="339" r:id="rId4"/>
    <p:sldId id="340" r:id="rId5"/>
    <p:sldId id="341" r:id="rId6"/>
    <p:sldId id="342" r:id="rId7"/>
    <p:sldId id="286" r:id="rId8"/>
    <p:sldId id="310" r:id="rId9"/>
    <p:sldId id="313" r:id="rId10"/>
    <p:sldId id="343" r:id="rId11"/>
    <p:sldId id="321" r:id="rId12"/>
    <p:sldId id="329" r:id="rId13"/>
    <p:sldId id="347" r:id="rId14"/>
    <p:sldId id="348" r:id="rId15"/>
    <p:sldId id="331" r:id="rId16"/>
    <p:sldId id="338" r:id="rId17"/>
    <p:sldId id="30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7858C"/>
    <a:srgbClr val="2E6C74"/>
    <a:srgbClr val="FEDC6E"/>
    <a:srgbClr val="FFF3CD"/>
    <a:srgbClr val="D3EAED"/>
    <a:srgbClr val="258A8E"/>
    <a:srgbClr val="50AEBA"/>
    <a:srgbClr val="D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320A-B86D-4E64-BAA9-F344064A369C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2436-B3A5-414B-9286-B5B6A728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141E-D707-05F4-CBC3-0C90B50CF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D00F2-BBC3-2A23-29AF-0F4A333ED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8FC72-B619-BDA1-8427-6E64FF83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35B-C34C-4412-0477-2B25E1D9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F81F-995C-C6FC-68F4-2085B327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939B-B6FE-27F8-9BAF-20EE2002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FEE1D-8151-6FB2-FF3B-8B63158C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57F17-E74B-09BE-1708-32C04C82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98DD1-B65F-6BFE-BE67-36331CBC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549E4-FB5B-A87E-89DE-9B8F5091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A251C-2ACA-CE1D-A1F9-5131EF7ED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4ABE-EA91-D74A-AFE9-385215DC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E9C0-906E-8DC6-962F-49FC83E4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C10-8DF4-6829-F5C4-F1A9D64B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8FFB-D836-0393-97B0-943374C1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EF319AB-B17C-A6AE-7C92-1D936E926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959" y="190208"/>
            <a:ext cx="1538824" cy="15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4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4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30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4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6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C209-9FF6-7FE1-5898-8CB8AD8A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A70F-1E8A-9BCB-2C44-E764D5265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C836-BC9D-D4ED-1FCB-568D6154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E8252-54CA-FC6B-ABE6-30DD0766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E6BE-6666-F210-1065-EFF8834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27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1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0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95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46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667D-EE9E-7C64-15BF-AD8E0143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875F-C4D6-279F-750D-5C2A4CA2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2138-BE8D-9DB3-EA65-9395575C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D08B3-631D-D19E-B1A2-AE9A47B6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5407-88B2-FB1B-8B9C-6975A60A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DE75-73FE-8CDA-A649-6AA77FD7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6E88-E319-1240-E7D6-B9DF5066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22207-825D-F715-7415-CF257D86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430C-E738-E794-1CAA-5811722C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852CC-246B-B58B-D646-906E145E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F25D2-4AA6-D7DF-FF0A-A1FCDD4A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4ED4-2694-4E26-02E6-EE3DB38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3C8FE-132B-4DEC-8250-D4D95EF8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C23FB-7B95-51F2-743E-724EC0AE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14288-9867-55E2-95A2-9E556DCFC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E622E-970D-36E6-13FC-45E2AF716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B369B-15A2-9A28-B808-4F2064D5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DEE3E-34DC-AD9E-F535-E19533AA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8DB6D-CF33-9EFC-8F40-EAB2E90E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5B29-0F37-3BA0-0BAA-88AE6C0A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614E-F666-998A-91B9-B5F99492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3852A-B7B0-3251-B81E-F7343D14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A40F1-0ED5-1048-F494-41752721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6C06C-ACFC-9DCE-0AF7-15159BC3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F742B-4E09-7449-8C73-A596FA54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E7E-A07E-6323-3EE1-79C05DA0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C791-D4EC-28EE-6EF6-5682E72E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F54B-1028-25E7-AFF7-0DCACB22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FE22-B97A-D145-D2B8-A1C1F16A7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11E3D-F1E0-D824-1AA1-998D2676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81D10-52FD-F243-8104-60C296A9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05931-9B13-D6FC-F0EB-1CA3C8A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0BE7-8400-2C08-69DA-E533EAA1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3DF5E-BB1B-75F5-754C-F33F41826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32DF9-7415-FC87-6BF0-4BD852468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AC229-D4A7-8F85-FBBA-F982D414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64EDC-86EF-856D-C926-21CE0C46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E7C4F-B81F-C139-0F2C-5FB08AC8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4CE5A-F68F-093C-00A6-4F6632AE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0B43-5926-A372-8BC9-8DE40D8A4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AA8E-FA52-34F2-D677-F71F0EA27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ED18-2B3B-4A1A-9A2C-29384F2A8DC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897C-6449-9703-BA72-BB5CBF926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71BBA-FEE8-87DA-61A0-2BFDCE26C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C7C9-860E-4558-A233-5F4A757B75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2DAADD3-2BA9-7908-5FBF-01D0B360F31C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275C1-D439-4B9F-F033-C82B87FE41E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E783C5-4288-EA98-3C1A-EFB46B7193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0C5B2-D306-B57F-F5DC-8A6E355821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C95222-211B-87AB-7587-A88176C770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77FCFA1-BD3B-55DA-09CE-A00190DE4154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A91E1F-CD33-58FE-13A4-EFF8999683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CCD78-95CA-29BB-EF4F-18A0B3C782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EC0B48-2AB7-E2F1-A35C-B84859AB8A0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A55B8D-DCBD-B84F-CDAA-DB1832BD4C4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2" r:id="rId4"/>
    <p:sldLayoutId id="2147483671" r:id="rId5"/>
    <p:sldLayoutId id="2147483670" r:id="rId6"/>
    <p:sldLayoutId id="2147483662" r:id="rId7"/>
    <p:sldLayoutId id="2147483676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61" y="1167319"/>
            <a:ext cx="5882928" cy="5882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C8527-3DF7-D45D-6C40-218E7122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A829C-AAA4-1AC6-C1AC-59698D186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520" y="1390620"/>
            <a:ext cx="7638950" cy="26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5033C4-2225-73D5-1BE8-D2B84E73D740}"/>
              </a:ext>
            </a:extLst>
          </p:cNvPr>
          <p:cNvSpPr txBox="1"/>
          <p:nvPr/>
        </p:nvSpPr>
        <p:spPr>
          <a:xfrm>
            <a:off x="1794001" y="2027470"/>
            <a:ext cx="9168639" cy="299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Cambria" panose="02040503050406030204" pitchFamily="18" charset="0"/>
                <a:ea typeface="Times New Roman" panose="02020603050405020304" pitchFamily="18" charset="0"/>
              </a:rPr>
              <a:t>Những trang sách gắn liền với tuổi thơ: những câu chuyện được nghe, những bài học được đọc – đã nuôi lớn tâm hồn những bạn nhỏ. Khát khao được đọc sách, được khám phá nhiều câu chuyện qua trải nghiệm đọc là điều quý giá.</a:t>
            </a:r>
            <a:endParaRPr lang="en-US" sz="28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F4F28-8C05-3FF3-C117-4B699ACF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FEED7-C086-C9A4-2403-95A245652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63" y="234500"/>
            <a:ext cx="444436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EA85D-6297-0BF0-850F-A0DED958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5BC2D2-BFDB-8D14-18C5-83AE83FA65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54" y="2816382"/>
            <a:ext cx="2918416" cy="234629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4B72764-C562-DF25-AC9A-330C8AA5E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6" y="1261558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084B2-D6ED-1593-2729-EDB5E6D8B7F6}"/>
              </a:ext>
            </a:extLst>
          </p:cNvPr>
          <p:cNvGrpSpPr/>
          <p:nvPr/>
        </p:nvGrpSpPr>
        <p:grpSpPr>
          <a:xfrm>
            <a:off x="1722012" y="477107"/>
            <a:ext cx="9152656" cy="711614"/>
            <a:chOff x="1488332" y="641695"/>
            <a:chExt cx="915265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5CFF181-36A0-14BA-48A1-F1D407BF57DA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4F0A9F-5D1A-2E48-0BAF-1BD2EAE25AAC}"/>
                </a:ext>
              </a:extLst>
            </p:cNvPr>
            <p:cNvSpPr txBox="1"/>
            <p:nvPr/>
          </p:nvSpPr>
          <p:spPr>
            <a:xfrm>
              <a:off x="1551012" y="641695"/>
              <a:ext cx="9089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nghĩa cho các từ dưới đây: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81793D-C688-FB82-B5B6-5C1DB4C1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DC63D-9D5A-5827-E18E-5A2E9099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77" y="1681162"/>
            <a:ext cx="9732963" cy="905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7EF148-3D9A-9AA7-36A6-DEE55AE84CF0}"/>
              </a:ext>
            </a:extLst>
          </p:cNvPr>
          <p:cNvSpPr txBox="1"/>
          <p:nvPr/>
        </p:nvSpPr>
        <p:spPr>
          <a:xfrm>
            <a:off x="1219200" y="3048000"/>
            <a:ext cx="718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không hợp lẽ phải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b. nhiều tới mức không đếm được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không có hình dáng cụ thể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d. không thể đánh giá được, rất quý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e. không có giới hạn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260050-0773-C159-9B3D-990B36B40F76}"/>
              </a:ext>
            </a:extLst>
          </p:cNvPr>
          <p:cNvSpPr/>
          <p:nvPr/>
        </p:nvSpPr>
        <p:spPr>
          <a:xfrm>
            <a:off x="5344160" y="3149600"/>
            <a:ext cx="1381760" cy="5283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722B7-C46D-B607-3267-EFEB6DE90075}"/>
              </a:ext>
            </a:extLst>
          </p:cNvPr>
          <p:cNvSpPr/>
          <p:nvPr/>
        </p:nvSpPr>
        <p:spPr>
          <a:xfrm>
            <a:off x="8036560" y="3647440"/>
            <a:ext cx="1381760" cy="5283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2D6994-380E-DED6-A727-905197D0A60C}"/>
              </a:ext>
            </a:extLst>
          </p:cNvPr>
          <p:cNvSpPr/>
          <p:nvPr/>
        </p:nvSpPr>
        <p:spPr>
          <a:xfrm>
            <a:off x="6969760" y="4277360"/>
            <a:ext cx="2235200" cy="5283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D792A0-C3F1-D602-AE13-646CC8915DA8}"/>
              </a:ext>
            </a:extLst>
          </p:cNvPr>
          <p:cNvSpPr/>
          <p:nvPr/>
        </p:nvSpPr>
        <p:spPr>
          <a:xfrm>
            <a:off x="8351520" y="4856480"/>
            <a:ext cx="1513840" cy="5283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30655D-0B24-B608-20EA-99345FCFC86A}"/>
              </a:ext>
            </a:extLst>
          </p:cNvPr>
          <p:cNvSpPr/>
          <p:nvPr/>
        </p:nvSpPr>
        <p:spPr>
          <a:xfrm>
            <a:off x="5354320" y="5313680"/>
            <a:ext cx="1950720" cy="5283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084B2-D6ED-1593-2729-EDB5E6D8B7F6}"/>
              </a:ext>
            </a:extLst>
          </p:cNvPr>
          <p:cNvGrpSpPr/>
          <p:nvPr/>
        </p:nvGrpSpPr>
        <p:grpSpPr>
          <a:xfrm>
            <a:off x="1722012" y="477107"/>
            <a:ext cx="9152656" cy="711614"/>
            <a:chOff x="1488332" y="641695"/>
            <a:chExt cx="9152656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5CFF181-36A0-14BA-48A1-F1D407BF57DA}"/>
                </a:ext>
              </a:extLst>
            </p:cNvPr>
            <p:cNvSpPr/>
            <p:nvPr/>
          </p:nvSpPr>
          <p:spPr>
            <a:xfrm>
              <a:off x="1488332" y="641695"/>
              <a:ext cx="9017540" cy="1200329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4F0A9F-5D1A-2E48-0BAF-1BD2EAE25AAC}"/>
                </a:ext>
              </a:extLst>
            </p:cNvPr>
            <p:cNvSpPr txBox="1"/>
            <p:nvPr/>
          </p:nvSpPr>
          <p:spPr>
            <a:xfrm>
              <a:off x="1551012" y="641695"/>
              <a:ext cx="9089976" cy="1090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1.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81793D-C688-FB82-B5B6-5C1DB4C1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29C56-3764-6C27-5F63-2C95CC2949C0}"/>
              </a:ext>
            </a:extLst>
          </p:cNvPr>
          <p:cNvSpPr txBox="1"/>
          <p:nvPr/>
        </p:nvSpPr>
        <p:spPr>
          <a:xfrm>
            <a:off x="1300480" y="2204720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Trên trời có vô số những vì sao, vì sao nào cũng thật đẹp và lấp lánh.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Những cây xanh tạo ra khí oxi – quả là một món quà vô giá mà thiên nhiên ban tặng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38675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736A2E1-C8D0-4040-B0B2-06617BE852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61" y="1167319"/>
            <a:ext cx="5882928" cy="5882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DE1BC-04A5-FFE9-49E0-28DCF4CA0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1D2FB-2003-4ABA-22FB-E607AB327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953" y="1365345"/>
            <a:ext cx="76450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E59C72-1C8D-8020-2967-CACEE6D3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017505-E8BA-C811-35FC-88F8A4CB0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r="15276"/>
          <a:stretch/>
        </p:blipFill>
        <p:spPr>
          <a:xfrm>
            <a:off x="7190999" y="3286389"/>
            <a:ext cx="4077762" cy="2883089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7EFD8FA4-1A98-A996-F694-E597692BBA1C}"/>
              </a:ext>
            </a:extLst>
          </p:cNvPr>
          <p:cNvSpPr txBox="1"/>
          <p:nvPr/>
        </p:nvSpPr>
        <p:spPr>
          <a:xfrm rot="16200000">
            <a:off x="4998165" y="-2434656"/>
            <a:ext cx="2215991" cy="10700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/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Nêu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cảm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nhận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của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em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sau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khi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đọc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600" b="1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</a:t>
            </a:r>
            <a:r>
              <a:rPr lang="en-US" altLang="zh-CN" sz="6600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kumimoji="0" lang="zh-CN" altLang="en-US" sz="6600" b="1" i="0" u="none" strike="noStrike" kern="1200" cap="none" spc="0" normalizeH="0" baseline="0" noProof="0" dirty="0"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5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4559F-FAC3-2F31-0D09-AABD16256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FFD60-AC99-B59E-F94E-A19A06E87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664" y="1653316"/>
            <a:ext cx="8748518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284303-AEC9-C908-2674-5B6C8A9D4329}"/>
              </a:ext>
            </a:extLst>
          </p:cNvPr>
          <p:cNvGrpSpPr/>
          <p:nvPr/>
        </p:nvGrpSpPr>
        <p:grpSpPr>
          <a:xfrm>
            <a:off x="833120" y="771746"/>
            <a:ext cx="9858668" cy="1798733"/>
            <a:chOff x="1488332" y="641695"/>
            <a:chExt cx="9152656" cy="179873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531A17-5D06-DD8A-51FC-7A1403A09B8B}"/>
                </a:ext>
              </a:extLst>
            </p:cNvPr>
            <p:cNvSpPr/>
            <p:nvPr/>
          </p:nvSpPr>
          <p:spPr>
            <a:xfrm>
              <a:off x="1488332" y="641695"/>
              <a:ext cx="9017540" cy="1798733"/>
            </a:xfrm>
            <a:prstGeom prst="roundRect">
              <a:avLst/>
            </a:prstGeom>
            <a:solidFill>
              <a:srgbClr val="D3EAED"/>
            </a:solidFill>
            <a:ln w="28575" cap="flat" cmpd="sng" algn="ctr">
              <a:solidFill>
                <a:srgbClr val="50AEBA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9AA5C2-CB9F-2393-C460-30E3112458A7}"/>
                </a:ext>
              </a:extLst>
            </p:cNvPr>
            <p:cNvSpPr txBox="1"/>
            <p:nvPr/>
          </p:nvSpPr>
          <p:spPr>
            <a:xfrm>
              <a:off x="1551012" y="641695"/>
              <a:ext cx="90899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từng được nghe người thân kể những câu chuyện nào? Hãy chia sẻ với bạn câu chuyện mà em nhớ nhất. 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CE366E-08B7-0396-3A12-2BD6E85C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A434E-6FA2-C2B4-CC20-860B734194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94" y="3525116"/>
            <a:ext cx="5923073" cy="30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yển chọn 15 truyện cổ tích Việt Nam hay nhất, nhân văn">
            <a:extLst>
              <a:ext uri="{FF2B5EF4-FFF2-40B4-BE49-F238E27FC236}">
                <a16:creationId xmlns:a16="http://schemas.microsoft.com/office/drawing/2014/main" id="{14126A82-32C8-1E8A-AB36-54CFE0DEE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" y="1649730"/>
            <a:ext cx="5027772" cy="28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9D7CC-1780-DFD5-E6BD-9DE0B9EF8FC4}"/>
              </a:ext>
            </a:extLst>
          </p:cNvPr>
          <p:cNvSpPr txBox="1"/>
          <p:nvPr/>
        </p:nvSpPr>
        <p:spPr>
          <a:xfrm>
            <a:off x="2174240" y="4622800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Cám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Truyện cổ tích Ăn khế trả vàng. Tranh tư liệu.">
            <a:extLst>
              <a:ext uri="{FF2B5EF4-FFF2-40B4-BE49-F238E27FC236}">
                <a16:creationId xmlns:a16="http://schemas.microsoft.com/office/drawing/2014/main" id="{6F91C6A8-E37E-6959-5DF2-3B2C7B952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72" y="1684019"/>
            <a:ext cx="4212908" cy="2895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207F5-6180-72F4-F822-32B36CE343A7}"/>
              </a:ext>
            </a:extLst>
          </p:cNvPr>
          <p:cNvSpPr txBox="1"/>
          <p:nvPr/>
        </p:nvSpPr>
        <p:spPr>
          <a:xfrm>
            <a:off x="6908800" y="4693920"/>
            <a:ext cx="39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ọ Dừa">
            <a:extLst>
              <a:ext uri="{FF2B5EF4-FFF2-40B4-BE49-F238E27FC236}">
                <a16:creationId xmlns:a16="http://schemas.microsoft.com/office/drawing/2014/main" id="{54A9958C-CE99-A1C0-DBE6-2E8CD8E62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900" y="882650"/>
            <a:ext cx="5076856" cy="2866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8554D-538D-EAD7-CF9A-8B7022608CF1}"/>
              </a:ext>
            </a:extLst>
          </p:cNvPr>
          <p:cNvSpPr txBox="1"/>
          <p:nvPr/>
        </p:nvSpPr>
        <p:spPr>
          <a:xfrm>
            <a:off x="1717040" y="3891280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Sọ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Dừa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ây tre trăm đốt">
            <a:extLst>
              <a:ext uri="{FF2B5EF4-FFF2-40B4-BE49-F238E27FC236}">
                <a16:creationId xmlns:a16="http://schemas.microsoft.com/office/drawing/2014/main" id="{AF71E15B-8202-0B21-9C01-3E2AAB04A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906780"/>
            <a:ext cx="4884966" cy="2750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846C0-0E91-62CF-5ACF-76BFB7C4E8C6}"/>
              </a:ext>
            </a:extLst>
          </p:cNvPr>
          <p:cNvSpPr txBox="1"/>
          <p:nvPr/>
        </p:nvSpPr>
        <p:spPr>
          <a:xfrm>
            <a:off x="6593840" y="3870960"/>
            <a:ext cx="405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2CFCB-F093-EB9F-0A61-9A283608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7" y="823736"/>
            <a:ext cx="6102625" cy="5535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C29EB-9679-85A6-C6E0-B8F350F07D53}"/>
              </a:ext>
            </a:extLst>
          </p:cNvPr>
          <p:cNvSpPr txBox="1"/>
          <p:nvPr/>
        </p:nvSpPr>
        <p:spPr>
          <a:xfrm>
            <a:off x="6715760" y="924560"/>
            <a:ext cx="4785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21/4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Nam.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29AC-454A-8DA3-FB89-15F9AC91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2463F-728B-85F8-93E9-AB8BAD8A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344" y="1408423"/>
            <a:ext cx="2036240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D831C-8EA5-03CB-1D58-19731C7B80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-2208" b="-1"/>
          <a:stretch/>
        </p:blipFill>
        <p:spPr>
          <a:xfrm>
            <a:off x="0" y="2568594"/>
            <a:ext cx="3144253" cy="4419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6076D4-6288-2799-8BEF-4A2D3ED65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699" y="2641498"/>
            <a:ext cx="8041321" cy="234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F16C0-FACD-9900-288F-9DDA8C0B9A9D}"/>
              </a:ext>
            </a:extLst>
          </p:cNvPr>
          <p:cNvSpPr txBox="1"/>
          <p:nvPr/>
        </p:nvSpPr>
        <p:spPr>
          <a:xfrm>
            <a:off x="1100924" y="1180052"/>
            <a:ext cx="949595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93964-0FE9-2D0A-267B-F19EF3881985}"/>
              </a:ext>
            </a:extLst>
          </p:cNvPr>
          <p:cNvSpPr txBox="1"/>
          <p:nvPr/>
        </p:nvSpPr>
        <p:spPr>
          <a:xfrm>
            <a:off x="1671409" y="2042418"/>
            <a:ext cx="815331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diệu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 </a:t>
            </a:r>
            <a:endParaRPr lang="en-US" sz="36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7D917-52DE-39D3-238F-B9373FFC6455}"/>
              </a:ext>
            </a:extLst>
          </p:cNvPr>
          <p:cNvSpPr txBox="1"/>
          <p:nvPr/>
        </p:nvSpPr>
        <p:spPr>
          <a:xfrm>
            <a:off x="2465315" y="2904784"/>
            <a:ext cx="793725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khốn</a:t>
            </a:r>
            <a:r>
              <a:rPr lang="en-US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E63C8-82CD-611C-3E70-582589B6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DDF58-1908-62B4-E3DA-28485688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41" y="-172423"/>
            <a:ext cx="3757658" cy="1347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84843-C73E-72F7-1BC1-18FB29BD7FFB}"/>
              </a:ext>
            </a:extLst>
          </p:cNvPr>
          <p:cNvSpPr txBox="1"/>
          <p:nvPr/>
        </p:nvSpPr>
        <p:spPr>
          <a:xfrm>
            <a:off x="3105395" y="3737904"/>
            <a:ext cx="83042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4: Từ </a:t>
            </a:r>
            <a:r>
              <a:rPr lang="vi-VN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khóc </a:t>
            </a:r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 tượng </a:t>
            </a:r>
            <a:endParaRPr lang="en-US" sz="36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6F734-6405-9397-CA43-7324300AEDB5}"/>
              </a:ext>
            </a:extLst>
          </p:cNvPr>
          <p:cNvSpPr txBox="1"/>
          <p:nvPr/>
        </p:nvSpPr>
        <p:spPr>
          <a:xfrm>
            <a:off x="3674355" y="4550704"/>
            <a:ext cx="72374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5: </a:t>
            </a:r>
            <a:r>
              <a:rPr lang="en-US" sz="3600" b="1" dirty="0" err="1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 tới </a:t>
            </a:r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3600" b="1" i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Hai</a:t>
            </a:r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4D80-5AFC-B984-A353-C57029DB25BA}"/>
              </a:ext>
            </a:extLst>
          </p:cNvPr>
          <p:cNvSpPr txBox="1"/>
          <p:nvPr/>
        </p:nvSpPr>
        <p:spPr>
          <a:xfrm>
            <a:off x="4243315" y="5495584"/>
            <a:ext cx="473812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50AEBA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D105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6: Phần còn lại.</a:t>
            </a:r>
            <a:endParaRPr lang="en-US" sz="36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BABE6-A3DA-9216-F585-3633800D6ED5}"/>
              </a:ext>
            </a:extLst>
          </p:cNvPr>
          <p:cNvSpPr txBox="1"/>
          <p:nvPr/>
        </p:nvSpPr>
        <p:spPr>
          <a:xfrm>
            <a:off x="3080378" y="5521628"/>
            <a:ext cx="7760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hòm gỗ để đựng đồ dùng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3A1F3-E63A-5261-103D-A75027A85C67}"/>
              </a:ext>
            </a:extLst>
          </p:cNvPr>
          <p:cNvSpPr txBox="1"/>
          <p:nvPr/>
        </p:nvSpPr>
        <p:spPr>
          <a:xfrm>
            <a:off x="1096842" y="5487207"/>
            <a:ext cx="2207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rương</a:t>
            </a:r>
            <a:endParaRPr lang="en-US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99356-60FC-56DC-82EF-2B499818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D5A92-D6AD-D408-BB70-5AC18FE6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64" y="259102"/>
            <a:ext cx="5096698" cy="1255885"/>
          </a:xfrm>
          <a:prstGeom prst="rect">
            <a:avLst/>
          </a:prstGeom>
        </p:spPr>
      </p:pic>
      <p:pic>
        <p:nvPicPr>
          <p:cNvPr id="1026" name="Picture 2" descr="Tâm Shoppe - Thế giới Decor">
            <a:extLst>
              <a:ext uri="{FF2B5EF4-FFF2-40B4-BE49-F238E27FC236}">
                <a16:creationId xmlns:a16="http://schemas.microsoft.com/office/drawing/2014/main" id="{2127EB86-9071-11B3-B0AF-4E53D78E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9080"/>
            <a:ext cx="525399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BABE6-A3DA-9216-F585-3633800D6ED5}"/>
              </a:ext>
            </a:extLst>
          </p:cNvPr>
          <p:cNvSpPr txBox="1"/>
          <p:nvPr/>
        </p:nvSpPr>
        <p:spPr>
          <a:xfrm>
            <a:off x="4645018" y="5491148"/>
            <a:ext cx="7760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 gọi là thợ cắt tóc</a:t>
            </a:r>
            <a:r>
              <a:rPr lang="en-US" sz="360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3A1F3-E63A-5261-103D-A75027A85C67}"/>
              </a:ext>
            </a:extLst>
          </p:cNvPr>
          <p:cNvSpPr txBox="1"/>
          <p:nvPr/>
        </p:nvSpPr>
        <p:spPr>
          <a:xfrm>
            <a:off x="1747520" y="5477047"/>
            <a:ext cx="2694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Thợ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hớt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tóc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99356-60FC-56DC-82EF-2B499818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D5A92-D6AD-D408-BB70-5AC18FE6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64" y="259102"/>
            <a:ext cx="5096698" cy="1255885"/>
          </a:xfrm>
          <a:prstGeom prst="rect">
            <a:avLst/>
          </a:prstGeom>
        </p:spPr>
      </p:pic>
      <p:pic>
        <p:nvPicPr>
          <p:cNvPr id="2050" name="Picture 2" descr="Nghề cắt tóc có làm giàu được không? - JobsGO Blog">
            <a:extLst>
              <a:ext uri="{FF2B5EF4-FFF2-40B4-BE49-F238E27FC236}">
                <a16:creationId xmlns:a16="http://schemas.microsoft.com/office/drawing/2014/main" id="{7B5AFCFB-BF79-A685-C207-6195734D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70" y="1624330"/>
            <a:ext cx="3836670" cy="38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585448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456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等线</vt:lpstr>
      <vt:lpstr>SVN-Newton</vt:lpstr>
      <vt:lpstr>SVN-Ready</vt:lpstr>
      <vt:lpstr>Times New Roman</vt:lpstr>
      <vt:lpstr>字魂52号-阿开漫画体</vt:lpstr>
      <vt:lpstr>思源黑体 CN Normal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HUONG THAO</cp:keywords>
  <cp:lastModifiedBy>Admin</cp:lastModifiedBy>
  <cp:revision>47</cp:revision>
  <dcterms:created xsi:type="dcterms:W3CDTF">2022-09-11T08:26:18Z</dcterms:created>
  <dcterms:modified xsi:type="dcterms:W3CDTF">2025-12-22T14:08:00Z</dcterms:modified>
</cp:coreProperties>
</file>