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8" r:id="rId2"/>
    <p:sldId id="296" r:id="rId3"/>
    <p:sldId id="259" r:id="rId4"/>
    <p:sldId id="297" r:id="rId5"/>
    <p:sldId id="295" r:id="rId6"/>
    <p:sldId id="261" r:id="rId7"/>
    <p:sldId id="298" r:id="rId8"/>
    <p:sldId id="264" r:id="rId9"/>
    <p:sldId id="299" r:id="rId10"/>
    <p:sldId id="269" r:id="rId11"/>
    <p:sldId id="267" r:id="rId12"/>
    <p:sldId id="287" r:id="rId13"/>
    <p:sldId id="292" r:id="rId14"/>
    <p:sldId id="278" r:id="rId15"/>
    <p:sldId id="347" r:id="rId16"/>
    <p:sldId id="277" r:id="rId17"/>
    <p:sldId id="28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1B47"/>
    <a:srgbClr val="DE10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9B05CE-2F3F-4113-B299-88BD001C1137}"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E2D586-3ACF-44F2-A088-F84BED38A0E3}" type="slidenum">
              <a:rPr lang="en-US" smtClean="0"/>
              <a:t>‹#›</a:t>
            </a:fld>
            <a:endParaRPr lang="en-US"/>
          </a:p>
        </p:txBody>
      </p:sp>
    </p:spTree>
    <p:extLst>
      <p:ext uri="{BB962C8B-B14F-4D97-AF65-F5344CB8AC3E}">
        <p14:creationId xmlns:p14="http://schemas.microsoft.com/office/powerpoint/2010/main" val="3648965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147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220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078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807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769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988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627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351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167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userDrawn="1">
  <p:cSld name="Blank">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689644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7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0354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24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773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3_PPTMON slide">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a:prstGeom prst="rect">
            <a:avLst/>
          </a:prstGeo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a:prstGeom prst="rect">
            <a:avLst/>
          </a:prstGeo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4" name="日期占位符 15"/>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t>2025/10/12</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sp>
        <p:nvSpPr>
          <p:cNvPr id="5" name="页脚占位符 16"/>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sp>
        <p:nvSpPr>
          <p:cNvPr id="6" name="灯片编号占位符 17"/>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pic>
        <p:nvPicPr>
          <p:cNvPr id="8" name="Picture 7"/>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a:fillRect/>
          </a:stretch>
        </p:blipFill>
        <p:spPr>
          <a:xfrm>
            <a:off x="1616130" y="7791450"/>
            <a:ext cx="1824009" cy="2002485"/>
          </a:xfrm>
          <a:prstGeom prst="rect">
            <a:avLst/>
          </a:prstGeom>
        </p:spPr>
      </p:pic>
      <p:sp>
        <p:nvSpPr>
          <p:cNvPr id="9" name="TextBox 3"/>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8"/>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0" name="Title 1"/>
          <p:cNvSpPr txBox="1"/>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pic>
        <p:nvPicPr>
          <p:cNvPr id="11" name="Picture 10"/>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2" name="Picture 11"/>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4" name="Title 1"/>
          <p:cNvSpPr txBox="1"/>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cs typeface="+mj-cs"/>
            </a:endParaRPr>
          </a:p>
        </p:txBody>
      </p:sp>
      <p:sp>
        <p:nvSpPr>
          <p:cNvPr id="16" name="TextBox 15"/>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panose="020B0604020202020204"/>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panose="020B0604020202020204"/>
            </a:endParaRPr>
          </a:p>
        </p:txBody>
      </p:sp>
    </p:spTree>
    <p:extLst>
      <p:ext uri="{BB962C8B-B14F-4D97-AF65-F5344CB8AC3E}">
        <p14:creationId xmlns:p14="http://schemas.microsoft.com/office/powerpoint/2010/main" val="1409759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0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284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3000" b="-1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281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32.sv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4.sv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6.sv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1841321" y="1771681"/>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pic>
        <p:nvPicPr>
          <p:cNvPr id="46" name="Picture 45"/>
          <p:cNvPicPr>
            <a:picLocks noChangeAspect="1"/>
          </p:cNvPicPr>
          <p:nvPr/>
        </p:nvPicPr>
        <p:blipFill>
          <a:blip r:embed="rId2"/>
          <a:stretch>
            <a:fillRect/>
          </a:stretch>
        </p:blipFill>
        <p:spPr>
          <a:xfrm>
            <a:off x="2092350" y="2410251"/>
            <a:ext cx="8565622" cy="195088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in)">
                                      <p:cBhvr>
                                        <p:cTn id="7" dur="2000"/>
                                        <p:tgtEl>
                                          <p:spTgt spid="46"/>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ounded Rectangle 63"/>
          <p:cNvSpPr/>
          <p:nvPr/>
        </p:nvSpPr>
        <p:spPr>
          <a:xfrm rot="10800000">
            <a:off x="281421" y="2296631"/>
            <a:ext cx="11541981" cy="4359349"/>
          </a:xfrm>
          <a:custGeom>
            <a:avLst/>
            <a:gdLst>
              <a:gd name="connsiteX0" fmla="*/ 0 w 5222240"/>
              <a:gd name="connsiteY0" fmla="*/ 800368 h 4802114"/>
              <a:gd name="connsiteX1" fmla="*/ 800368 w 5222240"/>
              <a:gd name="connsiteY1" fmla="*/ 0 h 4802114"/>
              <a:gd name="connsiteX2" fmla="*/ 4421872 w 5222240"/>
              <a:gd name="connsiteY2" fmla="*/ 0 h 4802114"/>
              <a:gd name="connsiteX3" fmla="*/ 5222240 w 5222240"/>
              <a:gd name="connsiteY3" fmla="*/ 800368 h 4802114"/>
              <a:gd name="connsiteX4" fmla="*/ 5222240 w 5222240"/>
              <a:gd name="connsiteY4" fmla="*/ 4001746 h 4802114"/>
              <a:gd name="connsiteX5" fmla="*/ 4421872 w 5222240"/>
              <a:gd name="connsiteY5" fmla="*/ 4802114 h 4802114"/>
              <a:gd name="connsiteX6" fmla="*/ 800368 w 5222240"/>
              <a:gd name="connsiteY6" fmla="*/ 4802114 h 4802114"/>
              <a:gd name="connsiteX7" fmla="*/ 0 w 5222240"/>
              <a:gd name="connsiteY7" fmla="*/ 4001746 h 4802114"/>
              <a:gd name="connsiteX8" fmla="*/ 0 w 5222240"/>
              <a:gd name="connsiteY8" fmla="*/ 800368 h 4802114"/>
              <a:gd name="connsiteX0-1" fmla="*/ 50800 w 5222240"/>
              <a:gd name="connsiteY0-2" fmla="*/ 851168 h 4802114"/>
              <a:gd name="connsiteX1-3" fmla="*/ 800368 w 5222240"/>
              <a:gd name="connsiteY1-4" fmla="*/ 0 h 4802114"/>
              <a:gd name="connsiteX2-5" fmla="*/ 4421872 w 5222240"/>
              <a:gd name="connsiteY2-6" fmla="*/ 0 h 4802114"/>
              <a:gd name="connsiteX3-7" fmla="*/ 5222240 w 5222240"/>
              <a:gd name="connsiteY3-8" fmla="*/ 800368 h 4802114"/>
              <a:gd name="connsiteX4-9" fmla="*/ 5222240 w 5222240"/>
              <a:gd name="connsiteY4-10" fmla="*/ 4001746 h 4802114"/>
              <a:gd name="connsiteX5-11" fmla="*/ 4421872 w 5222240"/>
              <a:gd name="connsiteY5-12" fmla="*/ 4802114 h 4802114"/>
              <a:gd name="connsiteX6-13" fmla="*/ 800368 w 5222240"/>
              <a:gd name="connsiteY6-14" fmla="*/ 4802114 h 4802114"/>
              <a:gd name="connsiteX7-15" fmla="*/ 0 w 5222240"/>
              <a:gd name="connsiteY7-16" fmla="*/ 4001746 h 4802114"/>
              <a:gd name="connsiteX8-17" fmla="*/ 50800 w 5222240"/>
              <a:gd name="connsiteY8-18" fmla="*/ 851168 h 4802114"/>
              <a:gd name="connsiteX0-19" fmla="*/ 50800 w 5222240"/>
              <a:gd name="connsiteY0-20" fmla="*/ 881648 h 4832594"/>
              <a:gd name="connsiteX1-21" fmla="*/ 424448 w 5222240"/>
              <a:gd name="connsiteY1-22" fmla="*/ 0 h 4832594"/>
              <a:gd name="connsiteX2-23" fmla="*/ 4421872 w 5222240"/>
              <a:gd name="connsiteY2-24" fmla="*/ 30480 h 4832594"/>
              <a:gd name="connsiteX3-25" fmla="*/ 5222240 w 5222240"/>
              <a:gd name="connsiteY3-26" fmla="*/ 830848 h 4832594"/>
              <a:gd name="connsiteX4-27" fmla="*/ 5222240 w 5222240"/>
              <a:gd name="connsiteY4-28" fmla="*/ 4032226 h 4832594"/>
              <a:gd name="connsiteX5-29" fmla="*/ 4421872 w 5222240"/>
              <a:gd name="connsiteY5-30" fmla="*/ 4832594 h 4832594"/>
              <a:gd name="connsiteX6-31" fmla="*/ 800368 w 5222240"/>
              <a:gd name="connsiteY6-32" fmla="*/ 4832594 h 4832594"/>
              <a:gd name="connsiteX7-33" fmla="*/ 0 w 5222240"/>
              <a:gd name="connsiteY7-34" fmla="*/ 4032226 h 4832594"/>
              <a:gd name="connsiteX8-35" fmla="*/ 50800 w 5222240"/>
              <a:gd name="connsiteY8-36" fmla="*/ 881648 h 4832594"/>
              <a:gd name="connsiteX0-37" fmla="*/ 0 w 5313680"/>
              <a:gd name="connsiteY0-38" fmla="*/ 1277888 h 4832594"/>
              <a:gd name="connsiteX1-39" fmla="*/ 515888 w 5313680"/>
              <a:gd name="connsiteY1-40" fmla="*/ 0 h 4832594"/>
              <a:gd name="connsiteX2-41" fmla="*/ 4513312 w 5313680"/>
              <a:gd name="connsiteY2-42" fmla="*/ 30480 h 4832594"/>
              <a:gd name="connsiteX3-43" fmla="*/ 5313680 w 5313680"/>
              <a:gd name="connsiteY3-44" fmla="*/ 830848 h 4832594"/>
              <a:gd name="connsiteX4-45" fmla="*/ 5313680 w 5313680"/>
              <a:gd name="connsiteY4-46" fmla="*/ 4032226 h 4832594"/>
              <a:gd name="connsiteX5-47" fmla="*/ 4513312 w 5313680"/>
              <a:gd name="connsiteY5-48" fmla="*/ 4832594 h 4832594"/>
              <a:gd name="connsiteX6-49" fmla="*/ 891808 w 5313680"/>
              <a:gd name="connsiteY6-50" fmla="*/ 4832594 h 4832594"/>
              <a:gd name="connsiteX7-51" fmla="*/ 91440 w 5313680"/>
              <a:gd name="connsiteY7-52" fmla="*/ 4032226 h 4832594"/>
              <a:gd name="connsiteX8-53" fmla="*/ 0 w 5313680"/>
              <a:gd name="connsiteY8-54" fmla="*/ 1277888 h 4832594"/>
              <a:gd name="connsiteX0-55" fmla="*/ 0 w 5313680"/>
              <a:gd name="connsiteY0-56" fmla="*/ 1277888 h 4832594"/>
              <a:gd name="connsiteX1-57" fmla="*/ 515888 w 5313680"/>
              <a:gd name="connsiteY1-58" fmla="*/ 0 h 4832594"/>
              <a:gd name="connsiteX2-59" fmla="*/ 4513312 w 5313680"/>
              <a:gd name="connsiteY2-60" fmla="*/ 30480 h 4832594"/>
              <a:gd name="connsiteX3-61" fmla="*/ 5313680 w 5313680"/>
              <a:gd name="connsiteY3-62" fmla="*/ 830848 h 4832594"/>
              <a:gd name="connsiteX4-63" fmla="*/ 5313680 w 5313680"/>
              <a:gd name="connsiteY4-64" fmla="*/ 4032226 h 4832594"/>
              <a:gd name="connsiteX5-65" fmla="*/ 4513312 w 5313680"/>
              <a:gd name="connsiteY5-66" fmla="*/ 4832594 h 4832594"/>
              <a:gd name="connsiteX6-67" fmla="*/ 993408 w 5313680"/>
              <a:gd name="connsiteY6-68" fmla="*/ 4690354 h 4832594"/>
              <a:gd name="connsiteX7-69" fmla="*/ 91440 w 5313680"/>
              <a:gd name="connsiteY7-70" fmla="*/ 4032226 h 4832594"/>
              <a:gd name="connsiteX8-71" fmla="*/ 0 w 5313680"/>
              <a:gd name="connsiteY8-72" fmla="*/ 1277888 h 4832594"/>
              <a:gd name="connsiteX0-73" fmla="*/ 0 w 5313680"/>
              <a:gd name="connsiteY0-74" fmla="*/ 1277888 h 4832594"/>
              <a:gd name="connsiteX1-75" fmla="*/ 515888 w 5313680"/>
              <a:gd name="connsiteY1-76" fmla="*/ 0 h 4832594"/>
              <a:gd name="connsiteX2-77" fmla="*/ 4513312 w 5313680"/>
              <a:gd name="connsiteY2-78" fmla="*/ 30480 h 4832594"/>
              <a:gd name="connsiteX3-79" fmla="*/ 5313680 w 5313680"/>
              <a:gd name="connsiteY3-80" fmla="*/ 830848 h 4832594"/>
              <a:gd name="connsiteX4-81" fmla="*/ 5313680 w 5313680"/>
              <a:gd name="connsiteY4-82" fmla="*/ 4032226 h 4832594"/>
              <a:gd name="connsiteX5-83" fmla="*/ 4513312 w 5313680"/>
              <a:gd name="connsiteY5-84" fmla="*/ 4832594 h 4832594"/>
              <a:gd name="connsiteX6-85" fmla="*/ 993408 w 5313680"/>
              <a:gd name="connsiteY6-86" fmla="*/ 4690354 h 4832594"/>
              <a:gd name="connsiteX7-87" fmla="*/ 91440 w 5313680"/>
              <a:gd name="connsiteY7-88" fmla="*/ 4032226 h 4832594"/>
              <a:gd name="connsiteX8-89" fmla="*/ 0 w 5313680"/>
              <a:gd name="connsiteY8-90" fmla="*/ 1277888 h 4832594"/>
              <a:gd name="connsiteX0-91" fmla="*/ 0 w 5313680"/>
              <a:gd name="connsiteY0-92" fmla="*/ 1277888 h 4832594"/>
              <a:gd name="connsiteX1-93" fmla="*/ 515888 w 5313680"/>
              <a:gd name="connsiteY1-94" fmla="*/ 0 h 4832594"/>
              <a:gd name="connsiteX2-95" fmla="*/ 4513312 w 5313680"/>
              <a:gd name="connsiteY2-96" fmla="*/ 30480 h 4832594"/>
              <a:gd name="connsiteX3-97" fmla="*/ 5313680 w 5313680"/>
              <a:gd name="connsiteY3-98" fmla="*/ 830848 h 4832594"/>
              <a:gd name="connsiteX4-99" fmla="*/ 5313680 w 5313680"/>
              <a:gd name="connsiteY4-100" fmla="*/ 4032226 h 4832594"/>
              <a:gd name="connsiteX5-101" fmla="*/ 4513312 w 5313680"/>
              <a:gd name="connsiteY5-102" fmla="*/ 4832594 h 4832594"/>
              <a:gd name="connsiteX6-103" fmla="*/ 993408 w 5313680"/>
              <a:gd name="connsiteY6-104" fmla="*/ 4690354 h 4832594"/>
              <a:gd name="connsiteX7-105" fmla="*/ 91440 w 5313680"/>
              <a:gd name="connsiteY7-106" fmla="*/ 4032226 h 4832594"/>
              <a:gd name="connsiteX8-107" fmla="*/ 0 w 5313680"/>
              <a:gd name="connsiteY8-108" fmla="*/ 1277888 h 4832594"/>
              <a:gd name="connsiteX0-109" fmla="*/ 0 w 5313680"/>
              <a:gd name="connsiteY0-110" fmla="*/ 1277888 h 4741154"/>
              <a:gd name="connsiteX1-111" fmla="*/ 515888 w 5313680"/>
              <a:gd name="connsiteY1-112" fmla="*/ 0 h 4741154"/>
              <a:gd name="connsiteX2-113" fmla="*/ 4513312 w 5313680"/>
              <a:gd name="connsiteY2-114" fmla="*/ 30480 h 4741154"/>
              <a:gd name="connsiteX3-115" fmla="*/ 5313680 w 5313680"/>
              <a:gd name="connsiteY3-116" fmla="*/ 830848 h 4741154"/>
              <a:gd name="connsiteX4-117" fmla="*/ 5313680 w 5313680"/>
              <a:gd name="connsiteY4-118" fmla="*/ 4032226 h 4741154"/>
              <a:gd name="connsiteX5-119" fmla="*/ 4543792 w 5313680"/>
              <a:gd name="connsiteY5-120" fmla="*/ 4741154 h 4741154"/>
              <a:gd name="connsiteX6-121" fmla="*/ 993408 w 5313680"/>
              <a:gd name="connsiteY6-122" fmla="*/ 4690354 h 4741154"/>
              <a:gd name="connsiteX7-123" fmla="*/ 91440 w 5313680"/>
              <a:gd name="connsiteY7-124" fmla="*/ 4032226 h 4741154"/>
              <a:gd name="connsiteX8-125" fmla="*/ 0 w 5313680"/>
              <a:gd name="connsiteY8-126" fmla="*/ 1277888 h 4741154"/>
              <a:gd name="connsiteX0-127" fmla="*/ 0 w 5313680"/>
              <a:gd name="connsiteY0-128" fmla="*/ 1277888 h 4746232"/>
              <a:gd name="connsiteX1-129" fmla="*/ 515888 w 5313680"/>
              <a:gd name="connsiteY1-130" fmla="*/ 0 h 4746232"/>
              <a:gd name="connsiteX2-131" fmla="*/ 4513312 w 5313680"/>
              <a:gd name="connsiteY2-132" fmla="*/ 30480 h 4746232"/>
              <a:gd name="connsiteX3-133" fmla="*/ 5313680 w 5313680"/>
              <a:gd name="connsiteY3-134" fmla="*/ 830848 h 4746232"/>
              <a:gd name="connsiteX4-135" fmla="*/ 5313680 w 5313680"/>
              <a:gd name="connsiteY4-136" fmla="*/ 4032226 h 4746232"/>
              <a:gd name="connsiteX5-137" fmla="*/ 4543792 w 5313680"/>
              <a:gd name="connsiteY5-138" fmla="*/ 4741154 h 4746232"/>
              <a:gd name="connsiteX6-139" fmla="*/ 993408 w 5313680"/>
              <a:gd name="connsiteY6-140" fmla="*/ 4690354 h 4746232"/>
              <a:gd name="connsiteX7-141" fmla="*/ 91440 w 5313680"/>
              <a:gd name="connsiteY7-142" fmla="*/ 4032226 h 4746232"/>
              <a:gd name="connsiteX8-143" fmla="*/ 0 w 5313680"/>
              <a:gd name="connsiteY8-144" fmla="*/ 1277888 h 4746232"/>
              <a:gd name="connsiteX0-145" fmla="*/ 0 w 5313680"/>
              <a:gd name="connsiteY0-146" fmla="*/ 1277888 h 4746232"/>
              <a:gd name="connsiteX1-147" fmla="*/ 515888 w 5313680"/>
              <a:gd name="connsiteY1-148" fmla="*/ 0 h 4746232"/>
              <a:gd name="connsiteX2-149" fmla="*/ 4513312 w 5313680"/>
              <a:gd name="connsiteY2-150" fmla="*/ 30480 h 4746232"/>
              <a:gd name="connsiteX3-151" fmla="*/ 5313680 w 5313680"/>
              <a:gd name="connsiteY3-152" fmla="*/ 830848 h 4746232"/>
              <a:gd name="connsiteX4-153" fmla="*/ 5313680 w 5313680"/>
              <a:gd name="connsiteY4-154" fmla="*/ 4032226 h 4746232"/>
              <a:gd name="connsiteX5-155" fmla="*/ 4543792 w 5313680"/>
              <a:gd name="connsiteY5-156" fmla="*/ 4741154 h 4746232"/>
              <a:gd name="connsiteX6-157" fmla="*/ 993408 w 5313680"/>
              <a:gd name="connsiteY6-158" fmla="*/ 4690354 h 4746232"/>
              <a:gd name="connsiteX7-159" fmla="*/ 91440 w 5313680"/>
              <a:gd name="connsiteY7-160" fmla="*/ 4032226 h 4746232"/>
              <a:gd name="connsiteX8-161" fmla="*/ 0 w 5313680"/>
              <a:gd name="connsiteY8-162" fmla="*/ 1277888 h 4746232"/>
              <a:gd name="connsiteX0-163" fmla="*/ 0 w 5486400"/>
              <a:gd name="connsiteY0-164" fmla="*/ 1277888 h 4746232"/>
              <a:gd name="connsiteX1-165" fmla="*/ 515888 w 5486400"/>
              <a:gd name="connsiteY1-166" fmla="*/ 0 h 4746232"/>
              <a:gd name="connsiteX2-167" fmla="*/ 4513312 w 5486400"/>
              <a:gd name="connsiteY2-168" fmla="*/ 30480 h 4746232"/>
              <a:gd name="connsiteX3-169" fmla="*/ 5313680 w 5486400"/>
              <a:gd name="connsiteY3-170" fmla="*/ 830848 h 4746232"/>
              <a:gd name="connsiteX4-171" fmla="*/ 5486400 w 5486400"/>
              <a:gd name="connsiteY4-172" fmla="*/ 3707106 h 4746232"/>
              <a:gd name="connsiteX5-173" fmla="*/ 4543792 w 5486400"/>
              <a:gd name="connsiteY5-174" fmla="*/ 4741154 h 4746232"/>
              <a:gd name="connsiteX6-175" fmla="*/ 993408 w 5486400"/>
              <a:gd name="connsiteY6-176" fmla="*/ 4690354 h 4746232"/>
              <a:gd name="connsiteX7-177" fmla="*/ 91440 w 5486400"/>
              <a:gd name="connsiteY7-178" fmla="*/ 4032226 h 4746232"/>
              <a:gd name="connsiteX8-179" fmla="*/ 0 w 5486400"/>
              <a:gd name="connsiteY8-180" fmla="*/ 1277888 h 4746232"/>
              <a:gd name="connsiteX0-181" fmla="*/ 0 w 5510646"/>
              <a:gd name="connsiteY0-182" fmla="*/ 1277888 h 4746232"/>
              <a:gd name="connsiteX1-183" fmla="*/ 515888 w 5510646"/>
              <a:gd name="connsiteY1-184" fmla="*/ 0 h 4746232"/>
              <a:gd name="connsiteX2-185" fmla="*/ 4513312 w 5510646"/>
              <a:gd name="connsiteY2-186" fmla="*/ 30480 h 4746232"/>
              <a:gd name="connsiteX3-187" fmla="*/ 5313680 w 5510646"/>
              <a:gd name="connsiteY3-188" fmla="*/ 830848 h 4746232"/>
              <a:gd name="connsiteX4-189" fmla="*/ 5486400 w 5510646"/>
              <a:gd name="connsiteY4-190" fmla="*/ 3707106 h 4746232"/>
              <a:gd name="connsiteX5-191" fmla="*/ 4543792 w 5510646"/>
              <a:gd name="connsiteY5-192" fmla="*/ 4741154 h 4746232"/>
              <a:gd name="connsiteX6-193" fmla="*/ 993408 w 5510646"/>
              <a:gd name="connsiteY6-194" fmla="*/ 4690354 h 4746232"/>
              <a:gd name="connsiteX7-195" fmla="*/ 91440 w 5510646"/>
              <a:gd name="connsiteY7-196" fmla="*/ 4032226 h 4746232"/>
              <a:gd name="connsiteX8-197" fmla="*/ 0 w 5510646"/>
              <a:gd name="connsiteY8-198" fmla="*/ 1277888 h 4746232"/>
              <a:gd name="connsiteX0-199" fmla="*/ 0 w 5593447"/>
              <a:gd name="connsiteY0-200" fmla="*/ 1277888 h 4746232"/>
              <a:gd name="connsiteX1-201" fmla="*/ 515888 w 5593447"/>
              <a:gd name="connsiteY1-202" fmla="*/ 0 h 4746232"/>
              <a:gd name="connsiteX2-203" fmla="*/ 4513312 w 5593447"/>
              <a:gd name="connsiteY2-204" fmla="*/ 30480 h 4746232"/>
              <a:gd name="connsiteX3-205" fmla="*/ 5567680 w 5593447"/>
              <a:gd name="connsiteY3-206" fmla="*/ 688608 h 4746232"/>
              <a:gd name="connsiteX4-207" fmla="*/ 5486400 w 5593447"/>
              <a:gd name="connsiteY4-208" fmla="*/ 3707106 h 4746232"/>
              <a:gd name="connsiteX5-209" fmla="*/ 4543792 w 5593447"/>
              <a:gd name="connsiteY5-210" fmla="*/ 4741154 h 4746232"/>
              <a:gd name="connsiteX6-211" fmla="*/ 993408 w 5593447"/>
              <a:gd name="connsiteY6-212" fmla="*/ 4690354 h 4746232"/>
              <a:gd name="connsiteX7-213" fmla="*/ 91440 w 5593447"/>
              <a:gd name="connsiteY7-214" fmla="*/ 4032226 h 4746232"/>
              <a:gd name="connsiteX8-215" fmla="*/ 0 w 5593447"/>
              <a:gd name="connsiteY8-216" fmla="*/ 1277888 h 4746232"/>
              <a:gd name="connsiteX0-217" fmla="*/ 0 w 5518652"/>
              <a:gd name="connsiteY0-218" fmla="*/ 1277888 h 4746232"/>
              <a:gd name="connsiteX1-219" fmla="*/ 515888 w 5518652"/>
              <a:gd name="connsiteY1-220" fmla="*/ 0 h 4746232"/>
              <a:gd name="connsiteX2-221" fmla="*/ 4513312 w 5518652"/>
              <a:gd name="connsiteY2-222" fmla="*/ 30480 h 4746232"/>
              <a:gd name="connsiteX3-223" fmla="*/ 5384800 w 5518652"/>
              <a:gd name="connsiteY3-224" fmla="*/ 739408 h 4746232"/>
              <a:gd name="connsiteX4-225" fmla="*/ 5486400 w 5518652"/>
              <a:gd name="connsiteY4-226" fmla="*/ 3707106 h 4746232"/>
              <a:gd name="connsiteX5-227" fmla="*/ 4543792 w 5518652"/>
              <a:gd name="connsiteY5-228" fmla="*/ 4741154 h 4746232"/>
              <a:gd name="connsiteX6-229" fmla="*/ 993408 w 5518652"/>
              <a:gd name="connsiteY6-230" fmla="*/ 4690354 h 4746232"/>
              <a:gd name="connsiteX7-231" fmla="*/ 91440 w 5518652"/>
              <a:gd name="connsiteY7-232" fmla="*/ 4032226 h 4746232"/>
              <a:gd name="connsiteX8-233" fmla="*/ 0 w 5518652"/>
              <a:gd name="connsiteY8-234" fmla="*/ 1277888 h 4746232"/>
              <a:gd name="connsiteX0-235" fmla="*/ 0 w 5518652"/>
              <a:gd name="connsiteY0-236" fmla="*/ 1409968 h 4878312"/>
              <a:gd name="connsiteX1-237" fmla="*/ 515888 w 5518652"/>
              <a:gd name="connsiteY1-238" fmla="*/ 132080 h 4878312"/>
              <a:gd name="connsiteX2-239" fmla="*/ 4299952 w 5518652"/>
              <a:gd name="connsiteY2-240" fmla="*/ 0 h 4878312"/>
              <a:gd name="connsiteX3-241" fmla="*/ 5384800 w 5518652"/>
              <a:gd name="connsiteY3-242" fmla="*/ 871488 h 4878312"/>
              <a:gd name="connsiteX4-243" fmla="*/ 5486400 w 5518652"/>
              <a:gd name="connsiteY4-244" fmla="*/ 3839186 h 4878312"/>
              <a:gd name="connsiteX5-245" fmla="*/ 4543792 w 5518652"/>
              <a:gd name="connsiteY5-246" fmla="*/ 4873234 h 4878312"/>
              <a:gd name="connsiteX6-247" fmla="*/ 993408 w 5518652"/>
              <a:gd name="connsiteY6-248" fmla="*/ 4822434 h 4878312"/>
              <a:gd name="connsiteX7-249" fmla="*/ 91440 w 5518652"/>
              <a:gd name="connsiteY7-250" fmla="*/ 4164306 h 4878312"/>
              <a:gd name="connsiteX8-251" fmla="*/ 0 w 5518652"/>
              <a:gd name="connsiteY8-252" fmla="*/ 1409968 h 4878312"/>
              <a:gd name="connsiteX0-253" fmla="*/ 0 w 5518652"/>
              <a:gd name="connsiteY0-254" fmla="*/ 1409968 h 4878312"/>
              <a:gd name="connsiteX1-255" fmla="*/ 566688 w 5518652"/>
              <a:gd name="connsiteY1-256" fmla="*/ 152400 h 4878312"/>
              <a:gd name="connsiteX2-257" fmla="*/ 4299952 w 5518652"/>
              <a:gd name="connsiteY2-258" fmla="*/ 0 h 4878312"/>
              <a:gd name="connsiteX3-259" fmla="*/ 5384800 w 5518652"/>
              <a:gd name="connsiteY3-260" fmla="*/ 871488 h 4878312"/>
              <a:gd name="connsiteX4-261" fmla="*/ 5486400 w 5518652"/>
              <a:gd name="connsiteY4-262" fmla="*/ 3839186 h 4878312"/>
              <a:gd name="connsiteX5-263" fmla="*/ 4543792 w 5518652"/>
              <a:gd name="connsiteY5-264" fmla="*/ 4873234 h 4878312"/>
              <a:gd name="connsiteX6-265" fmla="*/ 993408 w 5518652"/>
              <a:gd name="connsiteY6-266" fmla="*/ 4822434 h 4878312"/>
              <a:gd name="connsiteX7-267" fmla="*/ 91440 w 5518652"/>
              <a:gd name="connsiteY7-268" fmla="*/ 4164306 h 4878312"/>
              <a:gd name="connsiteX8-269" fmla="*/ 0 w 5518652"/>
              <a:gd name="connsiteY8-270" fmla="*/ 1409968 h 4878312"/>
              <a:gd name="connsiteX0-271" fmla="*/ 0 w 5518652"/>
              <a:gd name="connsiteY0-272" fmla="*/ 1409968 h 4878312"/>
              <a:gd name="connsiteX1-273" fmla="*/ 566688 w 5518652"/>
              <a:gd name="connsiteY1-274" fmla="*/ 152400 h 4878312"/>
              <a:gd name="connsiteX2-275" fmla="*/ 4299952 w 5518652"/>
              <a:gd name="connsiteY2-276" fmla="*/ 0 h 4878312"/>
              <a:gd name="connsiteX3-277" fmla="*/ 5384800 w 5518652"/>
              <a:gd name="connsiteY3-278" fmla="*/ 871488 h 4878312"/>
              <a:gd name="connsiteX4-279" fmla="*/ 5486400 w 5518652"/>
              <a:gd name="connsiteY4-280" fmla="*/ 3839186 h 4878312"/>
              <a:gd name="connsiteX5-281" fmla="*/ 4543792 w 5518652"/>
              <a:gd name="connsiteY5-282" fmla="*/ 4873234 h 4878312"/>
              <a:gd name="connsiteX6-283" fmla="*/ 993408 w 5518652"/>
              <a:gd name="connsiteY6-284" fmla="*/ 4822434 h 4878312"/>
              <a:gd name="connsiteX7-285" fmla="*/ 91440 w 5518652"/>
              <a:gd name="connsiteY7-286" fmla="*/ 4164306 h 4878312"/>
              <a:gd name="connsiteX8-287" fmla="*/ 0 w 5518652"/>
              <a:gd name="connsiteY8-288" fmla="*/ 1409968 h 4878312"/>
              <a:gd name="connsiteX0-289" fmla="*/ 0 w 5518652"/>
              <a:gd name="connsiteY0-290" fmla="*/ 1450608 h 4918952"/>
              <a:gd name="connsiteX1-291" fmla="*/ 566688 w 5518652"/>
              <a:gd name="connsiteY1-292" fmla="*/ 193040 h 4918952"/>
              <a:gd name="connsiteX2-293" fmla="*/ 3588752 w 5518652"/>
              <a:gd name="connsiteY2-294" fmla="*/ 0 h 4918952"/>
              <a:gd name="connsiteX3-295" fmla="*/ 5384800 w 5518652"/>
              <a:gd name="connsiteY3-296" fmla="*/ 912128 h 4918952"/>
              <a:gd name="connsiteX4-297" fmla="*/ 5486400 w 5518652"/>
              <a:gd name="connsiteY4-298" fmla="*/ 3879826 h 4918952"/>
              <a:gd name="connsiteX5-299" fmla="*/ 4543792 w 5518652"/>
              <a:gd name="connsiteY5-300" fmla="*/ 4913874 h 4918952"/>
              <a:gd name="connsiteX6-301" fmla="*/ 993408 w 5518652"/>
              <a:gd name="connsiteY6-302" fmla="*/ 4863074 h 4918952"/>
              <a:gd name="connsiteX7-303" fmla="*/ 91440 w 5518652"/>
              <a:gd name="connsiteY7-304" fmla="*/ 4204946 h 4918952"/>
              <a:gd name="connsiteX8-305" fmla="*/ 0 w 5518652"/>
              <a:gd name="connsiteY8-306" fmla="*/ 1450608 h 4918952"/>
              <a:gd name="connsiteX0-307" fmla="*/ 0 w 5518652"/>
              <a:gd name="connsiteY0-308" fmla="*/ 1450608 h 4918952"/>
              <a:gd name="connsiteX1-309" fmla="*/ 566688 w 5518652"/>
              <a:gd name="connsiteY1-310" fmla="*/ 193040 h 4918952"/>
              <a:gd name="connsiteX2-311" fmla="*/ 3588752 w 5518652"/>
              <a:gd name="connsiteY2-312" fmla="*/ 0 h 4918952"/>
              <a:gd name="connsiteX3-313" fmla="*/ 5384800 w 5518652"/>
              <a:gd name="connsiteY3-314" fmla="*/ 912128 h 4918952"/>
              <a:gd name="connsiteX4-315" fmla="*/ 5486400 w 5518652"/>
              <a:gd name="connsiteY4-316" fmla="*/ 3879826 h 4918952"/>
              <a:gd name="connsiteX5-317" fmla="*/ 4543792 w 5518652"/>
              <a:gd name="connsiteY5-318" fmla="*/ 4913874 h 4918952"/>
              <a:gd name="connsiteX6-319" fmla="*/ 993408 w 5518652"/>
              <a:gd name="connsiteY6-320" fmla="*/ 4863074 h 4918952"/>
              <a:gd name="connsiteX7-321" fmla="*/ 91440 w 5518652"/>
              <a:gd name="connsiteY7-322" fmla="*/ 4204946 h 4918952"/>
              <a:gd name="connsiteX8-323" fmla="*/ 0 w 5518652"/>
              <a:gd name="connsiteY8-324" fmla="*/ 1450608 h 4918952"/>
              <a:gd name="connsiteX0-325" fmla="*/ 0 w 5518652"/>
              <a:gd name="connsiteY0-326" fmla="*/ 1450608 h 4918952"/>
              <a:gd name="connsiteX1-327" fmla="*/ 566688 w 5518652"/>
              <a:gd name="connsiteY1-328" fmla="*/ 193040 h 4918952"/>
              <a:gd name="connsiteX2-329" fmla="*/ 3588752 w 5518652"/>
              <a:gd name="connsiteY2-330" fmla="*/ 0 h 4918952"/>
              <a:gd name="connsiteX3-331" fmla="*/ 4805680 w 5518652"/>
              <a:gd name="connsiteY3-332" fmla="*/ 160277 h 4918952"/>
              <a:gd name="connsiteX4-333" fmla="*/ 5384800 w 5518652"/>
              <a:gd name="connsiteY4-334" fmla="*/ 912128 h 4918952"/>
              <a:gd name="connsiteX5-335" fmla="*/ 5486400 w 5518652"/>
              <a:gd name="connsiteY5-336" fmla="*/ 3879826 h 4918952"/>
              <a:gd name="connsiteX6-337" fmla="*/ 4543792 w 5518652"/>
              <a:gd name="connsiteY6-338" fmla="*/ 4913874 h 4918952"/>
              <a:gd name="connsiteX7-339" fmla="*/ 993408 w 5518652"/>
              <a:gd name="connsiteY7-340" fmla="*/ 4863074 h 4918952"/>
              <a:gd name="connsiteX8-341" fmla="*/ 91440 w 5518652"/>
              <a:gd name="connsiteY8-342" fmla="*/ 4204946 h 4918952"/>
              <a:gd name="connsiteX9" fmla="*/ 0 w 5518652"/>
              <a:gd name="connsiteY9" fmla="*/ 1450608 h 4918952"/>
              <a:gd name="connsiteX0-343" fmla="*/ 0 w 5518652"/>
              <a:gd name="connsiteY0-344" fmla="*/ 1450608 h 4918952"/>
              <a:gd name="connsiteX1-345" fmla="*/ 566688 w 5518652"/>
              <a:gd name="connsiteY1-346" fmla="*/ 193040 h 4918952"/>
              <a:gd name="connsiteX2-347" fmla="*/ 3588752 w 5518652"/>
              <a:gd name="connsiteY2-348" fmla="*/ 0 h 4918952"/>
              <a:gd name="connsiteX3-349" fmla="*/ 4805680 w 5518652"/>
              <a:gd name="connsiteY3-350" fmla="*/ 160277 h 4918952"/>
              <a:gd name="connsiteX4-351" fmla="*/ 4907280 w 5518652"/>
              <a:gd name="connsiteY4-352" fmla="*/ 302517 h 4918952"/>
              <a:gd name="connsiteX5-353" fmla="*/ 5384800 w 5518652"/>
              <a:gd name="connsiteY5-354" fmla="*/ 912128 h 4918952"/>
              <a:gd name="connsiteX6-355" fmla="*/ 5486400 w 5518652"/>
              <a:gd name="connsiteY6-356" fmla="*/ 3879826 h 4918952"/>
              <a:gd name="connsiteX7-357" fmla="*/ 4543792 w 5518652"/>
              <a:gd name="connsiteY7-358" fmla="*/ 4913874 h 4918952"/>
              <a:gd name="connsiteX8-359" fmla="*/ 993408 w 5518652"/>
              <a:gd name="connsiteY8-360" fmla="*/ 4863074 h 4918952"/>
              <a:gd name="connsiteX9-361" fmla="*/ 91440 w 5518652"/>
              <a:gd name="connsiteY9-362" fmla="*/ 4204946 h 4918952"/>
              <a:gd name="connsiteX10" fmla="*/ 0 w 5518652"/>
              <a:gd name="connsiteY10" fmla="*/ 1450608 h 4918952"/>
              <a:gd name="connsiteX0-363" fmla="*/ 0 w 5518652"/>
              <a:gd name="connsiteY0-364" fmla="*/ 1450608 h 4918952"/>
              <a:gd name="connsiteX1-365" fmla="*/ 566688 w 5518652"/>
              <a:gd name="connsiteY1-366" fmla="*/ 193040 h 4918952"/>
              <a:gd name="connsiteX2-367" fmla="*/ 3588752 w 5518652"/>
              <a:gd name="connsiteY2-368" fmla="*/ 0 h 4918952"/>
              <a:gd name="connsiteX3-369" fmla="*/ 4805680 w 5518652"/>
              <a:gd name="connsiteY3-370" fmla="*/ 160277 h 4918952"/>
              <a:gd name="connsiteX4-371" fmla="*/ 5048186 w 5518652"/>
              <a:gd name="connsiteY4-372" fmla="*/ 294790 h 4918952"/>
              <a:gd name="connsiteX5-373" fmla="*/ 5384800 w 5518652"/>
              <a:gd name="connsiteY5-374" fmla="*/ 912128 h 4918952"/>
              <a:gd name="connsiteX6-375" fmla="*/ 5486400 w 5518652"/>
              <a:gd name="connsiteY6-376" fmla="*/ 3879826 h 4918952"/>
              <a:gd name="connsiteX7-377" fmla="*/ 4543792 w 5518652"/>
              <a:gd name="connsiteY7-378" fmla="*/ 4913874 h 4918952"/>
              <a:gd name="connsiteX8-379" fmla="*/ 993408 w 5518652"/>
              <a:gd name="connsiteY8-380" fmla="*/ 4863074 h 4918952"/>
              <a:gd name="connsiteX9-381" fmla="*/ 91440 w 5518652"/>
              <a:gd name="connsiteY9-382" fmla="*/ 4204946 h 4918952"/>
              <a:gd name="connsiteX10-383" fmla="*/ 0 w 5518652"/>
              <a:gd name="connsiteY10-384" fmla="*/ 1450608 h 4918952"/>
              <a:gd name="connsiteX0-385" fmla="*/ 0 w 5518652"/>
              <a:gd name="connsiteY0-386" fmla="*/ 1450608 h 4918952"/>
              <a:gd name="connsiteX1-387" fmla="*/ 566688 w 5518652"/>
              <a:gd name="connsiteY1-388" fmla="*/ 193040 h 4918952"/>
              <a:gd name="connsiteX2-389" fmla="*/ 3588752 w 5518652"/>
              <a:gd name="connsiteY2-390" fmla="*/ 0 h 4918952"/>
              <a:gd name="connsiteX3-391" fmla="*/ 4805680 w 5518652"/>
              <a:gd name="connsiteY3-392" fmla="*/ 160277 h 4918952"/>
              <a:gd name="connsiteX4-393" fmla="*/ 5048186 w 5518652"/>
              <a:gd name="connsiteY4-394" fmla="*/ 294790 h 4918952"/>
              <a:gd name="connsiteX5-395" fmla="*/ 5384800 w 5518652"/>
              <a:gd name="connsiteY5-396" fmla="*/ 912128 h 4918952"/>
              <a:gd name="connsiteX6-397" fmla="*/ 5486400 w 5518652"/>
              <a:gd name="connsiteY6-398" fmla="*/ 3879826 h 4918952"/>
              <a:gd name="connsiteX7-399" fmla="*/ 4543792 w 5518652"/>
              <a:gd name="connsiteY7-400" fmla="*/ 4913874 h 4918952"/>
              <a:gd name="connsiteX8-401" fmla="*/ 993408 w 5518652"/>
              <a:gd name="connsiteY8-402" fmla="*/ 4863074 h 4918952"/>
              <a:gd name="connsiteX9-403" fmla="*/ 91440 w 5518652"/>
              <a:gd name="connsiteY9-404" fmla="*/ 4204946 h 4918952"/>
              <a:gd name="connsiteX10-405" fmla="*/ 0 w 5518652"/>
              <a:gd name="connsiteY10-406" fmla="*/ 1450608 h 4918952"/>
              <a:gd name="connsiteX0-407" fmla="*/ 0 w 5518652"/>
              <a:gd name="connsiteY0-408" fmla="*/ 1485051 h 4953395"/>
              <a:gd name="connsiteX1-409" fmla="*/ 566688 w 5518652"/>
              <a:gd name="connsiteY1-410" fmla="*/ 227483 h 4953395"/>
              <a:gd name="connsiteX2-411" fmla="*/ 3588752 w 5518652"/>
              <a:gd name="connsiteY2-412" fmla="*/ 34443 h 4953395"/>
              <a:gd name="connsiteX3-413" fmla="*/ 4844447 w 5518652"/>
              <a:gd name="connsiteY3-414" fmla="*/ 80609 h 4953395"/>
              <a:gd name="connsiteX4-415" fmla="*/ 5048186 w 5518652"/>
              <a:gd name="connsiteY4-416" fmla="*/ 329233 h 4953395"/>
              <a:gd name="connsiteX5-417" fmla="*/ 5384800 w 5518652"/>
              <a:gd name="connsiteY5-418" fmla="*/ 946571 h 4953395"/>
              <a:gd name="connsiteX6-419" fmla="*/ 5486400 w 5518652"/>
              <a:gd name="connsiteY6-420" fmla="*/ 3914269 h 4953395"/>
              <a:gd name="connsiteX7-421" fmla="*/ 4543792 w 5518652"/>
              <a:gd name="connsiteY7-422" fmla="*/ 4948317 h 4953395"/>
              <a:gd name="connsiteX8-423" fmla="*/ 993408 w 5518652"/>
              <a:gd name="connsiteY8-424" fmla="*/ 4897517 h 4953395"/>
              <a:gd name="connsiteX9-425" fmla="*/ 91440 w 5518652"/>
              <a:gd name="connsiteY9-426" fmla="*/ 4239389 h 4953395"/>
              <a:gd name="connsiteX10-427" fmla="*/ 0 w 5518652"/>
              <a:gd name="connsiteY10-428" fmla="*/ 1485051 h 4953395"/>
              <a:gd name="connsiteX0-429" fmla="*/ 0 w 5518652"/>
              <a:gd name="connsiteY0-430" fmla="*/ 1502284 h 4970628"/>
              <a:gd name="connsiteX1-431" fmla="*/ 566688 w 5518652"/>
              <a:gd name="connsiteY1-432" fmla="*/ 244716 h 4970628"/>
              <a:gd name="connsiteX2-433" fmla="*/ 3588752 w 5518652"/>
              <a:gd name="connsiteY2-434" fmla="*/ 51676 h 4970628"/>
              <a:gd name="connsiteX3-435" fmla="*/ 4844447 w 5518652"/>
              <a:gd name="connsiteY3-436" fmla="*/ 97842 h 4970628"/>
              <a:gd name="connsiteX4-437" fmla="*/ 5048186 w 5518652"/>
              <a:gd name="connsiteY4-438" fmla="*/ 346466 h 4970628"/>
              <a:gd name="connsiteX5-439" fmla="*/ 5384800 w 5518652"/>
              <a:gd name="connsiteY5-440" fmla="*/ 963804 h 4970628"/>
              <a:gd name="connsiteX6-441" fmla="*/ 5486400 w 5518652"/>
              <a:gd name="connsiteY6-442" fmla="*/ 3931502 h 4970628"/>
              <a:gd name="connsiteX7-443" fmla="*/ 4543792 w 5518652"/>
              <a:gd name="connsiteY7-444" fmla="*/ 4965550 h 4970628"/>
              <a:gd name="connsiteX8-445" fmla="*/ 993408 w 5518652"/>
              <a:gd name="connsiteY8-446" fmla="*/ 4914750 h 4970628"/>
              <a:gd name="connsiteX9-447" fmla="*/ 91440 w 5518652"/>
              <a:gd name="connsiteY9-448" fmla="*/ 4256622 h 4970628"/>
              <a:gd name="connsiteX10-449" fmla="*/ 0 w 5518652"/>
              <a:gd name="connsiteY10-450" fmla="*/ 1502284 h 4970628"/>
              <a:gd name="connsiteX0-451" fmla="*/ 0 w 5518652"/>
              <a:gd name="connsiteY0-452" fmla="*/ 1502284 h 4970628"/>
              <a:gd name="connsiteX1-453" fmla="*/ 566688 w 5518652"/>
              <a:gd name="connsiteY1-454" fmla="*/ 244716 h 4970628"/>
              <a:gd name="connsiteX2-455" fmla="*/ 3588752 w 5518652"/>
              <a:gd name="connsiteY2-456" fmla="*/ 51676 h 4970628"/>
              <a:gd name="connsiteX3-457" fmla="*/ 4844447 w 5518652"/>
              <a:gd name="connsiteY3-458" fmla="*/ 97842 h 4970628"/>
              <a:gd name="connsiteX4-459" fmla="*/ 5048186 w 5518652"/>
              <a:gd name="connsiteY4-460" fmla="*/ 346466 h 4970628"/>
              <a:gd name="connsiteX5-461" fmla="*/ 5384800 w 5518652"/>
              <a:gd name="connsiteY5-462" fmla="*/ 963804 h 4970628"/>
              <a:gd name="connsiteX6-463" fmla="*/ 5486400 w 5518652"/>
              <a:gd name="connsiteY6-464" fmla="*/ 3931502 h 4970628"/>
              <a:gd name="connsiteX7-465" fmla="*/ 4543792 w 5518652"/>
              <a:gd name="connsiteY7-466" fmla="*/ 4965550 h 4970628"/>
              <a:gd name="connsiteX8-467" fmla="*/ 993408 w 5518652"/>
              <a:gd name="connsiteY8-468" fmla="*/ 4914750 h 4970628"/>
              <a:gd name="connsiteX9-469" fmla="*/ 91440 w 5518652"/>
              <a:gd name="connsiteY9-470" fmla="*/ 4256622 h 4970628"/>
              <a:gd name="connsiteX10-471" fmla="*/ 0 w 5518652"/>
              <a:gd name="connsiteY10-472" fmla="*/ 1502284 h 4970628"/>
              <a:gd name="connsiteX0-473" fmla="*/ 0 w 5518652"/>
              <a:gd name="connsiteY0-474" fmla="*/ 1502284 h 4970628"/>
              <a:gd name="connsiteX1-475" fmla="*/ 566688 w 5518652"/>
              <a:gd name="connsiteY1-476" fmla="*/ 244716 h 4970628"/>
              <a:gd name="connsiteX2-477" fmla="*/ 3588752 w 5518652"/>
              <a:gd name="connsiteY2-478" fmla="*/ 51676 h 4970628"/>
              <a:gd name="connsiteX3-479" fmla="*/ 4844447 w 5518652"/>
              <a:gd name="connsiteY3-480" fmla="*/ 97842 h 4970628"/>
              <a:gd name="connsiteX4-481" fmla="*/ 5200833 w 5518652"/>
              <a:gd name="connsiteY4-482" fmla="*/ 338096 h 4970628"/>
              <a:gd name="connsiteX5-483" fmla="*/ 5384800 w 5518652"/>
              <a:gd name="connsiteY5-484" fmla="*/ 963804 h 4970628"/>
              <a:gd name="connsiteX6-485" fmla="*/ 5486400 w 5518652"/>
              <a:gd name="connsiteY6-486" fmla="*/ 3931502 h 4970628"/>
              <a:gd name="connsiteX7-487" fmla="*/ 4543792 w 5518652"/>
              <a:gd name="connsiteY7-488" fmla="*/ 4965550 h 4970628"/>
              <a:gd name="connsiteX8-489" fmla="*/ 993408 w 5518652"/>
              <a:gd name="connsiteY8-490" fmla="*/ 4914750 h 4970628"/>
              <a:gd name="connsiteX9-491" fmla="*/ 91440 w 5518652"/>
              <a:gd name="connsiteY9-492" fmla="*/ 4256622 h 4970628"/>
              <a:gd name="connsiteX10-493" fmla="*/ 0 w 5518652"/>
              <a:gd name="connsiteY10-494" fmla="*/ 1502284 h 4970628"/>
              <a:gd name="connsiteX0-495" fmla="*/ 0 w 5518652"/>
              <a:gd name="connsiteY0-496" fmla="*/ 1502284 h 4970628"/>
              <a:gd name="connsiteX1-497" fmla="*/ 566688 w 5518652"/>
              <a:gd name="connsiteY1-498" fmla="*/ 244716 h 4970628"/>
              <a:gd name="connsiteX2-499" fmla="*/ 3588752 w 5518652"/>
              <a:gd name="connsiteY2-500" fmla="*/ 51676 h 4970628"/>
              <a:gd name="connsiteX3-501" fmla="*/ 4844447 w 5518652"/>
              <a:gd name="connsiteY3-502" fmla="*/ 97842 h 4970628"/>
              <a:gd name="connsiteX4-503" fmla="*/ 5200833 w 5518652"/>
              <a:gd name="connsiteY4-504" fmla="*/ 338096 h 4970628"/>
              <a:gd name="connsiteX5-505" fmla="*/ 5384800 w 5518652"/>
              <a:gd name="connsiteY5-506" fmla="*/ 963804 h 4970628"/>
              <a:gd name="connsiteX6-507" fmla="*/ 5486400 w 5518652"/>
              <a:gd name="connsiteY6-508" fmla="*/ 3931502 h 4970628"/>
              <a:gd name="connsiteX7-509" fmla="*/ 4543792 w 5518652"/>
              <a:gd name="connsiteY7-510" fmla="*/ 4965550 h 4970628"/>
              <a:gd name="connsiteX8-511" fmla="*/ 993408 w 5518652"/>
              <a:gd name="connsiteY8-512" fmla="*/ 4914750 h 4970628"/>
              <a:gd name="connsiteX9-513" fmla="*/ 91440 w 5518652"/>
              <a:gd name="connsiteY9-514" fmla="*/ 4256622 h 4970628"/>
              <a:gd name="connsiteX10-515" fmla="*/ 0 w 5518652"/>
              <a:gd name="connsiteY10-516" fmla="*/ 1502284 h 4970628"/>
              <a:gd name="connsiteX0-517" fmla="*/ 0 w 5527344"/>
              <a:gd name="connsiteY0-518" fmla="*/ 1502284 h 4970628"/>
              <a:gd name="connsiteX1-519" fmla="*/ 566688 w 5527344"/>
              <a:gd name="connsiteY1-520" fmla="*/ 244716 h 4970628"/>
              <a:gd name="connsiteX2-521" fmla="*/ 3588752 w 5527344"/>
              <a:gd name="connsiteY2-522" fmla="*/ 51676 h 4970628"/>
              <a:gd name="connsiteX3-523" fmla="*/ 4844447 w 5527344"/>
              <a:gd name="connsiteY3-524" fmla="*/ 97842 h 4970628"/>
              <a:gd name="connsiteX4-525" fmla="*/ 5200833 w 5527344"/>
              <a:gd name="connsiteY4-526" fmla="*/ 338096 h 4970628"/>
              <a:gd name="connsiteX5-527" fmla="*/ 5431768 w 5527344"/>
              <a:gd name="connsiteY5-528" fmla="*/ 961228 h 4970628"/>
              <a:gd name="connsiteX6-529" fmla="*/ 5486400 w 5527344"/>
              <a:gd name="connsiteY6-530" fmla="*/ 3931502 h 4970628"/>
              <a:gd name="connsiteX7-531" fmla="*/ 4543792 w 5527344"/>
              <a:gd name="connsiteY7-532" fmla="*/ 4965550 h 4970628"/>
              <a:gd name="connsiteX8-533" fmla="*/ 993408 w 5527344"/>
              <a:gd name="connsiteY8-534" fmla="*/ 4914750 h 4970628"/>
              <a:gd name="connsiteX9-535" fmla="*/ 91440 w 5527344"/>
              <a:gd name="connsiteY9-536" fmla="*/ 4256622 h 4970628"/>
              <a:gd name="connsiteX10-537" fmla="*/ 0 w 5527344"/>
              <a:gd name="connsiteY10-538" fmla="*/ 1502284 h 4970628"/>
              <a:gd name="connsiteX0-539" fmla="*/ 0 w 5527344"/>
              <a:gd name="connsiteY0-540" fmla="*/ 1502284 h 4970628"/>
              <a:gd name="connsiteX1-541" fmla="*/ 566688 w 5527344"/>
              <a:gd name="connsiteY1-542" fmla="*/ 244716 h 4970628"/>
              <a:gd name="connsiteX2-543" fmla="*/ 3588752 w 5527344"/>
              <a:gd name="connsiteY2-544" fmla="*/ 51676 h 4970628"/>
              <a:gd name="connsiteX3-545" fmla="*/ 4844447 w 5527344"/>
              <a:gd name="connsiteY3-546" fmla="*/ 97842 h 4970628"/>
              <a:gd name="connsiteX4-547" fmla="*/ 5200833 w 5527344"/>
              <a:gd name="connsiteY4-548" fmla="*/ 338096 h 4970628"/>
              <a:gd name="connsiteX5-549" fmla="*/ 5431768 w 5527344"/>
              <a:gd name="connsiteY5-550" fmla="*/ 961228 h 4970628"/>
              <a:gd name="connsiteX6-551" fmla="*/ 5486400 w 5527344"/>
              <a:gd name="connsiteY6-552" fmla="*/ 3931502 h 4970628"/>
              <a:gd name="connsiteX7-553" fmla="*/ 5096212 w 5527344"/>
              <a:gd name="connsiteY7-554" fmla="*/ 4726027 h 4970628"/>
              <a:gd name="connsiteX8-555" fmla="*/ 4543792 w 5527344"/>
              <a:gd name="connsiteY8-556" fmla="*/ 4965550 h 4970628"/>
              <a:gd name="connsiteX9-557" fmla="*/ 993408 w 5527344"/>
              <a:gd name="connsiteY9-558" fmla="*/ 4914750 h 4970628"/>
              <a:gd name="connsiteX10-559" fmla="*/ 91440 w 5527344"/>
              <a:gd name="connsiteY10-560" fmla="*/ 4256622 h 4970628"/>
              <a:gd name="connsiteX11" fmla="*/ 0 w 5527344"/>
              <a:gd name="connsiteY11" fmla="*/ 1502284 h 4970628"/>
              <a:gd name="connsiteX0-561" fmla="*/ 0 w 5527344"/>
              <a:gd name="connsiteY0-562" fmla="*/ 1502284 h 4978129"/>
              <a:gd name="connsiteX1-563" fmla="*/ 566688 w 5527344"/>
              <a:gd name="connsiteY1-564" fmla="*/ 244716 h 4978129"/>
              <a:gd name="connsiteX2-565" fmla="*/ 3588752 w 5527344"/>
              <a:gd name="connsiteY2-566" fmla="*/ 51676 h 4978129"/>
              <a:gd name="connsiteX3-567" fmla="*/ 4844447 w 5527344"/>
              <a:gd name="connsiteY3-568" fmla="*/ 97842 h 4978129"/>
              <a:gd name="connsiteX4-569" fmla="*/ 5200833 w 5527344"/>
              <a:gd name="connsiteY4-570" fmla="*/ 338096 h 4978129"/>
              <a:gd name="connsiteX5-571" fmla="*/ 5431768 w 5527344"/>
              <a:gd name="connsiteY5-572" fmla="*/ 961228 h 4978129"/>
              <a:gd name="connsiteX6-573" fmla="*/ 5486400 w 5527344"/>
              <a:gd name="connsiteY6-574" fmla="*/ 3931502 h 4978129"/>
              <a:gd name="connsiteX7-575" fmla="*/ 5096212 w 5527344"/>
              <a:gd name="connsiteY7-576" fmla="*/ 4726027 h 4978129"/>
              <a:gd name="connsiteX8-577" fmla="*/ 4402887 w 5527344"/>
              <a:gd name="connsiteY8-578" fmla="*/ 4973276 h 4978129"/>
              <a:gd name="connsiteX9-579" fmla="*/ 993408 w 5527344"/>
              <a:gd name="connsiteY9-580" fmla="*/ 4914750 h 4978129"/>
              <a:gd name="connsiteX10-581" fmla="*/ 91440 w 5527344"/>
              <a:gd name="connsiteY10-582" fmla="*/ 4256622 h 4978129"/>
              <a:gd name="connsiteX11-583" fmla="*/ 0 w 5527344"/>
              <a:gd name="connsiteY11-584" fmla="*/ 1502284 h 4978129"/>
              <a:gd name="connsiteX0-585" fmla="*/ 0 w 5527344"/>
              <a:gd name="connsiteY0-586" fmla="*/ 1502284 h 5002768"/>
              <a:gd name="connsiteX1-587" fmla="*/ 566688 w 5527344"/>
              <a:gd name="connsiteY1-588" fmla="*/ 244716 h 5002768"/>
              <a:gd name="connsiteX2-589" fmla="*/ 3588752 w 5527344"/>
              <a:gd name="connsiteY2-590" fmla="*/ 51676 h 5002768"/>
              <a:gd name="connsiteX3-591" fmla="*/ 4844447 w 5527344"/>
              <a:gd name="connsiteY3-592" fmla="*/ 97842 h 5002768"/>
              <a:gd name="connsiteX4-593" fmla="*/ 5200833 w 5527344"/>
              <a:gd name="connsiteY4-594" fmla="*/ 338096 h 5002768"/>
              <a:gd name="connsiteX5-595" fmla="*/ 5431768 w 5527344"/>
              <a:gd name="connsiteY5-596" fmla="*/ 961228 h 5002768"/>
              <a:gd name="connsiteX6-597" fmla="*/ 5486400 w 5527344"/>
              <a:gd name="connsiteY6-598" fmla="*/ 3931502 h 5002768"/>
              <a:gd name="connsiteX7-599" fmla="*/ 5096212 w 5527344"/>
              <a:gd name="connsiteY7-600" fmla="*/ 4726027 h 5002768"/>
              <a:gd name="connsiteX8-601" fmla="*/ 4402887 w 5527344"/>
              <a:gd name="connsiteY8-602" fmla="*/ 4973276 h 5002768"/>
              <a:gd name="connsiteX9-603" fmla="*/ 993408 w 5527344"/>
              <a:gd name="connsiteY9-604" fmla="*/ 4914750 h 5002768"/>
              <a:gd name="connsiteX10-605" fmla="*/ 91440 w 5527344"/>
              <a:gd name="connsiteY10-606" fmla="*/ 4256622 h 5002768"/>
              <a:gd name="connsiteX11-607" fmla="*/ 0 w 5527344"/>
              <a:gd name="connsiteY11-608" fmla="*/ 1502284 h 5002768"/>
              <a:gd name="connsiteX0-609" fmla="*/ 0 w 5527344"/>
              <a:gd name="connsiteY0-610" fmla="*/ 1502284 h 5031470"/>
              <a:gd name="connsiteX1-611" fmla="*/ 566688 w 5527344"/>
              <a:gd name="connsiteY1-612" fmla="*/ 244716 h 5031470"/>
              <a:gd name="connsiteX2-613" fmla="*/ 3588752 w 5527344"/>
              <a:gd name="connsiteY2-614" fmla="*/ 51676 h 5031470"/>
              <a:gd name="connsiteX3-615" fmla="*/ 4844447 w 5527344"/>
              <a:gd name="connsiteY3-616" fmla="*/ 97842 h 5031470"/>
              <a:gd name="connsiteX4-617" fmla="*/ 5200833 w 5527344"/>
              <a:gd name="connsiteY4-618" fmla="*/ 338096 h 5031470"/>
              <a:gd name="connsiteX5-619" fmla="*/ 5431768 w 5527344"/>
              <a:gd name="connsiteY5-620" fmla="*/ 961228 h 5031470"/>
              <a:gd name="connsiteX6-621" fmla="*/ 5486400 w 5527344"/>
              <a:gd name="connsiteY6-622" fmla="*/ 3931502 h 5031470"/>
              <a:gd name="connsiteX7-623" fmla="*/ 5096212 w 5527344"/>
              <a:gd name="connsiteY7-624" fmla="*/ 4726027 h 5031470"/>
              <a:gd name="connsiteX8-625" fmla="*/ 4402887 w 5527344"/>
              <a:gd name="connsiteY8-626" fmla="*/ 4973276 h 5031470"/>
              <a:gd name="connsiteX9-627" fmla="*/ 1970768 w 5527344"/>
              <a:gd name="connsiteY9-628" fmla="*/ 5029751 h 5031470"/>
              <a:gd name="connsiteX10-629" fmla="*/ 993408 w 5527344"/>
              <a:gd name="connsiteY10-630" fmla="*/ 4914750 h 5031470"/>
              <a:gd name="connsiteX11-631" fmla="*/ 91440 w 5527344"/>
              <a:gd name="connsiteY11-632" fmla="*/ 4256622 h 5031470"/>
              <a:gd name="connsiteX12" fmla="*/ 0 w 5527344"/>
              <a:gd name="connsiteY12" fmla="*/ 1502284 h 503147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61" y="connsiteY9-362"/>
              </a:cxn>
              <a:cxn ang="0">
                <a:pos x="connsiteX10-383" y="connsiteY10-384"/>
              </a:cxn>
              <a:cxn ang="0">
                <a:pos x="connsiteX11-583" y="connsiteY11-584"/>
              </a:cxn>
              <a:cxn ang="0">
                <a:pos x="connsiteX12" y="connsiteY12"/>
              </a:cxn>
            </a:cxnLst>
            <a:rect l="l" t="t" r="r" b="b"/>
            <a:pathLst>
              <a:path w="5527344" h="5031470">
                <a:moveTo>
                  <a:pt x="0" y="1502284"/>
                </a:moveTo>
                <a:cubicBezTo>
                  <a:pt x="0" y="1060253"/>
                  <a:pt x="124657" y="244716"/>
                  <a:pt x="566688" y="244716"/>
                </a:cubicBezTo>
                <a:cubicBezTo>
                  <a:pt x="1282789" y="92316"/>
                  <a:pt x="2344331" y="102476"/>
                  <a:pt x="3588752" y="51676"/>
                </a:cubicBezTo>
                <a:cubicBezTo>
                  <a:pt x="4266464" y="56376"/>
                  <a:pt x="4530383" y="-94093"/>
                  <a:pt x="4844447" y="97842"/>
                </a:cubicBezTo>
                <a:cubicBezTo>
                  <a:pt x="5085994" y="135121"/>
                  <a:pt x="5096858" y="111391"/>
                  <a:pt x="5200833" y="338096"/>
                </a:cubicBezTo>
                <a:cubicBezTo>
                  <a:pt x="5381040" y="479177"/>
                  <a:pt x="5333555" y="353157"/>
                  <a:pt x="5431768" y="961228"/>
                </a:cubicBezTo>
                <a:cubicBezTo>
                  <a:pt x="5489341" y="1919981"/>
                  <a:pt x="5581227" y="3409629"/>
                  <a:pt x="5486400" y="3931502"/>
                </a:cubicBezTo>
                <a:cubicBezTo>
                  <a:pt x="5389377" y="4561222"/>
                  <a:pt x="5253313" y="4553686"/>
                  <a:pt x="5096212" y="4726027"/>
                </a:cubicBezTo>
                <a:cubicBezTo>
                  <a:pt x="4939111" y="4898368"/>
                  <a:pt x="4907424" y="4940520"/>
                  <a:pt x="4402887" y="4973276"/>
                </a:cubicBezTo>
                <a:cubicBezTo>
                  <a:pt x="3898350" y="5006032"/>
                  <a:pt x="2539014" y="5039505"/>
                  <a:pt x="1970768" y="5029751"/>
                </a:cubicBezTo>
                <a:cubicBezTo>
                  <a:pt x="1402522" y="5019997"/>
                  <a:pt x="1323000" y="5025740"/>
                  <a:pt x="993408" y="4914750"/>
                </a:cubicBezTo>
                <a:cubicBezTo>
                  <a:pt x="358337" y="4935070"/>
                  <a:pt x="91440" y="4698653"/>
                  <a:pt x="91440" y="4256622"/>
                </a:cubicBezTo>
                <a:cubicBezTo>
                  <a:pt x="91440" y="3189496"/>
                  <a:pt x="0" y="2569410"/>
                  <a:pt x="0" y="1502284"/>
                </a:cubicBezTo>
                <a:close/>
              </a:path>
            </a:pathLst>
          </a:custGeom>
          <a:solidFill>
            <a:schemeClr val="bg1">
              <a:alpha val="93000"/>
            </a:schemeClr>
          </a:solid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3"/>
          <p:cNvSpPr/>
          <p:nvPr/>
        </p:nvSpPr>
        <p:spPr>
          <a:xfrm>
            <a:off x="457201" y="2688276"/>
            <a:ext cx="11068492" cy="1107996"/>
          </a:xfrm>
          <a:prstGeom prst="rect">
            <a:avLst/>
          </a:prstGeom>
        </p:spPr>
        <p:txBody>
          <a:bodyPr wrap="square">
            <a:spAutoFit/>
          </a:bodyPr>
          <a:lstStyle/>
          <a:p>
            <a:pPr lvl="0" algn="just">
              <a:defRPr/>
            </a:pP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Có</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chỗ</a:t>
            </a:r>
            <a:r>
              <a:rPr lang="en-US" sz="3300" i="1" dirty="0">
                <a:solidFill>
                  <a:srgbClr val="FF0000"/>
                </a:solidFill>
                <a:latin typeface="Cambria" panose="02040503050406030204" pitchFamily="18" charset="0"/>
                <a:ea typeface="Cambria" panose="02040503050406030204" pitchFamily="18" charset="0"/>
              </a:rPr>
              <a:t>/</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đảo</a:t>
            </a:r>
            <a:r>
              <a:rPr lang="en-US" sz="3300"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dàn</a:t>
            </a:r>
            <a:r>
              <a:rPr lang="en-US" sz="3300" b="1"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ra</a:t>
            </a:r>
            <a:r>
              <a:rPr lang="en-US" sz="3300" b="1"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thưa</a:t>
            </a:r>
            <a:r>
              <a:rPr lang="en-US" sz="3300" b="1"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thớt</a:t>
            </a:r>
            <a:r>
              <a:rPr lang="en-US" sz="3300" i="1" dirty="0">
                <a:latin typeface="Cambria" panose="02040503050406030204" pitchFamily="18" charset="0"/>
                <a:ea typeface="Cambria" panose="02040503050406030204" pitchFamily="18" charset="0"/>
              </a:rPr>
              <a:t>,</a:t>
            </a:r>
            <a:r>
              <a:rPr lang="en-US" sz="3300" i="1" dirty="0">
                <a:solidFill>
                  <a:srgbClr val="FF0000"/>
                </a:solidFill>
                <a:latin typeface="Cambria" panose="02040503050406030204" pitchFamily="18" charset="0"/>
                <a:ea typeface="Cambria" panose="02040503050406030204" pitchFamily="18" charset="0"/>
              </a:rPr>
              <a:t>/</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hòn</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này</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với</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hòn</a:t>
            </a:r>
            <a:r>
              <a:rPr lang="en-US" sz="3300" i="1" dirty="0">
                <a:latin typeface="Cambria" panose="02040503050406030204" pitchFamily="18" charset="0"/>
                <a:ea typeface="Cambria" panose="02040503050406030204" pitchFamily="18" charset="0"/>
              </a:rPr>
              <a:t> kia </a:t>
            </a:r>
            <a:r>
              <a:rPr lang="en-US" sz="3300" i="1" dirty="0" err="1">
                <a:latin typeface="Cambria" panose="02040503050406030204" pitchFamily="18" charset="0"/>
                <a:ea typeface="Cambria" panose="02040503050406030204" pitchFamily="18" charset="0"/>
              </a:rPr>
              <a:t>biệt</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lập</a:t>
            </a:r>
            <a:r>
              <a:rPr lang="en-US" sz="3300" i="1" dirty="0">
                <a:latin typeface="Cambria" panose="02040503050406030204" pitchFamily="18" charset="0"/>
                <a:ea typeface="Cambria" panose="02040503050406030204" pitchFamily="18" charset="0"/>
              </a:rPr>
              <a:t>,</a:t>
            </a:r>
            <a:r>
              <a:rPr lang="en-US" sz="3300" i="1" dirty="0">
                <a:solidFill>
                  <a:srgbClr val="FF0000"/>
                </a:solidFill>
                <a:latin typeface="Cambria" panose="02040503050406030204" pitchFamily="18" charset="0"/>
                <a:ea typeface="Cambria" panose="02040503050406030204" pitchFamily="18" charset="0"/>
              </a:rPr>
              <a:t>/</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xa</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trông</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như</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quân</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cơ</a:t>
            </a:r>
            <a:r>
              <a:rPr lang="en-US" sz="3300"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bày</a:t>
            </a:r>
            <a:r>
              <a:rPr lang="en-US" sz="3300" b="1" i="1" dirty="0">
                <a:latin typeface="Cambria" panose="02040503050406030204" pitchFamily="18" charset="0"/>
                <a:ea typeface="Cambria" panose="02040503050406030204" pitchFamily="18" charset="0"/>
              </a:rPr>
              <a:t> chon von </a:t>
            </a:r>
            <a:r>
              <a:rPr lang="en-US" sz="3300" i="1" dirty="0" err="1">
                <a:latin typeface="Cambria" panose="02040503050406030204" pitchFamily="18" charset="0"/>
                <a:ea typeface="Cambria" panose="02040503050406030204" pitchFamily="18" charset="0"/>
              </a:rPr>
              <a:t>trên</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mặt</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biển</a:t>
            </a:r>
            <a:r>
              <a:rPr lang="en-US" sz="3300" i="1" dirty="0">
                <a:latin typeface="Cambria" panose="02040503050406030204" pitchFamily="18" charset="0"/>
                <a:ea typeface="Cambria" panose="02040503050406030204" pitchFamily="18" charset="0"/>
              </a:rPr>
              <a:t>.” </a:t>
            </a:r>
            <a:r>
              <a:rPr lang="en-US" sz="3300" i="1" dirty="0">
                <a:solidFill>
                  <a:srgbClr val="FF0000"/>
                </a:solidFill>
                <a:latin typeface="Cambria" panose="02040503050406030204" pitchFamily="18" charset="0"/>
                <a:ea typeface="Cambria" panose="02040503050406030204" pitchFamily="18" charset="0"/>
              </a:rPr>
              <a:t>//</a:t>
            </a:r>
            <a:endParaRPr kumimoji="0" lang="vi-VN"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2078604" y="-416017"/>
            <a:ext cx="8116789" cy="3318082"/>
          </a:xfrm>
          <a:prstGeom prst="rect">
            <a:avLst/>
          </a:prstGeom>
        </p:spPr>
      </p:pic>
      <p:sp>
        <p:nvSpPr>
          <p:cNvPr id="6" name="Rectangle 5"/>
          <p:cNvSpPr/>
          <p:nvPr/>
        </p:nvSpPr>
        <p:spPr>
          <a:xfrm>
            <a:off x="2842750" y="626784"/>
            <a:ext cx="6747087" cy="10147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60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vi-VN" sz="60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câu dài:</a:t>
            </a:r>
            <a:endParaRPr kumimoji="0" lang="en-US" sz="60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F0D16870-5ABF-D6FA-D2DF-284C4DF63438}"/>
              </a:ext>
            </a:extLst>
          </p:cNvPr>
          <p:cNvSpPr/>
          <p:nvPr/>
        </p:nvSpPr>
        <p:spPr>
          <a:xfrm>
            <a:off x="520996" y="4070508"/>
            <a:ext cx="11068492" cy="1815882"/>
          </a:xfrm>
          <a:prstGeom prst="rect">
            <a:avLst/>
          </a:prstGeom>
        </p:spPr>
        <p:txBody>
          <a:bodyPr wrap="square">
            <a:spAutoFit/>
          </a:bodyPr>
          <a:lstStyle/>
          <a:p>
            <a:pPr lvl="0" algn="just">
              <a:defRPr/>
            </a:pP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trông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đôi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đang</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xòe</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cánh</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chọi</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nhau</a:t>
            </a:r>
            <a:r>
              <a:rPr lang="en-US" sz="2800" b="1"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mặt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solidFill>
                  <a:srgbClr val="FF0000"/>
                </a:solidFill>
                <a:latin typeface="Cambria" panose="02040503050406030204" pitchFamily="18" charset="0"/>
                <a:ea typeface="Cambria" panose="02040503050406030204" pitchFamily="18" charset="0"/>
              </a:rPr>
              <a: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Chọi</a:t>
            </a:r>
            <a:r>
              <a:rPr lang="en-US" sz="2800" i="1" dirty="0">
                <a:latin typeface="Cambria" panose="02040503050406030204" pitchFamily="18" charset="0"/>
                <a:ea typeface="Cambria" panose="02040503050406030204" pitchFamily="18" charset="0"/>
              </a:rPr>
              <a:t>);</a:t>
            </a:r>
            <a:r>
              <a:rPr lang="en-US" sz="2800" i="1" dirty="0">
                <a:solidFill>
                  <a:srgbClr val="FF0000"/>
                </a:solidFill>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bề</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thế</a:t>
            </a:r>
            <a:r>
              <a:rPr lang="en-US" sz="2800" b="1"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nhà</a:t>
            </a:r>
            <a:r>
              <a:rPr lang="en-US" sz="2800" i="1" dirty="0">
                <a:solidFill>
                  <a:srgbClr val="FF0000"/>
                </a:solidFill>
                <a:latin typeface="Cambria" panose="02040503050406030204" pitchFamily="18" charset="0"/>
                <a:ea typeface="Cambria" panose="02040503050406030204" pitchFamily="18" charset="0"/>
              </a:rPr>
              <a: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Nhà</a:t>
            </a:r>
            <a:r>
              <a:rPr lang="en-US" sz="2800" i="1" dirty="0">
                <a:latin typeface="Cambria" panose="02040503050406030204" pitchFamily="18" charset="0"/>
                <a:ea typeface="Cambria" panose="02040503050406030204" pitchFamily="18" charset="0"/>
              </a:rPr>
              <a:t>);</a:t>
            </a:r>
            <a:r>
              <a:rPr lang="en-US" sz="2800" i="1" dirty="0">
                <a:solidFill>
                  <a:srgbClr val="FF0000"/>
                </a:solidFill>
                <a:latin typeface="Cambria" panose="02040503050406030204" pitchFamily="18" charset="0"/>
                <a:ea typeface="Cambria" panose="02040503050406030204" pitchFamily="18" charset="0"/>
              </a:rPr>
              <a: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solidFill>
                  <a:srgbClr val="FF0000"/>
                </a:solidFill>
                <a:latin typeface="Cambria" panose="02040503050406030204" pitchFamily="18" charset="0"/>
                <a:ea typeface="Cambria" panose="02040503050406030204" pitchFamily="18" charset="0"/>
              </a:rPr>
              <a:t>/</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chông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chênh</a:t>
            </a:r>
            <a:r>
              <a:rPr lang="en-US" sz="2800" b="1"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b="1" i="1" dirty="0">
                <a:latin typeface="Cambria" panose="02040503050406030204" pitchFamily="18" charset="0"/>
                <a:ea typeface="Cambria" panose="02040503050406030204" pitchFamily="18" charset="0"/>
              </a:rPr>
              <a:t>con </a:t>
            </a:r>
            <a:r>
              <a:rPr lang="en-US" sz="2800" b="1" i="1" dirty="0" err="1">
                <a:latin typeface="Cambria" panose="02040503050406030204" pitchFamily="18" charset="0"/>
                <a:ea typeface="Cambria" panose="02040503050406030204" pitchFamily="18" charset="0"/>
              </a:rPr>
              <a:t>cóc</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ngồi</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bờ</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giếng</a:t>
            </a:r>
            <a:r>
              <a:rPr lang="en-US" sz="2800" i="1" dirty="0">
                <a:solidFill>
                  <a:srgbClr val="FF0000"/>
                </a:solidFill>
                <a:latin typeface="Cambria" panose="02040503050406030204" pitchFamily="18" charset="0"/>
                <a:ea typeface="Cambria" panose="02040503050406030204" pitchFamily="18" charset="0"/>
              </a:rPr>
              <a: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b="1" i="1" dirty="0">
                <a:latin typeface="Cambria" panose="02040503050406030204" pitchFamily="18" charset="0"/>
                <a:ea typeface="Cambria" panose="02040503050406030204" pitchFamily="18" charset="0"/>
              </a:rPr>
              <a:t>Con </a:t>
            </a:r>
            <a:r>
              <a:rPr lang="en-US" sz="2800" b="1" i="1" dirty="0" err="1">
                <a:latin typeface="Cambria" panose="02040503050406030204" pitchFamily="18" charset="0"/>
                <a:ea typeface="Cambria" panose="02040503050406030204" pitchFamily="18" charset="0"/>
              </a:rPr>
              <a:t>Cóc</a:t>
            </a:r>
            <a:r>
              <a:rPr lang="en-US" sz="2800" i="1" dirty="0">
                <a:latin typeface="Cambria" panose="02040503050406030204" pitchFamily="18" charset="0"/>
                <a:ea typeface="Cambria" panose="02040503050406030204" pitchFamily="18" charset="0"/>
              </a:rPr>
              <a:t>),</a:t>
            </a:r>
            <a:r>
              <a:rPr lang="en-US" sz="2800" i="1" dirty="0">
                <a:solidFill>
                  <a:srgbClr val="FF0000"/>
                </a:solidFill>
                <a:latin typeface="Cambria" panose="02040503050406030204" pitchFamily="18" charset="0"/>
                <a:ea typeface="Cambria" panose="02040503050406030204" pitchFamily="18" charset="0"/>
              </a:rPr>
              <a: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solidFill>
                  <a:srgbClr val="FF0000"/>
                </a:solidFill>
                <a:latin typeface="Cambria" panose="02040503050406030204" pitchFamily="18" charset="0"/>
                <a:ea typeface="Cambria" panose="02040503050406030204" pitchFamily="18" charset="0"/>
              </a:rPr>
              <a: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ông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lão</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trầm</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tĩnh</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ngồi</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câu</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cá</a:t>
            </a:r>
            <a:r>
              <a:rPr lang="en-US" sz="2800" i="1" dirty="0">
                <a:solidFill>
                  <a:srgbClr val="FF0000"/>
                </a:solidFill>
                <a:latin typeface="Cambria" panose="02040503050406030204" pitchFamily="18" charset="0"/>
                <a:ea typeface="Cambria" panose="02040503050406030204" pitchFamily="18" charset="0"/>
              </a:rPr>
              <a:t>/ </a:t>
            </a:r>
            <a:r>
              <a:rPr lang="en-US" sz="2800" i="1" dirty="0">
                <a:latin typeface="Cambria" panose="02040503050406030204" pitchFamily="18" charset="0"/>
                <a:ea typeface="Cambria" panose="02040503050406030204" pitchFamily="18" charset="0"/>
              </a:rPr>
              <a:t>(</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Ông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Lã</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Vọng</a:t>
            </a:r>
            <a:r>
              <a:rPr lang="en-US" sz="2800" i="1" dirty="0">
                <a:latin typeface="Cambria" panose="02040503050406030204" pitchFamily="18" charset="0"/>
                <a:ea typeface="Cambria" panose="02040503050406030204" pitchFamily="18" charset="0"/>
              </a:rPr>
              <a:t>)</a:t>
            </a:r>
            <a:r>
              <a:rPr lang="en-US" sz="2800" i="1" dirty="0">
                <a:solidFill>
                  <a:srgbClr val="FF0000"/>
                </a:solidFill>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6"/>
          <p:cNvSpPr/>
          <p:nvPr/>
        </p:nvSpPr>
        <p:spPr>
          <a:xfrm>
            <a:off x="-116589" y="796414"/>
            <a:ext cx="12258700"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그래픽 48"/>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flipV="1">
            <a:off x="9259305" y="5851896"/>
            <a:ext cx="2882806" cy="1785310"/>
          </a:xfrm>
          <a:prstGeom prst="rect">
            <a:avLst/>
          </a:prstGeom>
        </p:spPr>
      </p:pic>
      <p:pic>
        <p:nvPicPr>
          <p:cNvPr id="8" name="그래픽 29"/>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08716" y="7098300"/>
            <a:ext cx="255683" cy="255683"/>
          </a:xfrm>
          <a:prstGeom prst="rect">
            <a:avLst/>
          </a:prstGeom>
        </p:spPr>
      </p:pic>
      <p:grpSp>
        <p:nvGrpSpPr>
          <p:cNvPr id="34" name="Group 33"/>
          <p:cNvGrpSpPr/>
          <p:nvPr/>
        </p:nvGrpSpPr>
        <p:grpSpPr>
          <a:xfrm>
            <a:off x="1784818" y="1305666"/>
            <a:ext cx="7181312" cy="1704156"/>
            <a:chOff x="3504719" y="2951146"/>
            <a:chExt cx="5164987" cy="1057480"/>
          </a:xfrm>
        </p:grpSpPr>
        <p:pic>
          <p:nvPicPr>
            <p:cNvPr id="35" name="Picture 34"/>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36" name="TextBox 35"/>
            <p:cNvSpPr txBox="1"/>
            <p:nvPr/>
          </p:nvSpPr>
          <p:spPr>
            <a:xfrm>
              <a:off x="4336231" y="3132187"/>
              <a:ext cx="3732697" cy="668446"/>
            </a:xfrm>
            <a:prstGeom prst="rect">
              <a:avLst/>
            </a:prstGeom>
            <a:noFill/>
          </p:spPr>
          <p:txBody>
            <a:bodyPr wrap="square" rtlCol="0">
              <a:spAutoFit/>
            </a:bodyPr>
            <a:lstStyle/>
            <a:p>
              <a:pPr rtl="0">
                <a:spcBef>
                  <a:spcPts val="0"/>
                </a:spcBef>
                <a:spcAft>
                  <a:spcPts val="500"/>
                </a:spcAft>
              </a:pPr>
              <a:r>
                <a:rPr lang="en-US" sz="3200" dirty="0">
                  <a:latin typeface="Cambria" panose="02040503050406030204" pitchFamily="18" charset="0"/>
                  <a:ea typeface="Cambria" panose="02040503050406030204" pitchFamily="18" charset="0"/>
                </a:rPr>
                <a:t>B</a:t>
              </a:r>
              <a:r>
                <a:rPr lang="vi-VN" sz="3200" b="0" i="0" u="none" strike="noStrike" dirty="0">
                  <a:effectLst/>
                  <a:latin typeface="Cambria" panose="02040503050406030204" pitchFamily="18" charset="0"/>
                  <a:ea typeface="Cambria" panose="02040503050406030204" pitchFamily="18" charset="0"/>
                </a:rPr>
                <a:t>ức thành dài và vững chắc. Khơi: vùng biển xa bờ.</a:t>
              </a:r>
              <a:endParaRPr lang="vi-VN" sz="4800" b="0" dirty="0">
                <a:effectLst/>
                <a:latin typeface="Cambria" panose="02040503050406030204" pitchFamily="18" charset="0"/>
                <a:ea typeface="Cambria" panose="02040503050406030204" pitchFamily="18" charset="0"/>
              </a:endParaRPr>
            </a:p>
          </p:txBody>
        </p:sp>
      </p:grpSp>
      <p:sp>
        <p:nvSpPr>
          <p:cNvPr id="37" name="Oval 36"/>
          <p:cNvSpPr/>
          <p:nvPr/>
        </p:nvSpPr>
        <p:spPr>
          <a:xfrm>
            <a:off x="839973" y="1300089"/>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Trường</a:t>
            </a:r>
            <a:r>
              <a:rPr kumimoji="0" lang="en-US" sz="2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thành</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7"/>
          <a:stretch>
            <a:fillRect/>
          </a:stretch>
        </p:blipFill>
        <p:spPr>
          <a:xfrm>
            <a:off x="2351190" y="-112703"/>
            <a:ext cx="7888908" cy="1609483"/>
          </a:xfrm>
          <a:prstGeom prst="rect">
            <a:avLst/>
          </a:prstGeom>
        </p:spPr>
      </p:pic>
      <p:pic>
        <p:nvPicPr>
          <p:cNvPr id="4098" name="Picture 2" descr="Khám phá Vạn Lý Trường Thành - Di sản vĩ đại của Trung Quốc">
            <a:extLst>
              <a:ext uri="{FF2B5EF4-FFF2-40B4-BE49-F238E27FC236}">
                <a16:creationId xmlns:a16="http://schemas.microsoft.com/office/drawing/2014/main" id="{A49DF33F-4CE7-1915-788A-6DD15BD7EA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3507" y="3023190"/>
            <a:ext cx="6758763" cy="33793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wipe(down)">
                                      <p:cBhvr>
                                        <p:cTn id="1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5"/>
          <p:cNvSpPr/>
          <p:nvPr/>
        </p:nvSpPr>
        <p:spPr>
          <a:xfrm>
            <a:off x="1390053" y="890156"/>
            <a:ext cx="9911809" cy="4681303"/>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1" fmla="*/ 333375 w 4981575"/>
              <a:gd name="connsiteY0-2" fmla="*/ 0 h 3981450"/>
              <a:gd name="connsiteX1-3" fmla="*/ 4981575 w 4981575"/>
              <a:gd name="connsiteY1-4" fmla="*/ 0 h 3981450"/>
              <a:gd name="connsiteX2-5" fmla="*/ 4981575 w 4981575"/>
              <a:gd name="connsiteY2-6" fmla="*/ 3981450 h 3981450"/>
              <a:gd name="connsiteX3-7" fmla="*/ 0 w 4981575"/>
              <a:gd name="connsiteY3-8" fmla="*/ 3933825 h 3981450"/>
              <a:gd name="connsiteX4-9" fmla="*/ 333375 w 4981575"/>
              <a:gd name="connsiteY4-10" fmla="*/ 0 h 3981450"/>
              <a:gd name="connsiteX0-11" fmla="*/ 333375 w 4981575"/>
              <a:gd name="connsiteY0-12" fmla="*/ 0 h 3933825"/>
              <a:gd name="connsiteX1-13" fmla="*/ 4981575 w 4981575"/>
              <a:gd name="connsiteY1-14" fmla="*/ 0 h 3933825"/>
              <a:gd name="connsiteX2-15" fmla="*/ 4248150 w 4981575"/>
              <a:gd name="connsiteY2-16" fmla="*/ 3581400 h 3933825"/>
              <a:gd name="connsiteX3-17" fmla="*/ 0 w 4981575"/>
              <a:gd name="connsiteY3-18" fmla="*/ 3933825 h 3933825"/>
              <a:gd name="connsiteX4-19" fmla="*/ 333375 w 4981575"/>
              <a:gd name="connsiteY4-20" fmla="*/ 0 h 3933825"/>
              <a:gd name="connsiteX0-21" fmla="*/ 333375 w 4981575"/>
              <a:gd name="connsiteY0-22" fmla="*/ 0 h 3952875"/>
              <a:gd name="connsiteX1-23" fmla="*/ 4981575 w 4981575"/>
              <a:gd name="connsiteY1-24" fmla="*/ 0 h 3952875"/>
              <a:gd name="connsiteX2-25" fmla="*/ 4981575 w 4981575"/>
              <a:gd name="connsiteY2-26" fmla="*/ 3952875 h 3952875"/>
              <a:gd name="connsiteX3-27" fmla="*/ 0 w 4981575"/>
              <a:gd name="connsiteY3-28" fmla="*/ 3933825 h 3952875"/>
              <a:gd name="connsiteX4-29" fmla="*/ 333375 w 4981575"/>
              <a:gd name="connsiteY4-30" fmla="*/ 0 h 3952875"/>
              <a:gd name="connsiteX0-31" fmla="*/ 333375 w 5191125"/>
              <a:gd name="connsiteY0-32" fmla="*/ 0 h 3952875"/>
              <a:gd name="connsiteX1-33" fmla="*/ 5191125 w 5191125"/>
              <a:gd name="connsiteY1-34" fmla="*/ 95250 h 3952875"/>
              <a:gd name="connsiteX2-35" fmla="*/ 4981575 w 5191125"/>
              <a:gd name="connsiteY2-36" fmla="*/ 3952875 h 3952875"/>
              <a:gd name="connsiteX3-37" fmla="*/ 0 w 5191125"/>
              <a:gd name="connsiteY3-38" fmla="*/ 3933825 h 3952875"/>
              <a:gd name="connsiteX4-39" fmla="*/ 333375 w 5191125"/>
              <a:gd name="connsiteY4-40" fmla="*/ 0 h 39528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TextBox 6"/>
          <p:cNvSpPr txBox="1"/>
          <p:nvPr/>
        </p:nvSpPr>
        <p:spPr>
          <a:xfrm>
            <a:off x="1807535" y="2561499"/>
            <a:ext cx="9119504" cy="2554545"/>
          </a:xfrm>
          <a:prstGeom prst="rect">
            <a:avLst/>
          </a:prstGeom>
          <a:noFill/>
        </p:spPr>
        <p:txBody>
          <a:bodyPr wrap="square" rtlCol="0">
            <a:spAutoFit/>
          </a:bodyPr>
          <a:lstStyle/>
          <a:p>
            <a:pPr lvl="0" algn="just"/>
            <a:r>
              <a:rPr lang="vi-VN" sz="3200" b="1" dirty="0">
                <a:solidFill>
                  <a:srgbClr val="002060"/>
                </a:solidFill>
                <a:latin typeface="Cambria" panose="02040503050406030204" pitchFamily="18" charset="0"/>
                <a:ea typeface="Cambria" panose="02040503050406030204" pitchFamily="18" charset="0"/>
              </a:rPr>
              <a:t>Bài đọc cho thấy vẻ kì thú của những hòn đảo trên vịnh Hạ Long. Mỗi hòn đảo lại mang một dáng hình, vẻ đẹp riêng và chúng được xếp đặt vô cùng đặc sắc. Qua bài đọc, ta càng thêm tự hào trước thắng cảnh của đất nước Việt Nam.</a:t>
            </a:r>
          </a:p>
        </p:txBody>
      </p:sp>
      <p:pic>
        <p:nvPicPr>
          <p:cNvPr id="2" name="Picture 1">
            <a:extLst>
              <a:ext uri="{FF2B5EF4-FFF2-40B4-BE49-F238E27FC236}">
                <a16:creationId xmlns:a16="http://schemas.microsoft.com/office/drawing/2014/main" id="{26065763-8445-A2AA-560C-33223A7F0B53}"/>
              </a:ext>
            </a:extLst>
          </p:cNvPr>
          <p:cNvPicPr>
            <a:picLocks noChangeAspect="1"/>
          </p:cNvPicPr>
          <p:nvPr/>
        </p:nvPicPr>
        <p:blipFill>
          <a:blip r:embed="rId2"/>
          <a:stretch>
            <a:fillRect/>
          </a:stretch>
        </p:blipFill>
        <p:spPr>
          <a:xfrm>
            <a:off x="2797229" y="677191"/>
            <a:ext cx="7809653" cy="2377646"/>
          </a:xfrm>
          <a:prstGeom prst="rect">
            <a:avLst/>
          </a:prstGeom>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55638" y="393405"/>
            <a:ext cx="11828207" cy="6356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Hình ảnh 8" descr="Ảnh có chứa đồ chơi, búp bê, đồ họa véc-tơ&#10;&#10;Mô tả được tạo tự động">
            <a:extLst>
              <a:ext uri="{FF2B5EF4-FFF2-40B4-BE49-F238E27FC236}">
                <a16:creationId xmlns:a16="http://schemas.microsoft.com/office/drawing/2014/main" id="{E425149C-8B89-AC14-A4B9-5F53A62B272D}"/>
              </a:ext>
            </a:extLst>
          </p:cNvPr>
          <p:cNvPicPr>
            <a:picLocks noChangeAspect="1"/>
          </p:cNvPicPr>
          <p:nvPr/>
        </p:nvPicPr>
        <p:blipFill>
          <a:blip r:embed="rId2"/>
          <a:stretch>
            <a:fillRect/>
          </a:stretch>
        </p:blipFill>
        <p:spPr>
          <a:xfrm>
            <a:off x="2266834" y="2202909"/>
            <a:ext cx="7923727" cy="4538133"/>
          </a:xfrm>
          <a:prstGeom prst="rect">
            <a:avLst/>
          </a:prstGeom>
          <a:effectLst/>
        </p:spPr>
      </p:pic>
      <p:sp>
        <p:nvSpPr>
          <p:cNvPr id="6" name="TextBox 5">
            <a:extLst>
              <a:ext uri="{FF2B5EF4-FFF2-40B4-BE49-F238E27FC236}">
                <a16:creationId xmlns:a16="http://schemas.microsoft.com/office/drawing/2014/main" id="{8F8E073E-DB53-72F0-B04A-FFA88A3573DE}"/>
              </a:ext>
            </a:extLst>
          </p:cNvPr>
          <p:cNvSpPr txBox="1"/>
          <p:nvPr/>
        </p:nvSpPr>
        <p:spPr>
          <a:xfrm>
            <a:off x="867222" y="804926"/>
            <a:ext cx="10661558" cy="1938992"/>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000" dirty="0" err="1">
                <a:solidFill>
                  <a:prstClr val="black"/>
                </a:solidFill>
                <a:latin typeface="Cambria" panose="02040503050406030204" pitchFamily="18" charset="0"/>
                <a:ea typeface="Cambria" panose="02040503050406030204" pitchFamily="18" charset="0"/>
              </a:rPr>
              <a:t>Giọng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đọc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diễn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cảm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chậm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rãi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tình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cảm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nhấn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giọng</a:t>
            </a:r>
            <a:r>
              <a:rPr lang="en-US" sz="4000" dirty="0">
                <a:solidFill>
                  <a:prstClr val="black"/>
                </a:solidFill>
                <a:latin typeface="Cambria" panose="02040503050406030204" pitchFamily="18" charset="0"/>
                <a:ea typeface="Cambria" panose="02040503050406030204" pitchFamily="18" charset="0"/>
              </a:rPr>
              <a:t> ở </a:t>
            </a:r>
            <a:r>
              <a:rPr lang="en-US" sz="4000" dirty="0" err="1">
                <a:solidFill>
                  <a:prstClr val="black"/>
                </a:solidFill>
                <a:latin typeface="Cambria" panose="02040503050406030204" pitchFamily="18" charset="0"/>
                <a:ea typeface="Cambria" panose="02040503050406030204" pitchFamily="18" charset="0"/>
              </a:rPr>
              <a:t>những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từ</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ngữ</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gợi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vẻ</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đẹp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kì</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thú</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những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hòn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đảo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trên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vịnh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Hạ</a:t>
            </a:r>
            <a:r>
              <a:rPr lang="en-US" sz="4000" dirty="0">
                <a:solidFill>
                  <a:prstClr val="black"/>
                </a:solidFill>
                <a:latin typeface="Cambria" panose="02040503050406030204" pitchFamily="18" charset="0"/>
                <a:ea typeface="Cambria" panose="02040503050406030204" pitchFamily="18" charset="0"/>
              </a:rPr>
              <a:t> Long. </a:t>
            </a:r>
            <a:endParaRPr kumimoji="0" lang="en-US" sz="24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圆角矩形 17"/>
          <p:cNvSpPr/>
          <p:nvPr/>
        </p:nvSpPr>
        <p:spPr>
          <a:xfrm>
            <a:off x="22352" y="291830"/>
            <a:ext cx="12169648" cy="6333042"/>
          </a:xfrm>
          <a:prstGeom prst="roundRect">
            <a:avLst>
              <a:gd name="adj" fmla="val 24204"/>
            </a:avLst>
          </a:prstGeom>
          <a:solidFill>
            <a:schemeClr val="accent2">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sp>
        <p:nvSpPr>
          <p:cNvPr id="3" name="Rectangle 2"/>
          <p:cNvSpPr/>
          <p:nvPr/>
        </p:nvSpPr>
        <p:spPr>
          <a:xfrm>
            <a:off x="1619178" y="111165"/>
            <a:ext cx="9476912" cy="1037151"/>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2142518" y="28418"/>
            <a:ext cx="8635073"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Nêu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tác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dụng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ngữ</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việc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miêu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tả</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hòn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đảo</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trên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vịnh</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Hạ</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Long.</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Wave 4">
            <a:extLst>
              <a:ext uri="{FF2B5EF4-FFF2-40B4-BE49-F238E27FC236}">
                <a16:creationId xmlns:a16="http://schemas.microsoft.com/office/drawing/2014/main" id="{656E511E-FF3D-B95E-3420-5D0F23044988}"/>
              </a:ext>
            </a:extLst>
          </p:cNvPr>
          <p:cNvSpPr/>
          <p:nvPr/>
        </p:nvSpPr>
        <p:spPr>
          <a:xfrm>
            <a:off x="1892595" y="1531088"/>
            <a:ext cx="1988289"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nhấp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nhô</a:t>
            </a:r>
            <a:endParaRPr lang="en-US" sz="2800" b="1" dirty="0">
              <a:solidFill>
                <a:srgbClr val="002060"/>
              </a:solidFill>
              <a:latin typeface="Cambria" panose="02040503050406030204" pitchFamily="18" charset="0"/>
              <a:ea typeface="Cambria" panose="02040503050406030204" pitchFamily="18" charset="0"/>
            </a:endParaRPr>
          </a:p>
        </p:txBody>
      </p:sp>
      <p:sp>
        <p:nvSpPr>
          <p:cNvPr id="18" name="Wave 17">
            <a:extLst>
              <a:ext uri="{FF2B5EF4-FFF2-40B4-BE49-F238E27FC236}">
                <a16:creationId xmlns:a16="http://schemas.microsoft.com/office/drawing/2014/main" id="{39CB68C3-BAEE-2A46-83DF-9306493B1B41}"/>
              </a:ext>
            </a:extLst>
          </p:cNvPr>
          <p:cNvSpPr/>
          <p:nvPr/>
        </p:nvSpPr>
        <p:spPr>
          <a:xfrm>
            <a:off x="4763386" y="1562985"/>
            <a:ext cx="2413591"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sừng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sững</a:t>
            </a:r>
            <a:endParaRPr lang="en-US" sz="2800" b="1" dirty="0">
              <a:solidFill>
                <a:srgbClr val="002060"/>
              </a:solidFill>
              <a:latin typeface="Cambria" panose="02040503050406030204" pitchFamily="18" charset="0"/>
              <a:ea typeface="Cambria" panose="02040503050406030204" pitchFamily="18" charset="0"/>
            </a:endParaRPr>
          </a:p>
        </p:txBody>
      </p:sp>
      <p:sp>
        <p:nvSpPr>
          <p:cNvPr id="19" name="Wave 18">
            <a:extLst>
              <a:ext uri="{FF2B5EF4-FFF2-40B4-BE49-F238E27FC236}">
                <a16:creationId xmlns:a16="http://schemas.microsoft.com/office/drawing/2014/main" id="{323E7EE0-DC81-89BE-2E34-F201C1B8D7D0}"/>
              </a:ext>
            </a:extLst>
          </p:cNvPr>
          <p:cNvSpPr/>
          <p:nvPr/>
        </p:nvSpPr>
        <p:spPr>
          <a:xfrm>
            <a:off x="8187069" y="1562985"/>
            <a:ext cx="2413591"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thưa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thớt</a:t>
            </a:r>
            <a:endParaRPr lang="en-US" sz="2800" b="1" dirty="0">
              <a:solidFill>
                <a:srgbClr val="002060"/>
              </a:solidFill>
              <a:latin typeface="Cambria" panose="02040503050406030204" pitchFamily="18" charset="0"/>
              <a:ea typeface="Cambria" panose="02040503050406030204" pitchFamily="18" charset="0"/>
            </a:endParaRPr>
          </a:p>
        </p:txBody>
      </p:sp>
      <p:sp>
        <p:nvSpPr>
          <p:cNvPr id="23" name="Wave 22">
            <a:extLst>
              <a:ext uri="{FF2B5EF4-FFF2-40B4-BE49-F238E27FC236}">
                <a16:creationId xmlns:a16="http://schemas.microsoft.com/office/drawing/2014/main" id="{9CBDF67B-7E57-2D63-C7E0-AB4C4731BA3D}"/>
              </a:ext>
            </a:extLst>
          </p:cNvPr>
          <p:cNvSpPr/>
          <p:nvPr/>
        </p:nvSpPr>
        <p:spPr>
          <a:xfrm>
            <a:off x="1201479" y="2562446"/>
            <a:ext cx="1988289"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chon von</a:t>
            </a:r>
          </a:p>
        </p:txBody>
      </p:sp>
      <p:sp>
        <p:nvSpPr>
          <p:cNvPr id="27" name="Wave 26">
            <a:extLst>
              <a:ext uri="{FF2B5EF4-FFF2-40B4-BE49-F238E27FC236}">
                <a16:creationId xmlns:a16="http://schemas.microsoft.com/office/drawing/2014/main" id="{412AD332-C324-15F5-CC22-1FB0CA1260EA}"/>
              </a:ext>
            </a:extLst>
          </p:cNvPr>
          <p:cNvSpPr/>
          <p:nvPr/>
        </p:nvSpPr>
        <p:spPr>
          <a:xfrm>
            <a:off x="4369981" y="2626242"/>
            <a:ext cx="1988289"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xúm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xít</a:t>
            </a:r>
            <a:endParaRPr lang="en-US" sz="2800" b="1" dirty="0">
              <a:solidFill>
                <a:srgbClr val="002060"/>
              </a:solidFill>
              <a:latin typeface="Cambria" panose="02040503050406030204" pitchFamily="18" charset="0"/>
              <a:ea typeface="Cambria" panose="02040503050406030204" pitchFamily="18" charset="0"/>
            </a:endParaRPr>
          </a:p>
        </p:txBody>
      </p:sp>
      <p:sp>
        <p:nvSpPr>
          <p:cNvPr id="30" name="Wave 29">
            <a:extLst>
              <a:ext uri="{FF2B5EF4-FFF2-40B4-BE49-F238E27FC236}">
                <a16:creationId xmlns:a16="http://schemas.microsoft.com/office/drawing/2014/main" id="{64D640EE-0307-E287-25D5-86F6EF5D5B98}"/>
              </a:ext>
            </a:extLst>
          </p:cNvPr>
          <p:cNvSpPr/>
          <p:nvPr/>
        </p:nvSpPr>
        <p:spPr>
          <a:xfrm>
            <a:off x="7410893" y="2615609"/>
            <a:ext cx="2775098"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chông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chênh</a:t>
            </a:r>
            <a:endParaRPr lang="en-US" sz="2800" b="1" dirty="0">
              <a:solidFill>
                <a:srgbClr val="002060"/>
              </a:solidFill>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960DD945-CF63-FC67-63EF-41B3052BAC4C}"/>
              </a:ext>
            </a:extLst>
          </p:cNvPr>
          <p:cNvGrpSpPr/>
          <p:nvPr/>
        </p:nvGrpSpPr>
        <p:grpSpPr>
          <a:xfrm>
            <a:off x="1017378" y="3573980"/>
            <a:ext cx="10720966" cy="2765096"/>
            <a:chOff x="1727199" y="1855788"/>
            <a:chExt cx="9259153" cy="3146425"/>
          </a:xfrm>
        </p:grpSpPr>
        <p:sp>
          <p:nvSpPr>
            <p:cNvPr id="32" name="同侧圆角矩形 2">
              <a:extLst>
                <a:ext uri="{FF2B5EF4-FFF2-40B4-BE49-F238E27FC236}">
                  <a16:creationId xmlns:a16="http://schemas.microsoft.com/office/drawing/2014/main" id="{2D506E73-7C2A-2A6F-D914-8820A6466B23}"/>
                </a:ext>
              </a:extLst>
            </p:cNvPr>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libri" panose="020F0502020204030204"/>
                <a:ea typeface="等线" panose="020B0604020202020204" charset="-122"/>
                <a:cs typeface="+mn-cs"/>
              </a:endParaRPr>
            </a:p>
          </p:txBody>
        </p:sp>
        <p:sp>
          <p:nvSpPr>
            <p:cNvPr id="33" name="同侧圆角矩形 1">
              <a:extLst>
                <a:ext uri="{FF2B5EF4-FFF2-40B4-BE49-F238E27FC236}">
                  <a16:creationId xmlns:a16="http://schemas.microsoft.com/office/drawing/2014/main" id="{BEECE51A-CC83-4F61-E3C4-14CBA2BF7D8A}"/>
                </a:ext>
              </a:extLst>
            </p:cNvPr>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libri" panose="020F0502020204030204"/>
                <a:ea typeface="等线" panose="020B0604020202020204" charset="-122"/>
                <a:cs typeface="+mn-cs"/>
              </a:endParaRPr>
            </a:p>
          </p:txBody>
        </p:sp>
      </p:grpSp>
      <p:sp>
        <p:nvSpPr>
          <p:cNvPr id="34" name="TextBox 33">
            <a:extLst>
              <a:ext uri="{FF2B5EF4-FFF2-40B4-BE49-F238E27FC236}">
                <a16:creationId xmlns:a16="http://schemas.microsoft.com/office/drawing/2014/main" id="{112C3E18-04F6-AA3D-84A2-3B5DCB382776}"/>
              </a:ext>
            </a:extLst>
          </p:cNvPr>
          <p:cNvSpPr txBox="1"/>
          <p:nvPr/>
        </p:nvSpPr>
        <p:spPr>
          <a:xfrm>
            <a:off x="1391385" y="3979082"/>
            <a:ext cx="10091406" cy="2062103"/>
          </a:xfrm>
          <a:prstGeom prst="rect">
            <a:avLst/>
          </a:prstGeom>
          <a:noFill/>
        </p:spPr>
        <p:txBody>
          <a:bodyPr wrap="square" rtlCol="0">
            <a:spAutoFit/>
          </a:bodyPr>
          <a:lstStyle/>
          <a:p>
            <a:pPr lvl="0" algn="ctr"/>
            <a:r>
              <a:rPr lang="vi-VN" sz="3200" b="1" dirty="0">
                <a:solidFill>
                  <a:srgbClr val="FF0000"/>
                </a:solidFill>
                <a:latin typeface="Cambria" panose="02040503050406030204" pitchFamily="18" charset="0"/>
                <a:ea typeface="Cambria" panose="02040503050406030204" pitchFamily="18" charset="0"/>
              </a:rPr>
              <a:t>Các từ có âm đầu hoặc vần giống nhau, tạo sự độc đáo về âm điệu khi đọc, đồng thời các từ này đều giàu sức gợi tả, giúp người đọc hình dung được hình dáng, sự xếp đặt thú vị của các hòn đảo trên vịnh. </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down)">
                                      <p:cBhvr>
                                        <p:cTn id="30" dur="500"/>
                                        <p:tgtEl>
                                          <p:spTgt spid="34"/>
                                        </p:tgtEl>
                                      </p:cBhvr>
                                    </p:animEffect>
                                  </p:childTnLst>
                                </p:cTn>
                              </p:par>
                              <p:par>
                                <p:cTn id="31" presetID="22" presetClass="entr" presetSubtype="4"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8" grpId="0" animBg="1"/>
      <p:bldP spid="19" grpId="0" animBg="1"/>
      <p:bldP spid="23" grpId="0" animBg="1"/>
      <p:bldP spid="27" grpId="0" animBg="1"/>
      <p:bldP spid="30" grpId="0" animBg="1"/>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圆角矩形 17"/>
          <p:cNvSpPr/>
          <p:nvPr/>
        </p:nvSpPr>
        <p:spPr>
          <a:xfrm>
            <a:off x="22352" y="291830"/>
            <a:ext cx="12169648" cy="6333042"/>
          </a:xfrm>
          <a:prstGeom prst="roundRect">
            <a:avLst>
              <a:gd name="adj" fmla="val 24204"/>
            </a:avLst>
          </a:prstGeom>
          <a:solidFill>
            <a:schemeClr val="accent2">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sp>
        <p:nvSpPr>
          <p:cNvPr id="3" name="Rectangle 2"/>
          <p:cNvSpPr/>
          <p:nvPr/>
        </p:nvSpPr>
        <p:spPr>
          <a:xfrm>
            <a:off x="1619178" y="111165"/>
            <a:ext cx="9476912" cy="1037151"/>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2142518" y="28418"/>
            <a:ext cx="8635073" cy="1077218"/>
          </a:xfrm>
          <a:prstGeom prst="rect">
            <a:avLst/>
          </a:prstGeom>
        </p:spPr>
        <p:txBody>
          <a:bodyPr wrap="square">
            <a:spAutoFit/>
          </a:bodyPr>
          <a:lstStyle/>
          <a:p>
            <a:pPr lvl="0" algn="ctr"/>
            <a:r>
              <a:rPr lang="en-US" sz="3200" b="1" dirty="0">
                <a:solidFill>
                  <a:srgbClr val="000000"/>
                </a:solidFill>
                <a:latin typeface="Cambria" panose="02040503050406030204" pitchFamily="18" charset="0"/>
                <a:ea typeface="Cambria" panose="02040503050406030204" pitchFamily="18" charset="0"/>
              </a:rPr>
              <a:t>2. </a:t>
            </a:r>
            <a:r>
              <a:rPr lang="vi-VN" sz="3200" b="1" dirty="0">
                <a:solidFill>
                  <a:srgbClr val="000000"/>
                </a:solidFill>
                <a:latin typeface="Cambria" panose="02040503050406030204" pitchFamily="18" charset="0"/>
                <a:ea typeface="Cambria" panose="02040503050406030204" pitchFamily="18" charset="0"/>
              </a:rPr>
              <a:t>Tìm trong các từ dưới đây những cặp từ đồng nghĩa.</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Cloud 4">
            <a:extLst>
              <a:ext uri="{FF2B5EF4-FFF2-40B4-BE49-F238E27FC236}">
                <a16:creationId xmlns:a16="http://schemas.microsoft.com/office/drawing/2014/main" id="{656E511E-FF3D-B95E-3420-5D0F23044988}"/>
              </a:ext>
            </a:extLst>
          </p:cNvPr>
          <p:cNvSpPr/>
          <p:nvPr/>
        </p:nvSpPr>
        <p:spPr>
          <a:xfrm>
            <a:off x="606057" y="1435395"/>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ngắm</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nhìn</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Cloud 1">
            <a:extLst>
              <a:ext uri="{FF2B5EF4-FFF2-40B4-BE49-F238E27FC236}">
                <a16:creationId xmlns:a16="http://schemas.microsoft.com/office/drawing/2014/main" id="{B0C5F53E-AD8C-1EB9-F694-E6E836A0A162}"/>
              </a:ext>
            </a:extLst>
          </p:cNvPr>
          <p:cNvSpPr/>
          <p:nvPr/>
        </p:nvSpPr>
        <p:spPr>
          <a:xfrm>
            <a:off x="3466215" y="1435395"/>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quần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tụ</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Cloud 5">
            <a:extLst>
              <a:ext uri="{FF2B5EF4-FFF2-40B4-BE49-F238E27FC236}">
                <a16:creationId xmlns:a16="http://schemas.microsoft.com/office/drawing/2014/main" id="{72320E60-7684-6E3B-63C3-B1317C488FF2}"/>
              </a:ext>
            </a:extLst>
          </p:cNvPr>
          <p:cNvSpPr/>
          <p:nvPr/>
        </p:nvSpPr>
        <p:spPr>
          <a:xfrm>
            <a:off x="6432698" y="1424762"/>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Cambria" panose="02040503050406030204" pitchFamily="18" charset="0"/>
                <a:ea typeface="Cambria" panose="02040503050406030204" pitchFamily="18" charset="0"/>
              </a:rPr>
              <a:t>v</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ững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chắc</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Cloud 6">
            <a:extLst>
              <a:ext uri="{FF2B5EF4-FFF2-40B4-BE49-F238E27FC236}">
                <a16:creationId xmlns:a16="http://schemas.microsoft.com/office/drawing/2014/main" id="{C6C9D731-0BD1-1DFE-BAE8-2481F69F5071}"/>
              </a:ext>
            </a:extLst>
          </p:cNvPr>
          <p:cNvSpPr/>
          <p:nvPr/>
        </p:nvSpPr>
        <p:spPr>
          <a:xfrm>
            <a:off x="9229060" y="1392865"/>
            <a:ext cx="2626241"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Cambria" panose="02040503050406030204" pitchFamily="18" charset="0"/>
                <a:ea typeface="Cambria" panose="02040503050406030204" pitchFamily="18" charset="0"/>
              </a:rPr>
              <a:t>trẫm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tĩnh</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Cloud 7">
            <a:extLst>
              <a:ext uri="{FF2B5EF4-FFF2-40B4-BE49-F238E27FC236}">
                <a16:creationId xmlns:a16="http://schemas.microsoft.com/office/drawing/2014/main" id="{99943C41-C4C7-AAD3-5157-012834348FB3}"/>
              </a:ext>
            </a:extLst>
          </p:cNvPr>
          <p:cNvSpPr/>
          <p:nvPr/>
        </p:nvSpPr>
        <p:spPr>
          <a:xfrm>
            <a:off x="531629" y="2594344"/>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trầm</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lặng</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Cloud 8">
            <a:extLst>
              <a:ext uri="{FF2B5EF4-FFF2-40B4-BE49-F238E27FC236}">
                <a16:creationId xmlns:a16="http://schemas.microsoft.com/office/drawing/2014/main" id="{60808E22-8E2F-5256-321A-E382A76E2CCB}"/>
              </a:ext>
            </a:extLst>
          </p:cNvPr>
          <p:cNvSpPr/>
          <p:nvPr/>
        </p:nvSpPr>
        <p:spPr>
          <a:xfrm>
            <a:off x="3391787" y="2594344"/>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vững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chãi</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Cloud 9">
            <a:extLst>
              <a:ext uri="{FF2B5EF4-FFF2-40B4-BE49-F238E27FC236}">
                <a16:creationId xmlns:a16="http://schemas.microsoft.com/office/drawing/2014/main" id="{4AEF94DA-3115-0C6F-D0AA-EDBB4862AADE}"/>
              </a:ext>
            </a:extLst>
          </p:cNvPr>
          <p:cNvSpPr/>
          <p:nvPr/>
        </p:nvSpPr>
        <p:spPr>
          <a:xfrm>
            <a:off x="6358270" y="2583711"/>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Cambria" panose="02040503050406030204" pitchFamily="18" charset="0"/>
                <a:ea typeface="Cambria" panose="02040503050406030204" pitchFamily="18" charset="0"/>
              </a:rPr>
              <a:t>quây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quần</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Cloud 10">
            <a:extLst>
              <a:ext uri="{FF2B5EF4-FFF2-40B4-BE49-F238E27FC236}">
                <a16:creationId xmlns:a16="http://schemas.microsoft.com/office/drawing/2014/main" id="{B7B310A2-0C77-F42F-B7A6-E4D0E48335A0}"/>
              </a:ext>
            </a:extLst>
          </p:cNvPr>
          <p:cNvSpPr/>
          <p:nvPr/>
        </p:nvSpPr>
        <p:spPr>
          <a:xfrm>
            <a:off x="9154632" y="2551814"/>
            <a:ext cx="2626241"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Cambria" panose="02040503050406030204" pitchFamily="18" charset="0"/>
                <a:ea typeface="Cambria" panose="02040503050406030204" pitchFamily="18" charset="0"/>
              </a:rPr>
              <a:t>chiêm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ngưỡng</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145F974A-381D-DC92-B314-D3276B6ABD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810" y="3944679"/>
            <a:ext cx="3521150" cy="3168502"/>
          </a:xfrm>
          <a:prstGeom prst="rect">
            <a:avLst/>
          </a:prstGeom>
        </p:spPr>
      </p:pic>
      <p:pic>
        <p:nvPicPr>
          <p:cNvPr id="16" name="Picture 15">
            <a:extLst>
              <a:ext uri="{FF2B5EF4-FFF2-40B4-BE49-F238E27FC236}">
                <a16:creationId xmlns:a16="http://schemas.microsoft.com/office/drawing/2014/main" id="{88B358F1-CCED-2581-31BD-CC881B43C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9920" y="3965944"/>
            <a:ext cx="3521150" cy="3168502"/>
          </a:xfrm>
          <a:prstGeom prst="rect">
            <a:avLst/>
          </a:prstGeom>
        </p:spPr>
      </p:pic>
      <p:pic>
        <p:nvPicPr>
          <p:cNvPr id="17" name="Picture 16">
            <a:extLst>
              <a:ext uri="{FF2B5EF4-FFF2-40B4-BE49-F238E27FC236}">
                <a16:creationId xmlns:a16="http://schemas.microsoft.com/office/drawing/2014/main" id="{646B9214-67E1-9CC0-30C5-E4AD8F107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8301" y="3987210"/>
            <a:ext cx="3521150" cy="3168502"/>
          </a:xfrm>
          <a:prstGeom prst="rect">
            <a:avLst/>
          </a:prstGeom>
        </p:spPr>
      </p:pic>
      <p:pic>
        <p:nvPicPr>
          <p:cNvPr id="20" name="Picture 19">
            <a:extLst>
              <a:ext uri="{FF2B5EF4-FFF2-40B4-BE49-F238E27FC236}">
                <a16:creationId xmlns:a16="http://schemas.microsoft.com/office/drawing/2014/main" id="{E1DBFA66-D525-2FD1-B62B-B90AED065B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1110" y="4008475"/>
            <a:ext cx="3521150" cy="3168502"/>
          </a:xfrm>
          <a:prstGeom prst="rect">
            <a:avLst/>
          </a:prstGeom>
        </p:spPr>
      </p:pic>
    </p:spTree>
    <p:extLst>
      <p:ext uri="{BB962C8B-B14F-4D97-AF65-F5344CB8AC3E}">
        <p14:creationId xmlns:p14="http://schemas.microsoft.com/office/powerpoint/2010/main" val="2563824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1.66667E-6 4.44444E-6 L -0.04531 0.52569 " pathEditMode="relative" rAng="0" ptsTypes="AA">
                                      <p:cBhvr>
                                        <p:cTn id="38" dur="2000" fill="hold"/>
                                        <p:tgtEl>
                                          <p:spTgt spid="5"/>
                                        </p:tgtEl>
                                        <p:attrNameLst>
                                          <p:attrName>ppt_x</p:attrName>
                                          <p:attrName>ppt_y</p:attrName>
                                        </p:attrNameLst>
                                      </p:cBhvr>
                                      <p:rCtr x="-2266" y="26273"/>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3.75E-6 2.96296E-6 L -0.74257 0.36759 " pathEditMode="relative" rAng="0" ptsTypes="AA">
                                      <p:cBhvr>
                                        <p:cTn id="42" dur="2000" fill="hold"/>
                                        <p:tgtEl>
                                          <p:spTgt spid="11"/>
                                        </p:tgtEl>
                                        <p:attrNameLst>
                                          <p:attrName>ppt_x</p:attrName>
                                          <p:attrName>ppt_y</p:attrName>
                                        </p:attrNameLst>
                                      </p:cBhvr>
                                      <p:rCtr x="-37135" y="18380"/>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3.125E-6 4.44444E-6 L -0.03477 0.53032 " pathEditMode="relative" rAng="0" ptsTypes="AA">
                                      <p:cBhvr>
                                        <p:cTn id="46" dur="2000" fill="hold"/>
                                        <p:tgtEl>
                                          <p:spTgt spid="2"/>
                                        </p:tgtEl>
                                        <p:attrNameLst>
                                          <p:attrName>ppt_x</p:attrName>
                                          <p:attrName>ppt_y</p:attrName>
                                        </p:attrNameLst>
                                      </p:cBhvr>
                                      <p:rCtr x="-1745" y="26505"/>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3.54167E-6 1.85185E-6 L -0.27813 0.36435 " pathEditMode="relative" rAng="0" ptsTypes="AA">
                                      <p:cBhvr>
                                        <p:cTn id="50" dur="2000" fill="hold"/>
                                        <p:tgtEl>
                                          <p:spTgt spid="10"/>
                                        </p:tgtEl>
                                        <p:attrNameLst>
                                          <p:attrName>ppt_x</p:attrName>
                                          <p:attrName>ppt_y</p:attrName>
                                        </p:attrNameLst>
                                      </p:cBhvr>
                                      <p:rCtr x="-13906" y="18218"/>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3.54167E-6 4.44444E-6 L -0.27174 0.5243 " pathEditMode="relative" rAng="0" ptsTypes="AA">
                                      <p:cBhvr>
                                        <p:cTn id="54" dur="2000" fill="hold"/>
                                        <p:tgtEl>
                                          <p:spTgt spid="7"/>
                                        </p:tgtEl>
                                        <p:attrNameLst>
                                          <p:attrName>ppt_x</p:attrName>
                                          <p:attrName>ppt_y</p:attrName>
                                        </p:attrNameLst>
                                      </p:cBhvr>
                                      <p:rCtr x="-13594" y="26204"/>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1.875E-6 2.96296E-6 L 0.45 0.35532 " pathEditMode="relative" rAng="0" ptsTypes="AA">
                                      <p:cBhvr>
                                        <p:cTn id="58" dur="2000" fill="hold"/>
                                        <p:tgtEl>
                                          <p:spTgt spid="8"/>
                                        </p:tgtEl>
                                        <p:attrNameLst>
                                          <p:attrName>ppt_x</p:attrName>
                                          <p:attrName>ppt_y</p:attrName>
                                        </p:attrNameLst>
                                      </p:cBhvr>
                                      <p:rCtr x="22500" y="17755"/>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1" nodeType="clickEffect">
                                  <p:stCondLst>
                                    <p:cond delay="0"/>
                                  </p:stCondLst>
                                  <p:childTnLst>
                                    <p:animMotion origin="layout" path="M 3.75E-6 3.33333E-6 L 0.21627 0.52245 " pathEditMode="relative" rAng="0" ptsTypes="AA">
                                      <p:cBhvr>
                                        <p:cTn id="62" dur="2000" fill="hold"/>
                                        <p:tgtEl>
                                          <p:spTgt spid="6"/>
                                        </p:tgtEl>
                                        <p:attrNameLst>
                                          <p:attrName>ppt_x</p:attrName>
                                          <p:attrName>ppt_y</p:attrName>
                                        </p:attrNameLst>
                                      </p:cBhvr>
                                      <p:rCtr x="10807" y="26111"/>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2.70833E-6 2.96296E-6 L 0.46745 0.32731 " pathEditMode="relative" rAng="0" ptsTypes="AA">
                                      <p:cBhvr>
                                        <p:cTn id="66" dur="2000" fill="hold"/>
                                        <p:tgtEl>
                                          <p:spTgt spid="9"/>
                                        </p:tgtEl>
                                        <p:attrNameLst>
                                          <p:attrName>ppt_x</p:attrName>
                                          <p:attrName>ppt_y</p:attrName>
                                        </p:attrNameLst>
                                      </p:cBhvr>
                                      <p:rCtr x="23372" y="163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5" grpId="1" animBg="1"/>
      <p:bldP spid="2" grpId="0" animBg="1"/>
      <p:bldP spid="2"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Rounded Rectangle 30"/>
          <p:cNvSpPr/>
          <p:nvPr/>
        </p:nvSpPr>
        <p:spPr>
          <a:xfrm>
            <a:off x="1586826" y="231518"/>
            <a:ext cx="8846049" cy="1107578"/>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 name="Rectangle 2"/>
          <p:cNvSpPr/>
          <p:nvPr/>
        </p:nvSpPr>
        <p:spPr>
          <a:xfrm>
            <a:off x="0" y="1798378"/>
            <a:ext cx="11976197" cy="1304905"/>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p:cNvSpPr txBox="1"/>
          <p:nvPr/>
        </p:nvSpPr>
        <p:spPr>
          <a:xfrm>
            <a:off x="1386639" y="215012"/>
            <a:ext cx="9246421"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 </a:t>
            </a:r>
            <a:r>
              <a:rPr kumimoji="0" lang="vi-VN"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Đặt câu với 1 cặp từ đồng nghĩa em tìm được ở bài tập 2.</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628408" y="2012164"/>
            <a:ext cx="12019703" cy="646331"/>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Dân cư quần tụ đông đúc dọc hai bên bờ sông. </a:t>
            </a:r>
            <a:endParaRPr kumimoji="0" lang="en-US" sz="4000" b="1" i="0" u="none" strike="noStrike" kern="1200" cap="none" spc="0" normalizeH="0" baseline="0" noProof="0" dirty="0">
              <a:ln>
                <a:noFill/>
              </a:ln>
              <a:solidFill>
                <a:prstClr val="black"/>
              </a:solidFill>
              <a:effectLst/>
              <a:uLnTx/>
              <a:uFillTx/>
              <a:latin typeface="Calibri"/>
            </a:endParaRPr>
          </a:p>
        </p:txBody>
      </p:sp>
      <p:sp>
        <p:nvSpPr>
          <p:cNvPr id="6" name="Rectangle 5">
            <a:extLst>
              <a:ext uri="{FF2B5EF4-FFF2-40B4-BE49-F238E27FC236}">
                <a16:creationId xmlns:a16="http://schemas.microsoft.com/office/drawing/2014/main" id="{02F3A045-317C-3EA5-0520-496F09165F62}"/>
              </a:ext>
            </a:extLst>
          </p:cNvPr>
          <p:cNvSpPr/>
          <p:nvPr/>
        </p:nvSpPr>
        <p:spPr>
          <a:xfrm>
            <a:off x="0" y="3403894"/>
            <a:ext cx="11976197" cy="1304905"/>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86B3BFA7-68E5-0044-65DC-9C3FFF366E08}"/>
              </a:ext>
            </a:extLst>
          </p:cNvPr>
          <p:cNvSpPr txBox="1"/>
          <p:nvPr/>
        </p:nvSpPr>
        <p:spPr>
          <a:xfrm>
            <a:off x="172298" y="3511355"/>
            <a:ext cx="11236438" cy="1200329"/>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Cả gia đình quây quần bên nhau cùng thưởng thức bữa tối ấm cúng. </a:t>
            </a:r>
            <a:endParaRPr kumimoji="0" lang="en-US" sz="4000" b="1" i="0" u="none" strike="noStrike" kern="1200" cap="none" spc="0" normalizeH="0" baseline="0" noProof="0" dirty="0">
              <a:ln>
                <a:noFill/>
              </a:ln>
              <a:solidFill>
                <a:prstClr val="black"/>
              </a:solidFill>
              <a:effectLst/>
              <a:uLnTx/>
              <a:uFillTx/>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2997200" y="1945711"/>
            <a:ext cx="6400800" cy="3069025"/>
            <a:chOff x="3911731" y="894056"/>
            <a:chExt cx="8406597" cy="5531461"/>
          </a:xfrm>
        </p:grpSpPr>
        <p:sp>
          <p:nvSpPr>
            <p:cNvPr id="6" name="文本框 22"/>
            <p:cNvSpPr txBox="1"/>
            <p:nvPr/>
          </p:nvSpPr>
          <p:spPr>
            <a:xfrm rot="16200000">
              <a:off x="6536717" y="643906"/>
              <a:ext cx="3570208" cy="7993014"/>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Microsoft YaHei"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Microsoft YaHei" panose="020B0503020204020204" charset="-122"/>
                  <a:cs typeface="+mn-cs"/>
                </a:rPr>
                <a:t> </a:t>
              </a:r>
              <a:endParaRPr kumimoji="0" lang="en-US" altLang="zh-CN" sz="11000" b="1" i="0" u="none" strike="noStrike" kern="1200" cap="none" spc="0" normalizeH="0" baseline="0" noProof="0" dirty="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Microsoft YaHei" panose="020B0503020204020204" charset="-122"/>
                <a:cs typeface="+mn-cs"/>
              </a:endParaRPr>
            </a:p>
          </p:txBody>
        </p:sp>
        <p:grpSp>
          <p:nvGrpSpPr>
            <p:cNvPr id="7" name="Group 6"/>
            <p:cNvGrpSpPr/>
            <p:nvPr/>
          </p:nvGrpSpPr>
          <p:grpSpPr>
            <a:xfrm>
              <a:off x="3911731" y="894056"/>
              <a:ext cx="8095881" cy="5238072"/>
              <a:chOff x="4376142" y="0"/>
              <a:chExt cx="5920637" cy="2211327"/>
            </a:xfrm>
          </p:grpSpPr>
          <p:sp>
            <p:nvSpPr>
              <p:cNvPr id="8" name="Flowchart: Terminator 7"/>
              <p:cNvSpPr/>
              <p:nvPr/>
            </p:nvSpPr>
            <p:spPr>
              <a:xfrm>
                <a:off x="4376142" y="0"/>
                <a:ext cx="5920637" cy="2211327"/>
              </a:xfrm>
              <a:prstGeom prst="flowChartTerminator">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TextBox 60"/>
              <p:cNvSpPr txBox="1"/>
              <p:nvPr/>
            </p:nvSpPr>
            <p:spPr>
              <a:xfrm>
                <a:off x="5455867" y="31732"/>
                <a:ext cx="3716452" cy="44555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150" normalizeH="0" baseline="0" noProof="0" dirty="0">
                  <a:ln>
                    <a:noFill/>
                  </a:ln>
                  <a:solidFill>
                    <a:srgbClr val="C00000"/>
                  </a:solidFill>
                  <a:effectLst/>
                  <a:uLnTx/>
                  <a:uFillTx/>
                  <a:latin typeface="#9Slide05 SVNMotion Picture" panose="02040603050506020204" pitchFamily="18" charset="0"/>
                  <a:ea typeface="+mn-ea"/>
                  <a:cs typeface="+mn-cs"/>
                  <a:sym typeface="+mn-lt"/>
                </a:endParaRPr>
              </a:p>
            </p:txBody>
          </p:sp>
        </p:grpSp>
      </p:grpSp>
      <p:sp>
        <p:nvSpPr>
          <p:cNvPr id="10" name="Content Placeholder 2"/>
          <p:cNvSpPr txBox="1"/>
          <p:nvPr/>
        </p:nvSpPr>
        <p:spPr>
          <a:xfrm>
            <a:off x="3308980" y="2255279"/>
            <a:ext cx="5669435" cy="4351338"/>
          </a:xfrm>
          <a:prstGeom prst="rect">
            <a:avLst/>
          </a:prstGeom>
        </p:spPr>
        <p:txBody>
          <a:bodyPr lIns="101600" tIns="38100" rIns="76200" bIns="38100">
            <a:noAutofit/>
          </a:bodyPr>
          <a:lstStyle>
            <a:lvl1pPr marL="0" indent="0" algn="ctr" defTabSz="914400" rtl="0" eaLnBrk="1" fontAlgn="auto" latinLnBrk="0" hangingPunct="1">
              <a:lnSpc>
                <a:spcPct val="100000"/>
              </a:lnSpc>
              <a:spcBef>
                <a:spcPts val="1000"/>
              </a:spcBef>
              <a:buFont typeface="Arial" panose="020B0604020202020204" pitchFamily="34" charset="0"/>
              <a:buNone/>
              <a:defRPr sz="2400" u="none" strike="noStrike" kern="1200" cap="none" spc="200" normalizeH="0" baseline="0">
                <a:solidFill>
                  <a:schemeClr val="tx1"/>
                </a:solidFill>
                <a:uFillTx/>
                <a:latin typeface="+mn-lt"/>
                <a:ea typeface="+mn-ea"/>
                <a:cs typeface="+mn-cs"/>
              </a:defRPr>
            </a:lvl1pPr>
            <a:lvl2pPr marL="457200" indent="0" algn="ctr" defTabSz="914400" rtl="0" eaLnBrk="1" latinLnBrk="1"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1"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6000" b="1" i="0" u="none" strike="noStrike" kern="1200" cap="none" spc="2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Đọc bài và </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6000" b="1" i="0" u="none" strike="noStrike" kern="1200" cap="none" spc="2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trả lời câu hỏi.</a:t>
            </a:r>
          </a:p>
        </p:txBody>
      </p:sp>
      <p:pic>
        <p:nvPicPr>
          <p:cNvPr id="2" name="Picture 1"/>
          <p:cNvPicPr>
            <a:picLocks noChangeAspect="1"/>
          </p:cNvPicPr>
          <p:nvPr/>
        </p:nvPicPr>
        <p:blipFill>
          <a:blip r:embed="rId2"/>
          <a:stretch>
            <a:fillRect/>
          </a:stretch>
        </p:blipFill>
        <p:spPr>
          <a:xfrm>
            <a:off x="0" y="7015"/>
            <a:ext cx="6096528" cy="193869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barn(inVertical)">
                                      <p:cBhvr>
                                        <p:cTn id="15" dur="500"/>
                                        <p:tgtEl>
                                          <p:spTgt spid="10">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barn(inVertical)">
                                      <p:cBhvr>
                                        <p:cTn id="18"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Ha Long Bay  The UNESCO World Heritage Site 4K_v720P">
            <a:hlinkClick r:id="" action="ppaction://media"/>
            <a:extLst>
              <a:ext uri="{FF2B5EF4-FFF2-40B4-BE49-F238E27FC236}">
                <a16:creationId xmlns:a16="http://schemas.microsoft.com/office/drawing/2014/main" id="{564CC029-36B8-6659-CF2F-BBA7D8DA46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6395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2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Google Shape;2099;p51"/>
          <p:cNvSpPr/>
          <p:nvPr/>
        </p:nvSpPr>
        <p:spPr>
          <a:xfrm>
            <a:off x="3903346" y="437738"/>
            <a:ext cx="7850400" cy="1362430"/>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 name="Google Shape;961;p38"/>
          <p:cNvSpPr/>
          <p:nvPr/>
        </p:nvSpPr>
        <p:spPr>
          <a:xfrm>
            <a:off x="3859618" y="1986350"/>
            <a:ext cx="8070111" cy="4819396"/>
          </a:xfrm>
          <a:prstGeom prst="roundRect">
            <a:avLst/>
          </a:prstGeom>
          <a:solidFill>
            <a:schemeClr val="bg1"/>
          </a:solidFill>
          <a:ln w="5715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8231" b="96184" l="9983" r="89979">
                        <a14:foregroundMark x1="43194" y1="8255" x2="51507" y2="10679"/>
                        <a14:foregroundMark x1="52620" y1="37677" x2="53734" y2="55340"/>
                        <a14:foregroundMark x1="36552" y1="34917" x2="39605" y2="52556"/>
                        <a14:foregroundMark x1="39605" y1="52556" x2="39605" y2="52556"/>
                        <a14:foregroundMark x1="38491" y1="36285" x2="39048" y2="47036"/>
                        <a14:foregroundMark x1="35727" y1="67459" x2="43482" y2="77850"/>
                        <a14:foregroundMark x1="43751" y1="62611" x2="48186" y2="72306"/>
                        <a14:foregroundMark x1="50950" y1="65371" x2="52620" y2="74730"/>
                        <a14:foregroundMark x1="40161" y1="58795" x2="40987" y2="77154"/>
                        <a14:foregroundMark x1="42100" y1="89273" x2="44577" y2="96184"/>
                      </a14:backgroundRemoval>
                    </a14:imgEffect>
                  </a14:imgLayer>
                </a14:imgProps>
              </a:ext>
            </a:extLst>
          </a:blip>
          <a:srcRect/>
          <a:stretch>
            <a:fillRect/>
          </a:stretch>
        </p:blipFill>
        <p:spPr>
          <a:xfrm>
            <a:off x="-757201" y="2101248"/>
            <a:ext cx="6113643" cy="4890680"/>
          </a:xfrm>
          <a:prstGeom prst="rect">
            <a:avLst/>
          </a:prstGeom>
        </p:spPr>
      </p:pic>
      <p:sp>
        <p:nvSpPr>
          <p:cNvPr id="5" name="Rectangle 4"/>
          <p:cNvSpPr/>
          <p:nvPr/>
        </p:nvSpPr>
        <p:spPr>
          <a:xfrm>
            <a:off x="4212341" y="437738"/>
            <a:ext cx="7299790" cy="1323439"/>
          </a:xfrm>
          <a:prstGeom prst="rect">
            <a:avLst/>
          </a:prstGeom>
        </p:spPr>
        <p:txBody>
          <a:bodyPr wrap="square">
            <a:spAutoFit/>
          </a:bodyPr>
          <a:lstStyle/>
          <a:p>
            <a:pPr lvl="0" algn="ctr">
              <a:defRPr/>
            </a:pPr>
            <a:r>
              <a:rPr lang="vi-VN" sz="4000" b="1" dirty="0">
                <a:solidFill>
                  <a:srgbClr val="FFFFFF"/>
                </a:solidFill>
                <a:latin typeface="Cambria" panose="02040503050406030204" pitchFamily="18" charset="0"/>
                <a:ea typeface="Cambria" panose="02040503050406030204" pitchFamily="18" charset="0"/>
              </a:rPr>
              <a:t>Em hãy giới thiệu cảnh đẹp vịnh Hạ Long?</a:t>
            </a: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 name="Freeform 2">
            <a:extLst>
              <a:ext uri="{FF2B5EF4-FFF2-40B4-BE49-F238E27FC236}">
                <a16:creationId xmlns:a16="http://schemas.microsoft.com/office/drawing/2014/main" id="{59742FE2-CC31-C4C1-FD18-09FA10A9CAC7}"/>
              </a:ext>
            </a:extLst>
          </p:cNvPr>
          <p:cNvSpPr/>
          <p:nvPr/>
        </p:nvSpPr>
        <p:spPr>
          <a:xfrm>
            <a:off x="4476306" y="2030819"/>
            <a:ext cx="6889899" cy="4646428"/>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4"/>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C1CDFB5C-8301-0ABC-889A-2F8950221C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36" b="1936"/>
          <a:stretch>
            <a:fillRect/>
          </a:stretch>
        </p:blipFill>
        <p:spPr>
          <a:xfrm>
            <a:off x="-1141115" y="0"/>
            <a:ext cx="8626436" cy="6963139"/>
          </a:xfrm>
          <a:prstGeom prst="rect">
            <a:avLst/>
          </a:prstGeom>
        </p:spPr>
      </p:pic>
      <p:sp>
        <p:nvSpPr>
          <p:cNvPr id="3" name="TextBox 2">
            <a:extLst>
              <a:ext uri="{FF2B5EF4-FFF2-40B4-BE49-F238E27FC236}">
                <a16:creationId xmlns:a16="http://schemas.microsoft.com/office/drawing/2014/main" id="{44F9A395-5839-84B9-216B-6ED440CDFC28}"/>
              </a:ext>
            </a:extLst>
          </p:cNvPr>
          <p:cNvSpPr txBox="1"/>
          <p:nvPr/>
        </p:nvSpPr>
        <p:spPr>
          <a:xfrm>
            <a:off x="811595" y="1404191"/>
            <a:ext cx="4717335" cy="4401205"/>
          </a:xfrm>
          <a:prstGeom prst="rect">
            <a:avLst/>
          </a:prstGeom>
          <a:noFill/>
        </p:spPr>
        <p:txBody>
          <a:bodyPr wrap="square" rtlCol="0">
            <a:spAutoFit/>
          </a:bodyPr>
          <a:lstStyle/>
          <a:p>
            <a:pPr lvl="0" algn="ctr">
              <a:defRPr/>
            </a:pPr>
            <a:r>
              <a:rPr lang="vi-VN"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Quê hương Việt Nam chúng ta thật nhiều cảnh đẹp, phong phú. Mỗi nơi mang vẻ đẹp đặc trưng của từng vùng. Bài đọc “Những hòn đảo trên Vịnh Hạ Long” đã miêu tả vẻ đẹp kỳ thú của những hòn đảo, đầy sống động và có những câu chuyện sự tích huyền bí. </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Kinh nghiệm du lịch vịnh Hạ Long cực “chất” cho 2024">
            <a:extLst>
              <a:ext uri="{FF2B5EF4-FFF2-40B4-BE49-F238E27FC236}">
                <a16:creationId xmlns:a16="http://schemas.microsoft.com/office/drawing/2014/main" id="{1088BF41-21BF-C464-3838-FCE0470D4F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94561">
            <a:off x="6605700" y="3678865"/>
            <a:ext cx="5511872" cy="2666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Du lịch vịnh Hạ Long - Vùng biển đảo CỰC PHẨM của Quảng Ninh">
            <a:extLst>
              <a:ext uri="{FF2B5EF4-FFF2-40B4-BE49-F238E27FC236}">
                <a16:creationId xmlns:a16="http://schemas.microsoft.com/office/drawing/2014/main" id="{CC3429EB-3362-A202-22A7-303872E8F7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80937">
            <a:off x="6920547" y="244548"/>
            <a:ext cx="4827101" cy="32134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350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wipe(down)">
                                      <p:cBhvr>
                                        <p:cTn id="19" dur="500"/>
                                        <p:tgtEl>
                                          <p:spTgt spid="2050"/>
                                        </p:tgtEl>
                                      </p:cBhvr>
                                    </p:animEffect>
                                  </p:childTnLst>
                                </p:cTn>
                              </p:par>
                              <p:par>
                                <p:cTn id="20" presetID="22" presetClass="entr" presetSubtype="4"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wipe(down)">
                                      <p:cBhvr>
                                        <p:cTn id="2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EBA71F35-5F87-BBD6-BF52-C3D6DF8452B3}"/>
              </a:ext>
            </a:extLst>
          </p:cNvPr>
          <p:cNvSpPr/>
          <p:nvPr/>
        </p:nvSpPr>
        <p:spPr>
          <a:xfrm>
            <a:off x="0" y="0"/>
            <a:ext cx="12192000" cy="6858000"/>
          </a:xfrm>
          <a:custGeom>
            <a:avLst/>
            <a:gdLst/>
            <a:ahLst/>
            <a:cxnLst/>
            <a:rect l="l" t="t" r="r" b="b"/>
            <a:pathLst>
              <a:path w="2336040" h="3024000">
                <a:moveTo>
                  <a:pt x="0" y="0"/>
                </a:moveTo>
                <a:lnTo>
                  <a:pt x="2336040" y="0"/>
                </a:lnTo>
                <a:lnTo>
                  <a:pt x="2336040" y="3024000"/>
                </a:lnTo>
                <a:lnTo>
                  <a:pt x="0" y="3024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94C0DB69-950C-2C66-7504-A155ED3FE417}"/>
              </a:ext>
            </a:extLst>
          </p:cNvPr>
          <p:cNvSpPr/>
          <p:nvPr/>
        </p:nvSpPr>
        <p:spPr>
          <a:xfrm>
            <a:off x="0" y="1435816"/>
            <a:ext cx="4486276" cy="4048125"/>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4"/>
            <a:stretch>
              <a:fillRect/>
            </a:stretch>
          </a:blipFill>
        </p:spPr>
        <p:txBody>
          <a:bodyPr/>
          <a:lstStyle/>
          <a:p>
            <a:endParaRPr lang="en-US"/>
          </a:p>
        </p:txBody>
      </p:sp>
      <p:pic>
        <p:nvPicPr>
          <p:cNvPr id="6" name="Picture 5">
            <a:extLst>
              <a:ext uri="{FF2B5EF4-FFF2-40B4-BE49-F238E27FC236}">
                <a16:creationId xmlns:a16="http://schemas.microsoft.com/office/drawing/2014/main" id="{423FBDBD-4237-D33E-15EA-D93733C35A8F}"/>
              </a:ext>
            </a:extLst>
          </p:cNvPr>
          <p:cNvPicPr>
            <a:picLocks noChangeAspect="1"/>
          </p:cNvPicPr>
          <p:nvPr/>
        </p:nvPicPr>
        <p:blipFill>
          <a:blip r:embed="rId5"/>
          <a:stretch>
            <a:fillRect/>
          </a:stretch>
        </p:blipFill>
        <p:spPr>
          <a:xfrm>
            <a:off x="92174" y="-140822"/>
            <a:ext cx="1523956" cy="1508868"/>
          </a:xfrm>
          <a:prstGeom prst="rect">
            <a:avLst/>
          </a:prstGeom>
        </p:spPr>
      </p:pic>
      <p:pic>
        <p:nvPicPr>
          <p:cNvPr id="9" name="Picture 8">
            <a:extLst>
              <a:ext uri="{FF2B5EF4-FFF2-40B4-BE49-F238E27FC236}">
                <a16:creationId xmlns:a16="http://schemas.microsoft.com/office/drawing/2014/main" id="{2E2657C2-4154-81DD-BC79-505C51098251}"/>
              </a:ext>
            </a:extLst>
          </p:cNvPr>
          <p:cNvPicPr>
            <a:picLocks noChangeAspect="1"/>
          </p:cNvPicPr>
          <p:nvPr/>
        </p:nvPicPr>
        <p:blipFill>
          <a:blip r:embed="rId6"/>
          <a:stretch>
            <a:fillRect/>
          </a:stretch>
        </p:blipFill>
        <p:spPr>
          <a:xfrm>
            <a:off x="4188357" y="173133"/>
            <a:ext cx="4267570" cy="2578832"/>
          </a:xfrm>
          <a:prstGeom prst="rect">
            <a:avLst/>
          </a:prstGeom>
        </p:spPr>
      </p:pic>
      <p:pic>
        <p:nvPicPr>
          <p:cNvPr id="15" name="Picture 14">
            <a:extLst>
              <a:ext uri="{FF2B5EF4-FFF2-40B4-BE49-F238E27FC236}">
                <a16:creationId xmlns:a16="http://schemas.microsoft.com/office/drawing/2014/main" id="{4D2D04D7-7291-3696-B3C2-42EDB80D58FF}"/>
              </a:ext>
            </a:extLst>
          </p:cNvPr>
          <p:cNvPicPr>
            <a:picLocks noChangeAspect="1"/>
          </p:cNvPicPr>
          <p:nvPr/>
        </p:nvPicPr>
        <p:blipFill>
          <a:blip r:embed="rId7"/>
          <a:stretch>
            <a:fillRect/>
          </a:stretch>
        </p:blipFill>
        <p:spPr>
          <a:xfrm>
            <a:off x="4030461" y="2181896"/>
            <a:ext cx="7895004" cy="2706859"/>
          </a:xfrm>
          <a:prstGeom prst="rect">
            <a:avLst/>
          </a:prstGeom>
        </p:spPr>
      </p:pic>
      <p:pic>
        <p:nvPicPr>
          <p:cNvPr id="17" name="Picture 16">
            <a:extLst>
              <a:ext uri="{FF2B5EF4-FFF2-40B4-BE49-F238E27FC236}">
                <a16:creationId xmlns:a16="http://schemas.microsoft.com/office/drawing/2014/main" id="{1EA12516-EAF1-2437-6CAC-A6646C9D197C}"/>
              </a:ext>
            </a:extLst>
          </p:cNvPr>
          <p:cNvPicPr>
            <a:picLocks noChangeAspect="1"/>
          </p:cNvPicPr>
          <p:nvPr/>
        </p:nvPicPr>
        <p:blipFill>
          <a:blip r:embed="rId8"/>
          <a:stretch>
            <a:fillRect/>
          </a:stretch>
        </p:blipFill>
        <p:spPr>
          <a:xfrm>
            <a:off x="7979728" y="5998389"/>
            <a:ext cx="3420152" cy="859611"/>
          </a:xfrm>
          <a:prstGeom prst="rect">
            <a:avLst/>
          </a:prstGeom>
        </p:spPr>
      </p:pic>
    </p:spTree>
    <p:extLst>
      <p:ext uri="{BB962C8B-B14F-4D97-AF65-F5344CB8AC3E}">
        <p14:creationId xmlns:p14="http://schemas.microsoft.com/office/powerpoint/2010/main" val="213265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 calcmode="lin" valueType="num">
                                      <p:cBhvr>
                                        <p:cTn id="9" dur="500" fill="hold"/>
                                        <p:tgtEl>
                                          <p:spTgt spid="15"/>
                                        </p:tgtEl>
                                        <p:attrNameLst>
                                          <p:attrName>style.rotation</p:attrName>
                                        </p:attrNameLst>
                                      </p:cBhvr>
                                      <p:tavLst>
                                        <p:tav tm="0">
                                          <p:val>
                                            <p:fltVal val="360"/>
                                          </p:val>
                                        </p:tav>
                                        <p:tav tm="100000">
                                          <p:val>
                                            <p:fltVal val="0"/>
                                          </p:val>
                                        </p:tav>
                                      </p:tavLst>
                                    </p:anim>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ounded Rectangle 11"/>
          <p:cNvSpPr/>
          <p:nvPr/>
        </p:nvSpPr>
        <p:spPr>
          <a:xfrm>
            <a:off x="311342" y="872903"/>
            <a:ext cx="11482938" cy="5794999"/>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531628" y="930785"/>
            <a:ext cx="11121656" cy="5632311"/>
          </a:xfrm>
          <a:prstGeom prst="rect">
            <a:avLst/>
          </a:prstGeom>
          <a:noFill/>
        </p:spPr>
        <p:txBody>
          <a:bodyPr wrap="square" numCol="1"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Vịnh Hạ Long là thắng cảnh có một không hai của đất nước ta. Trên một diện tích hẹp, mọc lên hàng nghìn đảo nhấp nhô khuất khúc như rồng chầu, phượng múa.</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Đảo có chỗ sừng sững, chạy dài như bức trường thành vững chãi, ngăn khơi với lộng, nối mặt biển với chân trời. Có chỗ đảo dàn ra thưa thớt, hòn này với hòn kia biệt lập, xa trông như quân cờ bày chon von trên mặt biển. Có chỗ đảo quần tụ lại, xúm xít như vạn chài lúc neo thuyền, phơi lưới.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Đảo của Hạ Long không phải là những núi đá buồn tẻ, đơn điệu mà mỗi hòn, mỗi dáng đều thấp thoáng hình ảnh của sự sống. Có hòn trông như đôi gà đang xoè cánh chọi nhau trên mặt nước (hòn Gà Chọi); có hòn bề thế như mái nhà (hòn Mái Nhà); có hòn chông chênh như con cóc ngồi bờ giếng (hòn Con Cóc), có hòn như ông lão trầm tĩnh ngồi câu cá (hòn Ông Lã Vọng),... Có nhiều hang đảo đẹp, như hang Bồ Nâu, hang Đầu Gỗ,... Mỗi hang đảo gắn với một sự tích huyền bí.</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Ngắm Hạ Long với trăm nghìn đảo đá sừng sững, ta có cảm giác được chiêm ngưỡng một thế giới sống động đã trải qua hàng triệu năm hoá đá.</a:t>
            </a:r>
          </a:p>
          <a:p>
            <a:pPr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Thi Sảnh)</a:t>
            </a:r>
          </a:p>
        </p:txBody>
      </p:sp>
      <p:pic>
        <p:nvPicPr>
          <p:cNvPr id="2" name="Picture 1">
            <a:extLst>
              <a:ext uri="{FF2B5EF4-FFF2-40B4-BE49-F238E27FC236}">
                <a16:creationId xmlns:a16="http://schemas.microsoft.com/office/drawing/2014/main" id="{06BFC307-93C0-759E-E916-080238D60BE3}"/>
              </a:ext>
            </a:extLst>
          </p:cNvPr>
          <p:cNvPicPr>
            <a:picLocks noChangeAspect="1"/>
          </p:cNvPicPr>
          <p:nvPr/>
        </p:nvPicPr>
        <p:blipFill>
          <a:blip r:embed="rId2"/>
          <a:stretch>
            <a:fillRect/>
          </a:stretch>
        </p:blipFill>
        <p:spPr>
          <a:xfrm>
            <a:off x="2418887" y="0"/>
            <a:ext cx="6992718" cy="9815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058" y="1093866"/>
            <a:ext cx="11539942" cy="3807743"/>
          </a:xfrm>
          <a:prstGeom prst="rect">
            <a:avLst/>
          </a:prstGeom>
        </p:spPr>
      </p:pic>
      <p:pic>
        <p:nvPicPr>
          <p:cNvPr id="4" name="Picture 3"/>
          <p:cNvPicPr>
            <a:picLocks noChangeAspect="1"/>
          </p:cNvPicPr>
          <p:nvPr/>
        </p:nvPicPr>
        <p:blipFill>
          <a:blip r:embed="rId4"/>
          <a:stretch>
            <a:fillRect/>
          </a:stretch>
        </p:blipFill>
        <p:spPr>
          <a:xfrm>
            <a:off x="2205218" y="-229878"/>
            <a:ext cx="7443861" cy="1072989"/>
          </a:xfrm>
          <a:prstGeom prst="rect">
            <a:avLst/>
          </a:prstGeom>
        </p:spPr>
      </p:pic>
      <p:sp>
        <p:nvSpPr>
          <p:cNvPr id="35" name="타원 39"/>
          <p:cNvSpPr/>
          <p:nvPr/>
        </p:nvSpPr>
        <p:spPr>
          <a:xfrm>
            <a:off x="11581" y="1261570"/>
            <a:ext cx="895316" cy="904415"/>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1</a:t>
            </a:r>
            <a:endParaRPr kumimoji="0" lang="ko-KR" altLang="en-US"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2" name="Rectangle 1"/>
          <p:cNvSpPr/>
          <p:nvPr/>
        </p:nvSpPr>
        <p:spPr>
          <a:xfrm>
            <a:off x="906896" y="1261570"/>
            <a:ext cx="11285103"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Vịnh Hạ Long là thắng cảnh có một không hai của đất nước ta. Trên một diện tích hẹp, mọc lên hàng nghìn đảo nhấp nhô khuất khúc như rồng chầu, phượng múa.</a:t>
            </a:r>
          </a:p>
        </p:txBody>
      </p:sp>
      <p:sp>
        <p:nvSpPr>
          <p:cNvPr id="5" name="Arrow: Right 4">
            <a:extLst>
              <a:ext uri="{FF2B5EF4-FFF2-40B4-BE49-F238E27FC236}">
                <a16:creationId xmlns:a16="http://schemas.microsoft.com/office/drawing/2014/main" id="{09F93FBD-662C-1DD7-8677-FA53612C313F}"/>
              </a:ext>
            </a:extLst>
          </p:cNvPr>
          <p:cNvSpPr/>
          <p:nvPr/>
        </p:nvSpPr>
        <p:spPr>
          <a:xfrm>
            <a:off x="1032587" y="3604438"/>
            <a:ext cx="1350335" cy="45720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77FD4BA0-7109-A748-3634-D7988DB50E7D}"/>
              </a:ext>
            </a:extLst>
          </p:cNvPr>
          <p:cNvSpPr txBox="1"/>
          <p:nvPr/>
        </p:nvSpPr>
        <p:spPr>
          <a:xfrm>
            <a:off x="2595573" y="3327991"/>
            <a:ext cx="9090837"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Giới thiệu bao quát về vịnh Hạ Long với rất nhiều hòn đảo được xếp đặt độc đáo.</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88385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90"/>
                                        </p:tgtEl>
                                        <p:attrNameLst>
                                          <p:attrName>style.visibility</p:attrName>
                                        </p:attrNameLst>
                                      </p:cBhvr>
                                      <p:to>
                                        <p:strVal val="visible"/>
                                      </p:to>
                                    </p:set>
                                    <p:anim calcmode="lin" valueType="num">
                                      <p:cBhvr>
                                        <p:cTn id="12" dur="1000" fill="hold"/>
                                        <p:tgtEl>
                                          <p:spTgt spid="90"/>
                                        </p:tgtEl>
                                        <p:attrNameLst>
                                          <p:attrName>ppt_w</p:attrName>
                                        </p:attrNameLst>
                                      </p:cBhvr>
                                      <p:tavLst>
                                        <p:tav tm="0">
                                          <p:val>
                                            <p:strVal val="#ppt_w+.3"/>
                                          </p:val>
                                        </p:tav>
                                        <p:tav tm="100000">
                                          <p:val>
                                            <p:strVal val="#ppt_w"/>
                                          </p:val>
                                        </p:tav>
                                      </p:tavLst>
                                    </p:anim>
                                    <p:anim calcmode="lin" valueType="num">
                                      <p:cBhvr>
                                        <p:cTn id="13" dur="1000" fill="hold"/>
                                        <p:tgtEl>
                                          <p:spTgt spid="90"/>
                                        </p:tgtEl>
                                        <p:attrNameLst>
                                          <p:attrName>ppt_h</p:attrName>
                                        </p:attrNameLst>
                                      </p:cBhvr>
                                      <p:tavLst>
                                        <p:tav tm="0">
                                          <p:val>
                                            <p:strVal val="#ppt_h"/>
                                          </p:val>
                                        </p:tav>
                                        <p:tav tm="100000">
                                          <p:val>
                                            <p:strVal val="#ppt_h"/>
                                          </p:val>
                                        </p:tav>
                                      </p:tavLst>
                                    </p:anim>
                                    <p:animEffect transition="in" filter="fade">
                                      <p:cBhvr>
                                        <p:cTn id="14" dur="1000"/>
                                        <p:tgtEl>
                                          <p:spTgt spid="90"/>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1000" fill="hold"/>
                                        <p:tgtEl>
                                          <p:spTgt spid="35"/>
                                        </p:tgtEl>
                                        <p:attrNameLst>
                                          <p:attrName>ppt_w</p:attrName>
                                        </p:attrNameLst>
                                      </p:cBhvr>
                                      <p:tavLst>
                                        <p:tav tm="0">
                                          <p:val>
                                            <p:strVal val="#ppt_w+.3"/>
                                          </p:val>
                                        </p:tav>
                                        <p:tav tm="100000">
                                          <p:val>
                                            <p:strVal val="#ppt_w"/>
                                          </p:val>
                                        </p:tav>
                                      </p:tavLst>
                                    </p:anim>
                                    <p:anim calcmode="lin" valueType="num">
                                      <p:cBhvr>
                                        <p:cTn id="18" dur="1000" fill="hold"/>
                                        <p:tgtEl>
                                          <p:spTgt spid="35"/>
                                        </p:tgtEl>
                                        <p:attrNameLst>
                                          <p:attrName>ppt_h</p:attrName>
                                        </p:attrNameLst>
                                      </p:cBhvr>
                                      <p:tavLst>
                                        <p:tav tm="0">
                                          <p:val>
                                            <p:strVal val="#ppt_h"/>
                                          </p:val>
                                        </p:tav>
                                        <p:tav tm="100000">
                                          <p:val>
                                            <p:strVal val="#ppt_h"/>
                                          </p:val>
                                        </p:tav>
                                      </p:tavLst>
                                    </p:anim>
                                    <p:animEffect transition="in" filter="fade">
                                      <p:cBhvr>
                                        <p:cTn id="19" dur="10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 grpId="0"/>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196" y="540974"/>
            <a:ext cx="11539942" cy="2074636"/>
          </a:xfrm>
          <a:prstGeom prst="rect">
            <a:avLst/>
          </a:prstGeom>
        </p:spPr>
      </p:pic>
      <p:pic>
        <p:nvPicPr>
          <p:cNvPr id="4" name="Picture 3"/>
          <p:cNvPicPr>
            <a:picLocks noChangeAspect="1"/>
          </p:cNvPicPr>
          <p:nvPr/>
        </p:nvPicPr>
        <p:blipFill>
          <a:blip r:embed="rId4"/>
          <a:stretch>
            <a:fillRect/>
          </a:stretch>
        </p:blipFill>
        <p:spPr>
          <a:xfrm>
            <a:off x="2205218" y="-229878"/>
            <a:ext cx="7443861" cy="1072989"/>
          </a:xfrm>
          <a:prstGeom prst="rect">
            <a:avLst/>
          </a:prstGeom>
        </p:spPr>
      </p:pic>
      <p:sp>
        <p:nvSpPr>
          <p:cNvPr id="35" name="타원 39"/>
          <p:cNvSpPr/>
          <p:nvPr/>
        </p:nvSpPr>
        <p:spPr>
          <a:xfrm>
            <a:off x="-281" y="708677"/>
            <a:ext cx="895316" cy="904415"/>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0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2</a:t>
            </a:r>
            <a:endParaRPr kumimoji="0" lang="ko-KR" altLang="en-US" sz="50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2" name="Rectangle 1"/>
          <p:cNvSpPr/>
          <p:nvPr/>
        </p:nvSpPr>
        <p:spPr>
          <a:xfrm>
            <a:off x="895034" y="708677"/>
            <a:ext cx="11285103" cy="1569660"/>
          </a:xfrm>
          <a:prstGeom prst="rect">
            <a:avLst/>
          </a:prstGeom>
        </p:spPr>
        <p:txBody>
          <a:bodyPr wrap="square">
            <a:spAutoFit/>
          </a:bodyPr>
          <a:lstStyle/>
          <a:p>
            <a:pPr lvl="0">
              <a:defRPr/>
            </a:pPr>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Đảo có chỗ sừng sững, chạy dài như bức trường thành vững chãi, ngăn khơi với lộng, nối mặt biển với chân trời. Có chỗ đảo dàn ra thưa thớt, hòn này với hòn kia biệt lập, xa trông như quân cờ bày chon von trên mặt biển. Có chỗ đảo quần tụ lại, xúm xít như vạn chài lúc neo thuyền, phơi lưới.</a:t>
            </a:r>
          </a:p>
        </p:txBody>
      </p:sp>
      <p:pic>
        <p:nvPicPr>
          <p:cNvPr id="41"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5486" y="2725579"/>
            <a:ext cx="10617200" cy="3877239"/>
          </a:xfrm>
          <a:prstGeom prst="rect">
            <a:avLst/>
          </a:prstGeom>
        </p:spPr>
      </p:pic>
      <p:sp>
        <p:nvSpPr>
          <p:cNvPr id="3" name="TextBox 2"/>
          <p:cNvSpPr txBox="1"/>
          <p:nvPr/>
        </p:nvSpPr>
        <p:spPr>
          <a:xfrm>
            <a:off x="1596952" y="2792424"/>
            <a:ext cx="10122737" cy="2677656"/>
          </a:xfrm>
          <a:prstGeom prst="rect">
            <a:avLst/>
          </a:prstGeom>
          <a:noFill/>
        </p:spPr>
        <p:txBody>
          <a:bodyPr wrap="square" rtlCol="0">
            <a:spAutoFit/>
          </a:bodyPr>
          <a:lstStyle/>
          <a:p>
            <a:pPr lvl="0" algn="just">
              <a:defRPr/>
            </a:pPr>
            <a:r>
              <a:rPr lang="vi-VN" sz="2400" dirty="0">
                <a:solidFill>
                  <a:srgbClr val="002060"/>
                </a:solidFill>
                <a:latin typeface="Cambria" panose="02040503050406030204" pitchFamily="18" charset="0"/>
                <a:ea typeface="Cambria" panose="02040503050406030204" pitchFamily="18" charset="0"/>
              </a:rPr>
              <a:t> </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Đảo của Hạ Long không phải là những núi đá buồn tẻ, đơn điệu mà mỗi hòn, mỗi dáng đều thấp thoáng hình ảnh của sự sống. Có hòn trông như đôi gà đang xoè cánh chọi nhau trên mặt nước (hòn Gà Chọi); có hòn bề thế như mái nhà (hòn Mái Nhà); có hòn chông chênh như con cóc ngồi bờ giếng (hòn Con Cóc), có hòn như ông lão trầm tĩnh ngồi câu cá (hòn Ông Lã Vọng),... Có nhiều hang đảo đẹp, như hang Bồ Nâu, hang Đầu Gỗ,... Mỗi hang đảo gắn với một sự tích huyền bí.</a:t>
            </a:r>
          </a:p>
        </p:txBody>
      </p:sp>
      <p:sp>
        <p:nvSpPr>
          <p:cNvPr id="43" name="타원 49"/>
          <p:cNvSpPr/>
          <p:nvPr/>
        </p:nvSpPr>
        <p:spPr>
          <a:xfrm>
            <a:off x="776521" y="2811963"/>
            <a:ext cx="673100" cy="6731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3</a:t>
            </a:r>
            <a:endParaRPr kumimoji="0" lang="ko-KR" altLang="en-US"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9" name="Arrow: Right 8">
            <a:extLst>
              <a:ext uri="{FF2B5EF4-FFF2-40B4-BE49-F238E27FC236}">
                <a16:creationId xmlns:a16="http://schemas.microsoft.com/office/drawing/2014/main" id="{6A931311-68B6-835E-8081-3609A203E08D}"/>
              </a:ext>
            </a:extLst>
          </p:cNvPr>
          <p:cNvSpPr/>
          <p:nvPr/>
        </p:nvSpPr>
        <p:spPr>
          <a:xfrm>
            <a:off x="1181443" y="5784113"/>
            <a:ext cx="1350335" cy="45720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46E83DD3-07B8-812E-31C4-FF1F981D7FF4}"/>
              </a:ext>
            </a:extLst>
          </p:cNvPr>
          <p:cNvSpPr txBox="1"/>
          <p:nvPr/>
        </p:nvSpPr>
        <p:spPr>
          <a:xfrm>
            <a:off x="2723163" y="5550196"/>
            <a:ext cx="9090837" cy="954107"/>
          </a:xfrm>
          <a:prstGeom prst="rect">
            <a:avLst/>
          </a:prstGeom>
          <a:noFill/>
        </p:spPr>
        <p:txBody>
          <a:bodyPr wrap="square" rtlCol="0">
            <a:spAutoFit/>
          </a:bodyPr>
          <a:lstStyle/>
          <a:p>
            <a:pPr lvl="0" algn="just"/>
            <a:r>
              <a:rPr lang="vi-VN" sz="2800" b="1" dirty="0">
                <a:solidFill>
                  <a:srgbClr val="FF0000"/>
                </a:solidFill>
                <a:latin typeface="Cambria" panose="02040503050406030204" pitchFamily="18" charset="0"/>
                <a:ea typeface="Cambria" panose="02040503050406030204" pitchFamily="18" charset="0"/>
              </a:rPr>
              <a:t>Miêu tả bao quát toàn cảnh trên vịnh Hạ Long và miêu tả hình dáng một số đảo có hình dáng đặc biệt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90"/>
                                        </p:tgtEl>
                                        <p:attrNameLst>
                                          <p:attrName>style.visibility</p:attrName>
                                        </p:attrNameLst>
                                      </p:cBhvr>
                                      <p:to>
                                        <p:strVal val="visible"/>
                                      </p:to>
                                    </p:set>
                                    <p:anim calcmode="lin" valueType="num">
                                      <p:cBhvr>
                                        <p:cTn id="12" dur="1000" fill="hold"/>
                                        <p:tgtEl>
                                          <p:spTgt spid="90"/>
                                        </p:tgtEl>
                                        <p:attrNameLst>
                                          <p:attrName>ppt_w</p:attrName>
                                        </p:attrNameLst>
                                      </p:cBhvr>
                                      <p:tavLst>
                                        <p:tav tm="0">
                                          <p:val>
                                            <p:strVal val="#ppt_w+.3"/>
                                          </p:val>
                                        </p:tav>
                                        <p:tav tm="100000">
                                          <p:val>
                                            <p:strVal val="#ppt_w"/>
                                          </p:val>
                                        </p:tav>
                                      </p:tavLst>
                                    </p:anim>
                                    <p:anim calcmode="lin" valueType="num">
                                      <p:cBhvr>
                                        <p:cTn id="13" dur="1000" fill="hold"/>
                                        <p:tgtEl>
                                          <p:spTgt spid="90"/>
                                        </p:tgtEl>
                                        <p:attrNameLst>
                                          <p:attrName>ppt_h</p:attrName>
                                        </p:attrNameLst>
                                      </p:cBhvr>
                                      <p:tavLst>
                                        <p:tav tm="0">
                                          <p:val>
                                            <p:strVal val="#ppt_h"/>
                                          </p:val>
                                        </p:tav>
                                        <p:tav tm="100000">
                                          <p:val>
                                            <p:strVal val="#ppt_h"/>
                                          </p:val>
                                        </p:tav>
                                      </p:tavLst>
                                    </p:anim>
                                    <p:animEffect transition="in" filter="fade">
                                      <p:cBhvr>
                                        <p:cTn id="14" dur="1000"/>
                                        <p:tgtEl>
                                          <p:spTgt spid="90"/>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1000" fill="hold"/>
                                        <p:tgtEl>
                                          <p:spTgt spid="35"/>
                                        </p:tgtEl>
                                        <p:attrNameLst>
                                          <p:attrName>ppt_w</p:attrName>
                                        </p:attrNameLst>
                                      </p:cBhvr>
                                      <p:tavLst>
                                        <p:tav tm="0">
                                          <p:val>
                                            <p:strVal val="#ppt_w+.3"/>
                                          </p:val>
                                        </p:tav>
                                        <p:tav tm="100000">
                                          <p:val>
                                            <p:strVal val="#ppt_w"/>
                                          </p:val>
                                        </p:tav>
                                      </p:tavLst>
                                    </p:anim>
                                    <p:anim calcmode="lin" valueType="num">
                                      <p:cBhvr>
                                        <p:cTn id="18" dur="1000" fill="hold"/>
                                        <p:tgtEl>
                                          <p:spTgt spid="35"/>
                                        </p:tgtEl>
                                        <p:attrNameLst>
                                          <p:attrName>ppt_h</p:attrName>
                                        </p:attrNameLst>
                                      </p:cBhvr>
                                      <p:tavLst>
                                        <p:tav tm="0">
                                          <p:val>
                                            <p:strVal val="#ppt_h"/>
                                          </p:val>
                                        </p:tav>
                                        <p:tav tm="100000">
                                          <p:val>
                                            <p:strVal val="#ppt_h"/>
                                          </p:val>
                                        </p:tav>
                                      </p:tavLst>
                                    </p:anim>
                                    <p:animEffect transition="in" filter="fade">
                                      <p:cBhvr>
                                        <p:cTn id="19" dur="10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1000"/>
                                        <p:tgtEl>
                                          <p:spTgt spid="41"/>
                                        </p:tgtEl>
                                      </p:cBhvr>
                                    </p:animEffect>
                                    <p:anim calcmode="lin" valueType="num">
                                      <p:cBhvr>
                                        <p:cTn id="35" dur="1000" fill="hold"/>
                                        <p:tgtEl>
                                          <p:spTgt spid="41"/>
                                        </p:tgtEl>
                                        <p:attrNameLst>
                                          <p:attrName>ppt_x</p:attrName>
                                        </p:attrNameLst>
                                      </p:cBhvr>
                                      <p:tavLst>
                                        <p:tav tm="0">
                                          <p:val>
                                            <p:strVal val="#ppt_x"/>
                                          </p:val>
                                        </p:tav>
                                        <p:tav tm="100000">
                                          <p:val>
                                            <p:strVal val="#ppt_x"/>
                                          </p:val>
                                        </p:tav>
                                      </p:tavLst>
                                    </p:anim>
                                    <p:anim calcmode="lin" valueType="num">
                                      <p:cBhvr>
                                        <p:cTn id="3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 grpId="0"/>
      <p:bldP spid="3" grpId="0"/>
      <p:bldP spid="43" grpId="0" animBg="1"/>
      <p:bldP spid="9"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058" y="1093866"/>
            <a:ext cx="11539942" cy="3807743"/>
          </a:xfrm>
          <a:prstGeom prst="rect">
            <a:avLst/>
          </a:prstGeom>
        </p:spPr>
      </p:pic>
      <p:pic>
        <p:nvPicPr>
          <p:cNvPr id="4" name="Picture 3"/>
          <p:cNvPicPr>
            <a:picLocks noChangeAspect="1"/>
          </p:cNvPicPr>
          <p:nvPr/>
        </p:nvPicPr>
        <p:blipFill>
          <a:blip r:embed="rId4"/>
          <a:stretch>
            <a:fillRect/>
          </a:stretch>
        </p:blipFill>
        <p:spPr>
          <a:xfrm>
            <a:off x="2205218" y="-229878"/>
            <a:ext cx="7443861" cy="1072989"/>
          </a:xfrm>
          <a:prstGeom prst="rect">
            <a:avLst/>
          </a:prstGeom>
        </p:spPr>
      </p:pic>
      <p:sp>
        <p:nvSpPr>
          <p:cNvPr id="35" name="타원 39"/>
          <p:cNvSpPr/>
          <p:nvPr/>
        </p:nvSpPr>
        <p:spPr>
          <a:xfrm>
            <a:off x="11581" y="1261570"/>
            <a:ext cx="895316" cy="904415"/>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4</a:t>
            </a:r>
            <a:endParaRPr kumimoji="0" lang="ko-KR" altLang="en-US"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2" name="Rectangle 1"/>
          <p:cNvSpPr/>
          <p:nvPr/>
        </p:nvSpPr>
        <p:spPr>
          <a:xfrm>
            <a:off x="906896" y="1261570"/>
            <a:ext cx="11285103" cy="1569660"/>
          </a:xfrm>
          <a:prstGeom prst="rect">
            <a:avLst/>
          </a:prstGeom>
        </p:spPr>
        <p:txBody>
          <a:bodyPr wrap="square">
            <a:spAutoFit/>
          </a:bodyPr>
          <a:lstStyle/>
          <a:p>
            <a:pPr lvl="0">
              <a:defRPr/>
            </a:pP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Ngắm Hạ Long với trăm nghìn đảo đá sừng sững, ta có cảm giác được chiêm ngưỡng một thế giới sống động đã trải qua hàng triệu năm hoá đá.</a:t>
            </a:r>
          </a:p>
        </p:txBody>
      </p:sp>
      <p:sp>
        <p:nvSpPr>
          <p:cNvPr id="5" name="Arrow: Right 4">
            <a:extLst>
              <a:ext uri="{FF2B5EF4-FFF2-40B4-BE49-F238E27FC236}">
                <a16:creationId xmlns:a16="http://schemas.microsoft.com/office/drawing/2014/main" id="{09F93FBD-662C-1DD7-8677-FA53612C313F}"/>
              </a:ext>
            </a:extLst>
          </p:cNvPr>
          <p:cNvSpPr/>
          <p:nvPr/>
        </p:nvSpPr>
        <p:spPr>
          <a:xfrm>
            <a:off x="1032587" y="3604438"/>
            <a:ext cx="1350335" cy="45720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77FD4BA0-7109-A748-3634-D7988DB50E7D}"/>
              </a:ext>
            </a:extLst>
          </p:cNvPr>
          <p:cNvSpPr txBox="1"/>
          <p:nvPr/>
        </p:nvSpPr>
        <p:spPr>
          <a:xfrm>
            <a:off x="2595573" y="3327991"/>
            <a:ext cx="9090837"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Giới thiệu bao quát về vịnh Hạ Long với rất nhiều hòn đảo được xếp đặt độc đáo.</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3536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90"/>
                                        </p:tgtEl>
                                        <p:attrNameLst>
                                          <p:attrName>style.visibility</p:attrName>
                                        </p:attrNameLst>
                                      </p:cBhvr>
                                      <p:to>
                                        <p:strVal val="visible"/>
                                      </p:to>
                                    </p:set>
                                    <p:anim calcmode="lin" valueType="num">
                                      <p:cBhvr>
                                        <p:cTn id="12" dur="1000" fill="hold"/>
                                        <p:tgtEl>
                                          <p:spTgt spid="90"/>
                                        </p:tgtEl>
                                        <p:attrNameLst>
                                          <p:attrName>ppt_w</p:attrName>
                                        </p:attrNameLst>
                                      </p:cBhvr>
                                      <p:tavLst>
                                        <p:tav tm="0">
                                          <p:val>
                                            <p:strVal val="#ppt_w+.3"/>
                                          </p:val>
                                        </p:tav>
                                        <p:tav tm="100000">
                                          <p:val>
                                            <p:strVal val="#ppt_w"/>
                                          </p:val>
                                        </p:tav>
                                      </p:tavLst>
                                    </p:anim>
                                    <p:anim calcmode="lin" valueType="num">
                                      <p:cBhvr>
                                        <p:cTn id="13" dur="1000" fill="hold"/>
                                        <p:tgtEl>
                                          <p:spTgt spid="90"/>
                                        </p:tgtEl>
                                        <p:attrNameLst>
                                          <p:attrName>ppt_h</p:attrName>
                                        </p:attrNameLst>
                                      </p:cBhvr>
                                      <p:tavLst>
                                        <p:tav tm="0">
                                          <p:val>
                                            <p:strVal val="#ppt_h"/>
                                          </p:val>
                                        </p:tav>
                                        <p:tav tm="100000">
                                          <p:val>
                                            <p:strVal val="#ppt_h"/>
                                          </p:val>
                                        </p:tav>
                                      </p:tavLst>
                                    </p:anim>
                                    <p:animEffect transition="in" filter="fade">
                                      <p:cBhvr>
                                        <p:cTn id="14" dur="1000"/>
                                        <p:tgtEl>
                                          <p:spTgt spid="90"/>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1000" fill="hold"/>
                                        <p:tgtEl>
                                          <p:spTgt spid="35"/>
                                        </p:tgtEl>
                                        <p:attrNameLst>
                                          <p:attrName>ppt_w</p:attrName>
                                        </p:attrNameLst>
                                      </p:cBhvr>
                                      <p:tavLst>
                                        <p:tav tm="0">
                                          <p:val>
                                            <p:strVal val="#ppt_w+.3"/>
                                          </p:val>
                                        </p:tav>
                                        <p:tav tm="100000">
                                          <p:val>
                                            <p:strVal val="#ppt_w"/>
                                          </p:val>
                                        </p:tav>
                                      </p:tavLst>
                                    </p:anim>
                                    <p:anim calcmode="lin" valueType="num">
                                      <p:cBhvr>
                                        <p:cTn id="18" dur="1000" fill="hold"/>
                                        <p:tgtEl>
                                          <p:spTgt spid="35"/>
                                        </p:tgtEl>
                                        <p:attrNameLst>
                                          <p:attrName>ppt_h</p:attrName>
                                        </p:attrNameLst>
                                      </p:cBhvr>
                                      <p:tavLst>
                                        <p:tav tm="0">
                                          <p:val>
                                            <p:strVal val="#ppt_h"/>
                                          </p:val>
                                        </p:tav>
                                        <p:tav tm="100000">
                                          <p:val>
                                            <p:strVal val="#ppt_h"/>
                                          </p:val>
                                        </p:tav>
                                      </p:tavLst>
                                    </p:anim>
                                    <p:animEffect transition="in" filter="fade">
                                      <p:cBhvr>
                                        <p:cTn id="19" dur="10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 grpId="0"/>
      <p:bldP spid="5"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TotalTime>
  <Words>1053</Words>
  <Application>Microsoft Office PowerPoint</Application>
  <PresentationFormat>Widescreen</PresentationFormat>
  <Paragraphs>55</Paragraphs>
  <Slides>17</Slides>
  <Notes>3</Notes>
  <HiddenSlides>0</HiddenSlides>
  <MMClips>1</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17</vt:i4>
      </vt:variant>
    </vt:vector>
  </HeadingPairs>
  <TitlesOfParts>
    <vt:vector size="36" baseType="lpstr">
      <vt:lpstr>Malgun Gothic</vt:lpstr>
      <vt:lpstr>Microsoft YaHei</vt:lpstr>
      <vt:lpstr>#9Slide03 BoosterNextFYBlack</vt:lpstr>
      <vt:lpstr>#9Slide05 Aphrodite Pro</vt:lpstr>
      <vt:lpstr>#9Slide05 Bodega Script</vt:lpstr>
      <vt:lpstr>#9Slide05 SVNMotion Picture</vt:lpstr>
      <vt:lpstr>#9Slide07 HoneyCream</vt:lpstr>
      <vt:lpstr>Arial</vt:lpstr>
      <vt:lpstr>Calibri</vt:lpstr>
      <vt:lpstr>Calibri Light</vt:lpstr>
      <vt:lpstr>Cambria</vt:lpstr>
      <vt:lpstr>等线</vt:lpstr>
      <vt:lpstr>等线 Light</vt:lpstr>
      <vt:lpstr>SVN-Newton</vt:lpstr>
      <vt:lpstr>Times New Roman</vt:lpstr>
      <vt:lpstr>UVF Candlescript Pro</vt:lpstr>
      <vt:lpstr>字魂130号-快乐俏黑体</vt:lpstr>
      <vt:lpstr>思源黑体 CN Bold</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46</cp:revision>
  <dcterms:created xsi:type="dcterms:W3CDTF">2024-07-15T12:17:20Z</dcterms:created>
  <dcterms:modified xsi:type="dcterms:W3CDTF">2025-10-12T15:19:09Z</dcterms:modified>
</cp:coreProperties>
</file>