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28" r:id="rId5"/>
  </p:sldMasterIdLst>
  <p:notesMasterIdLst>
    <p:notesMasterId r:id="rId19"/>
  </p:notesMasterIdLst>
  <p:sldIdLst>
    <p:sldId id="267" r:id="rId6"/>
    <p:sldId id="346" r:id="rId7"/>
    <p:sldId id="405" r:id="rId8"/>
    <p:sldId id="347" r:id="rId9"/>
    <p:sldId id="348" r:id="rId10"/>
    <p:sldId id="350" r:id="rId11"/>
    <p:sldId id="351" r:id="rId12"/>
    <p:sldId id="352" r:id="rId13"/>
    <p:sldId id="312" r:id="rId14"/>
    <p:sldId id="3951" r:id="rId15"/>
    <p:sldId id="305" r:id="rId16"/>
    <p:sldId id="406" r:id="rId17"/>
    <p:sldId id="3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094" autoAdjust="0"/>
  </p:normalViewPr>
  <p:slideViewPr>
    <p:cSldViewPr snapToGrid="0">
      <p:cViewPr varScale="1">
        <p:scale>
          <a:sx n="66" d="100"/>
          <a:sy n="66" d="100"/>
        </p:scale>
        <p:origin x="9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ADF8A-70F5-4A25-94E9-1AD2814A535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A2EBB-F548-421C-B72E-073549B1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50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A2EBB-F548-421C-B72E-073549B12A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64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C96C1-2AF4-4CF0-83A2-7B5D78A2E72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522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10" Type="http://schemas.openxmlformats.org/officeDocument/2006/relationships/image" Target="../media/image16.sv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B07BC-D790-90F3-4F9C-717468F0D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1536F-62F2-AF82-4A8D-430327D93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25C31-A736-6F9B-F42D-0CD8015E91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4407C-81FE-FCA7-81BD-F9C15DE3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B5374-BB25-21A2-D19E-C636877A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8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5382-6D85-4AB5-D4F5-4134DB82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A7D137-F02A-A857-5DD9-252535278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715F-F21D-D7D0-3ECE-09300F38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A4A75-DDA4-A07D-D0A6-305FF947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B21DC-A1F0-30A2-69A6-F9024DCA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43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EBAC1-82CE-9FA9-9BFC-1CDB0A09B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3B8AC-A9AF-5475-8069-00BF36BF4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6828E-3C33-BAD1-8A1F-EC2A01CD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2AE5F-8C27-170F-0375-114E18FE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50280-DCA0-AEF0-B18C-AD1855F8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51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2087-4F5F-CF9A-C308-279C49A00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FB2FF-C6AB-500E-8F16-17C37EB0E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297D9-5864-8C54-2CAB-C180AAB4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15B3E-5D1B-2E38-82B2-5CA157DA5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B7B46-78C1-4C6F-86BD-CC988169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32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3FCAC-F826-BC75-85E8-B43E61F34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4F871-B86D-5BD0-316E-5E756EAC9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E1B27-76FA-2965-3E95-835AF0CA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227D8-79F0-7D11-750B-061B653B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D3875-8790-2E41-3478-1D034B28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882F-43C1-3824-C055-09885647C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61C81-5999-BD3D-719C-49485BA71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3C208-F372-CD9E-F5ED-54F82C056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2C647-A87B-FC43-C141-536E40E0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026A9-D8A2-FAD1-BA90-F41D420A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6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E7033-7390-9E93-C3DD-58922A718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BE7A2-8BF4-15E3-4660-0288612BF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FB480-154A-AE26-A74F-4C89030C8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419C7-22B2-7DFB-DE1D-35512ED8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EC143-B8EB-4E10-6484-EE9FAADF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28267-B264-2F6E-A89A-DBBB7007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74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5922-BE2A-54ED-F785-2313F5060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A9A7C-D024-0396-68DE-A7A964AAE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7CE20-8B47-68B2-F2B7-0F8F62005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557999-F0A5-6066-3B82-5141E1379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7B6DF-1551-E204-31AC-34CAA15DA8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644EC-04B7-DE4C-ABE8-8CE4949F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4843F6-FCF4-CE58-F08A-C7F650BB2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664478-AD15-CF01-94D9-38BD8596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98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62DF-A0A5-81EE-C8AB-02B4265FF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9B831-9C7F-CEA4-37D6-738F5C8E6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FC41E-AFCE-EAA7-17C9-73E41E934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E7EDF-D2ED-4DD0-607D-9100CA68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34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BFFE8-D312-6523-C198-A2333AD8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5E7CC-AD51-29E9-D7E4-456CBAB5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FCE7D-B89F-7B5D-EDAE-167F4192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95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03F62-0A8E-4228-EC71-322493937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62ED7-0C30-73B5-FAEE-11FE812E4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0C86B-47D4-451D-3EEA-9ADA10C79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FB60B-5238-AD54-0CD3-423B855B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EFFF0-C751-9740-FD41-C32F1C6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C0DA4-3D6F-8BBD-A91B-C659C164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83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ABC5B-74EC-47A0-C98D-160BDB0FF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1F9C-8615-24BD-69C1-83334033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F1E1C-6425-37BC-66AB-CBFC0FA4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3B1A1-7737-BD82-78D0-6565D040C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40730-D008-1C26-A05C-6A831BDD5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66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D6E5D-A859-DFAE-EBF4-895BC2397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FBA98-B392-E459-F687-B41C0A9BD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FA430-DB5A-0563-9383-E3A9DE86D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13463-C465-D2E3-95D4-448C80EF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78257-A2CF-D77A-87F6-84FEDA7D0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D3AAC-72AC-525C-8913-BEA3E990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1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78BF-A3F0-959A-6CBF-82B3F30BA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805F1-8DE5-E831-92B0-A6BDDCB96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6699C-6EFD-DA50-41CA-7F0315FF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1CF34-7A86-9F31-53EE-A4A88964F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D8F2F-47BB-E2E8-DA8B-99E97A43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68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DFC189-F4DB-C570-D41D-618684BC8F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411DE-240D-A0BF-7B78-46922A132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4405A-8057-0EFB-21DC-7AD7808F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4A9D3-ECBB-84AB-54D1-4A28A7C4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CF44E-1145-5B62-D430-76259C9D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10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46277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93422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57779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333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869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415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05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8282-76A7-2F3A-57A8-9CC4C2C7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73EBB-BA3C-13B9-B45B-63235F34E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F474-258C-9947-AB2D-56B3375041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22043-30FF-E973-A49D-F1970BB8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01509-64CF-AA36-06EB-C8A834C0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781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29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15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89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94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576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64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467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873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4292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02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A0A7-5E76-C62C-0B26-7441FEB6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53E38-7AFC-2C7D-87CE-6FDAAF9D6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70861-D453-7E8F-E2A2-7F737FD9D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D2E43-8D2A-09C9-FA9E-6CFDCC99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92D49-C2F5-0932-AE65-3CA230362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83DB6-86C0-05EC-948F-B9FEC750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42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8057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C64F-BB0E-46F2-9665-AC646217F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F543C-4C25-45DA-97C4-A4538DDE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11B0-E8BD-4B09-ADC3-175AADEC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97AC5-D535-47BC-98EF-3804FC6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579B6-B31A-477C-9DB7-9D8E4F87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411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F83-F809-42FF-9FEB-4BFFEAFA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F5949-4E7E-48FF-B602-C5558D2FE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579CA-3D95-4D01-9CB8-86F627D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F4B45-0A24-449E-94DD-D8D1D64C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3E3FE-901E-4C74-8D8B-C5A3C74A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88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FC0E-7026-45A2-B0CB-01DC1282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02222-9AE0-4290-B885-07CE16F7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1A188-0C64-4FCB-9638-303E11F4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4011D-2A52-44D8-A9CB-662B504E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37A55-3880-456A-B24C-F77EFAA3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512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C0B8-F44B-480B-8B3C-4D4197C75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0D039-53DF-4570-ABF3-8379F690E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527F3-8498-4AFA-BA4F-86F419B1F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7D2CA-F65A-4E17-85A6-1CD7FF6D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8BC47-1ED5-4EC3-BE25-9EE69D675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D507-0815-4267-8314-71B2BB48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04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C8962-4BAE-4FB7-A4EF-A3F478BE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1A9A-4F6E-4F01-BFB4-0453C9617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4B3A-B30A-4A45-A7DD-D34577EAB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BC11C-D7A1-4DE3-9AF3-B7AD14546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64C53E-360E-46CC-AB85-CBD9F8B15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511F0-5A9C-4734-BC7C-5DB736D2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596FE-24F7-45C7-A6A6-8F4DEC69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B7F18C-EC0B-488B-A3B7-CD61FC9B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139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095DF-BF10-4FC6-B18E-0F954029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D64AA-33B4-4DE5-BCA3-B928352C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1DD4D-614B-4D2D-94F9-85C596B1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D72DA-95E2-43AC-B79E-94036A7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82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D94F4-4DCD-424E-A3B0-6CF38892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B59CF-2C0E-4116-AE7A-3F77E55D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3A3ED-8154-4E23-9794-36BF0262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751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778D-5F70-4437-8D68-4FEB0E6F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44B98-A5C7-4362-AA94-C5C0BB8A1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3C0BD-CE03-4A66-BCFE-2093D07B8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2CAC6-A985-4E51-9A17-1F3B80FD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826F6-3C6F-4C6C-9C6D-57F61947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E6E47-C10C-4834-89D0-97D3186A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86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DF18-CE41-4D1D-AD29-6406F59A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73E0A-12FF-4C8C-B7E2-1B8E6C0D3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8B44-FA62-4BC6-9047-A8C80EE6A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CA3DD-4DF7-49A3-8E16-7D25AB50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98B4B-9E5A-43C2-8C53-74D80624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D0094-9D12-4762-85AD-35F0DEBC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60E1-6E90-7E4D-9CA0-482E098C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0D5E9-278D-F988-3F39-6A489A2B4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C43A3-0E73-60AC-6682-89411509B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21E358-C23C-84FF-D548-F24BA8722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9BF22-CD84-952A-FEF9-B9A1660286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4AD57-3E95-1058-F87B-B47A508E8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B85F1-E8F0-994D-7011-F0CDADEB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CC07CD-E5C9-AB27-7946-987D6E1D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156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DD12-4488-44FC-AAF1-4722F5FF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64E2A-1B7D-4E4A-A335-63A48B2BA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72AA6-1E99-41D0-969C-9A7795C4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DA436-9EA7-4F04-8E6F-668600AE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4B2AC-3B32-41CF-8FC0-3C2E6FBE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137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57572-F7CD-414A-B6E8-E8E9D3882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09426-A716-45F5-80F1-30E16024C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112F-3784-49D9-80E9-B53CC364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CC08-13F7-4C84-AF3B-0BCFE816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E4314-CDD8-4767-905F-A6C2114D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028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63332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2037"/>
            <a:ext cx="4368800" cy="308410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2117"/>
            <a:ext cx="4511964" cy="43185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6017"/>
            <a:ext cx="4511964" cy="22849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8668"/>
            <a:ext cx="4488039" cy="1537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444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006FB-98A9-DDD5-F8B1-60AF540B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8970D8-786D-3272-F9FB-67E3DB33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11E6BD-3D22-2090-89AE-64B511072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88C6B-CE3F-E36B-6A1F-24032012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1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1B8DE-A906-A5A7-861E-ABD643C8E8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8F642-801B-3B49-CB1B-6F4975DF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130A5-2CBB-46A3-A2E3-07DBFC65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4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03986-203A-C28C-3C7E-7D420DF8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587CE-F17B-1E89-FA1C-EAEC02F6D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068BE-6BE1-34CA-FA18-0CBDE115C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9F056-58C4-46DC-56C0-C6E22B149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947F1-3814-04AB-D53D-6F011F81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93D6-ABDE-A137-F8D2-A4250748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74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AB405-0682-EE59-63B9-A13D2B55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3ABD5A-9811-BD17-E8DB-F9BD8577B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0E7A3-4A7D-0330-12EB-6CABE3A4D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1012A-8871-CC59-175B-255E3B0D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DAFAD-C564-AF18-D554-659177F2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F963F-E851-43C6-EFA9-FE5D45F9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1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88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4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8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8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8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3803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6968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96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155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9.sv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microsoft.com/office/2007/relationships/hdphoto" Target="../media/hdphoto3.wdp"/><Relationship Id="rId10" Type="http://schemas.openxmlformats.org/officeDocument/2006/relationships/image" Target="../media/image153.svg"/><Relationship Id="rId4" Type="http://schemas.openxmlformats.org/officeDocument/2006/relationships/image" Target="../media/image147.sv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9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microsoft.com/office/2007/relationships/hdphoto" Target="../media/hdphoto2.wdp"/><Relationship Id="rId9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6E4A7EF-F037-447B-8885-069AAC2A42AD}"/>
              </a:ext>
            </a:extLst>
          </p:cNvPr>
          <p:cNvSpPr/>
          <p:nvPr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5DF7D21F-25F0-4BFE-A225-A54E43180B5A}"/>
              </a:ext>
            </a:extLst>
          </p:cNvPr>
          <p:cNvSpPr/>
          <p:nvPr/>
        </p:nvSpPr>
        <p:spPr>
          <a:xfrm>
            <a:off x="201192" y="1943100"/>
            <a:ext cx="8021303" cy="4847331"/>
          </a:xfrm>
          <a:custGeom>
            <a:avLst/>
            <a:gdLst/>
            <a:ahLst/>
            <a:cxnLst/>
            <a:rect l="l" t="t" r="r" b="b"/>
            <a:pathLst>
              <a:path w="4439183" h="2535883">
                <a:moveTo>
                  <a:pt x="0" y="0"/>
                </a:moveTo>
                <a:lnTo>
                  <a:pt x="4439183" y="0"/>
                </a:lnTo>
                <a:lnTo>
                  <a:pt x="4439183" y="2535883"/>
                </a:lnTo>
                <a:lnTo>
                  <a:pt x="0" y="25358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cartoon chicken and trees&#10;&#10;Description automatically generated">
            <a:extLst>
              <a:ext uri="{FF2B5EF4-FFF2-40B4-BE49-F238E27FC236}">
                <a16:creationId xmlns:a16="http://schemas.microsoft.com/office/drawing/2014/main" id="{332DD505-B2AB-4012-81E5-464161E87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495" y="2603500"/>
            <a:ext cx="2592945" cy="2790421"/>
          </a:xfrm>
          <a:prstGeom prst="rect">
            <a:avLst/>
          </a:prstGeom>
        </p:spPr>
      </p:pic>
      <p:pic>
        <p:nvPicPr>
          <p:cNvPr id="16" name="Picture 15" descr="A group of sun images&#10;&#10;Description automatically generated">
            <a:extLst>
              <a:ext uri="{FF2B5EF4-FFF2-40B4-BE49-F238E27FC236}">
                <a16:creationId xmlns:a16="http://schemas.microsoft.com/office/drawing/2014/main" id="{1585B710-248E-4B23-8620-B086768061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6" b="64689"/>
          <a:stretch/>
        </p:blipFill>
        <p:spPr>
          <a:xfrm>
            <a:off x="5079551" y="2033481"/>
            <a:ext cx="3142944" cy="2421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B05E41-07C1-A9F7-1F51-27D8543326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719" y="970651"/>
            <a:ext cx="10955462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6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38577a">
            <a:hlinkClick r:id="" action="ppaction://media"/>
            <a:extLst>
              <a:ext uri="{FF2B5EF4-FFF2-40B4-BE49-F238E27FC236}">
                <a16:creationId xmlns:a16="http://schemas.microsoft.com/office/drawing/2014/main" id="{FC1D144B-99C1-0470-0567-E44AF245A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7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0FD48E2-54CE-7D1D-8EE5-506DB0D3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102" y="-899416"/>
            <a:ext cx="12937326" cy="77574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E66815-4D19-46EB-A93B-2CFFA2CE4808}"/>
              </a:ext>
            </a:extLst>
          </p:cNvPr>
          <p:cNvSpPr/>
          <p:nvPr/>
        </p:nvSpPr>
        <p:spPr>
          <a:xfrm>
            <a:off x="158323" y="-1"/>
            <a:ext cx="12175444" cy="6666615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solidFill>
              <a:srgbClr val="FF5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F3D0DC-5F1F-A7D7-78C8-A7AEDCFC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041" y="262218"/>
            <a:ext cx="3407959" cy="61209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BE1C0F-9A44-44EA-9B5B-AE667D38B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316" y="0"/>
            <a:ext cx="3017782" cy="10729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C59862-AA39-19F9-4B13-B57747C2DB44}"/>
              </a:ext>
            </a:extLst>
          </p:cNvPr>
          <p:cNvSpPr txBox="1"/>
          <p:nvPr/>
        </p:nvSpPr>
        <p:spPr>
          <a:xfrm>
            <a:off x="554665" y="1101498"/>
            <a:ext cx="43044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Mẹ ơi, con tuổi gì?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Tuổi con là tuổi Ngựa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Ngựa không yên một chỗ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 con là tuổi đi...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EFBDE0-4992-9D8A-7411-E5591EDD01D7}"/>
              </a:ext>
            </a:extLst>
          </p:cNvPr>
          <p:cNvSpPr txBox="1"/>
          <p:nvPr/>
        </p:nvSpPr>
        <p:spPr>
          <a:xfrm>
            <a:off x="618461" y="2919666"/>
            <a:ext cx="43044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ơi, con sẽ phi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 bao nhiêu ngọn gió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 xanh miền trung du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 hồng vùng đất đỏ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 đen hút đại ngàn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Mấp mô triền núi đá...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mang về cho mẹ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 gió của trăm miền.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BB4DF5-EDB3-5728-0FB9-A1E597EA88E2}"/>
              </a:ext>
            </a:extLst>
          </p:cNvPr>
          <p:cNvSpPr txBox="1"/>
          <p:nvPr/>
        </p:nvSpPr>
        <p:spPr>
          <a:xfrm>
            <a:off x="5392479" y="1005805"/>
            <a:ext cx="43044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Ngựa con sẽ đi khắp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 những cánh đồng hoa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Loá màu trắng hoa mơ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giấy nguyên chưa viết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làm sao ôm hết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Mùi hoa huệ ngọt ngào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 và nắng xôn xao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Khắp đồng hoa cúc dại.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0AD603-BFFF-FF86-FBF0-355FF66B1306}"/>
              </a:ext>
            </a:extLst>
          </p:cNvPr>
          <p:cNvSpPr txBox="1"/>
          <p:nvPr/>
        </p:nvSpPr>
        <p:spPr>
          <a:xfrm>
            <a:off x="5435009" y="4153041"/>
            <a:ext cx="430441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 con là tuổi Ngựa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Nhưng mẹ ơi, đừng buồn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Dẫu cách núi cách rừng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Dẫu cách sông cách biển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tìm về với mẹ</a:t>
            </a:r>
          </a:p>
          <a:p>
            <a:pPr algn="just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Ngựa con vẫn nhớ đường.</a:t>
            </a:r>
          </a:p>
          <a:p>
            <a:pPr algn="r"/>
            <a:r>
              <a:rPr lang="vi-VN" sz="23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(Xuân Quỳnh)</a:t>
            </a:r>
          </a:p>
          <a:p>
            <a:pPr algn="just"/>
            <a:endParaRPr lang="vi-VN" sz="23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3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FED7A3-1CBE-B25C-5D07-C472BBAB1807}"/>
              </a:ext>
            </a:extLst>
          </p:cNvPr>
          <p:cNvSpPr txBox="1"/>
          <p:nvPr/>
        </p:nvSpPr>
        <p:spPr>
          <a:xfrm>
            <a:off x="5284381" y="648586"/>
            <a:ext cx="1201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Trích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1353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0FD48E2-54CE-7D1D-8EE5-506DB0D3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102" y="-899416"/>
            <a:ext cx="12937326" cy="77574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E66815-4D19-46EB-A93B-2CFFA2CE4808}"/>
              </a:ext>
            </a:extLst>
          </p:cNvPr>
          <p:cNvSpPr/>
          <p:nvPr/>
        </p:nvSpPr>
        <p:spPr>
          <a:xfrm>
            <a:off x="158323" y="-1"/>
            <a:ext cx="12175444" cy="6666615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solidFill>
              <a:srgbClr val="FF5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F3D0DC-5F1F-A7D7-78C8-A7AEDCFC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041" y="262218"/>
            <a:ext cx="3407959" cy="61209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BE1C0F-9A44-44EA-9B5B-AE667D38B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316" y="0"/>
            <a:ext cx="3017782" cy="10729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C59862-AA39-19F9-4B13-B57747C2DB44}"/>
              </a:ext>
            </a:extLst>
          </p:cNvPr>
          <p:cNvSpPr txBox="1"/>
          <p:nvPr/>
        </p:nvSpPr>
        <p:spPr>
          <a:xfrm>
            <a:off x="554665" y="1101498"/>
            <a:ext cx="43044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Mẹ ơi, con tuổi gì?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Tuổi con là tuổi Ngựa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Ngựa không yên một chỗ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 con là tuổi đi...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EFBDE0-4992-9D8A-7411-E5591EDD01D7}"/>
              </a:ext>
            </a:extLst>
          </p:cNvPr>
          <p:cNvSpPr txBox="1"/>
          <p:nvPr/>
        </p:nvSpPr>
        <p:spPr>
          <a:xfrm>
            <a:off x="618461" y="2919666"/>
            <a:ext cx="43044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 ơi, con sẽ phi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 bao nhiêu ngọn gió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Gió xanh miền trung du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Gió hồng vùng đất đỏ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Gió đen hút đại ngàn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Mấp mô triền núi đá...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mang về cho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Ngọn gió của trăm miền.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BB4DF5-EDB3-5728-0FB9-A1E597EA88E2}"/>
              </a:ext>
            </a:extLst>
          </p:cNvPr>
          <p:cNvSpPr txBox="1"/>
          <p:nvPr/>
        </p:nvSpPr>
        <p:spPr>
          <a:xfrm>
            <a:off x="5392479" y="1005805"/>
            <a:ext cx="43044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Ngựa con sẽ đi khắp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 những cánh đồng hoa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Loá màu trắng hoa mơ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 giấy nguyên chưa viết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làm sao ôm hết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Mùi hoa huệ ngọt ngào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Gió và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Khắp đồng hoa cúc dại.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0AD603-BFFF-FF86-FBF0-355FF66B1306}"/>
              </a:ext>
            </a:extLst>
          </p:cNvPr>
          <p:cNvSpPr txBox="1"/>
          <p:nvPr/>
        </p:nvSpPr>
        <p:spPr>
          <a:xfrm>
            <a:off x="5435009" y="4153041"/>
            <a:ext cx="430441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 con là tuổi Ngựa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Nhưng mẹ ơi, đừng buồn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Dẫu cách núi cách rừng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Dẫu cách sông cách biển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tìm về với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Ngựa con vẫn nhớ đường.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(Xuân Quỳnh)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FED7A3-1CBE-B25C-5D07-C472BBAB1807}"/>
              </a:ext>
            </a:extLst>
          </p:cNvPr>
          <p:cNvSpPr txBox="1"/>
          <p:nvPr/>
        </p:nvSpPr>
        <p:spPr>
          <a:xfrm>
            <a:off x="5284381" y="648586"/>
            <a:ext cx="1201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968348-1B9A-7AB9-695E-92D5DE48151F}"/>
              </a:ext>
            </a:extLst>
          </p:cNvPr>
          <p:cNvGrpSpPr/>
          <p:nvPr/>
        </p:nvGrpSpPr>
        <p:grpSpPr>
          <a:xfrm>
            <a:off x="105817" y="0"/>
            <a:ext cx="3542258" cy="919401"/>
            <a:chOff x="715316" y="628899"/>
            <a:chExt cx="3542258" cy="91940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52E89F-3A3F-1AF5-8093-F1570199A6BB}"/>
                </a:ext>
              </a:extLst>
            </p:cNvPr>
            <p:cNvSpPr txBox="1"/>
            <p:nvPr/>
          </p:nvSpPr>
          <p:spPr>
            <a:xfrm>
              <a:off x="1361974" y="628899"/>
              <a:ext cx="2895600" cy="919401"/>
            </a:xfrm>
            <a:prstGeom prst="roundRect">
              <a:avLst/>
            </a:prstGeom>
            <a:solidFill>
              <a:srgbClr val="F8D0DB"/>
            </a:solidFill>
            <a:ln w="38100">
              <a:solidFill>
                <a:srgbClr val="FF6563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đoạn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5" name="Picture 4" descr="A question mark in a speech bubble&#10;&#10;Description automatically generated">
              <a:extLst>
                <a:ext uri="{FF2B5EF4-FFF2-40B4-BE49-F238E27FC236}">
                  <a16:creationId xmlns:a16="http://schemas.microsoft.com/office/drawing/2014/main" id="{6EEB4A99-43C8-2273-0234-3F3431CD6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16" y="727878"/>
              <a:ext cx="797968" cy="797968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01EF15AD-248D-57A2-CB82-02C8EF071443}"/>
              </a:ext>
            </a:extLst>
          </p:cNvPr>
          <p:cNvSpPr/>
          <p:nvPr/>
        </p:nvSpPr>
        <p:spPr>
          <a:xfrm>
            <a:off x="123825" y="1143000"/>
            <a:ext cx="485775" cy="504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3ABB87-D045-047E-18B3-83954F05AF99}"/>
              </a:ext>
            </a:extLst>
          </p:cNvPr>
          <p:cNvSpPr/>
          <p:nvPr/>
        </p:nvSpPr>
        <p:spPr>
          <a:xfrm>
            <a:off x="171450" y="2952750"/>
            <a:ext cx="485775" cy="504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43C4ED-2AF2-8F7E-7969-809902B6620C}"/>
              </a:ext>
            </a:extLst>
          </p:cNvPr>
          <p:cNvSpPr/>
          <p:nvPr/>
        </p:nvSpPr>
        <p:spPr>
          <a:xfrm>
            <a:off x="4933950" y="1085850"/>
            <a:ext cx="485775" cy="504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3B4333-1B29-AA6C-20DD-54690DB22E6A}"/>
              </a:ext>
            </a:extLst>
          </p:cNvPr>
          <p:cNvSpPr/>
          <p:nvPr/>
        </p:nvSpPr>
        <p:spPr>
          <a:xfrm>
            <a:off x="5019675" y="4229100"/>
            <a:ext cx="485775" cy="504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57673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FF99"/>
            </a:gs>
            <a:gs pos="41000">
              <a:srgbClr val="66FF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2">
            <a:extLst>
              <a:ext uri="{FF2B5EF4-FFF2-40B4-BE49-F238E27FC236}">
                <a16:creationId xmlns:a16="http://schemas.microsoft.com/office/drawing/2014/main" id="{692A40F4-5F3F-40C4-A1A1-0A384D39A5E4}"/>
              </a:ext>
            </a:extLst>
          </p:cNvPr>
          <p:cNvSpPr/>
          <p:nvPr/>
        </p:nvSpPr>
        <p:spPr>
          <a:xfrm>
            <a:off x="-375937" y="3762764"/>
            <a:ext cx="5169468" cy="3140352"/>
          </a:xfrm>
          <a:custGeom>
            <a:avLst/>
            <a:gdLst/>
            <a:ahLst/>
            <a:cxnLst/>
            <a:rect l="l" t="t" r="r" b="b"/>
            <a:pathLst>
              <a:path w="4414297" h="2604435">
                <a:moveTo>
                  <a:pt x="0" y="0"/>
                </a:moveTo>
                <a:lnTo>
                  <a:pt x="4414297" y="0"/>
                </a:lnTo>
                <a:lnTo>
                  <a:pt x="4414297" y="2604435"/>
                </a:lnTo>
                <a:lnTo>
                  <a:pt x="0" y="2604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oa cỏ">
            <a:extLst>
              <a:ext uri="{FF2B5EF4-FFF2-40B4-BE49-F238E27FC236}">
                <a16:creationId xmlns:a16="http://schemas.microsoft.com/office/drawing/2014/main" id="{7BBB7771-6A3A-446F-9834-3F13D0835F75}"/>
              </a:ext>
            </a:extLst>
          </p:cNvPr>
          <p:cNvSpPr/>
          <p:nvPr/>
        </p:nvSpPr>
        <p:spPr>
          <a:xfrm>
            <a:off x="20001" y="11997039"/>
            <a:ext cx="1857996" cy="1533940"/>
          </a:xfrm>
          <a:custGeom>
            <a:avLst/>
            <a:gdLst/>
            <a:ahLst/>
            <a:cxnLst/>
            <a:rect l="l" t="t" r="r" b="b"/>
            <a:pathLst>
              <a:path w="2481301" h="1910602">
                <a:moveTo>
                  <a:pt x="0" y="0"/>
                </a:moveTo>
                <a:lnTo>
                  <a:pt x="2481300" y="0"/>
                </a:lnTo>
                <a:lnTo>
                  <a:pt x="2481300" y="1910601"/>
                </a:lnTo>
                <a:lnTo>
                  <a:pt x="0" y="19106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Cỏ">
            <a:extLst>
              <a:ext uri="{FF2B5EF4-FFF2-40B4-BE49-F238E27FC236}">
                <a16:creationId xmlns:a16="http://schemas.microsoft.com/office/drawing/2014/main" id="{F9FECA65-2573-4126-8D6B-228A1E60D50C}"/>
              </a:ext>
            </a:extLst>
          </p:cNvPr>
          <p:cNvSpPr/>
          <p:nvPr/>
        </p:nvSpPr>
        <p:spPr>
          <a:xfrm>
            <a:off x="-27207" y="12129588"/>
            <a:ext cx="2236004" cy="1134772"/>
          </a:xfrm>
          <a:custGeom>
            <a:avLst/>
            <a:gdLst/>
            <a:ahLst/>
            <a:cxnLst/>
            <a:rect l="l" t="t" r="r" b="b"/>
            <a:pathLst>
              <a:path w="2236004" h="1134772">
                <a:moveTo>
                  <a:pt x="0" y="0"/>
                </a:moveTo>
                <a:lnTo>
                  <a:pt x="2236004" y="0"/>
                </a:lnTo>
                <a:lnTo>
                  <a:pt x="2236004" y="1134771"/>
                </a:lnTo>
                <a:lnTo>
                  <a:pt x="0" y="1134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Đất">
            <a:extLst>
              <a:ext uri="{FF2B5EF4-FFF2-40B4-BE49-F238E27FC236}">
                <a16:creationId xmlns:a16="http://schemas.microsoft.com/office/drawing/2014/main" id="{1217929F-361C-4981-85DE-3E3D21761476}"/>
              </a:ext>
            </a:extLst>
          </p:cNvPr>
          <p:cNvGrpSpPr/>
          <p:nvPr/>
        </p:nvGrpSpPr>
        <p:grpSpPr>
          <a:xfrm>
            <a:off x="-30638" y="12484375"/>
            <a:ext cx="12244834" cy="1602880"/>
            <a:chOff x="0" y="5255481"/>
            <a:chExt cx="12244834" cy="1602880"/>
          </a:xfrm>
        </p:grpSpPr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E8C90F94-A05F-4D3A-BB52-AD481425F2FF}"/>
                </a:ext>
              </a:extLst>
            </p:cNvPr>
            <p:cNvSpPr/>
            <p:nvPr/>
          </p:nvSpPr>
          <p:spPr>
            <a:xfrm>
              <a:off x="0" y="5255842"/>
              <a:ext cx="4949867" cy="1602519"/>
            </a:xfrm>
            <a:custGeom>
              <a:avLst/>
              <a:gdLst/>
              <a:ahLst/>
              <a:cxnLst/>
              <a:rect l="l" t="t" r="r" b="b"/>
              <a:pathLst>
                <a:path w="4949867" h="1602519">
                  <a:moveTo>
                    <a:pt x="0" y="0"/>
                  </a:moveTo>
                  <a:lnTo>
                    <a:pt x="4949866" y="0"/>
                  </a:lnTo>
                  <a:lnTo>
                    <a:pt x="4949866" y="1602520"/>
                  </a:lnTo>
                  <a:lnTo>
                    <a:pt x="0" y="1602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C8552F81-0931-4776-BE1C-A23ABA52611C}"/>
                </a:ext>
              </a:extLst>
            </p:cNvPr>
            <p:cNvSpPr/>
            <p:nvPr/>
          </p:nvSpPr>
          <p:spPr>
            <a:xfrm>
              <a:off x="7294967" y="5255481"/>
              <a:ext cx="4949867" cy="1602519"/>
            </a:xfrm>
            <a:custGeom>
              <a:avLst/>
              <a:gdLst/>
              <a:ahLst/>
              <a:cxnLst/>
              <a:rect l="l" t="t" r="r" b="b"/>
              <a:pathLst>
                <a:path w="4949867" h="1602519">
                  <a:moveTo>
                    <a:pt x="0" y="0"/>
                  </a:moveTo>
                  <a:lnTo>
                    <a:pt x="4949866" y="0"/>
                  </a:lnTo>
                  <a:lnTo>
                    <a:pt x="4949866" y="1602520"/>
                  </a:lnTo>
                  <a:lnTo>
                    <a:pt x="0" y="1602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67B22E59-5965-4B1B-B848-07DE868F21E4}"/>
                </a:ext>
              </a:extLst>
            </p:cNvPr>
            <p:cNvSpPr/>
            <p:nvPr/>
          </p:nvSpPr>
          <p:spPr>
            <a:xfrm flipH="1">
              <a:off x="4767201" y="5255842"/>
              <a:ext cx="4949867" cy="1602519"/>
            </a:xfrm>
            <a:custGeom>
              <a:avLst/>
              <a:gdLst/>
              <a:ahLst/>
              <a:cxnLst/>
              <a:rect l="l" t="t" r="r" b="b"/>
              <a:pathLst>
                <a:path w="4949867" h="1602519">
                  <a:moveTo>
                    <a:pt x="0" y="0"/>
                  </a:moveTo>
                  <a:lnTo>
                    <a:pt x="4949866" y="0"/>
                  </a:lnTo>
                  <a:lnTo>
                    <a:pt x="4949866" y="1602520"/>
                  </a:lnTo>
                  <a:lnTo>
                    <a:pt x="0" y="1602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Freeform 2">
            <a:extLst>
              <a:ext uri="{FF2B5EF4-FFF2-40B4-BE49-F238E27FC236}">
                <a16:creationId xmlns:a16="http://schemas.microsoft.com/office/drawing/2014/main" id="{84A7324F-003F-4E67-9927-0C8D93396120}"/>
              </a:ext>
            </a:extLst>
          </p:cNvPr>
          <p:cNvSpPr/>
          <p:nvPr/>
        </p:nvSpPr>
        <p:spPr>
          <a:xfrm rot="417154" flipH="1">
            <a:off x="4098505" y="183228"/>
            <a:ext cx="4414297" cy="2604435"/>
          </a:xfrm>
          <a:custGeom>
            <a:avLst/>
            <a:gdLst/>
            <a:ahLst/>
            <a:cxnLst/>
            <a:rect l="l" t="t" r="r" b="b"/>
            <a:pathLst>
              <a:path w="4414297" h="2604435">
                <a:moveTo>
                  <a:pt x="0" y="0"/>
                </a:moveTo>
                <a:lnTo>
                  <a:pt x="4414297" y="0"/>
                </a:lnTo>
                <a:lnTo>
                  <a:pt x="4414297" y="2604435"/>
                </a:lnTo>
                <a:lnTo>
                  <a:pt x="0" y="2604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Freeform 2">
            <a:extLst>
              <a:ext uri="{FF2B5EF4-FFF2-40B4-BE49-F238E27FC236}">
                <a16:creationId xmlns:a16="http://schemas.microsoft.com/office/drawing/2014/main" id="{F3847C14-7FD6-4167-B9C3-8CB9E0E30C11}"/>
              </a:ext>
            </a:extLst>
          </p:cNvPr>
          <p:cNvSpPr/>
          <p:nvPr/>
        </p:nvSpPr>
        <p:spPr>
          <a:xfrm rot="187258">
            <a:off x="7833865" y="629222"/>
            <a:ext cx="4414297" cy="2604435"/>
          </a:xfrm>
          <a:custGeom>
            <a:avLst/>
            <a:gdLst/>
            <a:ahLst/>
            <a:cxnLst/>
            <a:rect l="l" t="t" r="r" b="b"/>
            <a:pathLst>
              <a:path w="4414297" h="2604435">
                <a:moveTo>
                  <a:pt x="0" y="0"/>
                </a:moveTo>
                <a:lnTo>
                  <a:pt x="4414297" y="0"/>
                </a:lnTo>
                <a:lnTo>
                  <a:pt x="4414297" y="2604435"/>
                </a:lnTo>
                <a:lnTo>
                  <a:pt x="0" y="2604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Freeform 17">
            <a:extLst>
              <a:ext uri="{FF2B5EF4-FFF2-40B4-BE49-F238E27FC236}">
                <a16:creationId xmlns:a16="http://schemas.microsoft.com/office/drawing/2014/main" id="{96E13AD0-C44D-4FD4-A3EE-8FBBFAFA048D}"/>
              </a:ext>
            </a:extLst>
          </p:cNvPr>
          <p:cNvSpPr/>
          <p:nvPr/>
        </p:nvSpPr>
        <p:spPr>
          <a:xfrm>
            <a:off x="2757127" y="2338987"/>
            <a:ext cx="1624356" cy="707886"/>
          </a:xfrm>
          <a:custGeom>
            <a:avLst/>
            <a:gdLst/>
            <a:ahLst/>
            <a:cxnLst/>
            <a:rect l="l" t="t" r="r" b="b"/>
            <a:pathLst>
              <a:path w="3657600" h="1808849">
                <a:moveTo>
                  <a:pt x="0" y="0"/>
                </a:moveTo>
                <a:lnTo>
                  <a:pt x="3657600" y="0"/>
                </a:lnTo>
                <a:lnTo>
                  <a:pt x="3657600" y="1808849"/>
                </a:lnTo>
                <a:lnTo>
                  <a:pt x="0" y="18088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8730EB2-93B5-4E59-A790-7D1A52492EAB}"/>
              </a:ext>
            </a:extLst>
          </p:cNvPr>
          <p:cNvSpPr/>
          <p:nvPr/>
        </p:nvSpPr>
        <p:spPr>
          <a:xfrm>
            <a:off x="2548884" y="1187375"/>
            <a:ext cx="8421555" cy="3975249"/>
          </a:xfrm>
          <a:prstGeom prst="roundRect">
            <a:avLst/>
          </a:prstGeom>
          <a:solidFill>
            <a:srgbClr val="FFFFFF">
              <a:alpha val="65098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B536CC-C4DE-49BB-9ED6-262DEA4FCC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3308" y="1592150"/>
            <a:ext cx="6267636" cy="2893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9BB53F-D5A8-04D5-03FA-D7A7AE1512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7500" y="3349625"/>
            <a:ext cx="404812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3539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15</a:t>
            </a:r>
          </a:p>
        </p:txBody>
      </p:sp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4B9206EF-BE5F-239C-50C7-33F2D1D6EAE5}"/>
              </a:ext>
            </a:extLst>
          </p:cNvPr>
          <p:cNvSpPr/>
          <p:nvPr/>
        </p:nvSpPr>
        <p:spPr>
          <a:xfrm>
            <a:off x="279400" y="139700"/>
            <a:ext cx="1193800" cy="482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âm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673497" y="2070182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Sửu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9636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9DBED-3BFD-4E2D-898C-6D8AFDB3262F}"/>
              </a:ext>
            </a:extLst>
          </p:cNvPr>
          <p:cNvSpPr txBox="1"/>
          <p:nvPr/>
        </p:nvSpPr>
        <p:spPr>
          <a:xfrm>
            <a:off x="-3470789" y="533420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8417C5-8B2F-4CC2-ADC6-CF07B85BB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1600" y="3159173"/>
            <a:ext cx="5307012" cy="369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C SHARE MIỄN PHÍ BỞI NK POWERSKILLS3">
            <a:extLst>
              <a:ext uri="{FF2B5EF4-FFF2-40B4-BE49-F238E27FC236}">
                <a16:creationId xmlns:a16="http://schemas.microsoft.com/office/drawing/2014/main" id="{94A536B1-B311-0A21-5141-940D9F783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âm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a - 9Slide.vn">
            <a:extLst>
              <a:ext uri="{FF2B5EF4-FFF2-40B4-BE49-F238E27FC236}">
                <a16:creationId xmlns:a16="http://schemas.microsoft.com/office/drawing/2014/main" id="{5BD1BAA4-C509-C397-D6F3-A8160E9735F7}"/>
              </a:ext>
            </a:extLst>
          </p:cNvPr>
          <p:cNvSpPr/>
          <p:nvPr/>
        </p:nvSpPr>
        <p:spPr>
          <a:xfrm>
            <a:off x="3673497" y="2070182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Thìn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0893694F-4EF4-4A3F-0ABC-5CE9A8456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9636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A33601EA-7296-3507-0793-42734EC35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D043AF-9FF3-98FF-7791-4B1B00BABCAF}"/>
              </a:ext>
            </a:extLst>
          </p:cNvPr>
          <p:cNvSpPr txBox="1"/>
          <p:nvPr/>
        </p:nvSpPr>
        <p:spPr>
          <a:xfrm>
            <a:off x="-3470789" y="533420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0061DC-298F-0B54-74F8-40EF509A9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300" y="3409182"/>
            <a:ext cx="4983162" cy="344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C SHARE MIỄN PHÍ BỞI NK POWERSKILLS3">
            <a:extLst>
              <a:ext uri="{FF2B5EF4-FFF2-40B4-BE49-F238E27FC236}">
                <a16:creationId xmlns:a16="http://schemas.microsoft.com/office/drawing/2014/main" id="{F911B47A-F1E6-9B33-50CD-D4571C32C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âm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a - 9Slide.vn">
            <a:extLst>
              <a:ext uri="{FF2B5EF4-FFF2-40B4-BE49-F238E27FC236}">
                <a16:creationId xmlns:a16="http://schemas.microsoft.com/office/drawing/2014/main" id="{0F8F6085-ABC2-5B2A-B0F1-9350384ED671}"/>
              </a:ext>
            </a:extLst>
          </p:cNvPr>
          <p:cNvSpPr/>
          <p:nvPr/>
        </p:nvSpPr>
        <p:spPr>
          <a:xfrm>
            <a:off x="3673497" y="1714582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Tuất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C8A8B202-A8E6-35E8-95F3-C54C44CAD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6080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DA5B8DD-9077-5A50-E960-22157268A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5EC98-9C21-915D-74E1-6E96F31F4744}"/>
              </a:ext>
            </a:extLst>
          </p:cNvPr>
          <p:cNvSpPr txBox="1"/>
          <p:nvPr/>
        </p:nvSpPr>
        <p:spPr>
          <a:xfrm>
            <a:off x="-3470789" y="533420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031704-654A-B926-C904-7F5B5217CC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3041840"/>
            <a:ext cx="5380037" cy="381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C SHARE MIỄN PHÍ BỞI NK POWERSKILLS3">
            <a:extLst>
              <a:ext uri="{FF2B5EF4-FFF2-40B4-BE49-F238E27FC236}">
                <a16:creationId xmlns:a16="http://schemas.microsoft.com/office/drawing/2014/main" id="{64F829C5-49D3-D398-2075-68103AD77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âm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a - 9Slide.vn">
            <a:extLst>
              <a:ext uri="{FF2B5EF4-FFF2-40B4-BE49-F238E27FC236}">
                <a16:creationId xmlns:a16="http://schemas.microsoft.com/office/drawing/2014/main" id="{5B68C8EC-1DB4-04B2-99A8-E9E2D0D44007}"/>
              </a:ext>
            </a:extLst>
          </p:cNvPr>
          <p:cNvSpPr/>
          <p:nvPr/>
        </p:nvSpPr>
        <p:spPr>
          <a:xfrm>
            <a:off x="3673497" y="1714582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C04DADAF-D175-54C1-3A28-1C8718068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6080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79FCFFC-9436-8B21-59C8-01742C533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9E6C9-E93A-5B1B-1436-6CBEC564AAD6}"/>
              </a:ext>
            </a:extLst>
          </p:cNvPr>
          <p:cNvSpPr txBox="1"/>
          <p:nvPr/>
        </p:nvSpPr>
        <p:spPr>
          <a:xfrm>
            <a:off x="-3470789" y="533420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0300A-94E3-2063-F847-75AA05AF51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6800" y="3071306"/>
            <a:ext cx="5257800" cy="36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C SHARE MIỄN PHÍ BỞI NK POWERSKILLS3">
            <a:extLst>
              <a:ext uri="{FF2B5EF4-FFF2-40B4-BE49-F238E27FC236}">
                <a16:creationId xmlns:a16="http://schemas.microsoft.com/office/drawing/2014/main" id="{DA525063-6422-3790-1352-EFDCCF383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âm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a - 9Slide.vn">
            <a:extLst>
              <a:ext uri="{FF2B5EF4-FFF2-40B4-BE49-F238E27FC236}">
                <a16:creationId xmlns:a16="http://schemas.microsoft.com/office/drawing/2014/main" id="{BB304805-E336-FF62-0408-9ED946C5C795}"/>
              </a:ext>
            </a:extLst>
          </p:cNvPr>
          <p:cNvSpPr/>
          <p:nvPr/>
        </p:nvSpPr>
        <p:spPr>
          <a:xfrm>
            <a:off x="3673497" y="1714582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C5EA496A-14C6-7186-C70C-045EBA1E0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6080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3A1856BF-2072-6A2D-8966-CCDB13283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079951-8CE2-C88A-012E-9C175AAD26EF}"/>
              </a:ext>
            </a:extLst>
          </p:cNvPr>
          <p:cNvSpPr txBox="1"/>
          <p:nvPr/>
        </p:nvSpPr>
        <p:spPr>
          <a:xfrm>
            <a:off x="-3470789" y="533420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98017B-3522-04FA-C1A8-AC85690FAC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5300" y="2826501"/>
            <a:ext cx="5697537" cy="394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C SHARE MIỄN PHÍ BỞI NK POWERSKILLS3">
            <a:extLst>
              <a:ext uri="{FF2B5EF4-FFF2-40B4-BE49-F238E27FC236}">
                <a16:creationId xmlns:a16="http://schemas.microsoft.com/office/drawing/2014/main" id="{9AD196EB-895A-7AAC-23D5-172F2FC5E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âm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a - 9Slide.vn">
            <a:extLst>
              <a:ext uri="{FF2B5EF4-FFF2-40B4-BE49-F238E27FC236}">
                <a16:creationId xmlns:a16="http://schemas.microsoft.com/office/drawing/2014/main" id="{525B381A-5518-BAB5-5CE1-6FC4D38CB1EC}"/>
              </a:ext>
            </a:extLst>
          </p:cNvPr>
          <p:cNvSpPr/>
          <p:nvPr/>
        </p:nvSpPr>
        <p:spPr>
          <a:xfrm>
            <a:off x="3673497" y="1714582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Ngọ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A8302B0A-BB3B-58F6-5278-7A456090E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6080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EE49957-7D56-C0C9-825E-026D059DD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95BFD3-4482-4A4D-C353-A990170DC435}"/>
              </a:ext>
            </a:extLst>
          </p:cNvPr>
          <p:cNvSpPr txBox="1"/>
          <p:nvPr/>
        </p:nvSpPr>
        <p:spPr>
          <a:xfrm>
            <a:off x="-3470789" y="533420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B11D53-D409-7579-E344-230543704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8327" y="2870201"/>
            <a:ext cx="5660648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1AE399-0D07-094C-A7E2-CD9C8E56E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1" b="12770"/>
          <a:stretch/>
        </p:blipFill>
        <p:spPr>
          <a:xfrm flipH="1">
            <a:off x="9507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DD6790-2C8F-86DD-F59A-536C07813D55}"/>
              </a:ext>
            </a:extLst>
          </p:cNvPr>
          <p:cNvSpPr/>
          <p:nvPr/>
        </p:nvSpPr>
        <p:spPr>
          <a:xfrm>
            <a:off x="381000" y="1946173"/>
            <a:ext cx="11363325" cy="4346472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horse with a black background&#10;&#10;Description automatically generated">
            <a:extLst>
              <a:ext uri="{FF2B5EF4-FFF2-40B4-BE49-F238E27FC236}">
                <a16:creationId xmlns:a16="http://schemas.microsoft.com/office/drawing/2014/main" id="{89E7304A-3AC1-26E5-24B1-F5199C724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6" y="3295957"/>
            <a:ext cx="3810000" cy="285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659C05-EDD1-38D2-C7EB-F3520841D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231" y="2194437"/>
            <a:ext cx="3114675" cy="3886200"/>
          </a:xfrm>
          <a:prstGeom prst="ellipse">
            <a:avLst/>
          </a:prstGeom>
          <a:ln w="63500" cap="rnd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0620A2-E34D-F6D1-AD34-5BD552937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624" y="338632"/>
            <a:ext cx="3859102" cy="1780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5D887-E8B3-FB1E-6B4C-4BFFB4C84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41" y="1174164"/>
            <a:ext cx="2341067" cy="1804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C4E3C9-4518-A914-A407-F8F9C2BDB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2068" y="1954701"/>
            <a:ext cx="6474513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14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470</Words>
  <Application>Microsoft Office PowerPoint</Application>
  <PresentationFormat>Widescreen</PresentationFormat>
  <Paragraphs>86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Lato Hairline</vt:lpstr>
      <vt:lpstr>Lato Light</vt:lpstr>
      <vt:lpstr>Lato Regular</vt:lpstr>
      <vt:lpstr>Montserrat Medium</vt:lpstr>
      <vt:lpstr>Roboto</vt:lpstr>
      <vt:lpstr>Times New Roman</vt:lpstr>
      <vt:lpstr>UTM Showcard</vt:lpstr>
      <vt:lpstr>迷你简少儿</vt:lpstr>
      <vt:lpstr>1_Custom Design</vt:lpstr>
      <vt:lpstr>Custom Design</vt:lpstr>
      <vt:lpstr>2_Custom Design</vt:lpstr>
      <vt:lpstr>Welcome Winter! by Slidesgo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2024-06-12T02:20:18Z</dcterms:created>
  <dcterms:modified xsi:type="dcterms:W3CDTF">2025-09-30T16:18:36Z</dcterms:modified>
</cp:coreProperties>
</file>