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11" r:id="rId3"/>
  </p:sldMasterIdLst>
  <p:notesMasterIdLst>
    <p:notesMasterId r:id="rId16"/>
  </p:notesMasterIdLst>
  <p:sldIdLst>
    <p:sldId id="283" r:id="rId4"/>
    <p:sldId id="291" r:id="rId5"/>
    <p:sldId id="271" r:id="rId6"/>
    <p:sldId id="294" r:id="rId7"/>
    <p:sldId id="257" r:id="rId8"/>
    <p:sldId id="293" r:id="rId9"/>
    <p:sldId id="296" r:id="rId10"/>
    <p:sldId id="282" r:id="rId11"/>
    <p:sldId id="285" r:id="rId12"/>
    <p:sldId id="297" r:id="rId13"/>
    <p:sldId id="468" r:id="rId14"/>
    <p:sldId id="30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4</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5</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18" Type="http://schemas.openxmlformats.org/officeDocument/2006/relationships/image" Target="../media/image17.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14.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5.svg"/><Relationship Id="rId24" Type="http://schemas.openxmlformats.org/officeDocument/2006/relationships/image" Target="../media/image19.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13.png"/><Relationship Id="rId19" Type="http://schemas.openxmlformats.org/officeDocument/2006/relationships/image" Target="../media/image33.sv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 Id="rId2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xmlns=""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xmlns=""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asvg="http://schemas.microsoft.com/office/drawing/2016/SVG/main" xmlns=""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9/30/2025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9/30/2025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55.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52.png"/><Relationship Id="rId12" Type="http://schemas.openxmlformats.org/officeDocument/2006/relationships/image" Target="../media/image97.svg"/><Relationship Id="rId17" Type="http://schemas.openxmlformats.org/officeDocument/2006/relationships/image" Target="../media/image57.png"/><Relationship Id="rId25" Type="http://schemas.openxmlformats.org/officeDocument/2006/relationships/image" Target="../media/image58.png"/><Relationship Id="rId2" Type="http://schemas.openxmlformats.org/officeDocument/2006/relationships/image" Target="../media/image50.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54.png"/><Relationship Id="rId24" Type="http://schemas.openxmlformats.org/officeDocument/2006/relationships/image" Target="../media/image9.svg"/><Relationship Id="rId5" Type="http://schemas.openxmlformats.org/officeDocument/2006/relationships/image" Target="../media/image51.png"/><Relationship Id="rId15" Type="http://schemas.openxmlformats.org/officeDocument/2006/relationships/image" Target="../media/image56.png"/><Relationship Id="rId23" Type="http://schemas.openxmlformats.org/officeDocument/2006/relationships/image" Target="../media/image5.png"/><Relationship Id="rId28" Type="http://schemas.openxmlformats.org/officeDocument/2006/relationships/image" Target="../media/image60.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63.jpeg"/><Relationship Id="rId4" Type="http://schemas.openxmlformats.org/officeDocument/2006/relationships/image" Target="../media/image89.svg"/><Relationship Id="rId9" Type="http://schemas.openxmlformats.org/officeDocument/2006/relationships/image" Target="../media/image53.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59.png"/><Relationship Id="rId30"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33.xml"/><Relationship Id="rId6" Type="http://schemas.openxmlformats.org/officeDocument/2006/relationships/image" Target="../media/image127.svg"/><Relationship Id="rId5" Type="http://schemas.openxmlformats.org/officeDocument/2006/relationships/image" Target="../media/image65.png"/><Relationship Id="rId10" Type="http://schemas.openxmlformats.org/officeDocument/2006/relationships/image" Target="../media/image68.png"/><Relationship Id="rId4" Type="http://schemas.microsoft.com/office/2007/relationships/hdphoto" Target="../media/hdphoto2.wdp"/><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54.sv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55.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52.png"/><Relationship Id="rId12" Type="http://schemas.openxmlformats.org/officeDocument/2006/relationships/image" Target="../media/image97.svg"/><Relationship Id="rId17" Type="http://schemas.openxmlformats.org/officeDocument/2006/relationships/image" Target="../media/image57.png"/><Relationship Id="rId25" Type="http://schemas.openxmlformats.org/officeDocument/2006/relationships/image" Target="../media/image58.png"/><Relationship Id="rId2" Type="http://schemas.openxmlformats.org/officeDocument/2006/relationships/image" Target="../media/image50.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54.png"/><Relationship Id="rId24" Type="http://schemas.openxmlformats.org/officeDocument/2006/relationships/image" Target="../media/image9.svg"/><Relationship Id="rId5" Type="http://schemas.openxmlformats.org/officeDocument/2006/relationships/image" Target="../media/image51.png"/><Relationship Id="rId15" Type="http://schemas.openxmlformats.org/officeDocument/2006/relationships/image" Target="../media/image56.png"/><Relationship Id="rId23" Type="http://schemas.openxmlformats.org/officeDocument/2006/relationships/image" Target="../media/image5.png"/><Relationship Id="rId28" Type="http://schemas.openxmlformats.org/officeDocument/2006/relationships/image" Target="../media/image60.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62.jpeg"/><Relationship Id="rId4" Type="http://schemas.openxmlformats.org/officeDocument/2006/relationships/image" Target="../media/image89.svg"/><Relationship Id="rId9" Type="http://schemas.openxmlformats.org/officeDocument/2006/relationships/image" Target="../media/image53.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59.png"/><Relationship Id="rId30"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xmlns=""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xmlns=""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xmlns=""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xmlns=""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riển lãm Hóa thạch  hành trình khám phá nguồn gốc của sự sống trên trái đất_1080p">
            <a:hlinkClick r:id="" action="ppaction://media"/>
            <a:extLst>
              <a:ext uri="{FF2B5EF4-FFF2-40B4-BE49-F238E27FC236}">
                <a16:creationId xmlns:a16="http://schemas.microsoft.com/office/drawing/2014/main" id="{12A59C20-EFB5-AEE2-C0BD-A1459DBEBE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66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id="{B4ED49BA-140C-BD96-AAC1-878A966FB6BE}"/>
              </a:ext>
            </a:extLst>
          </p:cNvPr>
          <p:cNvSpPr txBox="1"/>
          <p:nvPr/>
        </p:nvSpPr>
        <p:spPr>
          <a:xfrm>
            <a:off x="7195457" y="97971"/>
            <a:ext cx="4593772" cy="369332"/>
          </a:xfrm>
          <a:prstGeom prst="rect">
            <a:avLst/>
          </a:prstGeom>
          <a:no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3E36B3-4282-D34F-7A44-733FBE9E0BE5}"/>
              </a:ext>
            </a:extLst>
          </p:cNvPr>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xmlns=""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xmlns=""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xmlns=""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xmlns=""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id="{EE5D5619-4BE4-BF0B-59E9-89D9DAAB77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0.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spPr>
      <a:bodyPr/>
      <a:lstStyle>
        <a:defPPr marL="0" marR="0" indent="0" algn="l" defTabSz="1219170" rtl="0" eaLnBrk="1" fontAlgn="auto" latinLnBrk="0" hangingPunct="1">
          <a:lnSpc>
            <a:spcPct val="100000"/>
          </a:lnSpc>
          <a:spcBef>
            <a:spcPts val="0"/>
          </a:spcBef>
          <a:spcAft>
            <a:spcPts val="0"/>
          </a:spcAft>
          <a:buClr>
            <a:srgbClr val="000000"/>
          </a:buClr>
          <a:buSzTx/>
          <a:buFontTx/>
          <a:buNone/>
          <a:tabLst/>
          <a:defRPr kumimoji="0" sz="1867" b="0" i="0" u="none" strike="noStrike" kern="0" cap="none" spc="0" normalizeH="0" baseline="0" noProof="0">
            <a:ln>
              <a:noFill/>
            </a:ln>
            <a:solidFill>
              <a:srgbClr val="000000"/>
            </a:solidFill>
            <a:effectLst/>
            <a:uLnTx/>
            <a:uFillTx/>
            <a:latin typeface="Arial"/>
            <a:ea typeface="+mn-ea"/>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762</Words>
  <Application>Microsoft Office PowerPoint</Application>
  <PresentationFormat>Widescreen</PresentationFormat>
  <Paragraphs>42</Paragraphs>
  <Slides>12</Slides>
  <Notes>5</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12</vt:i4>
      </vt:variant>
    </vt:vector>
  </HeadingPairs>
  <TitlesOfParts>
    <vt:vector size="27" baseType="lpstr">
      <vt:lpstr>맑은 고딕</vt:lpstr>
      <vt:lpstr>Arial</vt:lpstr>
      <vt:lpstr>Calibri</vt:lpstr>
      <vt:lpstr>Calibri Light</vt:lpstr>
      <vt:lpstr>Cambria</vt:lpstr>
      <vt:lpstr>等线</vt:lpstr>
      <vt:lpstr>Lato Hairline</vt:lpstr>
      <vt:lpstr>Lato Light</vt:lpstr>
      <vt:lpstr>Lato Regular</vt:lpstr>
      <vt:lpstr>Montserrat Black</vt:lpstr>
      <vt:lpstr>Montserrat Light</vt:lpstr>
      <vt:lpstr>Open Sans</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2024-07-01T13:40:57Z</dcterms:created>
  <dcterms:modified xsi:type="dcterms:W3CDTF">2025-09-30T16:23:33Z</dcterms:modified>
</cp:coreProperties>
</file>