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4" r:id="rId3"/>
  </p:sldMasterIdLst>
  <p:notesMasterIdLst>
    <p:notesMasterId r:id="rId20"/>
  </p:notesMasterIdLst>
  <p:sldIdLst>
    <p:sldId id="258" r:id="rId4"/>
    <p:sldId id="278" r:id="rId5"/>
    <p:sldId id="378" r:id="rId6"/>
    <p:sldId id="260" r:id="rId7"/>
    <p:sldId id="256" r:id="rId8"/>
    <p:sldId id="259" r:id="rId9"/>
    <p:sldId id="279" r:id="rId10"/>
    <p:sldId id="271" r:id="rId11"/>
    <p:sldId id="270" r:id="rId12"/>
    <p:sldId id="288" r:id="rId13"/>
    <p:sldId id="289" r:id="rId14"/>
    <p:sldId id="292" r:id="rId15"/>
    <p:sldId id="293" r:id="rId16"/>
    <p:sldId id="295" r:id="rId17"/>
    <p:sldId id="296" r:id="rId18"/>
    <p:sldId id="277"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z1BuKf1q7Wm749+9fofMmO7fi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9" Type="http://customschemas.google.com/relationships/presentationmetadata" Target="metadata"/><Relationship Id="rId3" Type="http://schemas.openxmlformats.org/officeDocument/2006/relationships/slideMaster" Target="slideMasters/slideMaster3.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       </a:t>
            </a:r>
            <a:endParaRPr dirty="0"/>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smtClean="0"/>
              <a:t>       </a:t>
            </a:r>
            <a:endParaRPr lang="vi-VN"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2579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smtClean="0"/>
              <a:t>       </a:t>
            </a:r>
            <a:endParaRPr lang="vi-VN" dirty="0"/>
          </a:p>
          <a:p>
            <a:pPr marL="0" lvl="0" indent="0" algn="l" rtl="0">
              <a:spcBef>
                <a:spcPts val="0"/>
              </a:spcBef>
              <a:spcAft>
                <a:spcPts val="0"/>
              </a:spcAft>
              <a:buNone/>
            </a:pPr>
            <a:endParaRPr dirty="0"/>
          </a:p>
        </p:txBody>
      </p:sp>
      <p:sp>
        <p:nvSpPr>
          <p:cNvPr id="117" name="Google Shape;1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smtClean="0"/>
              <a:t>       </a:t>
            </a:r>
            <a:endParaRPr lang="vi-VN" dirty="0"/>
          </a:p>
          <a:p>
            <a:pPr marL="0" lvl="0" indent="0" algn="l" rtl="0">
              <a:spcBef>
                <a:spcPts val="0"/>
              </a:spcBef>
              <a:spcAft>
                <a:spcPts val="0"/>
              </a:spcAft>
              <a:buNone/>
            </a:pPr>
            <a:endParaRPr dirty="0"/>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7543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smtClean="0"/>
              <a:t>       </a:t>
            </a:r>
            <a:endParaRPr lang="vi-VN" dirty="0"/>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65675077"/>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03978085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07362154"/>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744349155"/>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49484241"/>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513079408"/>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15431983"/>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1690177603"/>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1630764069"/>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612644834"/>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2549767718"/>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10/12/2025</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516021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10/12/2025</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096491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10/12/2025</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523506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10/12/2025</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02002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10/12/2025</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814786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10/12/2025</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193896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10/12/2025</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850180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10/12/2025</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77318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10/12/2025</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789148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10/12/2025</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503921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10/12/2025</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99280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5" r:id="rId4"/>
    <p:sldLayoutId id="2147483656" r:id="rId5"/>
    <p:sldLayoutId id="2147483657" r:id="rId6"/>
    <p:sldLayoutId id="2147483658" r:id="rId7"/>
    <p:sldLayoutId id="2147483659" r:id="rId8"/>
    <p:sldLayoutId id="2147483660" r:id="rId9"/>
    <p:sldLayoutId id="2147483661" r:id="rId10"/>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29007548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10/12/2025</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4984879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p3"/>
          <p:cNvGrpSpPr/>
          <p:nvPr/>
        </p:nvGrpSpPr>
        <p:grpSpPr>
          <a:xfrm>
            <a:off x="1645920" y="1853328"/>
            <a:ext cx="5846283" cy="3069731"/>
            <a:chOff x="6895230" y="1807758"/>
            <a:chExt cx="3189683" cy="3200958"/>
          </a:xfrm>
        </p:grpSpPr>
        <p:sp>
          <p:nvSpPr>
            <p:cNvPr id="158" name="Google Shape;158;p3"/>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 name="Google Shape;159;p3"/>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 name="Google Shape;160;p3"/>
            <p:cNvSpPr/>
            <p:nvPr/>
          </p:nvSpPr>
          <p:spPr>
            <a:xfrm rot="10800000">
              <a:off x="9284746" y="1838785"/>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sp>
          <p:nvSpPr>
            <p:cNvPr id="161" name="Google Shape;161;p3"/>
            <p:cNvSpPr/>
            <p:nvPr/>
          </p:nvSpPr>
          <p:spPr>
            <a:xfrm>
              <a:off x="7054899" y="4488311"/>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grpSp>
      <p:pic>
        <p:nvPicPr>
          <p:cNvPr id="165" name="Google Shape;165;p3" descr="Cách vẽ một con sóc phim hoạt hình"/>
          <p:cNvPicPr preferRelativeResize="0"/>
          <p:nvPr/>
        </p:nvPicPr>
        <p:blipFill rotWithShape="1">
          <a:blip r:embed="rId3">
            <a:alphaModFix/>
          </a:blip>
          <a:srcRect l="49808" t="10914" r="9865" b="4113"/>
          <a:stretch/>
        </p:blipFill>
        <p:spPr>
          <a:xfrm>
            <a:off x="7540329" y="1662129"/>
            <a:ext cx="4184311" cy="4613879"/>
          </a:xfrm>
          <a:prstGeom prst="rect">
            <a:avLst/>
          </a:prstGeom>
          <a:noFill/>
          <a:ln>
            <a:noFill/>
          </a:ln>
        </p:spPr>
      </p:pic>
      <p:pic>
        <p:nvPicPr>
          <p:cNvPr id="2" name="Picture 1">
            <a:extLst>
              <a:ext uri="{FF2B5EF4-FFF2-40B4-BE49-F238E27FC236}">
                <a16:creationId xmlns:a16="http://schemas.microsoft.com/office/drawing/2014/main" id="{E1267B18-CFD6-C7F3-2E27-C190AD938786}"/>
              </a:ext>
            </a:extLst>
          </p:cNvPr>
          <p:cNvPicPr>
            <a:picLocks noChangeAspect="1"/>
          </p:cNvPicPr>
          <p:nvPr/>
        </p:nvPicPr>
        <p:blipFill>
          <a:blip r:embed="rId4"/>
          <a:stretch>
            <a:fillRect/>
          </a:stretch>
        </p:blipFill>
        <p:spPr>
          <a:xfrm>
            <a:off x="1878341" y="2547031"/>
            <a:ext cx="5590517" cy="18655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barn(inVertical)">
                                      <p:cBhvr>
                                        <p:cTn id="10"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272567" y="2238831"/>
            <a:ext cx="7791674" cy="230832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Rừng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khộp</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còn</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gọi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là</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rừng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thư</a:t>
            </a:r>
            <a:r>
              <a:rPr lang="en-US" sz="4800" b="1" dirty="0">
                <a:solidFill>
                  <a:srgbClr val="FF0000"/>
                </a:solidFill>
                <a:latin typeface="Calibri" panose="020F0502020204030204"/>
              </a:rPr>
              <a:t>a </a:t>
            </a:r>
            <a:r>
              <a:rPr lang="en-US" sz="4800" b="1" dirty="0" err="1">
                <a:solidFill>
                  <a:srgbClr val="FF0000"/>
                </a:solidFill>
                <a:latin typeface="Calibri" panose="020F0502020204030204"/>
              </a:rPr>
              <a:t>với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những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cây</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rộng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rụng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vào</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mùa</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khô</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4"/>
          <a:stretch>
            <a:fillRect/>
          </a:stretch>
        </p:blipFill>
        <p:spPr>
          <a:xfrm>
            <a:off x="1632649" y="780117"/>
            <a:ext cx="9925148" cy="1268078"/>
          </a:xfrm>
          <a:prstGeom prst="rect">
            <a:avLst/>
          </a:prstGeom>
        </p:spPr>
      </p:pic>
      <p:pic>
        <p:nvPicPr>
          <p:cNvPr id="1028" name="Picture 4" descr="Mê hoặc rừng khộp mùa thay lá - Vĩnh Long Online">
            <a:extLst>
              <a:ext uri="{FF2B5EF4-FFF2-40B4-BE49-F238E27FC236}">
                <a16:creationId xmlns:a16="http://schemas.microsoft.com/office/drawing/2014/main" id="{819E659C-AD4A-32CA-5FAF-949578A83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582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435127" y="2228671"/>
            <a:ext cx="7568154" cy="3046988"/>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Mang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hoẵng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loài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thú</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cùng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họ</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với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hươu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sừng</a:t>
            </a:r>
            <a:r>
              <a:rPr lang="en-US" sz="4800" b="1" dirty="0">
                <a:solidFill>
                  <a:srgbClr val="FF0000"/>
                </a:solidFill>
                <a:latin typeface="Calibri" panose="020F0502020204030204"/>
              </a:rPr>
              <a:t> nhỏ,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hai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lông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màu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đỏ</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4"/>
          <a:stretch>
            <a:fillRect/>
          </a:stretch>
        </p:blipFill>
        <p:spPr>
          <a:xfrm>
            <a:off x="1632649" y="780117"/>
            <a:ext cx="9925148" cy="1268078"/>
          </a:xfrm>
          <a:prstGeom prst="rect">
            <a:avLst/>
          </a:prstGeom>
        </p:spPr>
      </p:pic>
      <p:pic>
        <p:nvPicPr>
          <p:cNvPr id="2050" name="Picture 2" descr="Mang (thú) – Wikipedia tiếng Việt">
            <a:extLst>
              <a:ext uri="{FF2B5EF4-FFF2-40B4-BE49-F238E27FC236}">
                <a16:creationId xmlns:a16="http://schemas.microsoft.com/office/drawing/2014/main" id="{BF4768A1-2EEF-2698-EF60-72EBE23EF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292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A5F2EB8B-9389-B7AD-66BC-13CC556648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13AE1192-F059-17DE-DCBC-FB5971662F2D}"/>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Dựa vào nội dung đã tìm hiểu, em hãy đặt tên cho mỗi đoạn trong bài.</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774D5738-7CD6-CF05-8BF8-D8AFADE9DAB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0">
            <a:extLst>
              <a:ext uri="{FF2B5EF4-FFF2-40B4-BE49-F238E27FC236}">
                <a16:creationId xmlns:a16="http://schemas.microsoft.com/office/drawing/2014/main" id="{0A565ACA-54FD-A02F-D7EC-EFEEBBC36855}"/>
              </a:ext>
            </a:extLst>
          </p:cNvPr>
          <p:cNvGraphicFramePr>
            <a:graphicFrameLocks noGrp="1"/>
          </p:cNvGraphicFramePr>
          <p:nvPr>
            <p:extLst>
              <p:ext uri="{D42A27DB-BD31-4B8C-83A1-F6EECF244321}">
                <p14:modId xmlns:p14="http://schemas.microsoft.com/office/powerpoint/2010/main" val="3628449076"/>
              </p:ext>
            </p:extLst>
          </p:nvPr>
        </p:nvGraphicFramePr>
        <p:xfrm>
          <a:off x="1838960" y="2040466"/>
          <a:ext cx="9113520" cy="3191932"/>
        </p:xfrm>
        <a:graphic>
          <a:graphicData uri="http://schemas.openxmlformats.org/drawingml/2006/table">
            <a:tbl>
              <a:tblPr firstRow="1" bandRow="1">
                <a:tableStyleId>{5C22544A-7EE6-4342-B048-85BDC9FD1C3A}</a:tableStyleId>
              </a:tblPr>
              <a:tblGrid>
                <a:gridCol w="1764601">
                  <a:extLst>
                    <a:ext uri="{9D8B030D-6E8A-4147-A177-3AD203B41FA5}">
                      <a16:colId xmlns:a16="http://schemas.microsoft.com/office/drawing/2014/main" val="3789853806"/>
                    </a:ext>
                  </a:extLst>
                </a:gridCol>
                <a:gridCol w="7348919">
                  <a:extLst>
                    <a:ext uri="{9D8B030D-6E8A-4147-A177-3AD203B41FA5}">
                      <a16:colId xmlns:a16="http://schemas.microsoft.com/office/drawing/2014/main" val="3384888323"/>
                    </a:ext>
                  </a:extLst>
                </a:gridCol>
              </a:tblGrid>
              <a:tr h="797983">
                <a:tc>
                  <a:txBody>
                    <a:bodyPr/>
                    <a:lstStyle/>
                    <a:p>
                      <a:pPr algn="ctr"/>
                      <a:r>
                        <a:rPr lang="en-US" sz="3600" dirty="0" err="1">
                          <a:solidFill>
                            <a:srgbClr val="002060"/>
                          </a:solidFill>
                          <a:latin typeface="Calibri" panose="020F0502020204030204" pitchFamily="34" charset="0"/>
                          <a:cs typeface="Calibri" panose="020F0502020204030204" pitchFamily="34" charset="0"/>
                        </a:rPr>
                        <a:t>Đoạn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latin typeface="Calibri" panose="020F0502020204030204" pitchFamily="34" charset="0"/>
                          <a:cs typeface="Calibri" panose="020F0502020204030204" pitchFamily="34" charset="0"/>
                        </a:rPr>
                        <a:t>Đặt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tên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44921335"/>
                  </a:ext>
                </a:extLst>
              </a:tr>
              <a:tr h="797983">
                <a:tc>
                  <a:txBody>
                    <a:bodyPr/>
                    <a:lstStyle/>
                    <a:p>
                      <a:pPr algn="ctr"/>
                      <a:r>
                        <a:rPr lang="en-US" sz="3200"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45558"/>
                  </a:ext>
                </a:extLst>
              </a:tr>
              <a:tr h="797983">
                <a:tc>
                  <a:txBody>
                    <a:bodyPr/>
                    <a:lstStyle/>
                    <a:p>
                      <a:pPr algn="ctr"/>
                      <a:r>
                        <a:rPr lang="en-US" sz="32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7970576"/>
                  </a:ext>
                </a:extLst>
              </a:tr>
              <a:tr h="797983">
                <a:tc>
                  <a:txBody>
                    <a:bodyPr/>
                    <a:lstStyle/>
                    <a:p>
                      <a:pPr algn="ctr"/>
                      <a:r>
                        <a:rPr lang="en-US" sz="32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395258"/>
                  </a:ext>
                </a:extLst>
              </a:tr>
            </a:tbl>
          </a:graphicData>
        </a:graphic>
      </p:graphicFrame>
      <p:sp>
        <p:nvSpPr>
          <p:cNvPr id="11" name="TextBox 10">
            <a:extLst>
              <a:ext uri="{FF2B5EF4-FFF2-40B4-BE49-F238E27FC236}">
                <a16:creationId xmlns:a16="http://schemas.microsoft.com/office/drawing/2014/main" id="{F5D3C212-DB7F-BD3C-C2D4-C4D7357CB28E}"/>
              </a:ext>
            </a:extLst>
          </p:cNvPr>
          <p:cNvSpPr txBox="1"/>
          <p:nvPr/>
        </p:nvSpPr>
        <p:spPr>
          <a:xfrm>
            <a:off x="3647440" y="296672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Những cây nấm rừng/ Thành</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phố</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nấm/</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Vương quốc tí hon...</a:t>
            </a:r>
          </a:p>
        </p:txBody>
      </p:sp>
      <p:sp>
        <p:nvSpPr>
          <p:cNvPr id="12" name="TextBox 11">
            <a:extLst>
              <a:ext uri="{FF2B5EF4-FFF2-40B4-BE49-F238E27FC236}">
                <a16:creationId xmlns:a16="http://schemas.microsoft.com/office/drawing/2014/main" id="{E23B4E37-0BB1-9762-8745-48037DB9276B}"/>
              </a:ext>
            </a:extLst>
          </p:cNvPr>
          <p:cNvSpPr txBox="1"/>
          <p:nvPr/>
        </p:nvSpPr>
        <p:spPr>
          <a:xfrm>
            <a:off x="3799840" y="3749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Muông thú trong rừng/</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Nhịp sống rừng xanh/</a:t>
            </a:r>
          </a:p>
        </p:txBody>
      </p:sp>
      <p:sp>
        <p:nvSpPr>
          <p:cNvPr id="13" name="TextBox 12">
            <a:extLst>
              <a:ext uri="{FF2B5EF4-FFF2-40B4-BE49-F238E27FC236}">
                <a16:creationId xmlns:a16="http://schemas.microsoft.com/office/drawing/2014/main" id="{15C31EE8-22A5-891B-3298-3480D3B9C0F6}"/>
              </a:ext>
            </a:extLst>
          </p:cNvPr>
          <p:cNvSpPr txBox="1"/>
          <p:nvPr/>
        </p:nvSpPr>
        <p:spPr>
          <a:xfrm>
            <a:off x="3810000" y="4511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Giang sơn vàng rơi/</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Cánh rừng thơ mộng/...</a:t>
            </a:r>
          </a:p>
        </p:txBody>
      </p:sp>
    </p:spTree>
    <p:extLst>
      <p:ext uri="{BB962C8B-B14F-4D97-AF65-F5344CB8AC3E}">
        <p14:creationId xmlns:p14="http://schemas.microsoft.com/office/powerpoint/2010/main" val="9484892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B6DBE84A-9650-973B-673F-5BA6764FC9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200F9D9-0B27-C43F-1413-856E13542A18}"/>
              </a:ext>
            </a:extLst>
          </p:cNvPr>
          <p:cNvGrpSpPr/>
          <p:nvPr/>
        </p:nvGrpSpPr>
        <p:grpSpPr>
          <a:xfrm>
            <a:off x="751872" y="389898"/>
            <a:ext cx="11239839" cy="1015663"/>
            <a:chOff x="751872" y="389898"/>
            <a:chExt cx="11239839" cy="1015663"/>
          </a:xfrm>
        </p:grpSpPr>
        <p:sp>
          <p:nvSpPr>
            <p:cNvPr id="4" name="Rectangle: Rounded Corners 8">
              <a:extLst>
                <a:ext uri="{FF2B5EF4-FFF2-40B4-BE49-F238E27FC236}">
                  <a16:creationId xmlns:a16="http://schemas.microsoft.com/office/drawing/2014/main" id="{AA13376F-F0BE-FF72-5BB8-7CF3B534B48E}"/>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xmln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B203CB-CA06-906F-C259-1F025157F45F}"/>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7" name="TextBox 6">
            <a:extLst>
              <a:ext uri="{FF2B5EF4-FFF2-40B4-BE49-F238E27FC236}">
                <a16:creationId xmlns:a16="http://schemas.microsoft.com/office/drawing/2014/main" id="{021721F1-5206-97DF-DB58-9CF92C85830E}"/>
              </a:ext>
            </a:extLst>
          </p:cNvPr>
          <p:cNvSpPr txBox="1"/>
          <p:nvPr/>
        </p:nvSpPr>
        <p:spPr>
          <a:xfrm>
            <a:off x="3813885" y="2602762"/>
            <a:ext cx="6640755" cy="3701463"/>
          </a:xfrm>
          <a:prstGeom prst="rect">
            <a:avLst/>
          </a:prstGeom>
          <a:noFill/>
        </p:spPr>
        <p:txBody>
          <a:bodyPr wrap="square">
            <a:spAutoFit/>
          </a:bodyPr>
          <a:lstStyle/>
          <a:p>
            <a:pPr algn="just">
              <a:lnSpc>
                <a:spcPct val="110000"/>
              </a:lnSpc>
            </a:pPr>
            <a:r>
              <a:rPr lang="en-US" sz="3600" i="1" dirty="0"/>
              <a:t>   </a:t>
            </a:r>
            <a:r>
              <a:rPr lang="vi-VN" sz="3600" i="1" dirty="0"/>
              <a:t>Bài đọc cho thấy sự kì diệu của rừng xanh, ở nơi đó có những sự vật rất sinh động. Qua đó, ta thấy được tình yêu dành cho thiên nhiên của tác giả.</a:t>
            </a:r>
          </a:p>
        </p:txBody>
      </p:sp>
    </p:spTree>
    <p:extLst>
      <p:ext uri="{BB962C8B-B14F-4D97-AF65-F5344CB8AC3E}">
        <p14:creationId xmlns:p14="http://schemas.microsoft.com/office/powerpoint/2010/main" val="37222723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xmln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1. </a:t>
            </a:r>
            <a:r>
              <a:rPr lang="vi-VN" sz="4000" b="1" dirty="0">
                <a:latin typeface="Calibri" panose="020F0502020204030204" pitchFamily="34" charset="0"/>
                <a:cs typeface="Calibri" panose="020F0502020204030204" pitchFamily="34" charset="0"/>
              </a:rPr>
              <a:t>Trong bài Kì diệu rừng xanh, những sự vật nào của tự nhiên được quan sát và miêu tả</a:t>
            </a:r>
            <a:endParaRPr lang="en-US" sz="4000" b="1" dirty="0">
              <a:latin typeface="Calibri" panose="020F0502020204030204" pitchFamily="34" charset="0"/>
              <a:cs typeface="Calibri" panose="020F0502020204030204" pitchFamily="34" charset="0"/>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thực</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003040" y="24180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7162800" y="2428240"/>
            <a:ext cx="37896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hiện</a:t>
            </a:r>
            <a:r>
              <a:rPr lang="en-US" sz="2400" dirty="0">
                <a:solidFill>
                  <a:schemeClr val="bg1"/>
                </a:solidFill>
              </a:rPr>
              <a:t> </a:t>
            </a:r>
            <a:r>
              <a:rPr lang="en-US" sz="2400" dirty="0" err="1">
                <a:solidFill>
                  <a:schemeClr val="bg1"/>
                </a:solidFill>
              </a:rPr>
              <a:t>tượng</a:t>
            </a:r>
            <a:r>
              <a:rPr lang="en-US" sz="2400" dirty="0">
                <a:solidFill>
                  <a:schemeClr val="bg1"/>
                </a:solidFill>
              </a:rPr>
              <a:t> </a:t>
            </a:r>
            <a:r>
              <a:rPr lang="en-US" sz="2400" dirty="0" err="1">
                <a:solidFill>
                  <a:schemeClr val="bg1"/>
                </a:solidFill>
              </a:rPr>
              <a:t>thiên</a:t>
            </a:r>
            <a:r>
              <a:rPr lang="en-US" sz="2400" dirty="0">
                <a:solidFill>
                  <a:schemeClr val="bg1"/>
                </a:solidFill>
              </a:rPr>
              <a:t> </a:t>
            </a:r>
            <a:r>
              <a:rPr lang="en-US" sz="2400" dirty="0" err="1">
                <a:solidFill>
                  <a:schemeClr val="bg1"/>
                </a:solidFill>
              </a:rPr>
              <a:t>nhiên</a:t>
            </a:r>
            <a:endParaRPr lang="en-US" sz="2400" dirty="0">
              <a:solidFill>
                <a:schemeClr val="bg1"/>
              </a:solidFil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V</a:t>
            </a:r>
            <a:r>
              <a:rPr lang="vi-VN" sz="2400" b="1" dirty="0">
                <a:latin typeface="Calibri" panose="020F0502020204030204" pitchFamily="34" charset="0"/>
                <a:cs typeface="Calibri" panose="020F0502020204030204" pitchFamily="34" charset="0"/>
              </a:rPr>
              <a:t>ạt nấm dại, rừng khộp (rừng thưa lá rộng), vạt cỏ xanh.</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344160" y="30784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263144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libri" panose="020F0502020204030204" pitchFamily="34" charset="0"/>
                <a:cs typeface="Calibri" panose="020F0502020204030204" pitchFamily="34" charset="0"/>
              </a:rPr>
              <a:t> những con vượn bạc má, những con chồn sóc</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965440" y="3423920"/>
            <a:ext cx="2296160" cy="149352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libri" panose="020F0502020204030204" pitchFamily="34" charset="0"/>
                <a:cs typeface="Calibri" panose="020F0502020204030204" pitchFamily="34" charset="0"/>
              </a:rPr>
              <a:t>Nắng</a:t>
            </a:r>
            <a:endParaRPr lang="vi-VN"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1709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xmln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lvl="0" algn="ctr"/>
            <a:r>
              <a:rPr lang="en-US" sz="4000" b="1" dirty="0">
                <a:latin typeface="Calibri" panose="020F0502020204030204" pitchFamily="34" charset="0"/>
                <a:cs typeface="Calibri" panose="020F0502020204030204" pitchFamily="34" charset="0"/>
              </a:rPr>
              <a:t>2. </a:t>
            </a:r>
            <a:r>
              <a:rPr lang="vi-VN" sz="4000" b="1" dirty="0">
                <a:latin typeface="Calibri" panose="020F0502020204030204" pitchFamily="34" charset="0"/>
                <a:cs typeface="Calibri" panose="020F0502020204030204" pitchFamily="34" charset="0"/>
              </a:rPr>
              <a:t>Tìm từ đồng nghĩa với mỗi từ dưới đây. Đặt câu với từ em tìm được mùa thu</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gọn</a:t>
            </a:r>
            <a:r>
              <a:rPr kumimoji="0" lang="en-US" sz="24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ghẽ</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541520" y="23672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tí</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hon</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8158480" y="2428240"/>
            <a:ext cx="179832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thưa</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noProof="0" dirty="0" err="1">
                <a:ln>
                  <a:noFill/>
                </a:ln>
                <a:solidFill>
                  <a:srgbClr val="FFFFFF"/>
                </a:solidFill>
                <a:effectLst/>
                <a:uLnTx/>
                <a:uFillTx/>
                <a:latin typeface="Arial"/>
                <a:ea typeface="+mn-ea"/>
                <a:cs typeface="+mn-cs"/>
                <a:sym typeface="Arial"/>
              </a:rPr>
              <a:t>thớt</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ghẽ</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Ví</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dụ</a:t>
            </a:r>
            <a:r>
              <a:rPr lang="en-US" sz="2000" b="1" dirty="0">
                <a:solidFill>
                  <a:srgbClr val="000000"/>
                </a:solidFill>
                <a:latin typeface="Calibri" panose="020F0502020204030204" pitchFamily="34" charset="0"/>
                <a:cs typeface="Calibri" panose="020F0502020204030204" pitchFamily="34" charset="0"/>
              </a:rPr>
              <a:t>: Em </a:t>
            </a:r>
            <a:r>
              <a:rPr lang="en-US" sz="2000" b="1" dirty="0" err="1">
                <a:solidFill>
                  <a:srgbClr val="000000"/>
                </a:solidFill>
                <a:latin typeface="Calibri" panose="020F0502020204030204" pitchFamily="34" charset="0"/>
                <a:cs typeface="Calibri" panose="020F0502020204030204" pitchFamily="34" charset="0"/>
              </a:rPr>
              <a:t>dọn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nhà</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ngăn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nắp</a:t>
            </a:r>
            <a:r>
              <a:rPr lang="en-US" sz="2000" b="1" dirty="0">
                <a:solidFill>
                  <a:srgbClr val="000000"/>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882640" y="30276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330200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b="1" dirty="0">
                <a:solidFill>
                  <a:srgbClr val="000000"/>
                </a:solidFill>
                <a:latin typeface="Calibri" panose="020F0502020204030204" pitchFamily="34" charset="0"/>
                <a:cs typeface="Calibri" panose="020F0502020204030204" pitchFamily="34" charset="0"/>
              </a:rPr>
              <a:t>tí hon, tí xíu, bé xíu,... (Ví dụ: Những chú kiến nhỏ tí xíu cũng hạt vừng trên lưng.)</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741920" y="3423920"/>
            <a:ext cx="3342640" cy="243840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a:solidFill>
                  <a:srgbClr val="000000"/>
                </a:solidFill>
                <a:latin typeface="Calibri" panose="020F0502020204030204" pitchFamily="34" charset="0"/>
                <a:cs typeface="Calibri" panose="020F0502020204030204" pitchFamily="34" charset="0"/>
              </a:rPr>
              <a:t>t</a:t>
            </a:r>
            <a:r>
              <a:rPr lang="vi-VN" sz="2000" b="1" dirty="0">
                <a:solidFill>
                  <a:srgbClr val="000000"/>
                </a:solidFill>
                <a:latin typeface="Calibri" panose="020F0502020204030204" pitchFamily="34" charset="0"/>
                <a:cs typeface="Calibri" panose="020F0502020204030204" pitchFamily="34" charset="0"/>
              </a:rPr>
              <a:t>hưa thớt, lưa thưa / lơ thơ (Sau trận lũ, vườn chỉ còn vài gốc cây lưa thưa).</a:t>
            </a:r>
          </a:p>
        </p:txBody>
      </p:sp>
    </p:spTree>
    <p:extLst>
      <p:ext uri="{BB962C8B-B14F-4D97-AF65-F5344CB8AC3E}">
        <p14:creationId xmlns:p14="http://schemas.microsoft.com/office/powerpoint/2010/main" val="36768960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a:ea typeface="Tahoma"/>
                <a:cs typeface="Tahoma"/>
                <a:sym typeface="Tahoma"/>
              </a:rPr>
              <a:t>CHÚC CÁC BẠN HỌC TỐT</a:t>
            </a:r>
            <a:endParaRPr sz="6000" b="1" dirty="0">
              <a:solidFill>
                <a:srgbClr val="385623"/>
              </a:solidFill>
              <a:latin typeface="Tahoma"/>
              <a:ea typeface="Tahoma"/>
              <a:cs typeface="Tahoma"/>
              <a:sym typeface="Tahoma"/>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TA ĐI VÀO RỪNG XANH_1080p">
            <a:hlinkClick r:id="" action="ppaction://media"/>
            <a:extLst>
              <a:ext uri="{FF2B5EF4-FFF2-40B4-BE49-F238E27FC236}">
                <a16:creationId xmlns:a16="http://schemas.microsoft.com/office/drawing/2014/main" id="{67201BCD-1130-88B5-3152-DE3F92C905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913766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30395" y="3226748"/>
            <a:ext cx="3397771" cy="3631252"/>
          </a:xfrm>
          <a:prstGeom prst="rect">
            <a:avLst/>
          </a:prstGeom>
        </p:spPr>
      </p:pic>
      <p:sp>
        <p:nvSpPr>
          <p:cNvPr id="2" name="Speech Bubble: Rectangle with Corners Rounded 32">
            <a:extLst>
              <a:ext uri="{FF2B5EF4-FFF2-40B4-BE49-F238E27FC236}">
                <a16:creationId xmlns:a16="http://schemas.microsoft.com/office/drawing/2014/main" id="{3D752952-CE6D-0D0F-289E-80C68BC747F6}"/>
              </a:ext>
            </a:extLst>
          </p:cNvPr>
          <p:cNvSpPr/>
          <p:nvPr/>
        </p:nvSpPr>
        <p:spPr>
          <a:xfrm>
            <a:off x="1117601" y="1524000"/>
            <a:ext cx="7579360" cy="1127761"/>
          </a:xfrm>
          <a:prstGeom prst="wedgeRoundRectCallout">
            <a:avLst>
              <a:gd name="adj1" fmla="val -31557"/>
              <a:gd name="adj2" fmla="val 104842"/>
              <a:gd name="adj3" fmla="val 16667"/>
            </a:avLst>
          </a:prstGeom>
          <a:solidFill>
            <a:srgbClr val="CCFFCC"/>
          </a:solidFill>
          <a:ln w="38100">
            <a:solidFill>
              <a:srgbClr val="002060"/>
            </a:solidFill>
            <a:extLst>
              <a:ext uri="{C807C97D-BFC1-408E-A445-0C87EB9F89A2}">
                <ask:lineSketchStyleProps xmlns:ask="http://schemas.microsoft.com/office/drawing/2018/sketchyshapes" xmlns="" sd="3244475365">
                  <a:custGeom>
                    <a:avLst/>
                    <a:gdLst>
                      <a:gd name="connsiteX0" fmla="*/ 0 w 7579360"/>
                      <a:gd name="connsiteY0" fmla="*/ 187964 h 1127761"/>
                      <a:gd name="connsiteX1" fmla="*/ 187964 w 7579360"/>
                      <a:gd name="connsiteY1" fmla="*/ 0 h 1127761"/>
                      <a:gd name="connsiteX2" fmla="*/ 1263227 w 7579360"/>
                      <a:gd name="connsiteY2" fmla="*/ 0 h 1127761"/>
                      <a:gd name="connsiteX3" fmla="*/ 1263227 w 7579360"/>
                      <a:gd name="connsiteY3" fmla="*/ 0 h 1127761"/>
                      <a:gd name="connsiteX4" fmla="*/ 3158067 w 7579360"/>
                      <a:gd name="connsiteY4" fmla="*/ 0 h 1127761"/>
                      <a:gd name="connsiteX5" fmla="*/ 7391396 w 7579360"/>
                      <a:gd name="connsiteY5" fmla="*/ 0 h 1127761"/>
                      <a:gd name="connsiteX6" fmla="*/ 7579360 w 7579360"/>
                      <a:gd name="connsiteY6" fmla="*/ 187964 h 1127761"/>
                      <a:gd name="connsiteX7" fmla="*/ 7579360 w 7579360"/>
                      <a:gd name="connsiteY7" fmla="*/ 657861 h 1127761"/>
                      <a:gd name="connsiteX8" fmla="*/ 7579360 w 7579360"/>
                      <a:gd name="connsiteY8" fmla="*/ 657861 h 1127761"/>
                      <a:gd name="connsiteX9" fmla="*/ 7579360 w 7579360"/>
                      <a:gd name="connsiteY9" fmla="*/ 939801 h 1127761"/>
                      <a:gd name="connsiteX10" fmla="*/ 7579360 w 7579360"/>
                      <a:gd name="connsiteY10" fmla="*/ 939797 h 1127761"/>
                      <a:gd name="connsiteX11" fmla="*/ 7391396 w 7579360"/>
                      <a:gd name="connsiteY11" fmla="*/ 1127761 h 1127761"/>
                      <a:gd name="connsiteX12" fmla="*/ 3158067 w 7579360"/>
                      <a:gd name="connsiteY12" fmla="*/ 1127761 h 1127761"/>
                      <a:gd name="connsiteX13" fmla="*/ 2210672 w 7579360"/>
                      <a:gd name="connsiteY13" fmla="*/ 1268731 h 1127761"/>
                      <a:gd name="connsiteX14" fmla="*/ 1263227 w 7579360"/>
                      <a:gd name="connsiteY14" fmla="*/ 1127761 h 1127761"/>
                      <a:gd name="connsiteX15" fmla="*/ 187964 w 7579360"/>
                      <a:gd name="connsiteY15" fmla="*/ 1127761 h 1127761"/>
                      <a:gd name="connsiteX16" fmla="*/ 0 w 7579360"/>
                      <a:gd name="connsiteY16" fmla="*/ 939797 h 1127761"/>
                      <a:gd name="connsiteX17" fmla="*/ 0 w 7579360"/>
                      <a:gd name="connsiteY17" fmla="*/ 939801 h 1127761"/>
                      <a:gd name="connsiteX18" fmla="*/ 0 w 7579360"/>
                      <a:gd name="connsiteY18" fmla="*/ 657861 h 1127761"/>
                      <a:gd name="connsiteX19" fmla="*/ 0 w 7579360"/>
                      <a:gd name="connsiteY19" fmla="*/ 657861 h 1127761"/>
                      <a:gd name="connsiteX20" fmla="*/ 0 w 7579360"/>
                      <a:gd name="connsiteY20" fmla="*/ 18796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79360" h="1127761" fill="none" extrusionOk="0">
                        <a:moveTo>
                          <a:pt x="0" y="187964"/>
                        </a:moveTo>
                        <a:cubicBezTo>
                          <a:pt x="-10507" y="96785"/>
                          <a:pt x="88131" y="-10760"/>
                          <a:pt x="187964" y="0"/>
                        </a:cubicBezTo>
                        <a:cubicBezTo>
                          <a:pt x="634453" y="61432"/>
                          <a:pt x="920524" y="55935"/>
                          <a:pt x="1263227" y="0"/>
                        </a:cubicBezTo>
                        <a:lnTo>
                          <a:pt x="1263227" y="0"/>
                        </a:lnTo>
                        <a:cubicBezTo>
                          <a:pt x="1457680" y="160114"/>
                          <a:pt x="2223568" y="-7570"/>
                          <a:pt x="3158067" y="0"/>
                        </a:cubicBezTo>
                        <a:cubicBezTo>
                          <a:pt x="4819216" y="-165514"/>
                          <a:pt x="5426137" y="-96643"/>
                          <a:pt x="7391396" y="0"/>
                        </a:cubicBezTo>
                        <a:cubicBezTo>
                          <a:pt x="7496463" y="1011"/>
                          <a:pt x="7568102" y="80504"/>
                          <a:pt x="7579360" y="187964"/>
                        </a:cubicBezTo>
                        <a:cubicBezTo>
                          <a:pt x="7610196" y="380058"/>
                          <a:pt x="7550812" y="583183"/>
                          <a:pt x="7579360" y="657861"/>
                        </a:cubicBezTo>
                        <a:lnTo>
                          <a:pt x="7579360" y="657861"/>
                        </a:lnTo>
                        <a:cubicBezTo>
                          <a:pt x="7595629" y="794278"/>
                          <a:pt x="7555899" y="893710"/>
                          <a:pt x="7579360" y="939801"/>
                        </a:cubicBezTo>
                        <a:lnTo>
                          <a:pt x="7579360" y="939797"/>
                        </a:lnTo>
                        <a:cubicBezTo>
                          <a:pt x="7581811" y="1049634"/>
                          <a:pt x="7485919" y="1123051"/>
                          <a:pt x="7391396" y="1127761"/>
                        </a:cubicBezTo>
                        <a:cubicBezTo>
                          <a:pt x="6224829" y="1275707"/>
                          <a:pt x="4938234" y="1040127"/>
                          <a:pt x="3158067" y="1127761"/>
                        </a:cubicBezTo>
                        <a:cubicBezTo>
                          <a:pt x="2958549" y="1123847"/>
                          <a:pt x="2492525" y="1218366"/>
                          <a:pt x="2210672" y="1268731"/>
                        </a:cubicBezTo>
                        <a:cubicBezTo>
                          <a:pt x="1942916" y="1164736"/>
                          <a:pt x="1540086" y="1255829"/>
                          <a:pt x="1263227" y="1127761"/>
                        </a:cubicBezTo>
                        <a:cubicBezTo>
                          <a:pt x="1060369" y="1104066"/>
                          <a:pt x="504831" y="1214556"/>
                          <a:pt x="187964" y="1127761"/>
                        </a:cubicBezTo>
                        <a:cubicBezTo>
                          <a:pt x="80573" y="1123538"/>
                          <a:pt x="14260" y="1052222"/>
                          <a:pt x="0" y="939797"/>
                        </a:cubicBezTo>
                        <a:lnTo>
                          <a:pt x="0" y="939801"/>
                        </a:lnTo>
                        <a:cubicBezTo>
                          <a:pt x="3066" y="872263"/>
                          <a:pt x="-1823" y="785235"/>
                          <a:pt x="0" y="657861"/>
                        </a:cubicBezTo>
                        <a:lnTo>
                          <a:pt x="0" y="657861"/>
                        </a:lnTo>
                        <a:cubicBezTo>
                          <a:pt x="-36756" y="492557"/>
                          <a:pt x="-13850" y="308430"/>
                          <a:pt x="0" y="187964"/>
                        </a:cubicBezTo>
                        <a:close/>
                      </a:path>
                      <a:path w="7579360" h="1127761" stroke="0" extrusionOk="0">
                        <a:moveTo>
                          <a:pt x="0" y="187964"/>
                        </a:moveTo>
                        <a:cubicBezTo>
                          <a:pt x="458" y="82663"/>
                          <a:pt x="75306" y="9124"/>
                          <a:pt x="187964" y="0"/>
                        </a:cubicBezTo>
                        <a:cubicBezTo>
                          <a:pt x="554519" y="-87470"/>
                          <a:pt x="780046" y="-38691"/>
                          <a:pt x="1263227" y="0"/>
                        </a:cubicBezTo>
                        <a:lnTo>
                          <a:pt x="1263227" y="0"/>
                        </a:lnTo>
                        <a:cubicBezTo>
                          <a:pt x="1989123" y="136756"/>
                          <a:pt x="2228640" y="-46743"/>
                          <a:pt x="3158067" y="0"/>
                        </a:cubicBezTo>
                        <a:cubicBezTo>
                          <a:pt x="4378653" y="-137111"/>
                          <a:pt x="5407245" y="4097"/>
                          <a:pt x="7391396" y="0"/>
                        </a:cubicBezTo>
                        <a:cubicBezTo>
                          <a:pt x="7515272" y="-2395"/>
                          <a:pt x="7575551" y="78706"/>
                          <a:pt x="7579360" y="187964"/>
                        </a:cubicBezTo>
                        <a:cubicBezTo>
                          <a:pt x="7556418" y="274754"/>
                          <a:pt x="7565268" y="476474"/>
                          <a:pt x="7579360" y="657861"/>
                        </a:cubicBezTo>
                        <a:lnTo>
                          <a:pt x="7579360" y="657861"/>
                        </a:lnTo>
                        <a:cubicBezTo>
                          <a:pt x="7559574" y="696035"/>
                          <a:pt x="7554749" y="899488"/>
                          <a:pt x="7579360" y="939801"/>
                        </a:cubicBezTo>
                        <a:lnTo>
                          <a:pt x="7579360" y="939797"/>
                        </a:lnTo>
                        <a:cubicBezTo>
                          <a:pt x="7584304" y="1029538"/>
                          <a:pt x="7492998" y="1125193"/>
                          <a:pt x="7391396" y="1127761"/>
                        </a:cubicBezTo>
                        <a:cubicBezTo>
                          <a:pt x="6543849" y="1062201"/>
                          <a:pt x="4693164" y="1130821"/>
                          <a:pt x="3158067" y="1127761"/>
                        </a:cubicBezTo>
                        <a:cubicBezTo>
                          <a:pt x="3014547" y="1173118"/>
                          <a:pt x="2406493" y="1325773"/>
                          <a:pt x="2210672" y="1268731"/>
                        </a:cubicBezTo>
                        <a:cubicBezTo>
                          <a:pt x="1771459" y="1218854"/>
                          <a:pt x="1412479" y="1219463"/>
                          <a:pt x="1263227" y="1127761"/>
                        </a:cubicBezTo>
                        <a:cubicBezTo>
                          <a:pt x="891710" y="1195709"/>
                          <a:pt x="364338" y="1217709"/>
                          <a:pt x="187964" y="1127761"/>
                        </a:cubicBezTo>
                        <a:cubicBezTo>
                          <a:pt x="79502" y="1112939"/>
                          <a:pt x="2890" y="1048211"/>
                          <a:pt x="0" y="939797"/>
                        </a:cubicBezTo>
                        <a:lnTo>
                          <a:pt x="0" y="939801"/>
                        </a:lnTo>
                        <a:cubicBezTo>
                          <a:pt x="4722" y="897162"/>
                          <a:pt x="-3046" y="784049"/>
                          <a:pt x="0" y="657861"/>
                        </a:cubicBezTo>
                        <a:lnTo>
                          <a:pt x="0" y="657861"/>
                        </a:lnTo>
                        <a:cubicBezTo>
                          <a:pt x="-33934" y="587540"/>
                          <a:pt x="26441" y="325604"/>
                          <a:pt x="0" y="187964"/>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Theo em chúng ta cần làm gì để bảo vệ môi trường sống của chúng ta?</a:t>
            </a:r>
            <a:endParaRPr lang="vi-VN" sz="3200" dirty="0">
              <a:solidFill>
                <a:srgbClr val="0070C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7A01BF7-4597-CC1D-FE91-664C24A6245B}"/>
              </a:ext>
            </a:extLst>
          </p:cNvPr>
          <p:cNvSpPr/>
          <p:nvPr/>
        </p:nvSpPr>
        <p:spPr>
          <a:xfrm>
            <a:off x="4419600" y="3423920"/>
            <a:ext cx="6248400" cy="202184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kern="0" dirty="0" err="1">
                <a:solidFill>
                  <a:srgbClr val="002060"/>
                </a:solidFill>
                <a:effectLst/>
                <a:latin typeface="Cambria" panose="02040503050406030204" pitchFamily="18" charset="0"/>
                <a:ea typeface="Cambria" panose="02040503050406030204" pitchFamily="18" charset="0"/>
              </a:rPr>
              <a:t>Chúng</a:t>
            </a:r>
            <a:r>
              <a:rPr lang="en-US" sz="2800" i="1" kern="0" dirty="0">
                <a:solidFill>
                  <a:srgbClr val="002060"/>
                </a:solidFill>
                <a:effectLst/>
                <a:latin typeface="Cambria" panose="02040503050406030204" pitchFamily="18" charset="0"/>
                <a:ea typeface="Cambria" panose="02040503050406030204" pitchFamily="18" charset="0"/>
              </a:rPr>
              <a:t> ta </a:t>
            </a:r>
            <a:r>
              <a:rPr lang="en-US" sz="2800" i="1" kern="0" dirty="0" err="1">
                <a:solidFill>
                  <a:srgbClr val="002060"/>
                </a:solidFill>
                <a:effectLst/>
                <a:latin typeface="Cambria" panose="02040503050406030204" pitchFamily="18" charset="0"/>
                <a:ea typeface="Cambria" panose="02040503050406030204" pitchFamily="18" charset="0"/>
              </a:rPr>
              <a:t>cần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tích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cực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trồng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cây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không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vứt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bừa</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lên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án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hành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động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chặt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phá</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rừng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hủy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hoại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môi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trường</a:t>
            </a:r>
            <a:r>
              <a:rPr lang="en-US" sz="2800" i="1" kern="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0752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 name="Speech Bubble: Rectangle with Corners Rounded 32">
            <a:extLst>
              <a:ext uri="{FF2B5EF4-FFF2-40B4-BE49-F238E27FC236}">
                <a16:creationId xmlns:a16="http://schemas.microsoft.com/office/drawing/2014/main" id="{544282DF-F5F4-49EA-1F16-79D296744AAB}"/>
              </a:ext>
            </a:extLst>
          </p:cNvPr>
          <p:cNvSpPr/>
          <p:nvPr/>
        </p:nvSpPr>
        <p:spPr>
          <a:xfrm>
            <a:off x="883920" y="233680"/>
            <a:ext cx="10129519" cy="1127761"/>
          </a:xfrm>
          <a:custGeom>
            <a:avLst/>
            <a:gdLst>
              <a:gd name="connsiteX0" fmla="*/ 0 w 6996142"/>
              <a:gd name="connsiteY0" fmla="*/ 299230 h 1795347"/>
              <a:gd name="connsiteX1" fmla="*/ 299230 w 6996142"/>
              <a:gd name="connsiteY1" fmla="*/ 0 h 1795347"/>
              <a:gd name="connsiteX2" fmla="*/ 1166024 w 6996142"/>
              <a:gd name="connsiteY2" fmla="*/ 0 h 1795347"/>
              <a:gd name="connsiteX3" fmla="*/ 1166024 w 6996142"/>
              <a:gd name="connsiteY3" fmla="*/ 0 h 1795347"/>
              <a:gd name="connsiteX4" fmla="*/ 2915059 w 6996142"/>
              <a:gd name="connsiteY4" fmla="*/ 0 h 1795347"/>
              <a:gd name="connsiteX5" fmla="*/ 6696912 w 6996142"/>
              <a:gd name="connsiteY5" fmla="*/ 0 h 1795347"/>
              <a:gd name="connsiteX6" fmla="*/ 6996142 w 6996142"/>
              <a:gd name="connsiteY6" fmla="*/ 299230 h 1795347"/>
              <a:gd name="connsiteX7" fmla="*/ 6996142 w 6996142"/>
              <a:gd name="connsiteY7" fmla="*/ 1047286 h 1795347"/>
              <a:gd name="connsiteX8" fmla="*/ 6996142 w 6996142"/>
              <a:gd name="connsiteY8" fmla="*/ 1047286 h 1795347"/>
              <a:gd name="connsiteX9" fmla="*/ 6996142 w 6996142"/>
              <a:gd name="connsiteY9" fmla="*/ 1496123 h 1795347"/>
              <a:gd name="connsiteX10" fmla="*/ 6996142 w 6996142"/>
              <a:gd name="connsiteY10" fmla="*/ 1496117 h 1795347"/>
              <a:gd name="connsiteX11" fmla="*/ 6696912 w 6996142"/>
              <a:gd name="connsiteY11" fmla="*/ 1795347 h 1795347"/>
              <a:gd name="connsiteX12" fmla="*/ 2915059 w 6996142"/>
              <a:gd name="connsiteY12" fmla="*/ 1795347 h 1795347"/>
              <a:gd name="connsiteX13" fmla="*/ 3023663 w 6996142"/>
              <a:gd name="connsiteY13" fmla="*/ 2568352 h 1795347"/>
              <a:gd name="connsiteX14" fmla="*/ 1166024 w 6996142"/>
              <a:gd name="connsiteY14" fmla="*/ 1795347 h 1795347"/>
              <a:gd name="connsiteX15" fmla="*/ 299230 w 6996142"/>
              <a:gd name="connsiteY15" fmla="*/ 1795347 h 1795347"/>
              <a:gd name="connsiteX16" fmla="*/ 0 w 6996142"/>
              <a:gd name="connsiteY16" fmla="*/ 1496117 h 1795347"/>
              <a:gd name="connsiteX17" fmla="*/ 0 w 6996142"/>
              <a:gd name="connsiteY17" fmla="*/ 1496123 h 1795347"/>
              <a:gd name="connsiteX18" fmla="*/ 0 w 6996142"/>
              <a:gd name="connsiteY18" fmla="*/ 1047286 h 1795347"/>
              <a:gd name="connsiteX19" fmla="*/ 0 w 6996142"/>
              <a:gd name="connsiteY19" fmla="*/ 1047286 h 1795347"/>
              <a:gd name="connsiteX20" fmla="*/ 0 w 6996142"/>
              <a:gd name="connsiteY20" fmla="*/ 299230 h 179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6142" h="1795347" fill="none" extrusionOk="0">
                <a:moveTo>
                  <a:pt x="0" y="299230"/>
                </a:moveTo>
                <a:cubicBezTo>
                  <a:pt x="-13632" y="150358"/>
                  <a:pt x="139874" y="-15973"/>
                  <a:pt x="299230" y="0"/>
                </a:cubicBezTo>
                <a:cubicBezTo>
                  <a:pt x="624555" y="74080"/>
                  <a:pt x="1057159" y="-22603"/>
                  <a:pt x="1166024" y="0"/>
                </a:cubicBezTo>
                <a:lnTo>
                  <a:pt x="1166024" y="0"/>
                </a:lnTo>
                <a:cubicBezTo>
                  <a:pt x="1677042" y="-5463"/>
                  <a:pt x="2139617" y="-122069"/>
                  <a:pt x="2915059" y="0"/>
                </a:cubicBezTo>
                <a:cubicBezTo>
                  <a:pt x="3868893" y="-165514"/>
                  <a:pt x="4938345" y="-96643"/>
                  <a:pt x="6696912" y="0"/>
                </a:cubicBezTo>
                <a:cubicBezTo>
                  <a:pt x="6874744" y="10115"/>
                  <a:pt x="6990249" y="132059"/>
                  <a:pt x="6996142" y="299230"/>
                </a:cubicBezTo>
                <a:cubicBezTo>
                  <a:pt x="6982797" y="554544"/>
                  <a:pt x="6952788" y="698296"/>
                  <a:pt x="6996142" y="1047286"/>
                </a:cubicBezTo>
                <a:lnTo>
                  <a:pt x="6996142" y="1047286"/>
                </a:lnTo>
                <a:cubicBezTo>
                  <a:pt x="6957997" y="1229532"/>
                  <a:pt x="7011854" y="1415837"/>
                  <a:pt x="6996142" y="1496123"/>
                </a:cubicBezTo>
                <a:lnTo>
                  <a:pt x="6996142" y="1496117"/>
                </a:lnTo>
                <a:cubicBezTo>
                  <a:pt x="6998527" y="1667240"/>
                  <a:pt x="6845654" y="1786970"/>
                  <a:pt x="6696912" y="1795347"/>
                </a:cubicBezTo>
                <a:cubicBezTo>
                  <a:pt x="5404425" y="1943293"/>
                  <a:pt x="3942001" y="1707713"/>
                  <a:pt x="2915059" y="1795347"/>
                </a:cubicBezTo>
                <a:cubicBezTo>
                  <a:pt x="2916103" y="1953900"/>
                  <a:pt x="2949227" y="2252917"/>
                  <a:pt x="3023663" y="2568352"/>
                </a:cubicBezTo>
                <a:cubicBezTo>
                  <a:pt x="2302336" y="2231496"/>
                  <a:pt x="1446004" y="1944758"/>
                  <a:pt x="1166024" y="1795347"/>
                </a:cubicBezTo>
                <a:cubicBezTo>
                  <a:pt x="780538" y="1861845"/>
                  <a:pt x="556603" y="1817446"/>
                  <a:pt x="299230" y="1795347"/>
                </a:cubicBezTo>
                <a:cubicBezTo>
                  <a:pt x="113073" y="1770702"/>
                  <a:pt x="24768" y="1676341"/>
                  <a:pt x="0" y="1496117"/>
                </a:cubicBezTo>
                <a:lnTo>
                  <a:pt x="0" y="1496123"/>
                </a:lnTo>
                <a:cubicBezTo>
                  <a:pt x="34296" y="1389871"/>
                  <a:pt x="-22454" y="1238679"/>
                  <a:pt x="0" y="1047286"/>
                </a:cubicBezTo>
                <a:lnTo>
                  <a:pt x="0" y="1047286"/>
                </a:lnTo>
                <a:cubicBezTo>
                  <a:pt x="-11646" y="900784"/>
                  <a:pt x="-9391" y="661781"/>
                  <a:pt x="0" y="299230"/>
                </a:cubicBezTo>
                <a:close/>
              </a:path>
              <a:path w="6996142" h="1795347" stroke="0" extrusionOk="0">
                <a:moveTo>
                  <a:pt x="0" y="299230"/>
                </a:moveTo>
                <a:cubicBezTo>
                  <a:pt x="4014" y="120906"/>
                  <a:pt x="131403" y="2647"/>
                  <a:pt x="299230" y="0"/>
                </a:cubicBezTo>
                <a:cubicBezTo>
                  <a:pt x="644278" y="39730"/>
                  <a:pt x="983479" y="-66907"/>
                  <a:pt x="1166024" y="0"/>
                </a:cubicBezTo>
                <a:lnTo>
                  <a:pt x="1166024" y="0"/>
                </a:lnTo>
                <a:cubicBezTo>
                  <a:pt x="1797741" y="-37898"/>
                  <a:pt x="2625956" y="138927"/>
                  <a:pt x="2915059" y="0"/>
                </a:cubicBezTo>
                <a:cubicBezTo>
                  <a:pt x="3822159" y="-137111"/>
                  <a:pt x="6048904" y="4097"/>
                  <a:pt x="6696912" y="0"/>
                </a:cubicBezTo>
                <a:cubicBezTo>
                  <a:pt x="6894042" y="-3804"/>
                  <a:pt x="6981456" y="112963"/>
                  <a:pt x="6996142" y="299230"/>
                </a:cubicBezTo>
                <a:cubicBezTo>
                  <a:pt x="6932880" y="498762"/>
                  <a:pt x="6944564" y="830171"/>
                  <a:pt x="6996142" y="1047286"/>
                </a:cubicBezTo>
                <a:lnTo>
                  <a:pt x="6996142" y="1047286"/>
                </a:lnTo>
                <a:cubicBezTo>
                  <a:pt x="7029235" y="1233716"/>
                  <a:pt x="6966393" y="1408649"/>
                  <a:pt x="6996142" y="1496123"/>
                </a:cubicBezTo>
                <a:lnTo>
                  <a:pt x="6996142" y="1496117"/>
                </a:lnTo>
                <a:cubicBezTo>
                  <a:pt x="7006383" y="1632231"/>
                  <a:pt x="6840985" y="1770700"/>
                  <a:pt x="6696912" y="1795347"/>
                </a:cubicBezTo>
                <a:cubicBezTo>
                  <a:pt x="4898036" y="1729787"/>
                  <a:pt x="4217958" y="1798407"/>
                  <a:pt x="2915059" y="1795347"/>
                </a:cubicBezTo>
                <a:cubicBezTo>
                  <a:pt x="2918823" y="2114979"/>
                  <a:pt x="3056694" y="2456696"/>
                  <a:pt x="3023663" y="2568352"/>
                </a:cubicBezTo>
                <a:cubicBezTo>
                  <a:pt x="2551956" y="2311974"/>
                  <a:pt x="1956164" y="2209661"/>
                  <a:pt x="1166024" y="1795347"/>
                </a:cubicBezTo>
                <a:cubicBezTo>
                  <a:pt x="787246" y="1805401"/>
                  <a:pt x="695811" y="1755075"/>
                  <a:pt x="299230" y="1795347"/>
                </a:cubicBezTo>
                <a:cubicBezTo>
                  <a:pt x="127838" y="1775808"/>
                  <a:pt x="15419" y="1685943"/>
                  <a:pt x="0" y="1496117"/>
                </a:cubicBezTo>
                <a:lnTo>
                  <a:pt x="0" y="1496123"/>
                </a:lnTo>
                <a:cubicBezTo>
                  <a:pt x="22686" y="1274124"/>
                  <a:pt x="17834" y="1172027"/>
                  <a:pt x="0" y="1047286"/>
                </a:cubicBezTo>
                <a:lnTo>
                  <a:pt x="0" y="1047286"/>
                </a:lnTo>
                <a:cubicBezTo>
                  <a:pt x="-59008" y="924854"/>
                  <a:pt x="-43621" y="524165"/>
                  <a:pt x="0" y="299230"/>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3244475365">
                  <a:custGeom>
                    <a:avLst/>
                    <a:gdLst>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29519" h="1127761" fill="none" extrusionOk="0">
                        <a:moveTo>
                          <a:pt x="0" y="187963"/>
                        </a:moveTo>
                        <a:cubicBezTo>
                          <a:pt x="-35224" y="113064"/>
                          <a:pt x="210227" y="-30888"/>
                          <a:pt x="433246" y="0"/>
                        </a:cubicBezTo>
                        <a:cubicBezTo>
                          <a:pt x="927023" y="38886"/>
                          <a:pt x="1538505" y="-11279"/>
                          <a:pt x="1688253" y="0"/>
                        </a:cubicBezTo>
                        <a:lnTo>
                          <a:pt x="1688253" y="0"/>
                        </a:lnTo>
                        <a:cubicBezTo>
                          <a:pt x="2363444" y="-65718"/>
                          <a:pt x="3126736" y="42098"/>
                          <a:pt x="4220632" y="0"/>
                        </a:cubicBezTo>
                        <a:cubicBezTo>
                          <a:pt x="5559231" y="-92902"/>
                          <a:pt x="7182555" y="-3833"/>
                          <a:pt x="9696272" y="0"/>
                        </a:cubicBezTo>
                        <a:cubicBezTo>
                          <a:pt x="9966608" y="16698"/>
                          <a:pt x="10115451" y="81158"/>
                          <a:pt x="10129519" y="187963"/>
                        </a:cubicBezTo>
                        <a:cubicBezTo>
                          <a:pt x="10100547" y="363771"/>
                          <a:pt x="10073983" y="443156"/>
                          <a:pt x="10129519" y="657860"/>
                        </a:cubicBezTo>
                        <a:lnTo>
                          <a:pt x="10129519" y="657860"/>
                        </a:lnTo>
                        <a:cubicBezTo>
                          <a:pt x="10083471" y="774515"/>
                          <a:pt x="10153429" y="886096"/>
                          <a:pt x="10129519" y="939801"/>
                        </a:cubicBezTo>
                        <a:lnTo>
                          <a:pt x="10129519" y="939797"/>
                        </a:lnTo>
                        <a:cubicBezTo>
                          <a:pt x="10141537" y="1068347"/>
                          <a:pt x="9898520" y="1115849"/>
                          <a:pt x="9696272" y="1127761"/>
                        </a:cubicBezTo>
                        <a:cubicBezTo>
                          <a:pt x="7853384" y="1201508"/>
                          <a:pt x="5933587" y="1212344"/>
                          <a:pt x="4220632" y="1127761"/>
                        </a:cubicBezTo>
                        <a:cubicBezTo>
                          <a:pt x="4225082" y="1228895"/>
                          <a:pt x="4274854" y="1401042"/>
                          <a:pt x="4377877" y="1613330"/>
                        </a:cubicBezTo>
                        <a:cubicBezTo>
                          <a:pt x="3379170" y="1446547"/>
                          <a:pt x="2027657" y="1184829"/>
                          <a:pt x="1688253" y="1127761"/>
                        </a:cubicBezTo>
                        <a:cubicBezTo>
                          <a:pt x="1173319" y="1210351"/>
                          <a:pt x="864465" y="1135366"/>
                          <a:pt x="433246" y="1127761"/>
                        </a:cubicBezTo>
                        <a:cubicBezTo>
                          <a:pt x="155254" y="1102302"/>
                          <a:pt x="50881" y="1062081"/>
                          <a:pt x="0" y="939797"/>
                        </a:cubicBezTo>
                        <a:lnTo>
                          <a:pt x="0" y="939801"/>
                        </a:lnTo>
                        <a:cubicBezTo>
                          <a:pt x="52876" y="867397"/>
                          <a:pt x="-40036" y="796862"/>
                          <a:pt x="0" y="657860"/>
                        </a:cubicBezTo>
                        <a:lnTo>
                          <a:pt x="0" y="657860"/>
                        </a:lnTo>
                        <a:cubicBezTo>
                          <a:pt x="-17974" y="582935"/>
                          <a:pt x="2097" y="390469"/>
                          <a:pt x="0" y="187963"/>
                        </a:cubicBezTo>
                        <a:close/>
                      </a:path>
                      <a:path w="10129519" h="1127761" stroke="0" extrusionOk="0">
                        <a:moveTo>
                          <a:pt x="0" y="187963"/>
                        </a:moveTo>
                        <a:cubicBezTo>
                          <a:pt x="-9907" y="98634"/>
                          <a:pt x="175400" y="24828"/>
                          <a:pt x="433246" y="0"/>
                        </a:cubicBezTo>
                        <a:cubicBezTo>
                          <a:pt x="920651" y="28838"/>
                          <a:pt x="1386297" y="-33329"/>
                          <a:pt x="1688253" y="0"/>
                        </a:cubicBezTo>
                        <a:lnTo>
                          <a:pt x="1688253" y="0"/>
                        </a:lnTo>
                        <a:cubicBezTo>
                          <a:pt x="2652924" y="23690"/>
                          <a:pt x="3817708" y="68238"/>
                          <a:pt x="4220632" y="0"/>
                        </a:cubicBezTo>
                        <a:cubicBezTo>
                          <a:pt x="5547750" y="-172670"/>
                          <a:pt x="8863216" y="-101364"/>
                          <a:pt x="9696272" y="0"/>
                        </a:cubicBezTo>
                        <a:cubicBezTo>
                          <a:pt x="9991183" y="-9432"/>
                          <a:pt x="10097367" y="54040"/>
                          <a:pt x="10129519" y="187963"/>
                        </a:cubicBezTo>
                        <a:cubicBezTo>
                          <a:pt x="10014894" y="310096"/>
                          <a:pt x="10052458" y="529055"/>
                          <a:pt x="10129519" y="657860"/>
                        </a:cubicBezTo>
                        <a:lnTo>
                          <a:pt x="10129519" y="657860"/>
                        </a:lnTo>
                        <a:cubicBezTo>
                          <a:pt x="10169985" y="786751"/>
                          <a:pt x="10094100" y="893566"/>
                          <a:pt x="10129519" y="939801"/>
                        </a:cubicBezTo>
                        <a:lnTo>
                          <a:pt x="10129519" y="939797"/>
                        </a:lnTo>
                        <a:cubicBezTo>
                          <a:pt x="10136984" y="1012053"/>
                          <a:pt x="9928972" y="1082619"/>
                          <a:pt x="9696272" y="1127761"/>
                        </a:cubicBezTo>
                        <a:cubicBezTo>
                          <a:pt x="6981075" y="1119140"/>
                          <a:pt x="6238908" y="1207204"/>
                          <a:pt x="4220632" y="1127761"/>
                        </a:cubicBezTo>
                        <a:cubicBezTo>
                          <a:pt x="4233424" y="1323382"/>
                          <a:pt x="4421908" y="1535327"/>
                          <a:pt x="4377877" y="1613330"/>
                        </a:cubicBezTo>
                        <a:cubicBezTo>
                          <a:pt x="3696837" y="1414356"/>
                          <a:pt x="2802034" y="1477080"/>
                          <a:pt x="1688253" y="1127761"/>
                        </a:cubicBezTo>
                        <a:cubicBezTo>
                          <a:pt x="1158742" y="1142556"/>
                          <a:pt x="1012141" y="1112541"/>
                          <a:pt x="433246" y="1127761"/>
                        </a:cubicBezTo>
                        <a:cubicBezTo>
                          <a:pt x="199608" y="1107800"/>
                          <a:pt x="20120" y="1047161"/>
                          <a:pt x="0" y="939797"/>
                        </a:cubicBezTo>
                        <a:lnTo>
                          <a:pt x="0" y="939801"/>
                        </a:lnTo>
                        <a:cubicBezTo>
                          <a:pt x="32256" y="800864"/>
                          <a:pt x="28011" y="736483"/>
                          <a:pt x="0" y="657860"/>
                        </a:cubicBezTo>
                        <a:lnTo>
                          <a:pt x="0" y="657860"/>
                        </a:lnTo>
                        <a:cubicBezTo>
                          <a:pt x="-86825" y="566427"/>
                          <a:pt x="-40240" y="322531"/>
                          <a:pt x="0" y="187963"/>
                        </a:cubicBezTo>
                        <a:close/>
                      </a:path>
                      <a:path w="10129519" h="1127761" fill="none" stroke="0" extrusionOk="0">
                        <a:moveTo>
                          <a:pt x="0" y="187963"/>
                        </a:moveTo>
                        <a:cubicBezTo>
                          <a:pt x="-9223" y="60226"/>
                          <a:pt x="191704" y="1118"/>
                          <a:pt x="433246" y="0"/>
                        </a:cubicBezTo>
                        <a:cubicBezTo>
                          <a:pt x="892370" y="43158"/>
                          <a:pt x="1537289" y="-42107"/>
                          <a:pt x="1688253" y="0"/>
                        </a:cubicBezTo>
                        <a:lnTo>
                          <a:pt x="1688253" y="0"/>
                        </a:lnTo>
                        <a:cubicBezTo>
                          <a:pt x="2542874" y="36930"/>
                          <a:pt x="3140870" y="-107259"/>
                          <a:pt x="4220632" y="0"/>
                        </a:cubicBezTo>
                        <a:cubicBezTo>
                          <a:pt x="5763557" y="143834"/>
                          <a:pt x="6968576" y="-64537"/>
                          <a:pt x="9696272" y="0"/>
                        </a:cubicBezTo>
                        <a:cubicBezTo>
                          <a:pt x="9959656" y="5648"/>
                          <a:pt x="10119910" y="81413"/>
                          <a:pt x="10129519" y="187963"/>
                        </a:cubicBezTo>
                        <a:cubicBezTo>
                          <a:pt x="10113201" y="336946"/>
                          <a:pt x="10062434" y="441302"/>
                          <a:pt x="10129519" y="657860"/>
                        </a:cubicBezTo>
                        <a:lnTo>
                          <a:pt x="10129519" y="657860"/>
                        </a:lnTo>
                        <a:cubicBezTo>
                          <a:pt x="10068877" y="762945"/>
                          <a:pt x="10152343" y="893766"/>
                          <a:pt x="10129519" y="939801"/>
                        </a:cubicBezTo>
                        <a:lnTo>
                          <a:pt x="10129519" y="939797"/>
                        </a:lnTo>
                        <a:cubicBezTo>
                          <a:pt x="10139424" y="1028926"/>
                          <a:pt x="9901490" y="1110701"/>
                          <a:pt x="9696272" y="1127761"/>
                        </a:cubicBezTo>
                        <a:cubicBezTo>
                          <a:pt x="8069595" y="1070371"/>
                          <a:pt x="5695907" y="948372"/>
                          <a:pt x="4220632" y="1127761"/>
                        </a:cubicBezTo>
                        <a:cubicBezTo>
                          <a:pt x="4221409" y="1192534"/>
                          <a:pt x="4257214" y="1407128"/>
                          <a:pt x="4377877" y="1613330"/>
                        </a:cubicBezTo>
                        <a:cubicBezTo>
                          <a:pt x="3314491" y="1402856"/>
                          <a:pt x="2140083" y="1201100"/>
                          <a:pt x="1688253" y="1127761"/>
                        </a:cubicBezTo>
                        <a:cubicBezTo>
                          <a:pt x="1143389" y="1156426"/>
                          <a:pt x="773634" y="1142229"/>
                          <a:pt x="433246" y="1127761"/>
                        </a:cubicBezTo>
                        <a:cubicBezTo>
                          <a:pt x="161303" y="1104594"/>
                          <a:pt x="41977" y="1062752"/>
                          <a:pt x="0" y="939797"/>
                        </a:cubicBezTo>
                        <a:lnTo>
                          <a:pt x="0" y="939801"/>
                        </a:lnTo>
                        <a:cubicBezTo>
                          <a:pt x="56167" y="849453"/>
                          <a:pt x="-28830" y="798796"/>
                          <a:pt x="0" y="657860"/>
                        </a:cubicBezTo>
                        <a:lnTo>
                          <a:pt x="0" y="657860"/>
                        </a:lnTo>
                        <a:cubicBezTo>
                          <a:pt x="-9809" y="537886"/>
                          <a:pt x="12718" y="424802"/>
                          <a:pt x="0" y="18796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Chia sẻ những điều thú vị về rừng theo hiểu biết hoặc theo tưởng tượng của em.</a:t>
            </a:r>
            <a:endParaRPr lang="vi-VN" sz="3200" dirty="0">
              <a:solidFill>
                <a:srgbClr val="0070C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2876D9F-B7D4-57BF-2846-44BD8875E16C}"/>
              </a:ext>
            </a:extLst>
          </p:cNvPr>
          <p:cNvPicPr>
            <a:picLocks noChangeAspect="1"/>
          </p:cNvPicPr>
          <p:nvPr/>
        </p:nvPicPr>
        <p:blipFill>
          <a:blip r:embed="rId3"/>
          <a:stretch>
            <a:fillRect/>
          </a:stretch>
        </p:blipFill>
        <p:spPr>
          <a:xfrm>
            <a:off x="2103120" y="1886650"/>
            <a:ext cx="7915910" cy="406329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7" name="Google Shape;127;p1"/>
          <p:cNvSpPr/>
          <p:nvPr/>
        </p:nvSpPr>
        <p:spPr>
          <a:xfrm>
            <a:off x="3810000" y="5218001"/>
            <a:ext cx="4131457" cy="543549"/>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1" u="none" strike="noStrike" cap="none" dirty="0">
                <a:solidFill>
                  <a:schemeClr val="lt1"/>
                </a:solidFill>
                <a:latin typeface="Tahoma"/>
                <a:ea typeface="Tahoma"/>
                <a:cs typeface="Tahoma"/>
                <a:sym typeface="Tahoma"/>
              </a:rPr>
              <a:t>Theo</a:t>
            </a:r>
            <a:r>
              <a:rPr lang="en-US" sz="2400" b="0" i="0" u="none" strike="noStrike" cap="none" dirty="0">
                <a:solidFill>
                  <a:schemeClr val="lt1"/>
                </a:solidFill>
                <a:latin typeface="Tahoma"/>
                <a:ea typeface="Tahoma"/>
                <a:cs typeface="Tahoma"/>
                <a:sym typeface="Tahoma"/>
              </a:rPr>
              <a:t> </a:t>
            </a:r>
            <a:r>
              <a:rPr lang="en-US" sz="2400" b="0" i="0" u="none" strike="noStrike" cap="none" dirty="0" err="1">
                <a:solidFill>
                  <a:schemeClr val="lt1"/>
                </a:solidFill>
                <a:latin typeface="Tahoma"/>
                <a:ea typeface="Tahoma"/>
                <a:cs typeface="Tahoma"/>
                <a:sym typeface="Tahoma"/>
              </a:rPr>
              <a:t>Nguyễn</a:t>
            </a:r>
            <a:r>
              <a:rPr lang="en-US" sz="2400" b="0" i="0" u="none" strike="noStrike" cap="none" dirty="0">
                <a:solidFill>
                  <a:schemeClr val="lt1"/>
                </a:solidFill>
                <a:latin typeface="Tahoma"/>
                <a:ea typeface="Tahoma"/>
                <a:cs typeface="Tahoma"/>
                <a:sym typeface="Tahoma"/>
              </a:rPr>
              <a:t> Phan </a:t>
            </a:r>
            <a:r>
              <a:rPr lang="en-US" sz="2400" b="0" i="0" u="none" strike="noStrike" cap="none" dirty="0" err="1">
                <a:solidFill>
                  <a:schemeClr val="lt1"/>
                </a:solidFill>
                <a:latin typeface="Tahoma"/>
                <a:ea typeface="Tahoma"/>
                <a:cs typeface="Tahoma"/>
                <a:sym typeface="Tahoma"/>
              </a:rPr>
              <a:t>Hách</a:t>
            </a:r>
            <a:endParaRPr sz="2400" b="0" i="0" u="none" strike="noStrike" cap="none" dirty="0">
              <a:solidFill>
                <a:schemeClr val="lt1"/>
              </a:solidFill>
              <a:latin typeface="Tahoma"/>
              <a:ea typeface="Tahoma"/>
              <a:cs typeface="Tahoma"/>
              <a:sym typeface="Tahoma"/>
            </a:endParaRPr>
          </a:p>
        </p:txBody>
      </p:sp>
      <p:pic>
        <p:nvPicPr>
          <p:cNvPr id="2" name="Picture 1">
            <a:extLst>
              <a:ext uri="{FF2B5EF4-FFF2-40B4-BE49-F238E27FC236}">
                <a16:creationId xmlns:a16="http://schemas.microsoft.com/office/drawing/2014/main" id="{88B3E617-D93C-7CD2-19BF-CE3EC3802AF2}"/>
              </a:ext>
            </a:extLst>
          </p:cNvPr>
          <p:cNvPicPr>
            <a:picLocks noChangeAspect="1"/>
          </p:cNvPicPr>
          <p:nvPr/>
        </p:nvPicPr>
        <p:blipFill>
          <a:blip r:embed="rId3"/>
          <a:stretch>
            <a:fillRect/>
          </a:stretch>
        </p:blipFill>
        <p:spPr>
          <a:xfrm>
            <a:off x="4785225" y="280367"/>
            <a:ext cx="3109229" cy="1115665"/>
          </a:xfrm>
          <a:prstGeom prst="rect">
            <a:avLst/>
          </a:prstGeom>
        </p:spPr>
      </p:pic>
      <p:pic>
        <p:nvPicPr>
          <p:cNvPr id="3" name="Picture 2">
            <a:extLst>
              <a:ext uri="{FF2B5EF4-FFF2-40B4-BE49-F238E27FC236}">
                <a16:creationId xmlns:a16="http://schemas.microsoft.com/office/drawing/2014/main" id="{19287B80-09AF-4605-ED95-957E71CC2D6D}"/>
              </a:ext>
            </a:extLst>
          </p:cNvPr>
          <p:cNvPicPr>
            <a:picLocks noChangeAspect="1"/>
          </p:cNvPicPr>
          <p:nvPr/>
        </p:nvPicPr>
        <p:blipFill>
          <a:blip r:embed="rId4"/>
          <a:stretch>
            <a:fillRect/>
          </a:stretch>
        </p:blipFill>
        <p:spPr>
          <a:xfrm>
            <a:off x="2368993" y="1391747"/>
            <a:ext cx="7352413" cy="399322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250"/>
                                        <p:tgtEl>
                                          <p:spTgt spid="127"/>
                                        </p:tgtEl>
                                        <p:attrNameLst>
                                          <p:attrName>ppt_w</p:attrName>
                                        </p:attrNameLst>
                                      </p:cBhvr>
                                      <p:tavLst>
                                        <p:tav tm="0">
                                          <p:val>
                                            <p:strVal val="0"/>
                                          </p:val>
                                        </p:tav>
                                        <p:tav tm="100000">
                                          <p:val>
                                            <p:strVal val="#ppt_w"/>
                                          </p:val>
                                        </p:tav>
                                      </p:tavLst>
                                    </p:anim>
                                    <p:anim calcmode="lin" valueType="num">
                                      <p:cBhvr additive="base">
                                        <p:cTn id="20" dur="250"/>
                                        <p:tgtEl>
                                          <p:spTgt spid="1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784614" y="425162"/>
            <a:ext cx="10635226" cy="5940047"/>
          </a:xfrm>
          <a:prstGeom prst="rect">
            <a:avLst/>
          </a:prstGeom>
          <a:noFill/>
          <a:ln>
            <a:noFill/>
          </a:ln>
        </p:spPr>
        <p:txBody>
          <a:bodyPr spcFirstLastPara="1" wrap="square" lIns="91425" tIns="45700" rIns="91425" bIns="45700" anchor="t" anchorCtr="0">
            <a:spAutoFit/>
          </a:bodyPr>
          <a:lstStyle/>
          <a:p>
            <a:pPr algn="ctr"/>
            <a:r>
              <a:rPr lang="vi-VN" sz="2800" b="1" dirty="0">
                <a:solidFill>
                  <a:srgbClr val="FF0000"/>
                </a:solidFill>
                <a:latin typeface="Cambria" panose="02040503050406030204" pitchFamily="18" charset="0"/>
                <a:ea typeface="Cambria" panose="02040503050406030204" pitchFamily="18" charset="0"/>
              </a:rPr>
              <a:t>Kì diệu rừng xanh</a:t>
            </a:r>
            <a:endParaRPr lang="vi-VN" sz="2800" dirty="0">
              <a:solidFill>
                <a:srgbClr val="FF0000"/>
              </a:solidFill>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Tôi có cảm giác mình lạc vào một thế giới thần bí.</a:t>
            </a:r>
          </a:p>
          <a:p>
            <a:pPr algn="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2" name="Group 1">
            <a:extLst>
              <a:ext uri="{FF2B5EF4-FFF2-40B4-BE49-F238E27FC236}">
                <a16:creationId xmlns:a16="http://schemas.microsoft.com/office/drawing/2014/main" id="{8D5F2984-5BA1-6449-6184-F20DB7EC196E}"/>
              </a:ext>
            </a:extLst>
          </p:cNvPr>
          <p:cNvGrpSpPr/>
          <p:nvPr/>
        </p:nvGrpSpPr>
        <p:grpSpPr>
          <a:xfrm>
            <a:off x="908391" y="1957025"/>
            <a:ext cx="7382169" cy="1483344"/>
            <a:chOff x="892967" y="2103140"/>
            <a:chExt cx="10089994" cy="802640"/>
          </a:xfrm>
        </p:grpSpPr>
        <p:sp>
          <p:nvSpPr>
            <p:cNvPr id="3" name="Rectangle: Rounded Corners 2">
              <a:extLst>
                <a:ext uri="{FF2B5EF4-FFF2-40B4-BE49-F238E27FC236}">
                  <a16:creationId xmlns:a16="http://schemas.microsoft.com/office/drawing/2014/main" id="{6A7174B6-59BD-E653-EAE0-8194F196FC95}"/>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0DE0E75-CCE1-4217-019C-68696E12CA06}"/>
                </a:ext>
              </a:extLst>
            </p:cNvPr>
            <p:cNvSpPr txBox="1"/>
            <p:nvPr/>
          </p:nvSpPr>
          <p:spPr>
            <a:xfrm>
              <a:off x="1209040" y="2194083"/>
              <a:ext cx="9510073" cy="6495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dưới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4">
            <a:extLst>
              <a:ext uri="{FF2B5EF4-FFF2-40B4-BE49-F238E27FC236}">
                <a16:creationId xmlns:a16="http://schemas.microsoft.com/office/drawing/2014/main" id="{284EB94D-33BB-5BF6-E5E0-8FA9E44DD8AE}"/>
              </a:ext>
            </a:extLst>
          </p:cNvPr>
          <p:cNvGrpSpPr/>
          <p:nvPr/>
        </p:nvGrpSpPr>
        <p:grpSpPr>
          <a:xfrm>
            <a:off x="907016" y="3706723"/>
            <a:ext cx="7448069" cy="1386971"/>
            <a:chOff x="892967" y="3219281"/>
            <a:chExt cx="10089994" cy="802640"/>
          </a:xfrm>
        </p:grpSpPr>
        <p:sp>
          <p:nvSpPr>
            <p:cNvPr id="6" name="Rectangle: Rounded Corners 5">
              <a:extLst>
                <a:ext uri="{FF2B5EF4-FFF2-40B4-BE49-F238E27FC236}">
                  <a16:creationId xmlns:a16="http://schemas.microsoft.com/office/drawing/2014/main" id="{8059DFF6-3690-5A01-BBB8-45D359C177B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CB5B625-59D6-495A-048C-3C308CA85BBF}"/>
                </a:ext>
              </a:extLst>
            </p:cNvPr>
            <p:cNvSpPr txBox="1"/>
            <p:nvPr/>
          </p:nvSpPr>
          <p:spPr>
            <a:xfrm>
              <a:off x="1225163" y="3304115"/>
              <a:ext cx="9340052" cy="6946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nhìn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a:extLst>
              <a:ext uri="{FF2B5EF4-FFF2-40B4-BE49-F238E27FC236}">
                <a16:creationId xmlns:a16="http://schemas.microsoft.com/office/drawing/2014/main" id="{7BA5A030-DE94-33FA-F1AE-A02F767E85CB}"/>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05BBE3F4-B366-3232-B5C0-05E812FA7BC7}"/>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FE4E493-50C7-DE6E-8C59-A98AEE4E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0BB8DED3-CA8B-D285-6EE0-3A82C6C6127F}"/>
              </a:ext>
            </a:extLst>
          </p:cNvPr>
          <p:cNvGrpSpPr/>
          <p:nvPr/>
        </p:nvGrpSpPr>
        <p:grpSpPr>
          <a:xfrm>
            <a:off x="1051003" y="5314036"/>
            <a:ext cx="7239557" cy="802640"/>
            <a:chOff x="892967" y="4375091"/>
            <a:chExt cx="10089994" cy="802640"/>
          </a:xfrm>
        </p:grpSpPr>
        <p:sp>
          <p:nvSpPr>
            <p:cNvPr id="12" name="Rectangle: Rounded Corners 11">
              <a:extLst>
                <a:ext uri="{FF2B5EF4-FFF2-40B4-BE49-F238E27FC236}">
                  <a16:creationId xmlns:a16="http://schemas.microsoft.com/office/drawing/2014/main" id="{47F37182-C471-B47A-728F-212DDC8F2ED3}"/>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9C6B75B-C90A-4FD0-1B8C-FA2D9742CBD2}"/>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3: </a:t>
              </a:r>
              <a:r>
                <a:rPr lang="en-US" sz="3600">
                  <a:solidFill>
                    <a:prstClr val="black"/>
                  </a:solidFill>
                  <a:latin typeface="Cambria" panose="02040503050406030204" pitchFamily="18" charset="0"/>
                  <a:ea typeface="Cambria" panose="02040503050406030204" pitchFamily="18" charset="0"/>
                  <a:cs typeface="Calibri" panose="020F0502020204030204" pitchFamily="34" charset="0"/>
                </a:rPr>
                <a:t>Đoạn còn lại</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675E2F35-5C3D-4C74-F47A-47428E23E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536240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grpSp>
        <p:nvGrpSpPr>
          <p:cNvPr id="2" name="Group 1">
            <a:extLst>
              <a:ext uri="{FF2B5EF4-FFF2-40B4-BE49-F238E27FC236}">
                <a16:creationId xmlns:a16="http://schemas.microsoft.com/office/drawing/2014/main" id="{03E95551-9DCD-BD98-12BD-F6C24C2B7CEE}"/>
              </a:ext>
            </a:extLst>
          </p:cNvPr>
          <p:cNvGrpSpPr/>
          <p:nvPr/>
        </p:nvGrpSpPr>
        <p:grpSpPr>
          <a:xfrm>
            <a:off x="832191" y="2199477"/>
            <a:ext cx="3709329" cy="1047658"/>
            <a:chOff x="892967" y="2103140"/>
            <a:chExt cx="10089994" cy="802640"/>
          </a:xfrm>
        </p:grpSpPr>
        <p:sp>
          <p:nvSpPr>
            <p:cNvPr id="3" name="Rectangle: Rounded Corners 2">
              <a:extLst>
                <a:ext uri="{FF2B5EF4-FFF2-40B4-BE49-F238E27FC236}">
                  <a16:creationId xmlns:a16="http://schemas.microsoft.com/office/drawing/2014/main" id="{314A0C75-A3AE-5C37-4891-266C74406077}"/>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CBE3EE6-250C-21EA-0A55-77AA340076A1}"/>
                </a:ext>
              </a:extLst>
            </p:cNvPr>
            <p:cNvSpPr txBox="1"/>
            <p:nvPr/>
          </p:nvSpPr>
          <p:spPr>
            <a:xfrm>
              <a:off x="1908965" y="2186135"/>
              <a:ext cx="855877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loanh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quanh</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D9A76FD8-9EAB-D635-C1F5-278A9957B726}"/>
              </a:ext>
            </a:extLst>
          </p:cNvPr>
          <p:cNvSpPr txBox="1"/>
          <p:nvPr/>
        </p:nvSpPr>
        <p:spPr>
          <a:xfrm>
            <a:off x="3242636" y="71522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7" name="Group 6">
            <a:extLst>
              <a:ext uri="{FF2B5EF4-FFF2-40B4-BE49-F238E27FC236}">
                <a16:creationId xmlns:a16="http://schemas.microsoft.com/office/drawing/2014/main" id="{F83F7E93-23BE-B4EC-CCCC-C1DF68591F86}"/>
              </a:ext>
            </a:extLst>
          </p:cNvPr>
          <p:cNvGrpSpPr/>
          <p:nvPr/>
        </p:nvGrpSpPr>
        <p:grpSpPr>
          <a:xfrm>
            <a:off x="5265406" y="2170175"/>
            <a:ext cx="2673009" cy="1047658"/>
            <a:chOff x="892967" y="2103140"/>
            <a:chExt cx="10089994" cy="802640"/>
          </a:xfrm>
        </p:grpSpPr>
        <p:sp>
          <p:nvSpPr>
            <p:cNvPr id="8" name="Rectangle: Rounded Corners 7">
              <a:extLst>
                <a:ext uri="{FF2B5EF4-FFF2-40B4-BE49-F238E27FC236}">
                  <a16:creationId xmlns:a16="http://schemas.microsoft.com/office/drawing/2014/main" id="{3D18184D-01FF-F7A3-5767-17FDFE53EA5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DB49545-CCC5-B2E0-4EFD-DB0EBA9B55A9}"/>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nấm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dại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BE4E7413-4A88-E9E4-2201-85A640C25470}"/>
              </a:ext>
            </a:extLst>
          </p:cNvPr>
          <p:cNvGrpSpPr/>
          <p:nvPr/>
        </p:nvGrpSpPr>
        <p:grpSpPr>
          <a:xfrm>
            <a:off x="8526766" y="2170175"/>
            <a:ext cx="2673009" cy="1047658"/>
            <a:chOff x="892967" y="2103140"/>
            <a:chExt cx="10089994" cy="802640"/>
          </a:xfrm>
        </p:grpSpPr>
        <p:sp>
          <p:nvSpPr>
            <p:cNvPr id="14" name="Rectangle: Rounded Corners 13">
              <a:extLst>
                <a:ext uri="{FF2B5EF4-FFF2-40B4-BE49-F238E27FC236}">
                  <a16:creationId xmlns:a16="http://schemas.microsoft.com/office/drawing/2014/main" id="{6C8F9F02-6ABC-AE30-5644-45C23272FF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50D5BA5-F52B-4515-E86D-4D4C71E6A6F8}"/>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B8C1D1A8-AEA6-6B94-B6B8-0BEC5A843CCF}"/>
              </a:ext>
            </a:extLst>
          </p:cNvPr>
          <p:cNvGrpSpPr/>
          <p:nvPr/>
        </p:nvGrpSpPr>
        <p:grpSpPr>
          <a:xfrm>
            <a:off x="3040366" y="3531615"/>
            <a:ext cx="2673009" cy="1047658"/>
            <a:chOff x="892967" y="2103140"/>
            <a:chExt cx="10089994" cy="802640"/>
          </a:xfrm>
        </p:grpSpPr>
        <p:sp>
          <p:nvSpPr>
            <p:cNvPr id="17" name="Rectangle: Rounded Corners 16">
              <a:extLst>
                <a:ext uri="{FF2B5EF4-FFF2-40B4-BE49-F238E27FC236}">
                  <a16:creationId xmlns:a16="http://schemas.microsoft.com/office/drawing/2014/main" id="{4EEB0BCD-9A75-8948-8A6C-8A90AF46347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960D240-F53D-E316-20E3-F457B842B71B}"/>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đài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FE0E1DD-847E-8BD5-1E38-24D9DF11A18F}"/>
              </a:ext>
            </a:extLst>
          </p:cNvPr>
          <p:cNvGrpSpPr/>
          <p:nvPr/>
        </p:nvGrpSpPr>
        <p:grpSpPr>
          <a:xfrm>
            <a:off x="6474446" y="3511295"/>
            <a:ext cx="3157234" cy="1554880"/>
            <a:chOff x="892967" y="2103140"/>
            <a:chExt cx="10089994" cy="1191237"/>
          </a:xfrm>
        </p:grpSpPr>
        <p:sp>
          <p:nvSpPr>
            <p:cNvPr id="20" name="Rectangle: Rounded Corners 19">
              <a:extLst>
                <a:ext uri="{FF2B5EF4-FFF2-40B4-BE49-F238E27FC236}">
                  <a16:creationId xmlns:a16="http://schemas.microsoft.com/office/drawing/2014/main" id="{8F25E896-86A4-D504-7555-DEF01CDA6E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756876B-7692-C926-5AAB-7FAD0DA1BA32}"/>
                </a:ext>
              </a:extLst>
            </p:cNvPr>
            <p:cNvSpPr txBox="1"/>
            <p:nvPr/>
          </p:nvSpPr>
          <p:spPr>
            <a:xfrm>
              <a:off x="1908965" y="2186135"/>
              <a:ext cx="8057994" cy="11082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kern="1200" dirty="0" err="1">
                  <a:solidFill>
                    <a:prstClr val="black"/>
                  </a:solidFill>
                  <a:latin typeface="Calibri" panose="020F0502020204030204" pitchFamily="34" charset="0"/>
                  <a:ea typeface="+mn-ea"/>
                  <a:cs typeface="Calibri" panose="020F0502020204030204" pitchFamily="34" charset="0"/>
                </a:rPr>
                <a:t>ánh</a:t>
              </a:r>
              <a:r>
                <a:rPr lang="en-US" sz="4400" kern="1200" dirty="0">
                  <a:solidFill>
                    <a:prstClr val="black"/>
                  </a:solidFill>
                  <a:latin typeface="Calibri" panose="020F0502020204030204" pitchFamily="34" charset="0"/>
                  <a:ea typeface="+mn-ea"/>
                  <a:cs typeface="Calibri" panose="020F0502020204030204" pitchFamily="34" charset="0"/>
                </a:rPr>
                <a:t> </a:t>
              </a:r>
              <a:r>
                <a:rPr lang="en-US" sz="4400" kern="1200" dirty="0" err="1">
                  <a:solidFill>
                    <a:prstClr val="black"/>
                  </a:solidFill>
                  <a:latin typeface="Calibri" panose="020F0502020204030204" pitchFamily="34" charset="0"/>
                  <a:ea typeface="+mn-ea"/>
                  <a:cs typeface="Calibri" panose="020F0502020204030204" pitchFamily="34" charset="0"/>
                </a:rPr>
                <a:t>nắng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TextBox 1">
            <a:extLst>
              <a:ext uri="{FF2B5EF4-FFF2-40B4-BE49-F238E27FC236}">
                <a16:creationId xmlns:a16="http://schemas.microsoft.com/office/drawing/2014/main" id="{5B2931AA-8964-6EC2-2854-1DF5365E6A7F}"/>
              </a:ext>
            </a:extLst>
          </p:cNvPr>
          <p:cNvSpPr txBox="1"/>
          <p:nvPr/>
        </p:nvSpPr>
        <p:spPr>
          <a:xfrm>
            <a:off x="3262956" y="19706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a:extLst>
              <a:ext uri="{FF2B5EF4-FFF2-40B4-BE49-F238E27FC236}">
                <a16:creationId xmlns:a16="http://schemas.microsoft.com/office/drawing/2014/main" id="{EC8DDD36-732A-9D18-F4A3-CDAB2DF94AAE}"/>
              </a:ext>
            </a:extLst>
          </p:cNvPr>
          <p:cNvSpPr txBox="1"/>
          <p:nvPr/>
        </p:nvSpPr>
        <p:spPr>
          <a:xfrm>
            <a:off x="1026160" y="1536928"/>
            <a:ext cx="10220960" cy="1200329"/>
          </a:xfrm>
          <a:prstGeom prst="rect">
            <a:avLst/>
          </a:prstGeom>
          <a:noFill/>
        </p:spPr>
        <p:txBody>
          <a:bodyPr wrap="square" rtlCol="0">
            <a:spAutoFit/>
          </a:bodyPr>
          <a:lstStyle/>
          <a:p>
            <a:pPr algn="just"/>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vi-VN" sz="3600" dirty="0">
                <a:effectLst/>
                <a:latin typeface="Calibri" panose="020F0502020204030204" pitchFamily="34" charset="0"/>
                <a:ea typeface="Calibri" panose="020F0502020204030204" pitchFamily="34" charset="0"/>
                <a:cs typeface="Calibri" panose="020F0502020204030204" pitchFamily="34" charset="0"/>
              </a:rPr>
              <a:t>Tôi có cảm giác</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mình là một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khổng lồ</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đi lạc vào kinh đô của vương quốc những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tí hon</a:t>
            </a:r>
            <a:r>
              <a:rPr lang="vi-VN" sz="3600" dirty="0">
                <a:effectLst/>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FC897D4-8D7B-CB37-2955-15C1E4549BB0}"/>
              </a:ext>
            </a:extLst>
          </p:cNvPr>
          <p:cNvSpPr txBox="1"/>
          <p:nvPr/>
        </p:nvSpPr>
        <p:spPr>
          <a:xfrm>
            <a:off x="1005840" y="2939008"/>
            <a:ext cx="10220960" cy="1615827"/>
          </a:xfrm>
          <a:prstGeom prst="rect">
            <a:avLst/>
          </a:prstGeom>
          <a:noFill/>
        </p:spPr>
        <p:txBody>
          <a:bodyPr wrap="square" rtlCol="0">
            <a:spAutoFit/>
          </a:bodyPr>
          <a:lstStyle/>
          <a:p>
            <a:pPr algn="just"/>
            <a:r>
              <a:rPr lang="en-US" sz="3300"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Những con vượn bạc má ôm con </a:t>
            </a:r>
            <a:r>
              <a:rPr lang="vi-VN" sz="3300" b="1" dirty="0">
                <a:latin typeface="Calibri" panose="020F0502020204030204" pitchFamily="34" charset="0"/>
                <a:ea typeface="Calibri" panose="020F0502020204030204" pitchFamily="34" charset="0"/>
                <a:cs typeface="Calibri" panose="020F0502020204030204" pitchFamily="34" charset="0"/>
              </a:rPr>
              <a:t>gọn ghẽ</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chuyền </a:t>
            </a:r>
            <a:r>
              <a:rPr lang="vi-VN" sz="3300" b="1" dirty="0">
                <a:latin typeface="Calibri" panose="020F0502020204030204" pitchFamily="34" charset="0"/>
                <a:ea typeface="Calibri" panose="020F0502020204030204" pitchFamily="34" charset="0"/>
                <a:cs typeface="Calibri" panose="020F0502020204030204" pitchFamily="34" charset="0"/>
              </a:rPr>
              <a:t>nhanh như tia chớp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dirty="0">
                <a:latin typeface="Calibri" panose="020F0502020204030204" pitchFamily="34" charset="0"/>
                <a:ea typeface="Calibri" panose="020F0502020204030204" pitchFamily="34" charset="0"/>
                <a:cs typeface="Calibri" panose="020F0502020204030204" pitchFamily="34" charset="0"/>
              </a:rPr>
              <a:t>. Những con chồn sóc với chùm lông đuôi </a:t>
            </a:r>
            <a:r>
              <a:rPr lang="vi-VN" sz="3300" b="1" dirty="0">
                <a:latin typeface="Calibri" panose="020F0502020204030204" pitchFamily="34" charset="0"/>
                <a:ea typeface="Calibri" panose="020F0502020204030204" pitchFamily="34" charset="0"/>
                <a:cs typeface="Calibri" panose="020F0502020204030204" pitchFamily="34" charset="0"/>
              </a:rPr>
              <a:t>to đẹp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vút qua</a:t>
            </a:r>
            <a:r>
              <a:rPr lang="vi-VN" sz="3300" dirty="0">
                <a:latin typeface="Calibri" panose="020F0502020204030204" pitchFamily="34" charset="0"/>
                <a:ea typeface="Calibri" panose="020F0502020204030204" pitchFamily="34" charset="0"/>
                <a:cs typeface="Calibri" panose="020F0502020204030204" pitchFamily="34" charset="0"/>
              </a:rPr>
              <a:t> không kịp đưa mắt nhìn theo.</a:t>
            </a:r>
            <a:r>
              <a:rPr lang="en-US" sz="33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3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TotalTime>
  <Words>799</Words>
  <Application>Microsoft Office PowerPoint</Application>
  <PresentationFormat>Widescreen</PresentationFormat>
  <Paragraphs>65</Paragraphs>
  <Slides>16</Slides>
  <Notes>9</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Arial</vt:lpstr>
      <vt:lpstr>Calibri</vt:lpstr>
      <vt:lpstr>Calibri Light</vt:lpstr>
      <vt:lpstr>Cambria</vt:lpstr>
      <vt:lpstr>Roboto</vt:lpstr>
      <vt:lpstr>Tahoma</vt:lpstr>
      <vt:lpstr>千图网海量PPT模板www.58pic.com​​</vt:lpstr>
      <vt:lpstr>1_千图网海量PPT模板www.58pic.com​​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Fung</dc:creator>
  <cp:lastModifiedBy>Admin</cp:lastModifiedBy>
  <cp:revision>58</cp:revision>
  <dcterms:created xsi:type="dcterms:W3CDTF">2019-05-23T17:46:57Z</dcterms:created>
  <dcterms:modified xsi:type="dcterms:W3CDTF">2025-10-12T14:25:50Z</dcterms:modified>
</cp:coreProperties>
</file>