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20" r:id="rId11"/>
    <p:sldId id="258" r:id="rId12"/>
    <p:sldId id="259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05" r:id="rId25"/>
    <p:sldId id="333" r:id="rId26"/>
    <p:sldId id="332" r:id="rId27"/>
    <p:sldId id="334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28.sv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9.jp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23.sv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5.sv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28.sv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14600" y="727710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B007264E-D9BA-DAA8-5B46-D71CED011DBF}"/>
              </a:ext>
            </a:extLst>
          </p:cNvPr>
          <p:cNvSpPr/>
          <p:nvPr/>
        </p:nvSpPr>
        <p:spPr>
          <a:xfrm>
            <a:off x="2489791" y="856881"/>
            <a:ext cx="15645060" cy="6782408"/>
          </a:xfrm>
          <a:custGeom>
            <a:avLst/>
            <a:gdLst>
              <a:gd name="connsiteX0" fmla="*/ 0 w 12429195"/>
              <a:gd name="connsiteY0" fmla="*/ 293910 h 1203512"/>
              <a:gd name="connsiteX1" fmla="*/ 293910 w 12429195"/>
              <a:gd name="connsiteY1" fmla="*/ 0 h 1203512"/>
              <a:gd name="connsiteX2" fmla="*/ 12135285 w 12429195"/>
              <a:gd name="connsiteY2" fmla="*/ 0 h 1203512"/>
              <a:gd name="connsiteX3" fmla="*/ 12429195 w 12429195"/>
              <a:gd name="connsiteY3" fmla="*/ 293910 h 1203512"/>
              <a:gd name="connsiteX4" fmla="*/ 12429195 w 12429195"/>
              <a:gd name="connsiteY4" fmla="*/ 909602 h 1203512"/>
              <a:gd name="connsiteX5" fmla="*/ 12135285 w 12429195"/>
              <a:gd name="connsiteY5" fmla="*/ 1203512 h 1203512"/>
              <a:gd name="connsiteX6" fmla="*/ 293910 w 12429195"/>
              <a:gd name="connsiteY6" fmla="*/ 1203512 h 1203512"/>
              <a:gd name="connsiteX7" fmla="*/ 0 w 12429195"/>
              <a:gd name="connsiteY7" fmla="*/ 909602 h 1203512"/>
              <a:gd name="connsiteX8" fmla="*/ 0 w 12429195"/>
              <a:gd name="connsiteY8" fmla="*/ 293910 h 120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9195" h="1203512" fill="none" extrusionOk="0">
                <a:moveTo>
                  <a:pt x="0" y="293910"/>
                </a:moveTo>
                <a:cubicBezTo>
                  <a:pt x="-3916" y="145309"/>
                  <a:pt x="117629" y="-9381"/>
                  <a:pt x="293910" y="0"/>
                </a:cubicBezTo>
                <a:cubicBezTo>
                  <a:pt x="3978335" y="-35273"/>
                  <a:pt x="9140995" y="-144294"/>
                  <a:pt x="12135285" y="0"/>
                </a:cubicBezTo>
                <a:cubicBezTo>
                  <a:pt x="12301539" y="1197"/>
                  <a:pt x="12424462" y="127597"/>
                  <a:pt x="12429195" y="293910"/>
                </a:cubicBezTo>
                <a:cubicBezTo>
                  <a:pt x="12484554" y="469424"/>
                  <a:pt x="12388720" y="679758"/>
                  <a:pt x="12429195" y="909602"/>
                </a:cubicBezTo>
                <a:cubicBezTo>
                  <a:pt x="12438532" y="1064863"/>
                  <a:pt x="12301263" y="1199549"/>
                  <a:pt x="12135285" y="1203512"/>
                </a:cubicBezTo>
                <a:cubicBezTo>
                  <a:pt x="10250153" y="1281037"/>
                  <a:pt x="3806053" y="1159809"/>
                  <a:pt x="293910" y="1203512"/>
                </a:cubicBezTo>
                <a:cubicBezTo>
                  <a:pt x="118225" y="1199809"/>
                  <a:pt x="-23678" y="1071600"/>
                  <a:pt x="0" y="909602"/>
                </a:cubicBezTo>
                <a:cubicBezTo>
                  <a:pt x="-9745" y="696765"/>
                  <a:pt x="6923" y="439635"/>
                  <a:pt x="0" y="293910"/>
                </a:cubicBezTo>
                <a:close/>
              </a:path>
              <a:path w="12429195" h="1203512" stroke="0" extrusionOk="0">
                <a:moveTo>
                  <a:pt x="0" y="293910"/>
                </a:moveTo>
                <a:cubicBezTo>
                  <a:pt x="-7190" y="106744"/>
                  <a:pt x="129829" y="1425"/>
                  <a:pt x="293910" y="0"/>
                </a:cubicBezTo>
                <a:cubicBezTo>
                  <a:pt x="1566339" y="-95379"/>
                  <a:pt x="10927552" y="58096"/>
                  <a:pt x="12135285" y="0"/>
                </a:cubicBezTo>
                <a:cubicBezTo>
                  <a:pt x="12292031" y="-3925"/>
                  <a:pt x="12420917" y="125639"/>
                  <a:pt x="12429195" y="293910"/>
                </a:cubicBezTo>
                <a:cubicBezTo>
                  <a:pt x="12384113" y="522932"/>
                  <a:pt x="12411587" y="723484"/>
                  <a:pt x="12429195" y="909602"/>
                </a:cubicBezTo>
                <a:cubicBezTo>
                  <a:pt x="12436534" y="1063200"/>
                  <a:pt x="12290058" y="1195992"/>
                  <a:pt x="12135285" y="1203512"/>
                </a:cubicBezTo>
                <a:cubicBezTo>
                  <a:pt x="7638865" y="1143606"/>
                  <a:pt x="5460504" y="1286026"/>
                  <a:pt x="293910" y="1203512"/>
                </a:cubicBezTo>
                <a:cubicBezTo>
                  <a:pt x="129072" y="1204134"/>
                  <a:pt x="-18542" y="1090743"/>
                  <a:pt x="0" y="909602"/>
                </a:cubicBezTo>
                <a:cubicBezTo>
                  <a:pt x="-14275" y="701072"/>
                  <a:pt x="-46857" y="416560"/>
                  <a:pt x="0" y="29391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custGeom>
                    <a:avLst/>
                    <a:gdLst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45060" h="4779349" fill="none" extrusionOk="0">
                        <a:moveTo>
                          <a:pt x="0" y="1167166"/>
                        </a:moveTo>
                        <a:cubicBezTo>
                          <a:pt x="-11818" y="601182"/>
                          <a:pt x="113715" y="-60337"/>
                          <a:pt x="369954" y="0"/>
                        </a:cubicBezTo>
                        <a:cubicBezTo>
                          <a:pt x="4420007" y="33258"/>
                          <a:pt x="11483379" y="-1293649"/>
                          <a:pt x="15275105" y="0"/>
                        </a:cubicBezTo>
                        <a:cubicBezTo>
                          <a:pt x="15494154" y="7730"/>
                          <a:pt x="15575636" y="453198"/>
                          <a:pt x="15645059" y="1167166"/>
                        </a:cubicBezTo>
                        <a:cubicBezTo>
                          <a:pt x="15858904" y="1848709"/>
                          <a:pt x="15606622" y="2745846"/>
                          <a:pt x="15645059" y="3612182"/>
                        </a:cubicBezTo>
                        <a:cubicBezTo>
                          <a:pt x="15677050" y="4213447"/>
                          <a:pt x="15490326" y="4756783"/>
                          <a:pt x="15275105" y="4779349"/>
                        </a:cubicBezTo>
                        <a:cubicBezTo>
                          <a:pt x="12716960" y="5077952"/>
                          <a:pt x="4026200" y="4273685"/>
                          <a:pt x="369954" y="4779349"/>
                        </a:cubicBezTo>
                        <a:cubicBezTo>
                          <a:pt x="88670" y="4747979"/>
                          <a:pt x="-123049" y="4254229"/>
                          <a:pt x="0" y="3612182"/>
                        </a:cubicBezTo>
                        <a:cubicBezTo>
                          <a:pt x="-5054" y="2656739"/>
                          <a:pt x="10233" y="1733704"/>
                          <a:pt x="0" y="1167166"/>
                        </a:cubicBezTo>
                        <a:close/>
                      </a:path>
                      <a:path w="15645060" h="4779349" stroke="0" extrusionOk="0">
                        <a:moveTo>
                          <a:pt x="0" y="1167166"/>
                        </a:moveTo>
                        <a:cubicBezTo>
                          <a:pt x="-43973" y="413267"/>
                          <a:pt x="124343" y="3240"/>
                          <a:pt x="369954" y="0"/>
                        </a:cubicBezTo>
                        <a:cubicBezTo>
                          <a:pt x="2076577" y="-470404"/>
                          <a:pt x="13670042" y="437778"/>
                          <a:pt x="15275105" y="0"/>
                        </a:cubicBezTo>
                        <a:cubicBezTo>
                          <a:pt x="15475631" y="-40444"/>
                          <a:pt x="15545456" y="534804"/>
                          <a:pt x="15645059" y="1167166"/>
                        </a:cubicBezTo>
                        <a:cubicBezTo>
                          <a:pt x="15496348" y="2045377"/>
                          <a:pt x="15631944" y="2865449"/>
                          <a:pt x="15645059" y="3612182"/>
                        </a:cubicBezTo>
                        <a:cubicBezTo>
                          <a:pt x="15661908" y="4183613"/>
                          <a:pt x="15489649" y="4743683"/>
                          <a:pt x="15275105" y="4779349"/>
                        </a:cubicBezTo>
                        <a:cubicBezTo>
                          <a:pt x="9085842" y="4575403"/>
                          <a:pt x="6833821" y="5098776"/>
                          <a:pt x="369954" y="4779349"/>
                        </a:cubicBezTo>
                        <a:cubicBezTo>
                          <a:pt x="203753" y="4805895"/>
                          <a:pt x="-54593" y="4400090"/>
                          <a:pt x="0" y="3612182"/>
                        </a:cubicBezTo>
                        <a:cubicBezTo>
                          <a:pt x="-38746" y="2798820"/>
                          <a:pt x="14887" y="1714747"/>
                          <a:pt x="0" y="1167166"/>
                        </a:cubicBezTo>
                        <a:close/>
                      </a:path>
                      <a:path w="15645060" h="4779349" fill="none" stroke="0" extrusionOk="0">
                        <a:moveTo>
                          <a:pt x="0" y="1167166"/>
                        </a:moveTo>
                        <a:cubicBezTo>
                          <a:pt x="-7388" y="568554"/>
                          <a:pt x="134718" y="-26445"/>
                          <a:pt x="369954" y="0"/>
                        </a:cubicBezTo>
                        <a:cubicBezTo>
                          <a:pt x="5328900" y="55600"/>
                          <a:pt x="11613419" y="-551160"/>
                          <a:pt x="15275105" y="0"/>
                        </a:cubicBezTo>
                        <a:cubicBezTo>
                          <a:pt x="15469647" y="-5614"/>
                          <a:pt x="15555079" y="446322"/>
                          <a:pt x="15645059" y="1167166"/>
                        </a:cubicBezTo>
                        <a:cubicBezTo>
                          <a:pt x="15758702" y="1900720"/>
                          <a:pt x="15627394" y="2671419"/>
                          <a:pt x="15645059" y="3612182"/>
                        </a:cubicBezTo>
                        <a:cubicBezTo>
                          <a:pt x="15660094" y="4224849"/>
                          <a:pt x="15473828" y="4753451"/>
                          <a:pt x="15275105" y="4779349"/>
                        </a:cubicBezTo>
                        <a:cubicBezTo>
                          <a:pt x="13063991" y="5840009"/>
                          <a:pt x="4569434" y="4573027"/>
                          <a:pt x="369954" y="4779349"/>
                        </a:cubicBezTo>
                        <a:cubicBezTo>
                          <a:pt x="69578" y="4784231"/>
                          <a:pt x="-96714" y="4323412"/>
                          <a:pt x="0" y="3612182"/>
                        </a:cubicBezTo>
                        <a:cubicBezTo>
                          <a:pt x="-14469" y="2776286"/>
                          <a:pt x="-65325" y="1724879"/>
                          <a:pt x="0" y="11671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6886" y="424081"/>
            <a:ext cx="7834039" cy="3103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4047" y="2874872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1109</Words>
  <Application>Microsoft Office PowerPoint</Application>
  <PresentationFormat>Custom</PresentationFormat>
  <Paragraphs>119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宋体</vt:lpstr>
      <vt:lpstr>#9Slide03 Arima Madurai Black</vt:lpstr>
      <vt:lpstr>#9Slide05 SVNClementine</vt:lpstr>
      <vt:lpstr>Arial</vt:lpstr>
      <vt:lpstr>Calibri</vt:lpstr>
      <vt:lpstr>Calibri Light</vt:lpstr>
      <vt:lpstr>Cambria</vt:lpstr>
      <vt:lpstr>等线</vt:lpstr>
      <vt:lpstr>Segoe UI Black</vt:lpstr>
      <vt:lpstr>Times New Roman</vt:lpstr>
      <vt:lpstr>Yeseva One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37</cp:revision>
  <dcterms:created xsi:type="dcterms:W3CDTF">2006-08-16T00:00:00Z</dcterms:created>
  <dcterms:modified xsi:type="dcterms:W3CDTF">2025-10-12T14:21:11Z</dcterms:modified>
  <dc:identifier>DAGFWQ5R7NY</dc:identifier>
</cp:coreProperties>
</file>