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4"/>
  </p:notesMasterIdLst>
  <p:sldIdLst>
    <p:sldId id="258" r:id="rId3"/>
    <p:sldId id="304" r:id="rId4"/>
    <p:sldId id="259" r:id="rId5"/>
    <p:sldId id="257" r:id="rId6"/>
    <p:sldId id="260" r:id="rId7"/>
    <p:sldId id="256" r:id="rId8"/>
    <p:sldId id="293" r:id="rId9"/>
    <p:sldId id="294" r:id="rId10"/>
    <p:sldId id="295" r:id="rId11"/>
    <p:sldId id="296" r:id="rId12"/>
    <p:sldId id="297" r:id="rId13"/>
    <p:sldId id="298" r:id="rId14"/>
    <p:sldId id="263" r:id="rId15"/>
    <p:sldId id="262" r:id="rId16"/>
    <p:sldId id="289" r:id="rId17"/>
    <p:sldId id="290" r:id="rId18"/>
    <p:sldId id="291" r:id="rId19"/>
    <p:sldId id="261" r:id="rId20"/>
    <p:sldId id="292" r:id="rId21"/>
    <p:sldId id="300" r:id="rId22"/>
    <p:sldId id="30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110" y="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8177B-7393-489E-8BE2-0D7161AEB495}"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77EE3-1BF3-453F-AE6E-70EB3A8C0E46}" type="slidenum">
              <a:rPr lang="en-US" smtClean="0"/>
              <a:t>‹#›</a:t>
            </a:fld>
            <a:endParaRPr lang="en-US"/>
          </a:p>
        </p:txBody>
      </p:sp>
    </p:spTree>
    <p:extLst>
      <p:ext uri="{BB962C8B-B14F-4D97-AF65-F5344CB8AC3E}">
        <p14:creationId xmlns:p14="http://schemas.microsoft.com/office/powerpoint/2010/main" val="78247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26177EE3-1BF3-453F-AE6E-70EB3A8C0E46}" type="slidenum">
              <a:rPr lang="en-US" smtClean="0"/>
              <a:t>7</a:t>
            </a:fld>
            <a:endParaRPr lang="en-US"/>
          </a:p>
        </p:txBody>
      </p:sp>
    </p:spTree>
    <p:extLst>
      <p:ext uri="{BB962C8B-B14F-4D97-AF65-F5344CB8AC3E}">
        <p14:creationId xmlns:p14="http://schemas.microsoft.com/office/powerpoint/2010/main" val="2040639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doremon</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26177EE3-1BF3-453F-AE6E-70EB3A8C0E46}" type="slidenum">
              <a:rPr lang="en-US" smtClean="0"/>
              <a:t>8</a:t>
            </a:fld>
            <a:endParaRPr lang="en-US"/>
          </a:p>
        </p:txBody>
      </p:sp>
    </p:spTree>
    <p:extLst>
      <p:ext uri="{BB962C8B-B14F-4D97-AF65-F5344CB8AC3E}">
        <p14:creationId xmlns:p14="http://schemas.microsoft.com/office/powerpoint/2010/main" val="1349044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2D2F26-5D5B-4ACB-B591-16FAC2D256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B226F343-815F-4696-832B-8B0B4117B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4B06EFC6-BF03-4458-A021-EC23C0B7FCCB}"/>
              </a:ext>
            </a:extLst>
          </p:cNvPr>
          <p:cNvSpPr>
            <a:spLocks noGrp="1"/>
          </p:cNvSpPr>
          <p:nvPr>
            <p:ph type="dt" sz="half" idx="10"/>
          </p:nvPr>
        </p:nvSpPr>
        <p:spPr/>
        <p:txBody>
          <a:bodyPr/>
          <a:lstStyle/>
          <a:p>
            <a:fld id="{13FB8416-AE91-4D78-AA0C-FBBFC273F27A}" type="datetimeFigureOut">
              <a:rPr lang="vi-VN" smtClean="0"/>
              <a:t>23/12/2025</a:t>
            </a:fld>
            <a:endParaRPr lang="vi-VN"/>
          </a:p>
        </p:txBody>
      </p:sp>
      <p:sp>
        <p:nvSpPr>
          <p:cNvPr id="5" name="Footer Placeholder 4">
            <a:extLst>
              <a:ext uri="{FF2B5EF4-FFF2-40B4-BE49-F238E27FC236}">
                <a16:creationId xmlns:a16="http://schemas.microsoft.com/office/drawing/2014/main" xmlns="" id="{732E0DFE-A71C-4301-888E-39FC90A3905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2016950-20A3-4720-B6ED-C26FA6B7FD89}"/>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361273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BA362-8326-4D5D-A284-08F579E99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E7A5C9A-0485-4D70-ACFA-05A35B9A03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E2AC5F1B-659D-4209-A92F-B07639C8E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DE6424D-56F7-489D-9C7D-791447FDB6E8}"/>
              </a:ext>
            </a:extLst>
          </p:cNvPr>
          <p:cNvSpPr>
            <a:spLocks noGrp="1"/>
          </p:cNvSpPr>
          <p:nvPr>
            <p:ph type="dt" sz="half" idx="10"/>
          </p:nvPr>
        </p:nvSpPr>
        <p:spPr/>
        <p:txBody>
          <a:bodyPr/>
          <a:lstStyle/>
          <a:p>
            <a:fld id="{13FB8416-AE91-4D78-AA0C-FBBFC273F27A}" type="datetimeFigureOut">
              <a:rPr lang="vi-VN" smtClean="0"/>
              <a:t>23/12/2025</a:t>
            </a:fld>
            <a:endParaRPr lang="vi-VN"/>
          </a:p>
        </p:txBody>
      </p:sp>
      <p:sp>
        <p:nvSpPr>
          <p:cNvPr id="6" name="Footer Placeholder 5">
            <a:extLst>
              <a:ext uri="{FF2B5EF4-FFF2-40B4-BE49-F238E27FC236}">
                <a16:creationId xmlns:a16="http://schemas.microsoft.com/office/drawing/2014/main" xmlns="" id="{268854A9-5A53-4EBE-89FE-2BC424BFDA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CD9F7F3-B82C-4660-9288-C5FA66655321}"/>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960560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2CB477-ED56-4C11-AC2B-9D1ABD76B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39BF9EF1-D38B-456E-A5DD-F662CD4F0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4CAD382B-52D6-43DF-8D3F-12C3D9BF8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E6E912-FD2F-4292-882F-A15626D1FDB5}"/>
              </a:ext>
            </a:extLst>
          </p:cNvPr>
          <p:cNvSpPr>
            <a:spLocks noGrp="1"/>
          </p:cNvSpPr>
          <p:nvPr>
            <p:ph type="dt" sz="half" idx="10"/>
          </p:nvPr>
        </p:nvSpPr>
        <p:spPr/>
        <p:txBody>
          <a:bodyPr/>
          <a:lstStyle/>
          <a:p>
            <a:fld id="{13FB8416-AE91-4D78-AA0C-FBBFC273F27A}" type="datetimeFigureOut">
              <a:rPr lang="vi-VN" smtClean="0"/>
              <a:t>23/12/2025</a:t>
            </a:fld>
            <a:endParaRPr lang="vi-VN"/>
          </a:p>
        </p:txBody>
      </p:sp>
      <p:sp>
        <p:nvSpPr>
          <p:cNvPr id="6" name="Footer Placeholder 5">
            <a:extLst>
              <a:ext uri="{FF2B5EF4-FFF2-40B4-BE49-F238E27FC236}">
                <a16:creationId xmlns:a16="http://schemas.microsoft.com/office/drawing/2014/main" xmlns="" id="{1F8BE62C-B615-4F1D-991C-66BF5AE908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C35E678-E5AD-4EEC-84F9-5F44982A5941}"/>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968858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B50A4D-6CB7-4D3E-8D03-79C3EA8A26F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E916B33-B111-42A3-98D5-D4147AAAD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645DFBA-2E34-421B-B87E-F73CC50995C8}"/>
              </a:ext>
            </a:extLst>
          </p:cNvPr>
          <p:cNvSpPr>
            <a:spLocks noGrp="1"/>
          </p:cNvSpPr>
          <p:nvPr>
            <p:ph type="dt" sz="half" idx="10"/>
          </p:nvPr>
        </p:nvSpPr>
        <p:spPr/>
        <p:txBody>
          <a:bodyPr/>
          <a:lstStyle/>
          <a:p>
            <a:fld id="{13FB8416-AE91-4D78-AA0C-FBBFC273F27A}" type="datetimeFigureOut">
              <a:rPr lang="vi-VN" smtClean="0"/>
              <a:t>23/12/2025</a:t>
            </a:fld>
            <a:endParaRPr lang="vi-VN"/>
          </a:p>
        </p:txBody>
      </p:sp>
      <p:sp>
        <p:nvSpPr>
          <p:cNvPr id="5" name="Footer Placeholder 4">
            <a:extLst>
              <a:ext uri="{FF2B5EF4-FFF2-40B4-BE49-F238E27FC236}">
                <a16:creationId xmlns:a16="http://schemas.microsoft.com/office/drawing/2014/main" xmlns="" id="{D10A0DAD-18BE-4737-90FF-C3FCB035DA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9C55BC4-CEE0-4F55-9757-19430DE0A845}"/>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700853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CF8B35-3A29-4218-90AE-54EB522AF6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C21CE9B-7B05-4B1C-9F18-1FE903B7AE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8F6836D-08B1-4BC3-8E41-704E7837B7C2}"/>
              </a:ext>
            </a:extLst>
          </p:cNvPr>
          <p:cNvSpPr>
            <a:spLocks noGrp="1"/>
          </p:cNvSpPr>
          <p:nvPr>
            <p:ph type="dt" sz="half" idx="10"/>
          </p:nvPr>
        </p:nvSpPr>
        <p:spPr/>
        <p:txBody>
          <a:bodyPr/>
          <a:lstStyle/>
          <a:p>
            <a:fld id="{13FB8416-AE91-4D78-AA0C-FBBFC273F27A}" type="datetimeFigureOut">
              <a:rPr lang="vi-VN" smtClean="0"/>
              <a:t>23/12/2025</a:t>
            </a:fld>
            <a:endParaRPr lang="vi-VN"/>
          </a:p>
        </p:txBody>
      </p:sp>
      <p:sp>
        <p:nvSpPr>
          <p:cNvPr id="5" name="Footer Placeholder 4">
            <a:extLst>
              <a:ext uri="{FF2B5EF4-FFF2-40B4-BE49-F238E27FC236}">
                <a16:creationId xmlns:a16="http://schemas.microsoft.com/office/drawing/2014/main" xmlns="" id="{63360259-81F9-4DFB-AF0D-97BE1AB731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94D4BE1-EFD3-46EE-8C2E-3AD01A3FEEA6}"/>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876781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A327F-81D7-4126-85C5-15C0D509BB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374B581-A09A-410F-BC05-62E1F9C73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6574BAC-7B84-458D-9220-7C126DDA98D4}"/>
              </a:ext>
            </a:extLst>
          </p:cNvPr>
          <p:cNvSpPr>
            <a:spLocks noGrp="1"/>
          </p:cNvSpPr>
          <p:nvPr>
            <p:ph type="dt" sz="half" idx="10"/>
          </p:nvPr>
        </p:nvSpPr>
        <p:spPr/>
        <p:txBody>
          <a:bodyPr/>
          <a:lstStyle/>
          <a:p>
            <a:fld id="{78DA0DE9-F4C7-4771-962B-1B3FE4A01F17}" type="datetimeFigureOut">
              <a:rPr lang="en-US" smtClean="0"/>
              <a:t>12/23/2025</a:t>
            </a:fld>
            <a:endParaRPr lang="en-US"/>
          </a:p>
        </p:txBody>
      </p:sp>
      <p:sp>
        <p:nvSpPr>
          <p:cNvPr id="5" name="Footer Placeholder 4">
            <a:extLst>
              <a:ext uri="{FF2B5EF4-FFF2-40B4-BE49-F238E27FC236}">
                <a16:creationId xmlns:a16="http://schemas.microsoft.com/office/drawing/2014/main" xmlns="" id="{0471C044-E3E0-44C2-86DB-D84B22E14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D54D6F-0E8A-47AF-A09B-F2A6298007C2}"/>
              </a:ext>
            </a:extLst>
          </p:cNvPr>
          <p:cNvSpPr>
            <a:spLocks noGrp="1"/>
          </p:cNvSpPr>
          <p:nvPr>
            <p:ph type="sldNum" sz="quarter" idx="12"/>
          </p:nvPr>
        </p:nvSpPr>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xmlns="" id="{21743DE7-69FA-47B1-B38F-69A31C788E0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992642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9CC0BE-12BB-43E1-9ABB-4151FECDA1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CDC680-3B9C-4C51-9AA7-2101391113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8482F4-FB21-4DCF-AD00-C1C0CCB282AE}"/>
              </a:ext>
            </a:extLst>
          </p:cNvPr>
          <p:cNvSpPr>
            <a:spLocks noGrp="1"/>
          </p:cNvSpPr>
          <p:nvPr>
            <p:ph type="dt" sz="half" idx="10"/>
          </p:nvPr>
        </p:nvSpPr>
        <p:spPr/>
        <p:txBody>
          <a:bodyPr/>
          <a:lstStyle/>
          <a:p>
            <a:fld id="{78DA0DE9-F4C7-4771-962B-1B3FE4A01F17}" type="datetimeFigureOut">
              <a:rPr lang="en-US" smtClean="0"/>
              <a:t>12/23/2025</a:t>
            </a:fld>
            <a:endParaRPr lang="en-US"/>
          </a:p>
        </p:txBody>
      </p:sp>
      <p:sp>
        <p:nvSpPr>
          <p:cNvPr id="5" name="Footer Placeholder 4">
            <a:extLst>
              <a:ext uri="{FF2B5EF4-FFF2-40B4-BE49-F238E27FC236}">
                <a16:creationId xmlns:a16="http://schemas.microsoft.com/office/drawing/2014/main" xmlns="" id="{BA230D3C-9B85-4CD9-9393-9EFF2692E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6AFBD30-EFB0-4176-9CDC-50BEC04623CD}"/>
              </a:ext>
            </a:extLst>
          </p:cNvPr>
          <p:cNvSpPr>
            <a:spLocks noGrp="1"/>
          </p:cNvSpPr>
          <p:nvPr>
            <p:ph type="sldNum" sz="quarter" idx="12"/>
          </p:nvPr>
        </p:nvSpPr>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xmlns="" id="{6F5CFC3B-8CE1-4B8E-9355-3CAD5EC744F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699685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74186A-0217-440C-86C5-1B9CB609A5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333E21A-AD8E-46F3-85B2-6849C50C45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FC4DE9-5A2C-486A-BFAD-1507940F9E31}"/>
              </a:ext>
            </a:extLst>
          </p:cNvPr>
          <p:cNvSpPr>
            <a:spLocks noGrp="1"/>
          </p:cNvSpPr>
          <p:nvPr>
            <p:ph type="dt" sz="half" idx="10"/>
          </p:nvPr>
        </p:nvSpPr>
        <p:spPr/>
        <p:txBody>
          <a:bodyPr/>
          <a:lstStyle/>
          <a:p>
            <a:fld id="{78DA0DE9-F4C7-4771-962B-1B3FE4A01F17}" type="datetimeFigureOut">
              <a:rPr lang="en-US" smtClean="0"/>
              <a:t>12/23/2025</a:t>
            </a:fld>
            <a:endParaRPr lang="en-US"/>
          </a:p>
        </p:txBody>
      </p:sp>
      <p:sp>
        <p:nvSpPr>
          <p:cNvPr id="5" name="Footer Placeholder 4">
            <a:extLst>
              <a:ext uri="{FF2B5EF4-FFF2-40B4-BE49-F238E27FC236}">
                <a16:creationId xmlns:a16="http://schemas.microsoft.com/office/drawing/2014/main" xmlns="" id="{F8CD6435-106F-4ACF-BC86-79B280322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6BBA3E-1A6C-4349-AEC8-646AD2CD5980}"/>
              </a:ext>
            </a:extLst>
          </p:cNvPr>
          <p:cNvSpPr>
            <a:spLocks noGrp="1"/>
          </p:cNvSpPr>
          <p:nvPr>
            <p:ph type="sldNum" sz="quarter" idx="12"/>
          </p:nvPr>
        </p:nvSpPr>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xmlns="" id="{830C9265-4194-4513-935D-827D77AA1FB4}"/>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360839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5BDA86-0968-4DFD-A3F1-2B728153A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6053AE-2048-4C9D-A74B-B55E49D764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849F789-211B-4DDB-9223-C582B364E5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44D70FC-DC5F-44F7-8F0B-F540821C181C}"/>
              </a:ext>
            </a:extLst>
          </p:cNvPr>
          <p:cNvSpPr>
            <a:spLocks noGrp="1"/>
          </p:cNvSpPr>
          <p:nvPr>
            <p:ph type="dt" sz="half" idx="10"/>
          </p:nvPr>
        </p:nvSpPr>
        <p:spPr/>
        <p:txBody>
          <a:bodyPr/>
          <a:lstStyle/>
          <a:p>
            <a:fld id="{78DA0DE9-F4C7-4771-962B-1B3FE4A01F17}" type="datetimeFigureOut">
              <a:rPr lang="en-US" smtClean="0"/>
              <a:t>12/23/2025</a:t>
            </a:fld>
            <a:endParaRPr lang="en-US"/>
          </a:p>
        </p:txBody>
      </p:sp>
      <p:sp>
        <p:nvSpPr>
          <p:cNvPr id="6" name="Footer Placeholder 5">
            <a:extLst>
              <a:ext uri="{FF2B5EF4-FFF2-40B4-BE49-F238E27FC236}">
                <a16:creationId xmlns:a16="http://schemas.microsoft.com/office/drawing/2014/main" xmlns="" id="{89745741-3AA7-4F32-B2D5-0F1040D73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5D20DF8-2704-4470-B445-CC9779D62CB0}"/>
              </a:ext>
            </a:extLst>
          </p:cNvPr>
          <p:cNvSpPr>
            <a:spLocks noGrp="1"/>
          </p:cNvSpPr>
          <p:nvPr>
            <p:ph type="sldNum" sz="quarter" idx="12"/>
          </p:nvPr>
        </p:nvSpPr>
        <p:spPr/>
        <p:txBody>
          <a:bodyPr/>
          <a:lstStyle/>
          <a:p>
            <a:fld id="{1CC9DBA8-5E42-4B0C-A7FB-43988E177816}" type="slidenum">
              <a:rPr lang="en-US" smtClean="0"/>
              <a:t>‹#›</a:t>
            </a:fld>
            <a:endParaRPr lang="en-US"/>
          </a:p>
        </p:txBody>
      </p:sp>
      <p:pic>
        <p:nvPicPr>
          <p:cNvPr id="8" name="Picture 7">
            <a:hlinkClick r:id="rId2"/>
            <a:extLst>
              <a:ext uri="{FF2B5EF4-FFF2-40B4-BE49-F238E27FC236}">
                <a16:creationId xmlns:a16="http://schemas.microsoft.com/office/drawing/2014/main" xmlns="" id="{AE71F58B-7143-42BE-9B65-FE8B6CE7C22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525858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FBCF71-CB77-4F03-BC32-14319BBF74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EA490A0-C51F-4AEA-8900-201015D5EF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449F79-BA40-4669-BDB5-4CF0ACC75C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EE9179D-F2A1-4F22-ABCB-2A69C88D6A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F8B8E59-2F19-46FB-820D-36F8DD000D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762DF71-C6F9-4FA4-B13D-E640E0D6A279}"/>
              </a:ext>
            </a:extLst>
          </p:cNvPr>
          <p:cNvSpPr>
            <a:spLocks noGrp="1"/>
          </p:cNvSpPr>
          <p:nvPr>
            <p:ph type="dt" sz="half" idx="10"/>
          </p:nvPr>
        </p:nvSpPr>
        <p:spPr/>
        <p:txBody>
          <a:bodyPr/>
          <a:lstStyle/>
          <a:p>
            <a:fld id="{78DA0DE9-F4C7-4771-962B-1B3FE4A01F17}" type="datetimeFigureOut">
              <a:rPr lang="en-US" smtClean="0"/>
              <a:t>12/23/2025</a:t>
            </a:fld>
            <a:endParaRPr lang="en-US"/>
          </a:p>
        </p:txBody>
      </p:sp>
      <p:sp>
        <p:nvSpPr>
          <p:cNvPr id="8" name="Footer Placeholder 7">
            <a:extLst>
              <a:ext uri="{FF2B5EF4-FFF2-40B4-BE49-F238E27FC236}">
                <a16:creationId xmlns:a16="http://schemas.microsoft.com/office/drawing/2014/main" xmlns="" id="{419E5557-9DB2-4ADE-B31F-BF42A1A220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5B5B0B1-BF82-487B-BE78-776B680799D1}"/>
              </a:ext>
            </a:extLst>
          </p:cNvPr>
          <p:cNvSpPr>
            <a:spLocks noGrp="1"/>
          </p:cNvSpPr>
          <p:nvPr>
            <p:ph type="sldNum" sz="quarter" idx="12"/>
          </p:nvPr>
        </p:nvSpPr>
        <p:spPr/>
        <p:txBody>
          <a:bodyPr/>
          <a:lstStyle/>
          <a:p>
            <a:fld id="{1CC9DBA8-5E42-4B0C-A7FB-43988E177816}" type="slidenum">
              <a:rPr lang="en-US" smtClean="0"/>
              <a:t>‹#›</a:t>
            </a:fld>
            <a:endParaRPr lang="en-US"/>
          </a:p>
        </p:txBody>
      </p:sp>
      <p:pic>
        <p:nvPicPr>
          <p:cNvPr id="10" name="Picture 9">
            <a:hlinkClick r:id="rId2"/>
            <a:extLst>
              <a:ext uri="{FF2B5EF4-FFF2-40B4-BE49-F238E27FC236}">
                <a16:creationId xmlns:a16="http://schemas.microsoft.com/office/drawing/2014/main" xmlns="" id="{607B8EAC-C3EE-4010-93C9-8F73FAD6B1A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332234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BDE6F-DBA5-4CF4-AA47-E05B2CCF45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DDBB63-5AEE-4882-9EB0-5E8E6868627F}"/>
              </a:ext>
            </a:extLst>
          </p:cNvPr>
          <p:cNvSpPr>
            <a:spLocks noGrp="1"/>
          </p:cNvSpPr>
          <p:nvPr>
            <p:ph type="dt" sz="half" idx="10"/>
          </p:nvPr>
        </p:nvSpPr>
        <p:spPr/>
        <p:txBody>
          <a:bodyPr/>
          <a:lstStyle/>
          <a:p>
            <a:fld id="{78DA0DE9-F4C7-4771-962B-1B3FE4A01F17}" type="datetimeFigureOut">
              <a:rPr lang="en-US" smtClean="0"/>
              <a:t>12/23/2025</a:t>
            </a:fld>
            <a:endParaRPr lang="en-US"/>
          </a:p>
        </p:txBody>
      </p:sp>
      <p:sp>
        <p:nvSpPr>
          <p:cNvPr id="4" name="Footer Placeholder 3">
            <a:extLst>
              <a:ext uri="{FF2B5EF4-FFF2-40B4-BE49-F238E27FC236}">
                <a16:creationId xmlns:a16="http://schemas.microsoft.com/office/drawing/2014/main" xmlns="" id="{E0D19861-E5C6-4BA0-A4A6-EEDD9B0F4A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9F3AEE9-6D0D-4A71-AA13-07D836D6E934}"/>
              </a:ext>
            </a:extLst>
          </p:cNvPr>
          <p:cNvSpPr>
            <a:spLocks noGrp="1"/>
          </p:cNvSpPr>
          <p:nvPr>
            <p:ph type="sldNum" sz="quarter" idx="12"/>
          </p:nvPr>
        </p:nvSpPr>
        <p:spPr/>
        <p:txBody>
          <a:bodyPr/>
          <a:lstStyle/>
          <a:p>
            <a:fld id="{1CC9DBA8-5E42-4B0C-A7FB-43988E177816}" type="slidenum">
              <a:rPr lang="en-US" smtClean="0"/>
              <a:t>‹#›</a:t>
            </a:fld>
            <a:endParaRPr lang="en-US"/>
          </a:p>
        </p:txBody>
      </p:sp>
      <p:pic>
        <p:nvPicPr>
          <p:cNvPr id="6" name="Picture 5">
            <a:hlinkClick r:id="rId2"/>
            <a:extLst>
              <a:ext uri="{FF2B5EF4-FFF2-40B4-BE49-F238E27FC236}">
                <a16:creationId xmlns:a16="http://schemas.microsoft.com/office/drawing/2014/main" xmlns="" id="{CC49D2E9-4A87-4534-9224-9B0E84D48279}"/>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8221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2D2F26-5D5B-4ACB-B591-16FAC2D256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B226F343-815F-4696-832B-8B0B4117B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4B06EFC6-BF03-4458-A021-EC23C0B7FCCB}"/>
              </a:ext>
            </a:extLst>
          </p:cNvPr>
          <p:cNvSpPr>
            <a:spLocks noGrp="1"/>
          </p:cNvSpPr>
          <p:nvPr>
            <p:ph type="dt" sz="half" idx="10"/>
          </p:nvPr>
        </p:nvSpPr>
        <p:spPr/>
        <p:txBody>
          <a:bodyPr/>
          <a:lstStyle/>
          <a:p>
            <a:fld id="{13FB8416-AE91-4D78-AA0C-FBBFC273F27A}" type="datetimeFigureOut">
              <a:rPr lang="vi-VN" smtClean="0"/>
              <a:t>23/12/2025</a:t>
            </a:fld>
            <a:endParaRPr lang="vi-VN"/>
          </a:p>
        </p:txBody>
      </p:sp>
      <p:sp>
        <p:nvSpPr>
          <p:cNvPr id="5" name="Footer Placeholder 4">
            <a:extLst>
              <a:ext uri="{FF2B5EF4-FFF2-40B4-BE49-F238E27FC236}">
                <a16:creationId xmlns:a16="http://schemas.microsoft.com/office/drawing/2014/main" xmlns="" id="{732E0DFE-A71C-4301-888E-39FC90A3905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2016950-20A3-4720-B6ED-C26FA6B7FD89}"/>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588463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8AAA8F-E5D2-4AB8-B7DB-DDF429038AC3}"/>
              </a:ext>
            </a:extLst>
          </p:cNvPr>
          <p:cNvSpPr>
            <a:spLocks noGrp="1"/>
          </p:cNvSpPr>
          <p:nvPr>
            <p:ph type="dt" sz="half" idx="10"/>
          </p:nvPr>
        </p:nvSpPr>
        <p:spPr/>
        <p:txBody>
          <a:bodyPr/>
          <a:lstStyle/>
          <a:p>
            <a:fld id="{78DA0DE9-F4C7-4771-962B-1B3FE4A01F17}" type="datetimeFigureOut">
              <a:rPr lang="en-US" smtClean="0"/>
              <a:t>12/23/2025</a:t>
            </a:fld>
            <a:endParaRPr lang="en-US"/>
          </a:p>
        </p:txBody>
      </p:sp>
      <p:sp>
        <p:nvSpPr>
          <p:cNvPr id="3" name="Footer Placeholder 2">
            <a:extLst>
              <a:ext uri="{FF2B5EF4-FFF2-40B4-BE49-F238E27FC236}">
                <a16:creationId xmlns:a16="http://schemas.microsoft.com/office/drawing/2014/main" xmlns="" id="{0B84748D-DF3D-4127-909B-3E43458FDC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679C680-8827-4BD3-8FE3-0D54C76F8E6A}"/>
              </a:ext>
            </a:extLst>
          </p:cNvPr>
          <p:cNvSpPr>
            <a:spLocks noGrp="1"/>
          </p:cNvSpPr>
          <p:nvPr>
            <p:ph type="sldNum" sz="quarter" idx="12"/>
          </p:nvPr>
        </p:nvSpPr>
        <p:spPr/>
        <p:txBody>
          <a:bodyPr/>
          <a:lstStyle/>
          <a:p>
            <a:fld id="{1CC9DBA8-5E42-4B0C-A7FB-43988E177816}" type="slidenum">
              <a:rPr lang="en-US" smtClean="0"/>
              <a:t>‹#›</a:t>
            </a:fld>
            <a:endParaRPr lang="en-US"/>
          </a:p>
        </p:txBody>
      </p:sp>
      <p:pic>
        <p:nvPicPr>
          <p:cNvPr id="5" name="Picture 4">
            <a:hlinkClick r:id="rId2"/>
            <a:extLst>
              <a:ext uri="{FF2B5EF4-FFF2-40B4-BE49-F238E27FC236}">
                <a16:creationId xmlns:a16="http://schemas.microsoft.com/office/drawing/2014/main" xmlns="" id="{4427C8B4-02D8-4531-942F-29DF1382982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498305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25FF94-436A-412F-84C1-836747AAFD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1012F8F-0711-41AE-BF03-C0D7BBD922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328A8E2-9F3E-48D3-8981-514BE48AD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EBA8338-B490-4D53-9E69-5D3C1CE52AD4}"/>
              </a:ext>
            </a:extLst>
          </p:cNvPr>
          <p:cNvSpPr>
            <a:spLocks noGrp="1"/>
          </p:cNvSpPr>
          <p:nvPr>
            <p:ph type="dt" sz="half" idx="10"/>
          </p:nvPr>
        </p:nvSpPr>
        <p:spPr/>
        <p:txBody>
          <a:bodyPr/>
          <a:lstStyle/>
          <a:p>
            <a:fld id="{78DA0DE9-F4C7-4771-962B-1B3FE4A01F17}" type="datetimeFigureOut">
              <a:rPr lang="en-US" smtClean="0"/>
              <a:t>12/23/2025</a:t>
            </a:fld>
            <a:endParaRPr lang="en-US"/>
          </a:p>
        </p:txBody>
      </p:sp>
      <p:sp>
        <p:nvSpPr>
          <p:cNvPr id="6" name="Footer Placeholder 5">
            <a:extLst>
              <a:ext uri="{FF2B5EF4-FFF2-40B4-BE49-F238E27FC236}">
                <a16:creationId xmlns:a16="http://schemas.microsoft.com/office/drawing/2014/main" xmlns="" id="{E84464D9-9948-4987-9527-7C89BE2CF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9B9BE96-2774-44F2-9A52-CC432BB4339B}"/>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385649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31A344-4DCB-4165-B0D2-87150D39B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D7388E4-A740-4980-A0E9-9AD8402C6B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68F599F-ABCB-4BFB-8BE6-11DAD797E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D0273A7-C200-4F09-B06F-168C937E3E8E}"/>
              </a:ext>
            </a:extLst>
          </p:cNvPr>
          <p:cNvSpPr>
            <a:spLocks noGrp="1"/>
          </p:cNvSpPr>
          <p:nvPr>
            <p:ph type="dt" sz="half" idx="10"/>
          </p:nvPr>
        </p:nvSpPr>
        <p:spPr/>
        <p:txBody>
          <a:bodyPr/>
          <a:lstStyle/>
          <a:p>
            <a:fld id="{78DA0DE9-F4C7-4771-962B-1B3FE4A01F17}" type="datetimeFigureOut">
              <a:rPr lang="en-US" smtClean="0"/>
              <a:t>12/23/2025</a:t>
            </a:fld>
            <a:endParaRPr lang="en-US"/>
          </a:p>
        </p:txBody>
      </p:sp>
      <p:sp>
        <p:nvSpPr>
          <p:cNvPr id="6" name="Footer Placeholder 5">
            <a:extLst>
              <a:ext uri="{FF2B5EF4-FFF2-40B4-BE49-F238E27FC236}">
                <a16:creationId xmlns:a16="http://schemas.microsoft.com/office/drawing/2014/main" xmlns="" id="{84028CF3-21CB-4154-9EA8-1043F5D40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BF1860E-32BB-4C34-B8E0-E4755875E0C5}"/>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146497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E1215E-606B-4129-BBEF-C8376E46DD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5EFDB52-12F3-45A3-A26C-390DAAF4DD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DF9281-6579-4DDB-BE14-308073199119}"/>
              </a:ext>
            </a:extLst>
          </p:cNvPr>
          <p:cNvSpPr>
            <a:spLocks noGrp="1"/>
          </p:cNvSpPr>
          <p:nvPr>
            <p:ph type="dt" sz="half" idx="10"/>
          </p:nvPr>
        </p:nvSpPr>
        <p:spPr/>
        <p:txBody>
          <a:bodyPr/>
          <a:lstStyle/>
          <a:p>
            <a:fld id="{78DA0DE9-F4C7-4771-962B-1B3FE4A01F17}" type="datetimeFigureOut">
              <a:rPr lang="en-US" smtClean="0"/>
              <a:t>12/23/2025</a:t>
            </a:fld>
            <a:endParaRPr lang="en-US"/>
          </a:p>
        </p:txBody>
      </p:sp>
      <p:sp>
        <p:nvSpPr>
          <p:cNvPr id="5" name="Footer Placeholder 4">
            <a:extLst>
              <a:ext uri="{FF2B5EF4-FFF2-40B4-BE49-F238E27FC236}">
                <a16:creationId xmlns:a16="http://schemas.microsoft.com/office/drawing/2014/main" xmlns="" id="{3388D1AA-2EA8-4F20-B9F4-796E879C0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70E073-870C-4E04-BC1D-F0BFC7FCA189}"/>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872462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BF1693-B64D-4BE7-B234-F3A5415063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612CAB-FFA6-4320-8E38-681C6B30AD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DF1C58-7E87-4235-A9AF-20B023989565}"/>
              </a:ext>
            </a:extLst>
          </p:cNvPr>
          <p:cNvSpPr>
            <a:spLocks noGrp="1"/>
          </p:cNvSpPr>
          <p:nvPr>
            <p:ph type="dt" sz="half" idx="10"/>
          </p:nvPr>
        </p:nvSpPr>
        <p:spPr/>
        <p:txBody>
          <a:bodyPr/>
          <a:lstStyle/>
          <a:p>
            <a:fld id="{78DA0DE9-F4C7-4771-962B-1B3FE4A01F17}" type="datetimeFigureOut">
              <a:rPr lang="en-US" smtClean="0"/>
              <a:t>12/23/2025</a:t>
            </a:fld>
            <a:endParaRPr lang="en-US"/>
          </a:p>
        </p:txBody>
      </p:sp>
      <p:sp>
        <p:nvSpPr>
          <p:cNvPr id="5" name="Footer Placeholder 4">
            <a:extLst>
              <a:ext uri="{FF2B5EF4-FFF2-40B4-BE49-F238E27FC236}">
                <a16:creationId xmlns:a16="http://schemas.microsoft.com/office/drawing/2014/main" xmlns="" id="{287808EF-D98E-4B6E-8637-78A6D8247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C49F90-C46F-4CEA-ACC9-DE6F687EB3C1}"/>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014988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D51AC5-7CA2-4913-A7C9-FD2CDBACFCB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8702A97-A0DE-4E9E-92CB-21E5B5C438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088B284-73C6-4681-BFFC-09A2E0AE7413}"/>
              </a:ext>
            </a:extLst>
          </p:cNvPr>
          <p:cNvSpPr>
            <a:spLocks noGrp="1"/>
          </p:cNvSpPr>
          <p:nvPr>
            <p:ph type="dt" sz="half" idx="10"/>
          </p:nvPr>
        </p:nvSpPr>
        <p:spPr/>
        <p:txBody>
          <a:bodyPr/>
          <a:lstStyle/>
          <a:p>
            <a:fld id="{13FB8416-AE91-4D78-AA0C-FBBFC273F27A}" type="datetimeFigureOut">
              <a:rPr lang="vi-VN" smtClean="0"/>
              <a:t>23/12/2025</a:t>
            </a:fld>
            <a:endParaRPr lang="vi-VN"/>
          </a:p>
        </p:txBody>
      </p:sp>
      <p:sp>
        <p:nvSpPr>
          <p:cNvPr id="5" name="Footer Placeholder 4">
            <a:extLst>
              <a:ext uri="{FF2B5EF4-FFF2-40B4-BE49-F238E27FC236}">
                <a16:creationId xmlns:a16="http://schemas.microsoft.com/office/drawing/2014/main" xmlns="" id="{96325894-790D-4FC1-A34F-E5E630B61B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C309538-6B5C-4CBF-A22F-32FC195E2B68}"/>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40859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D51AC5-7CA2-4913-A7C9-FD2CDBACFCB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8702A97-A0DE-4E9E-92CB-21E5B5C438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088B284-73C6-4681-BFFC-09A2E0AE7413}"/>
              </a:ext>
            </a:extLst>
          </p:cNvPr>
          <p:cNvSpPr>
            <a:spLocks noGrp="1"/>
          </p:cNvSpPr>
          <p:nvPr>
            <p:ph type="dt" sz="half" idx="10"/>
          </p:nvPr>
        </p:nvSpPr>
        <p:spPr/>
        <p:txBody>
          <a:bodyPr/>
          <a:lstStyle/>
          <a:p>
            <a:fld id="{13FB8416-AE91-4D78-AA0C-FBBFC273F27A}" type="datetimeFigureOut">
              <a:rPr lang="vi-VN" smtClean="0"/>
              <a:t>23/12/2025</a:t>
            </a:fld>
            <a:endParaRPr lang="vi-VN"/>
          </a:p>
        </p:txBody>
      </p:sp>
      <p:sp>
        <p:nvSpPr>
          <p:cNvPr id="5" name="Footer Placeholder 4">
            <a:extLst>
              <a:ext uri="{FF2B5EF4-FFF2-40B4-BE49-F238E27FC236}">
                <a16:creationId xmlns:a16="http://schemas.microsoft.com/office/drawing/2014/main" xmlns="" id="{96325894-790D-4FC1-A34F-E5E630B61B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C309538-6B5C-4CBF-A22F-32FC195E2B68}"/>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4145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EC5DE6-542E-4B15-A693-49DFA13D65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AD29850-387A-41AC-9286-F113482617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EDB4A9A-87F7-4100-9837-A3183BADF317}"/>
              </a:ext>
            </a:extLst>
          </p:cNvPr>
          <p:cNvSpPr>
            <a:spLocks noGrp="1"/>
          </p:cNvSpPr>
          <p:nvPr>
            <p:ph type="dt" sz="half" idx="10"/>
          </p:nvPr>
        </p:nvSpPr>
        <p:spPr/>
        <p:txBody>
          <a:bodyPr/>
          <a:lstStyle/>
          <a:p>
            <a:fld id="{13FB8416-AE91-4D78-AA0C-FBBFC273F27A}" type="datetimeFigureOut">
              <a:rPr lang="vi-VN" smtClean="0"/>
              <a:t>23/12/2025</a:t>
            </a:fld>
            <a:endParaRPr lang="vi-VN"/>
          </a:p>
        </p:txBody>
      </p:sp>
      <p:sp>
        <p:nvSpPr>
          <p:cNvPr id="5" name="Footer Placeholder 4">
            <a:extLst>
              <a:ext uri="{FF2B5EF4-FFF2-40B4-BE49-F238E27FC236}">
                <a16:creationId xmlns:a16="http://schemas.microsoft.com/office/drawing/2014/main" xmlns="" id="{BC4D7A6B-D49B-4621-9C8B-0B8C41C1E7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C7FE5FC-8C33-4540-B7EC-6F73157E8D6B}"/>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539413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4F115D-4292-4912-8ADF-45A2DD50567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B3A2A3F-6445-4577-AB33-A3DFFF5F57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5A00374C-24AD-4369-84AB-7856BD743C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A1238C17-303B-4F7B-986B-880DB83DA8E0}"/>
              </a:ext>
            </a:extLst>
          </p:cNvPr>
          <p:cNvSpPr>
            <a:spLocks noGrp="1"/>
          </p:cNvSpPr>
          <p:nvPr>
            <p:ph type="dt" sz="half" idx="10"/>
          </p:nvPr>
        </p:nvSpPr>
        <p:spPr/>
        <p:txBody>
          <a:bodyPr/>
          <a:lstStyle/>
          <a:p>
            <a:fld id="{13FB8416-AE91-4D78-AA0C-FBBFC273F27A}" type="datetimeFigureOut">
              <a:rPr lang="vi-VN" smtClean="0"/>
              <a:t>23/12/2025</a:t>
            </a:fld>
            <a:endParaRPr lang="vi-VN"/>
          </a:p>
        </p:txBody>
      </p:sp>
      <p:sp>
        <p:nvSpPr>
          <p:cNvPr id="6" name="Footer Placeholder 5">
            <a:extLst>
              <a:ext uri="{FF2B5EF4-FFF2-40B4-BE49-F238E27FC236}">
                <a16:creationId xmlns:a16="http://schemas.microsoft.com/office/drawing/2014/main" xmlns="" id="{4D1CE258-D39B-4A50-A77B-F8E9C1BEC3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CD94681-4896-475F-BC09-75012A28A24A}"/>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793568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ADD096-75A2-4AD3-ADD4-A75B70CE51D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957678A-5953-4C98-B39D-CE37F5BF61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0684FC4-CCFB-4316-AD13-A333AA0347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91310705-B289-457E-9590-D4C679BD66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054A98D-E0ED-405D-93EB-272B4A23EC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4E847BE6-F6EE-40AE-9801-D8500E0CC8DC}"/>
              </a:ext>
            </a:extLst>
          </p:cNvPr>
          <p:cNvSpPr>
            <a:spLocks noGrp="1"/>
          </p:cNvSpPr>
          <p:nvPr>
            <p:ph type="dt" sz="half" idx="10"/>
          </p:nvPr>
        </p:nvSpPr>
        <p:spPr/>
        <p:txBody>
          <a:bodyPr/>
          <a:lstStyle/>
          <a:p>
            <a:fld id="{13FB8416-AE91-4D78-AA0C-FBBFC273F27A}" type="datetimeFigureOut">
              <a:rPr lang="vi-VN" smtClean="0"/>
              <a:t>23/12/2025</a:t>
            </a:fld>
            <a:endParaRPr lang="vi-VN"/>
          </a:p>
        </p:txBody>
      </p:sp>
      <p:sp>
        <p:nvSpPr>
          <p:cNvPr id="8" name="Footer Placeholder 7">
            <a:extLst>
              <a:ext uri="{FF2B5EF4-FFF2-40B4-BE49-F238E27FC236}">
                <a16:creationId xmlns:a16="http://schemas.microsoft.com/office/drawing/2014/main" xmlns="" id="{87D25C54-318E-4DE8-B521-9DB02E86E94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4CDCB482-2312-4F93-A16F-2984E17B8778}"/>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204165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DA3C6A-64D4-427B-AA8A-894338FBEDC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0C504726-F395-4B60-BEED-ADFEA28EF841}"/>
              </a:ext>
            </a:extLst>
          </p:cNvPr>
          <p:cNvSpPr>
            <a:spLocks noGrp="1"/>
          </p:cNvSpPr>
          <p:nvPr>
            <p:ph type="dt" sz="half" idx="10"/>
          </p:nvPr>
        </p:nvSpPr>
        <p:spPr/>
        <p:txBody>
          <a:bodyPr/>
          <a:lstStyle/>
          <a:p>
            <a:fld id="{13FB8416-AE91-4D78-AA0C-FBBFC273F27A}" type="datetimeFigureOut">
              <a:rPr lang="vi-VN" smtClean="0"/>
              <a:t>23/12/2025</a:t>
            </a:fld>
            <a:endParaRPr lang="vi-VN"/>
          </a:p>
        </p:txBody>
      </p:sp>
      <p:sp>
        <p:nvSpPr>
          <p:cNvPr id="4" name="Footer Placeholder 3">
            <a:extLst>
              <a:ext uri="{FF2B5EF4-FFF2-40B4-BE49-F238E27FC236}">
                <a16:creationId xmlns:a16="http://schemas.microsoft.com/office/drawing/2014/main" xmlns="" id="{AABE6E3A-8926-4D42-A51A-844F0F7C189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A6E9BD2B-E792-461C-B330-5C872D52647D}"/>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31550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D75692E-CCBD-48B8-84C6-AB84D60F33F1}"/>
              </a:ext>
            </a:extLst>
          </p:cNvPr>
          <p:cNvSpPr>
            <a:spLocks noGrp="1"/>
          </p:cNvSpPr>
          <p:nvPr>
            <p:ph type="dt" sz="half" idx="10"/>
          </p:nvPr>
        </p:nvSpPr>
        <p:spPr/>
        <p:txBody>
          <a:bodyPr/>
          <a:lstStyle/>
          <a:p>
            <a:fld id="{13FB8416-AE91-4D78-AA0C-FBBFC273F27A}" type="datetimeFigureOut">
              <a:rPr lang="vi-VN" smtClean="0"/>
              <a:t>23/12/2025</a:t>
            </a:fld>
            <a:endParaRPr lang="vi-VN"/>
          </a:p>
        </p:txBody>
      </p:sp>
      <p:sp>
        <p:nvSpPr>
          <p:cNvPr id="3" name="Footer Placeholder 2">
            <a:extLst>
              <a:ext uri="{FF2B5EF4-FFF2-40B4-BE49-F238E27FC236}">
                <a16:creationId xmlns:a16="http://schemas.microsoft.com/office/drawing/2014/main" xmlns="" id="{10BB6CDC-2BB8-4944-8A49-A8BAF12C0C8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7B50A66D-1083-4668-82BF-1F6376D81CE0}"/>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03567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5780D51-6351-428C-A714-83D261CAF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04714BB-5A27-4994-9032-39A059952E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C9A5794-BDF5-4FDA-B800-F05FC941A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B8416-AE91-4D78-AA0C-FBBFC273F27A}" type="datetimeFigureOut">
              <a:rPr lang="vi-VN" smtClean="0"/>
              <a:t>23/12/2025</a:t>
            </a:fld>
            <a:endParaRPr lang="vi-VN"/>
          </a:p>
        </p:txBody>
      </p:sp>
      <p:sp>
        <p:nvSpPr>
          <p:cNvPr id="5" name="Footer Placeholder 4">
            <a:extLst>
              <a:ext uri="{FF2B5EF4-FFF2-40B4-BE49-F238E27FC236}">
                <a16:creationId xmlns:a16="http://schemas.microsoft.com/office/drawing/2014/main" xmlns="" id="{C47BBD3B-C54D-43D0-939A-6350C9161E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F09ECBAA-749E-40F3-94A5-0EDC9B2D0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7873B-E25D-43C1-A454-B0D7D02A555B}" type="slidenum">
              <a:rPr lang="vi-VN" smtClean="0"/>
              <a:t>‹#›</a:t>
            </a:fld>
            <a:endParaRPr lang="vi-VN"/>
          </a:p>
        </p:txBody>
      </p:sp>
    </p:spTree>
    <p:extLst>
      <p:ext uri="{BB962C8B-B14F-4D97-AF65-F5344CB8AC3E}">
        <p14:creationId xmlns:p14="http://schemas.microsoft.com/office/powerpoint/2010/main" val="2180056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E3BC105-C927-4B7D-9C20-2397A3D172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785D4D-BC54-4E9D-9653-58F04679A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9A542E-D4BC-4D77-BDB8-A0222C985C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A0DE9-F4C7-4771-962B-1B3FE4A01F17}" type="datetimeFigureOut">
              <a:rPr lang="en-US" smtClean="0"/>
              <a:t>12/23/2025</a:t>
            </a:fld>
            <a:endParaRPr lang="en-US"/>
          </a:p>
        </p:txBody>
      </p:sp>
      <p:sp>
        <p:nvSpPr>
          <p:cNvPr id="5" name="Footer Placeholder 4">
            <a:extLst>
              <a:ext uri="{FF2B5EF4-FFF2-40B4-BE49-F238E27FC236}">
                <a16:creationId xmlns:a16="http://schemas.microsoft.com/office/drawing/2014/main" xmlns="" id="{D4549D8C-4723-4B8F-8424-356BA2EFDE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7BE3723-E55B-4156-A1E2-983B2D485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9DBA8-5E42-4B0C-A7FB-43988E177816}" type="slidenum">
              <a:rPr lang="en-US" smtClean="0"/>
              <a:t>‹#›</a:t>
            </a:fld>
            <a:endParaRPr lang="en-US"/>
          </a:p>
        </p:txBody>
      </p:sp>
    </p:spTree>
    <p:extLst>
      <p:ext uri="{BB962C8B-B14F-4D97-AF65-F5344CB8AC3E}">
        <p14:creationId xmlns:p14="http://schemas.microsoft.com/office/powerpoint/2010/main" val="34680699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18" Type="http://schemas.microsoft.com/office/2007/relationships/hdphoto" Target="../media/hdphoto8.wdp"/><Relationship Id="rId3" Type="http://schemas.openxmlformats.org/officeDocument/2006/relationships/image" Target="../media/image3.png"/><Relationship Id="rId21" Type="http://schemas.openxmlformats.org/officeDocument/2006/relationships/image" Target="../media/image12.png"/><Relationship Id="rId7" Type="http://schemas.openxmlformats.org/officeDocument/2006/relationships/image" Target="../media/image5.png"/><Relationship Id="rId12" Type="http://schemas.microsoft.com/office/2007/relationships/hdphoto" Target="../media/hdphoto5.wdp"/><Relationship Id="rId17" Type="http://schemas.openxmlformats.org/officeDocument/2006/relationships/image" Target="../media/image10.png"/><Relationship Id="rId2" Type="http://schemas.openxmlformats.org/officeDocument/2006/relationships/image" Target="../media/image2.png"/><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4.wdp"/><Relationship Id="rId19"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6.png"/><Relationship Id="rId14" Type="http://schemas.microsoft.com/office/2007/relationships/hdphoto" Target="../media/hdphoto6.wdp"/><Relationship Id="rId22"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3.wav"/><Relationship Id="rId1" Type="http://schemas.openxmlformats.org/officeDocument/2006/relationships/slideLayout" Target="../slideLayouts/slideLayout20.xml"/><Relationship Id="rId5" Type="http://schemas.openxmlformats.org/officeDocument/2006/relationships/image" Target="../media/image45.pn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3.wav"/><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3.wav"/><Relationship Id="rId1" Type="http://schemas.openxmlformats.org/officeDocument/2006/relationships/slideLayout" Target="../slideLayouts/slideLayout20.xml"/><Relationship Id="rId5" Type="http://schemas.openxmlformats.org/officeDocument/2006/relationships/image" Target="../media/image47.png"/><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8.wdp"/><Relationship Id="rId7" Type="http://schemas.microsoft.com/office/2007/relationships/hdphoto" Target="../media/hdphoto19.wdp"/><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1.png"/><Relationship Id="rId11" Type="http://schemas.microsoft.com/office/2007/relationships/hdphoto" Target="../media/hdphoto13.wdp"/><Relationship Id="rId5" Type="http://schemas.microsoft.com/office/2007/relationships/hdphoto" Target="../media/hdphoto11.wdp"/><Relationship Id="rId10" Type="http://schemas.openxmlformats.org/officeDocument/2006/relationships/image" Target="../media/image19.png"/><Relationship Id="rId4" Type="http://schemas.openxmlformats.org/officeDocument/2006/relationships/image" Target="../media/image17.png"/><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57.jpg"/><Relationship Id="rId4" Type="http://schemas.openxmlformats.org/officeDocument/2006/relationships/image" Target="../media/image56.jp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8.jpg"/><Relationship Id="rId7" Type="http://schemas.microsoft.com/office/2007/relationships/hdphoto" Target="../media/hdphoto20.wdp"/><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60.png"/><Relationship Id="rId5" Type="http://schemas.microsoft.com/office/2007/relationships/hdphoto" Target="../media/hdphoto11.wdp"/><Relationship Id="rId4" Type="http://schemas.openxmlformats.org/officeDocument/2006/relationships/image" Target="../media/image59.png"/><Relationship Id="rId9" Type="http://schemas.microsoft.com/office/2007/relationships/hdphoto" Target="../media/hdphoto18.wdp"/></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7" Type="http://schemas.microsoft.com/office/2007/relationships/hdphoto" Target="../media/hdphoto20.wdp"/><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60.png"/><Relationship Id="rId5" Type="http://schemas.microsoft.com/office/2007/relationships/hdphoto" Target="../media/hdphoto11.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3.xml"/><Relationship Id="rId6" Type="http://schemas.microsoft.com/office/2007/relationships/hdphoto" Target="../media/hdphoto11.wdp"/><Relationship Id="rId5" Type="http://schemas.openxmlformats.org/officeDocument/2006/relationships/image" Target="../media/image17.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1.wdp"/><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microsoft.com/office/2007/relationships/hdphoto" Target="../media/hdphoto14.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13.wdp"/><Relationship Id="rId4" Type="http://schemas.openxmlformats.org/officeDocument/2006/relationships/image" Target="../media/image20.gif"/><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16.wdp"/><Relationship Id="rId3" Type="http://schemas.microsoft.com/office/2007/relationships/hdphoto" Target="../media/hdphoto11.wdp"/><Relationship Id="rId7" Type="http://schemas.openxmlformats.org/officeDocument/2006/relationships/image" Target="../media/image26.png"/><Relationship Id="rId12" Type="http://schemas.microsoft.com/office/2007/relationships/hdphoto" Target="../media/hdphoto17.wdp"/><Relationship Id="rId2" Type="http://schemas.openxmlformats.org/officeDocument/2006/relationships/image" Target="../media/image17.png"/><Relationship Id="rId1" Type="http://schemas.openxmlformats.org/officeDocument/2006/relationships/slideLayout" Target="../slideLayouts/slideLayout3.xml"/><Relationship Id="rId6" Type="http://schemas.microsoft.com/office/2007/relationships/hdphoto" Target="../media/hdphoto15.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10.wdp"/><Relationship Id="rId4" Type="http://schemas.openxmlformats.org/officeDocument/2006/relationships/image" Target="../media/image15.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0.xml"/><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13.xml"/><Relationship Id="rId18"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slide" Target="slide8.xml"/><Relationship Id="rId12" Type="http://schemas.openxmlformats.org/officeDocument/2006/relationships/image" Target="../media/image37.png"/><Relationship Id="rId17" Type="http://schemas.openxmlformats.org/officeDocument/2006/relationships/slide" Target="slide11.xml"/><Relationship Id="rId2" Type="http://schemas.openxmlformats.org/officeDocument/2006/relationships/notesSlide" Target="../notesSlides/notesSlide1.xml"/><Relationship Id="rId16" Type="http://schemas.openxmlformats.org/officeDocument/2006/relationships/image" Target="../media/image39.png"/><Relationship Id="rId1" Type="http://schemas.openxmlformats.org/officeDocument/2006/relationships/slideLayout" Target="../slideLayouts/slideLayout20.xml"/><Relationship Id="rId6" Type="http://schemas.openxmlformats.org/officeDocument/2006/relationships/image" Target="../media/image34.gif"/><Relationship Id="rId11" Type="http://schemas.openxmlformats.org/officeDocument/2006/relationships/slide" Target="slide10.xml"/><Relationship Id="rId5" Type="http://schemas.openxmlformats.org/officeDocument/2006/relationships/image" Target="../media/image33.jpg"/><Relationship Id="rId15" Type="http://schemas.openxmlformats.org/officeDocument/2006/relationships/slide" Target="slide12.xml"/><Relationship Id="rId10" Type="http://schemas.openxmlformats.org/officeDocument/2006/relationships/image" Target="../media/image36.png"/><Relationship Id="rId19" Type="http://schemas.openxmlformats.org/officeDocument/2006/relationships/slide" Target="slide14.xml"/><Relationship Id="rId4" Type="http://schemas.openxmlformats.org/officeDocument/2006/relationships/audio" Target="../media/audio2.wav"/><Relationship Id="rId9" Type="http://schemas.openxmlformats.org/officeDocument/2006/relationships/slide" Target="slide9.xml"/><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slide" Target="slide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DA35808-42E7-4D0D-8DF1-8BCC3A99C82E}"/>
              </a:ext>
            </a:extLst>
          </p:cNvPr>
          <p:cNvSpPr/>
          <p:nvPr/>
        </p:nvSpPr>
        <p:spPr>
          <a:xfrm>
            <a:off x="0" y="0"/>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descr="Logo&#10;&#10;Description automatically generated">
            <a:extLst>
              <a:ext uri="{FF2B5EF4-FFF2-40B4-BE49-F238E27FC236}">
                <a16:creationId xmlns:a16="http://schemas.microsoft.com/office/drawing/2014/main" xmlns="" id="{7C31A8A0-D7DA-41F5-8D25-4ECD41E3C9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891076">
            <a:off x="4484613" y="4160271"/>
            <a:ext cx="2792612" cy="2792612"/>
          </a:xfrm>
          <a:prstGeom prst="rect">
            <a:avLst/>
          </a:prstGeom>
        </p:spPr>
      </p:pic>
      <p:pic>
        <p:nvPicPr>
          <p:cNvPr id="1026" name="Picture 2">
            <a:extLst>
              <a:ext uri="{FF2B5EF4-FFF2-40B4-BE49-F238E27FC236}">
                <a16:creationId xmlns:a16="http://schemas.microsoft.com/office/drawing/2014/main" xmlns="" id="{09CFA14F-06E4-456F-B9DC-898605B22F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0017308">
            <a:off x="1138727" y="1263762"/>
            <a:ext cx="928629" cy="845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5539A889-5C7A-45AF-890E-6F5606990E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rot="1136351">
            <a:off x="8590677" y="4873316"/>
            <a:ext cx="1366524" cy="13665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EEB31366-9560-4393-AF33-0FDE3E8A8CE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500" l="9000" r="90000">
                        <a14:foregroundMark x1="9000" y1="53000" x2="10500" y2="59500"/>
                        <a14:foregroundMark x1="74000" y1="90500" x2="74000" y2="90500"/>
                        <a14:foregroundMark x1="57500" y1="13000" x2="63000" y2="15500"/>
                        <a14:foregroundMark x1="37500" y1="19000" x2="37500" y2="19000"/>
                        <a14:foregroundMark x1="38000" y1="18000" x2="38000" y2="17000"/>
                      </a14:backgroundRemoval>
                    </a14:imgEffect>
                  </a14:imgLayer>
                </a14:imgProps>
              </a:ext>
              <a:ext uri="{28A0092B-C50C-407E-A947-70E740481C1C}">
                <a14:useLocalDpi xmlns:a14="http://schemas.microsoft.com/office/drawing/2010/main" val="0"/>
              </a:ext>
            </a:extLst>
          </a:blip>
          <a:srcRect/>
          <a:stretch>
            <a:fillRect/>
          </a:stretch>
        </p:blipFill>
        <p:spPr bwMode="auto">
          <a:xfrm rot="825341">
            <a:off x="10630196" y="3687927"/>
            <a:ext cx="791316" cy="7913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xmlns="" id="{AEBB17AE-5E22-4F7E-8F0C-7409439F58E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20672243">
            <a:off x="514938" y="3721749"/>
            <a:ext cx="1300173" cy="13001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xmlns="" id="{BF67159D-0A16-4D83-9B96-4EBBA382247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9000" r="90500">
                        <a14:foregroundMark x1="9000" y1="60000" x2="10500" y2="66500"/>
                        <a14:foregroundMark x1="90500" y1="42500" x2="90500" y2="42500"/>
                        <a14:backgroundMark x1="25000" y1="88500" x2="39500" y2="85000"/>
                        <a14:backgroundMark x1="39500" y1="79000" x2="45000" y2="73500"/>
                        <a14:backgroundMark x1="26000" y1="82500" x2="30000" y2="82500"/>
                        <a14:backgroundMark x1="29500" y1="80000" x2="37000" y2="78000"/>
                      </a14:backgroundRemoval>
                    </a14:imgEffect>
                  </a14:imgLayer>
                </a14:imgProps>
              </a:ext>
              <a:ext uri="{28A0092B-C50C-407E-A947-70E740481C1C}">
                <a14:useLocalDpi xmlns:a14="http://schemas.microsoft.com/office/drawing/2010/main" val="0"/>
              </a:ext>
            </a:extLst>
          </a:blip>
          <a:srcRect/>
          <a:stretch>
            <a:fillRect/>
          </a:stretch>
        </p:blipFill>
        <p:spPr bwMode="auto">
          <a:xfrm>
            <a:off x="2080065" y="5443043"/>
            <a:ext cx="957363" cy="9573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xmlns="" id="{6BC05760-FB93-4B15-9FEF-AEAF28592094}"/>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9000" r="92000">
                        <a14:foregroundMark x1="92000" y1="39500" x2="91000" y2="48000"/>
                        <a14:foregroundMark x1="9000" y1="62000" x2="9000" y2="62000"/>
                      </a14:backgroundRemoval>
                    </a14:imgEffect>
                  </a14:imgLayer>
                </a14:imgProps>
              </a:ext>
              <a:ext uri="{28A0092B-C50C-407E-A947-70E740481C1C}">
                <a14:useLocalDpi xmlns:a14="http://schemas.microsoft.com/office/drawing/2010/main" val="0"/>
              </a:ext>
            </a:extLst>
          </a:blip>
          <a:srcRect/>
          <a:stretch>
            <a:fillRect/>
          </a:stretch>
        </p:blipFill>
        <p:spPr bwMode="auto">
          <a:xfrm rot="21056841">
            <a:off x="9183126" y="3023519"/>
            <a:ext cx="924238" cy="9242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xmlns="" id="{CFDD060A-6C43-4215-9125-24B994457952}"/>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1799382" y="2463053"/>
            <a:ext cx="904551" cy="9045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xmlns="" id="{8C05EE5B-2489-4707-8E51-11F1ED377C9A}"/>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7042" r="23225"/>
          <a:stretch/>
        </p:blipFill>
        <p:spPr bwMode="auto">
          <a:xfrm rot="6441967">
            <a:off x="9978505" y="987756"/>
            <a:ext cx="113792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xmlns="" id="{82A01CDC-4949-4C91-AA5D-048DAD31E478}"/>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backgroundMark x1="67000" y1="80500" x2="71000" y2="78000"/>
                      </a14:backgroundRemoval>
                    </a14:imgEffect>
                  </a14:imgLayer>
                </a14:imgProps>
              </a:ext>
              <a:ext uri="{28A0092B-C50C-407E-A947-70E740481C1C}">
                <a14:useLocalDpi xmlns:a14="http://schemas.microsoft.com/office/drawing/2010/main" val="0"/>
              </a:ext>
            </a:extLst>
          </a:blip>
          <a:stretch>
            <a:fillRect/>
          </a:stretch>
        </p:blipFill>
        <p:spPr>
          <a:xfrm>
            <a:off x="2299934" y="4283043"/>
            <a:ext cx="810998" cy="810998"/>
          </a:xfrm>
          <a:prstGeom prst="rect">
            <a:avLst/>
          </a:prstGeom>
        </p:spPr>
      </p:pic>
      <p:sp>
        <p:nvSpPr>
          <p:cNvPr id="17" name="Google Shape;304;p20">
            <a:extLst>
              <a:ext uri="{FF2B5EF4-FFF2-40B4-BE49-F238E27FC236}">
                <a16:creationId xmlns:a16="http://schemas.microsoft.com/office/drawing/2014/main" xmlns="" id="{8541443A-40B1-4D5D-A983-8D3538C7378C}"/>
              </a:ext>
            </a:extLst>
          </p:cNvPr>
          <p:cNvSpPr txBox="1">
            <a:spLocks/>
          </p:cNvSpPr>
          <p:nvPr/>
        </p:nvSpPr>
        <p:spPr>
          <a:xfrm>
            <a:off x="1814663" y="781263"/>
            <a:ext cx="8441425" cy="47842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dirty="0" err="1">
                <a:ln w="38100">
                  <a:noFill/>
                </a:ln>
                <a:solidFill>
                  <a:srgbClr val="FFC000"/>
                </a:solidFill>
                <a:effectLst/>
                <a:uLnTx/>
                <a:uFillTx/>
                <a:latin typeface="+mn-lt"/>
                <a:cs typeface="Calibri" panose="020F0502020204030204" pitchFamily="34" charset="0"/>
                <a:sym typeface="Odibee Sans"/>
              </a:rPr>
              <a:t>Thứ</a:t>
            </a:r>
            <a:r>
              <a:rPr kumimoji="0" lang="en-US" sz="4400" b="1" i="0" u="none" strike="noStrike" kern="0" cap="none" spc="0" normalizeH="0" baseline="0" noProof="0" dirty="0">
                <a:ln w="38100">
                  <a:noFill/>
                </a:ln>
                <a:solidFill>
                  <a:srgbClr val="FFC000"/>
                </a:solidFill>
                <a:effectLst/>
                <a:uLnTx/>
                <a:uFillTx/>
                <a:latin typeface="+mn-lt"/>
                <a:cs typeface="Calibri" panose="020F0502020204030204" pitchFamily="34" charset="0"/>
                <a:sym typeface="Odibee Sans"/>
              </a:rPr>
              <a:t> … </a:t>
            </a:r>
            <a:r>
              <a:rPr kumimoji="0" lang="en-US" sz="4400" b="1" i="0" u="none" strike="noStrike" kern="0" cap="none" spc="0" normalizeH="0" baseline="0" noProof="0" dirty="0" err="1">
                <a:ln w="38100">
                  <a:noFill/>
                </a:ln>
                <a:solidFill>
                  <a:srgbClr val="FFC000"/>
                </a:solidFill>
                <a:effectLst/>
                <a:uLnTx/>
                <a:uFillTx/>
                <a:latin typeface="+mn-lt"/>
                <a:cs typeface="Calibri" panose="020F0502020204030204" pitchFamily="34" charset="0"/>
                <a:sym typeface="Odibee Sans"/>
              </a:rPr>
              <a:t>ngày</a:t>
            </a:r>
            <a:r>
              <a:rPr kumimoji="0" lang="en-US" sz="4400" b="1" i="0" u="none" strike="noStrike" kern="0" cap="none" spc="0" normalizeH="0" baseline="0" noProof="0" dirty="0">
                <a:ln w="38100">
                  <a:noFill/>
                </a:ln>
                <a:solidFill>
                  <a:srgbClr val="FFC000"/>
                </a:solidFill>
                <a:effectLst/>
                <a:uLnTx/>
                <a:uFillTx/>
                <a:latin typeface="+mn-lt"/>
                <a:cs typeface="Calibri" panose="020F0502020204030204" pitchFamily="34" charset="0"/>
                <a:sym typeface="Odibee Sans"/>
              </a:rPr>
              <a:t> … </a:t>
            </a:r>
            <a:r>
              <a:rPr kumimoji="0" lang="en-US" sz="4400" b="1" i="0" u="none" strike="noStrike" kern="0" cap="none" spc="0" normalizeH="0" baseline="0" noProof="0" dirty="0" err="1">
                <a:ln w="38100">
                  <a:noFill/>
                </a:ln>
                <a:solidFill>
                  <a:srgbClr val="FFC000"/>
                </a:solidFill>
                <a:effectLst/>
                <a:uLnTx/>
                <a:uFillTx/>
                <a:latin typeface="+mn-lt"/>
                <a:cs typeface="Calibri" panose="020F0502020204030204" pitchFamily="34" charset="0"/>
                <a:sym typeface="Odibee Sans"/>
              </a:rPr>
              <a:t>tháng</a:t>
            </a:r>
            <a:r>
              <a:rPr kumimoji="0" lang="en-US" sz="4400" b="1" i="0" u="none" strike="noStrike" kern="0" cap="none" spc="0" normalizeH="0" baseline="0" noProof="0" dirty="0">
                <a:ln w="38100">
                  <a:noFill/>
                </a:ln>
                <a:solidFill>
                  <a:srgbClr val="FFC000"/>
                </a:solidFill>
                <a:effectLst/>
                <a:uLnTx/>
                <a:uFillTx/>
                <a:latin typeface="+mn-lt"/>
                <a:cs typeface="Calibri" panose="020F0502020204030204" pitchFamily="34" charset="0"/>
                <a:sym typeface="Odibee Sans"/>
              </a:rPr>
              <a:t> … </a:t>
            </a:r>
            <a:r>
              <a:rPr kumimoji="0" lang="en-US" sz="4400" b="1" i="0" u="none" strike="noStrike" kern="0" cap="none" spc="0" normalizeH="0" baseline="0" noProof="0" dirty="0" err="1">
                <a:ln w="38100">
                  <a:noFill/>
                </a:ln>
                <a:solidFill>
                  <a:srgbClr val="FFC000"/>
                </a:solidFill>
                <a:effectLst/>
                <a:uLnTx/>
                <a:uFillTx/>
                <a:latin typeface="+mn-lt"/>
                <a:cs typeface="Calibri" panose="020F0502020204030204" pitchFamily="34" charset="0"/>
                <a:sym typeface="Odibee Sans"/>
              </a:rPr>
              <a:t>năm</a:t>
            </a:r>
            <a:r>
              <a:rPr kumimoji="0" lang="en-US" sz="4400" b="1" i="0" u="none" strike="noStrike" kern="0" cap="none" spc="0" normalizeH="0" baseline="0" noProof="0" dirty="0">
                <a:ln w="38100">
                  <a:noFill/>
                </a:ln>
                <a:solidFill>
                  <a:srgbClr val="FFC000"/>
                </a:solidFill>
                <a:effectLst/>
                <a:uLnTx/>
                <a:uFillTx/>
                <a:latin typeface="+mn-lt"/>
                <a:cs typeface="Calibri" panose="020F0502020204030204" pitchFamily="34" charset="0"/>
                <a:sym typeface="Odibee Sans"/>
              </a:rPr>
              <a:t>…</a:t>
            </a:r>
          </a:p>
        </p:txBody>
      </p:sp>
      <p:pic>
        <p:nvPicPr>
          <p:cNvPr id="3" name="Picture 2">
            <a:extLst>
              <a:ext uri="{FF2B5EF4-FFF2-40B4-BE49-F238E27FC236}">
                <a16:creationId xmlns:a16="http://schemas.microsoft.com/office/drawing/2014/main" xmlns="" id="{ECBEDC38-3D53-9A65-EDD8-A4E3FF0B333C}"/>
              </a:ext>
            </a:extLst>
          </p:cNvPr>
          <p:cNvPicPr>
            <a:picLocks noChangeAspect="1"/>
          </p:cNvPicPr>
          <p:nvPr/>
        </p:nvPicPr>
        <p:blipFill>
          <a:blip r:embed="rId21"/>
          <a:stretch>
            <a:fillRect/>
          </a:stretch>
        </p:blipFill>
        <p:spPr>
          <a:xfrm>
            <a:off x="1856654" y="1472632"/>
            <a:ext cx="8437595" cy="707197"/>
          </a:xfrm>
          <a:prstGeom prst="rect">
            <a:avLst/>
          </a:prstGeom>
        </p:spPr>
      </p:pic>
      <p:pic>
        <p:nvPicPr>
          <p:cNvPr id="4" name="Picture 3">
            <a:extLst>
              <a:ext uri="{FF2B5EF4-FFF2-40B4-BE49-F238E27FC236}">
                <a16:creationId xmlns:a16="http://schemas.microsoft.com/office/drawing/2014/main" xmlns="" id="{0B9B0235-4609-8996-BE91-F18CF85A73A2}"/>
              </a:ext>
            </a:extLst>
          </p:cNvPr>
          <p:cNvPicPr>
            <a:picLocks noChangeAspect="1"/>
          </p:cNvPicPr>
          <p:nvPr/>
        </p:nvPicPr>
        <p:blipFill>
          <a:blip r:embed="rId22"/>
          <a:stretch>
            <a:fillRect/>
          </a:stretch>
        </p:blipFill>
        <p:spPr>
          <a:xfrm>
            <a:off x="3048305" y="2243895"/>
            <a:ext cx="6383065" cy="1938696"/>
          </a:xfrm>
          <a:prstGeom prst="rect">
            <a:avLst/>
          </a:prstGeom>
        </p:spPr>
      </p:pic>
    </p:spTree>
    <p:extLst>
      <p:ext uri="{BB962C8B-B14F-4D97-AF65-F5344CB8AC3E}">
        <p14:creationId xmlns:p14="http://schemas.microsoft.com/office/powerpoint/2010/main" val="20625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14:bounceEnd="66000">
                                          <p:cBhvr additive="base">
                                            <p:cTn id="7" dur="500" fill="hold"/>
                                            <p:tgtEl>
                                              <p:spTgt spid="1030"/>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1030"/>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6000">
                                      <p:stCondLst>
                                        <p:cond delay="0"/>
                                      </p:stCondLst>
                                      <p:childTnLst>
                                        <p:set>
                                          <p:cBhvr>
                                            <p:cTn id="10" dur="1" fill="hold">
                                              <p:stCondLst>
                                                <p:cond delay="0"/>
                                              </p:stCondLst>
                                            </p:cTn>
                                            <p:tgtEl>
                                              <p:spTgt spid="1038"/>
                                            </p:tgtEl>
                                            <p:attrNameLst>
                                              <p:attrName>style.visibility</p:attrName>
                                            </p:attrNameLst>
                                          </p:cBhvr>
                                          <p:to>
                                            <p:strVal val="visible"/>
                                          </p:to>
                                        </p:set>
                                        <p:anim calcmode="lin" valueType="num" p14:bounceEnd="66000">
                                          <p:cBhvr additive="base">
                                            <p:cTn id="11" dur="500" fill="hold"/>
                                            <p:tgtEl>
                                              <p:spTgt spid="1038"/>
                                            </p:tgtEl>
                                            <p:attrNameLst>
                                              <p:attrName>ppt_x</p:attrName>
                                            </p:attrNameLst>
                                          </p:cBhvr>
                                          <p:tavLst>
                                            <p:tav tm="0">
                                              <p:val>
                                                <p:strVal val="1+#ppt_w/2"/>
                                              </p:val>
                                            </p:tav>
                                            <p:tav tm="100000">
                                              <p:val>
                                                <p:strVal val="#ppt_x"/>
                                              </p:val>
                                            </p:tav>
                                          </p:tavLst>
                                        </p:anim>
                                        <p:anim calcmode="lin" valueType="num" p14:bounceEnd="66000">
                                          <p:cBhvr additive="base">
                                            <p:cTn id="12" dur="500" fill="hold"/>
                                            <p:tgtEl>
                                              <p:spTgt spid="1038"/>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14:presetBounceEnd="66000">
                                      <p:stCondLst>
                                        <p:cond delay="0"/>
                                      </p:stCondLst>
                                      <p:childTnLst>
                                        <p:set>
                                          <p:cBhvr>
                                            <p:cTn id="14" dur="1" fill="hold">
                                              <p:stCondLst>
                                                <p:cond delay="0"/>
                                              </p:stCondLst>
                                            </p:cTn>
                                            <p:tgtEl>
                                              <p:spTgt spid="1042"/>
                                            </p:tgtEl>
                                            <p:attrNameLst>
                                              <p:attrName>style.visibility</p:attrName>
                                            </p:attrNameLst>
                                          </p:cBhvr>
                                          <p:to>
                                            <p:strVal val="visible"/>
                                          </p:to>
                                        </p:set>
                                        <p:anim calcmode="lin" valueType="num" p14:bounceEnd="66000">
                                          <p:cBhvr additive="base">
                                            <p:cTn id="15" dur="500" fill="hold"/>
                                            <p:tgtEl>
                                              <p:spTgt spid="1042"/>
                                            </p:tgtEl>
                                            <p:attrNameLst>
                                              <p:attrName>ppt_x</p:attrName>
                                            </p:attrNameLst>
                                          </p:cBhvr>
                                          <p:tavLst>
                                            <p:tav tm="0">
                                              <p:val>
                                                <p:strVal val="1+#ppt_w/2"/>
                                              </p:val>
                                            </p:tav>
                                            <p:tav tm="100000">
                                              <p:val>
                                                <p:strVal val="#ppt_x"/>
                                              </p:val>
                                            </p:tav>
                                          </p:tavLst>
                                        </p:anim>
                                        <p:anim calcmode="lin" valueType="num" p14:bounceEnd="66000">
                                          <p:cBhvr additive="base">
                                            <p:cTn id="16" dur="500" fill="hold"/>
                                            <p:tgtEl>
                                              <p:spTgt spid="104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6000">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14:bounceEnd="66000">
                                          <p:cBhvr additive="base">
                                            <p:cTn id="19" dur="500" fill="hold"/>
                                            <p:tgtEl>
                                              <p:spTgt spid="1028"/>
                                            </p:tgtEl>
                                            <p:attrNameLst>
                                              <p:attrName>ppt_x</p:attrName>
                                            </p:attrNameLst>
                                          </p:cBhvr>
                                          <p:tavLst>
                                            <p:tav tm="0">
                                              <p:val>
                                                <p:strVal val="1+#ppt_w/2"/>
                                              </p:val>
                                            </p:tav>
                                            <p:tav tm="100000">
                                              <p:val>
                                                <p:strVal val="#ppt_x"/>
                                              </p:val>
                                            </p:tav>
                                          </p:tavLst>
                                        </p:anim>
                                        <p:anim calcmode="lin" valueType="num" p14:bounceEnd="66000">
                                          <p:cBhvr additive="base">
                                            <p:cTn id="20" dur="500" fill="hold"/>
                                            <p:tgtEl>
                                              <p:spTgt spid="1028"/>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6000">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14:bounceEnd="66000">
                                          <p:cBhvr additive="base">
                                            <p:cTn id="23" dur="500" fill="hold"/>
                                            <p:tgtEl>
                                              <p:spTgt spid="20"/>
                                            </p:tgtEl>
                                            <p:attrNameLst>
                                              <p:attrName>ppt_x</p:attrName>
                                            </p:attrNameLst>
                                          </p:cBhvr>
                                          <p:tavLst>
                                            <p:tav tm="0">
                                              <p:val>
                                                <p:strVal val="1+#ppt_w/2"/>
                                              </p:val>
                                            </p:tav>
                                            <p:tav tm="100000">
                                              <p:val>
                                                <p:strVal val="#ppt_x"/>
                                              </p:val>
                                            </p:tav>
                                          </p:tavLst>
                                        </p:anim>
                                        <p:anim calcmode="lin" valueType="num" p14:bounceEnd="66000">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66000">
                                      <p:stCondLst>
                                        <p:cond delay="0"/>
                                      </p:stCondLst>
                                      <p:childTnLst>
                                        <p:set>
                                          <p:cBhvr>
                                            <p:cTn id="26" dur="1" fill="hold">
                                              <p:stCondLst>
                                                <p:cond delay="0"/>
                                              </p:stCondLst>
                                            </p:cTn>
                                            <p:tgtEl>
                                              <p:spTgt spid="1034"/>
                                            </p:tgtEl>
                                            <p:attrNameLst>
                                              <p:attrName>style.visibility</p:attrName>
                                            </p:attrNameLst>
                                          </p:cBhvr>
                                          <p:to>
                                            <p:strVal val="visible"/>
                                          </p:to>
                                        </p:set>
                                        <p:anim calcmode="lin" valueType="num" p14:bounceEnd="66000">
                                          <p:cBhvr additive="base">
                                            <p:cTn id="27" dur="500" fill="hold"/>
                                            <p:tgtEl>
                                              <p:spTgt spid="1034"/>
                                            </p:tgtEl>
                                            <p:attrNameLst>
                                              <p:attrName>ppt_x</p:attrName>
                                            </p:attrNameLst>
                                          </p:cBhvr>
                                          <p:tavLst>
                                            <p:tav tm="0">
                                              <p:val>
                                                <p:strVal val="0-#ppt_w/2"/>
                                              </p:val>
                                            </p:tav>
                                            <p:tav tm="100000">
                                              <p:val>
                                                <p:strVal val="#ppt_x"/>
                                              </p:val>
                                            </p:tav>
                                          </p:tavLst>
                                        </p:anim>
                                        <p:anim calcmode="lin" valueType="num" p14:bounceEnd="66000">
                                          <p:cBhvr additive="base">
                                            <p:cTn id="28" dur="500" fill="hold"/>
                                            <p:tgtEl>
                                              <p:spTgt spid="1034"/>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66000">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14:bounceEnd="66000">
                                          <p:cBhvr additive="base">
                                            <p:cTn id="31" dur="500" fill="hold"/>
                                            <p:tgtEl>
                                              <p:spTgt spid="22"/>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14:presetBounceEnd="66000">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14:bounceEnd="66000">
                                          <p:cBhvr additive="base">
                                            <p:cTn id="35" dur="500" fill="hold"/>
                                            <p:tgtEl>
                                              <p:spTgt spid="1032"/>
                                            </p:tgtEl>
                                            <p:attrNameLst>
                                              <p:attrName>ppt_x</p:attrName>
                                            </p:attrNameLst>
                                          </p:cBhvr>
                                          <p:tavLst>
                                            <p:tav tm="0">
                                              <p:val>
                                                <p:strVal val="0-#ppt_w/2"/>
                                              </p:val>
                                            </p:tav>
                                            <p:tav tm="100000">
                                              <p:val>
                                                <p:strVal val="#ppt_x"/>
                                              </p:val>
                                            </p:tav>
                                          </p:tavLst>
                                        </p:anim>
                                        <p:anim calcmode="lin" valueType="num" p14:bounceEnd="66000">
                                          <p:cBhvr additive="base">
                                            <p:cTn id="36" dur="500" fill="hold"/>
                                            <p:tgtEl>
                                              <p:spTgt spid="1032"/>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14:presetBounceEnd="66000">
                                      <p:stCondLst>
                                        <p:cond delay="0"/>
                                      </p:stCondLst>
                                      <p:childTnLst>
                                        <p:set>
                                          <p:cBhvr>
                                            <p:cTn id="38" dur="1" fill="hold">
                                              <p:stCondLst>
                                                <p:cond delay="0"/>
                                              </p:stCondLst>
                                            </p:cTn>
                                            <p:tgtEl>
                                              <p:spTgt spid="1040"/>
                                            </p:tgtEl>
                                            <p:attrNameLst>
                                              <p:attrName>style.visibility</p:attrName>
                                            </p:attrNameLst>
                                          </p:cBhvr>
                                          <p:to>
                                            <p:strVal val="visible"/>
                                          </p:to>
                                        </p:set>
                                        <p:anim calcmode="lin" valueType="num" p14:bounceEnd="66000">
                                          <p:cBhvr additive="base">
                                            <p:cTn id="39" dur="500" fill="hold"/>
                                            <p:tgtEl>
                                              <p:spTgt spid="1040"/>
                                            </p:tgtEl>
                                            <p:attrNameLst>
                                              <p:attrName>ppt_x</p:attrName>
                                            </p:attrNameLst>
                                          </p:cBhvr>
                                          <p:tavLst>
                                            <p:tav tm="0">
                                              <p:val>
                                                <p:strVal val="0-#ppt_w/2"/>
                                              </p:val>
                                            </p:tav>
                                            <p:tav tm="100000">
                                              <p:val>
                                                <p:strVal val="#ppt_x"/>
                                              </p:val>
                                            </p:tav>
                                          </p:tavLst>
                                        </p:anim>
                                        <p:anim calcmode="lin" valueType="num" p14:bounceEnd="66000">
                                          <p:cBhvr additive="base">
                                            <p:cTn id="40" dur="500" fill="hold"/>
                                            <p:tgtEl>
                                              <p:spTgt spid="1040"/>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14:presetBounceEnd="66000">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14:bounceEnd="66000">
                                          <p:cBhvr additive="base">
                                            <p:cTn id="43" dur="500" fill="hold"/>
                                            <p:tgtEl>
                                              <p:spTgt spid="1026"/>
                                            </p:tgtEl>
                                            <p:attrNameLst>
                                              <p:attrName>ppt_x</p:attrName>
                                            </p:attrNameLst>
                                          </p:cBhvr>
                                          <p:tavLst>
                                            <p:tav tm="0">
                                              <p:val>
                                                <p:strVal val="0-#ppt_w/2"/>
                                              </p:val>
                                            </p:tav>
                                            <p:tav tm="100000">
                                              <p:val>
                                                <p:strVal val="#ppt_x"/>
                                              </p:val>
                                            </p:tav>
                                          </p:tavLst>
                                        </p:anim>
                                        <p:anim calcmode="lin" valueType="num" p14:bounceEnd="66000">
                                          <p:cBhvr additive="base">
                                            <p:cTn id="44" dur="500" fill="hold"/>
                                            <p:tgtEl>
                                              <p:spTgt spid="1026"/>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arn(inVertical)">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1+#ppt_w/2"/>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038"/>
                                            </p:tgtEl>
                                            <p:attrNameLst>
                                              <p:attrName>style.visibility</p:attrName>
                                            </p:attrNameLst>
                                          </p:cBhvr>
                                          <p:to>
                                            <p:strVal val="visible"/>
                                          </p:to>
                                        </p:set>
                                        <p:anim calcmode="lin" valueType="num">
                                          <p:cBhvr additive="base">
                                            <p:cTn id="11" dur="500" fill="hold"/>
                                            <p:tgtEl>
                                              <p:spTgt spid="1038"/>
                                            </p:tgtEl>
                                            <p:attrNameLst>
                                              <p:attrName>ppt_x</p:attrName>
                                            </p:attrNameLst>
                                          </p:cBhvr>
                                          <p:tavLst>
                                            <p:tav tm="0">
                                              <p:val>
                                                <p:strVal val="1+#ppt_w/2"/>
                                              </p:val>
                                            </p:tav>
                                            <p:tav tm="100000">
                                              <p:val>
                                                <p:strVal val="#ppt_x"/>
                                              </p:val>
                                            </p:tav>
                                          </p:tavLst>
                                        </p:anim>
                                        <p:anim calcmode="lin" valueType="num">
                                          <p:cBhvr additive="base">
                                            <p:cTn id="12" dur="500" fill="hold"/>
                                            <p:tgtEl>
                                              <p:spTgt spid="1038"/>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042"/>
                                            </p:tgtEl>
                                            <p:attrNameLst>
                                              <p:attrName>style.visibility</p:attrName>
                                            </p:attrNameLst>
                                          </p:cBhvr>
                                          <p:to>
                                            <p:strVal val="visible"/>
                                          </p:to>
                                        </p:set>
                                        <p:anim calcmode="lin" valueType="num">
                                          <p:cBhvr additive="base">
                                            <p:cTn id="15" dur="500" fill="hold"/>
                                            <p:tgtEl>
                                              <p:spTgt spid="1042"/>
                                            </p:tgtEl>
                                            <p:attrNameLst>
                                              <p:attrName>ppt_x</p:attrName>
                                            </p:attrNameLst>
                                          </p:cBhvr>
                                          <p:tavLst>
                                            <p:tav tm="0">
                                              <p:val>
                                                <p:strVal val="1+#ppt_w/2"/>
                                              </p:val>
                                            </p:tav>
                                            <p:tav tm="100000">
                                              <p:val>
                                                <p:strVal val="#ppt_x"/>
                                              </p:val>
                                            </p:tav>
                                          </p:tavLst>
                                        </p:anim>
                                        <p:anim calcmode="lin" valueType="num">
                                          <p:cBhvr additive="base">
                                            <p:cTn id="16" dur="500" fill="hold"/>
                                            <p:tgtEl>
                                              <p:spTgt spid="104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1+#ppt_w/2"/>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1+#ppt_w/2"/>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anim calcmode="lin" valueType="num">
                                          <p:cBhvr additive="base">
                                            <p:cTn id="27" dur="500" fill="hold"/>
                                            <p:tgtEl>
                                              <p:spTgt spid="1034"/>
                                            </p:tgtEl>
                                            <p:attrNameLst>
                                              <p:attrName>ppt_x</p:attrName>
                                            </p:attrNameLst>
                                          </p:cBhvr>
                                          <p:tavLst>
                                            <p:tav tm="0">
                                              <p:val>
                                                <p:strVal val="0-#ppt_w/2"/>
                                              </p:val>
                                            </p:tav>
                                            <p:tav tm="100000">
                                              <p:val>
                                                <p:strVal val="#ppt_x"/>
                                              </p:val>
                                            </p:tav>
                                          </p:tavLst>
                                        </p:anim>
                                        <p:anim calcmode="lin" valueType="num">
                                          <p:cBhvr additive="base">
                                            <p:cTn id="28" dur="500" fill="hold"/>
                                            <p:tgtEl>
                                              <p:spTgt spid="1034"/>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additive="base">
                                            <p:cTn id="35" dur="500" fill="hold"/>
                                            <p:tgtEl>
                                              <p:spTgt spid="1032"/>
                                            </p:tgtEl>
                                            <p:attrNameLst>
                                              <p:attrName>ppt_x</p:attrName>
                                            </p:attrNameLst>
                                          </p:cBhvr>
                                          <p:tavLst>
                                            <p:tav tm="0">
                                              <p:val>
                                                <p:strVal val="0-#ppt_w/2"/>
                                              </p:val>
                                            </p:tav>
                                            <p:tav tm="100000">
                                              <p:val>
                                                <p:strVal val="#ppt_x"/>
                                              </p:val>
                                            </p:tav>
                                          </p:tavLst>
                                        </p:anim>
                                        <p:anim calcmode="lin" valueType="num">
                                          <p:cBhvr additive="base">
                                            <p:cTn id="36" dur="500" fill="hold"/>
                                            <p:tgtEl>
                                              <p:spTgt spid="1032"/>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1040"/>
                                            </p:tgtEl>
                                            <p:attrNameLst>
                                              <p:attrName>style.visibility</p:attrName>
                                            </p:attrNameLst>
                                          </p:cBhvr>
                                          <p:to>
                                            <p:strVal val="visible"/>
                                          </p:to>
                                        </p:set>
                                        <p:anim calcmode="lin" valueType="num">
                                          <p:cBhvr additive="base">
                                            <p:cTn id="39" dur="500" fill="hold"/>
                                            <p:tgtEl>
                                              <p:spTgt spid="1040"/>
                                            </p:tgtEl>
                                            <p:attrNameLst>
                                              <p:attrName>ppt_x</p:attrName>
                                            </p:attrNameLst>
                                          </p:cBhvr>
                                          <p:tavLst>
                                            <p:tav tm="0">
                                              <p:val>
                                                <p:strVal val="0-#ppt_w/2"/>
                                              </p:val>
                                            </p:tav>
                                            <p:tav tm="100000">
                                              <p:val>
                                                <p:strVal val="#ppt_x"/>
                                              </p:val>
                                            </p:tav>
                                          </p:tavLst>
                                        </p:anim>
                                        <p:anim calcmode="lin" valueType="num">
                                          <p:cBhvr additive="base">
                                            <p:cTn id="40" dur="500" fill="hold"/>
                                            <p:tgtEl>
                                              <p:spTgt spid="1040"/>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500" fill="hold"/>
                                            <p:tgtEl>
                                              <p:spTgt spid="1026"/>
                                            </p:tgtEl>
                                            <p:attrNameLst>
                                              <p:attrName>ppt_x</p:attrName>
                                            </p:attrNameLst>
                                          </p:cBhvr>
                                          <p:tavLst>
                                            <p:tav tm="0">
                                              <p:val>
                                                <p:strVal val="0-#ppt_w/2"/>
                                              </p:val>
                                            </p:tav>
                                            <p:tav tm="100000">
                                              <p:val>
                                                <p:strVal val="#ppt_x"/>
                                              </p:val>
                                            </p:tav>
                                          </p:tavLst>
                                        </p:anim>
                                        <p:anim calcmode="lin" valueType="num">
                                          <p:cBhvr additive="base">
                                            <p:cTn id="44" dur="500" fill="hold"/>
                                            <p:tgtEl>
                                              <p:spTgt spid="1026"/>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arn(inVertical)">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xmlns=""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0" y="3137834"/>
            <a:ext cx="2888932" cy="34306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lương</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xmlns=""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lúa</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mì</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lương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hay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quả</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6533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xmlns=""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98132" y="3381226"/>
            <a:ext cx="3910012" cy="31303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ổi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xmlns=""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lúa</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ổi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quả</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0147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xmlns=""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0" y="3155931"/>
            <a:ext cx="2873692" cy="34125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xmlns=""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lvl="0" algn="ctr">
              <a:defRPr/>
            </a:pP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ngô</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khê</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ổi</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lương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thực</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168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xmlns=""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674330" y="3708887"/>
            <a:ext cx="1538367" cy="28595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09A04C41-C12B-4474-BCD3-95E387E0F5CC}"/>
              </a:ext>
            </a:extLst>
          </p:cNvPr>
          <p:cNvSpPr/>
          <p:nvPr/>
        </p:nvSpPr>
        <p:spPr>
          <a:xfrm>
            <a:off x="1890445" y="5138662"/>
            <a:ext cx="3453732"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lương</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xmlns="" id="{897582DE-79E5-42C2-8C98-E6D9EA76386C}"/>
              </a:ext>
            </a:extLst>
          </p:cNvPr>
          <p:cNvSpPr/>
          <p:nvPr/>
        </p:nvSpPr>
        <p:spPr>
          <a:xfrm>
            <a:off x="225004" y="671066"/>
            <a:ext cx="10759440" cy="1498143"/>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lvl="0" algn="ctr"/>
            <a:r>
              <a:rPr lang="vi-VN"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Đây là cây ăn quả hay cây lương thực?</a:t>
            </a:r>
          </a:p>
        </p:txBody>
      </p:sp>
      <p:pic>
        <p:nvPicPr>
          <p:cNvPr id="3" name="Picture 2" descr="A field of wheat&#10;&#10;Description automatically generated with medium confidence">
            <a:extLst>
              <a:ext uri="{FF2B5EF4-FFF2-40B4-BE49-F238E27FC236}">
                <a16:creationId xmlns:a16="http://schemas.microsoft.com/office/drawing/2014/main" xmlns="" id="{CF1D64BD-7811-429D-8EE7-6759C7A67A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5703" y="3248833"/>
            <a:ext cx="6416297" cy="3609167"/>
          </a:xfrm>
          <a:prstGeom prst="rect">
            <a:avLst/>
          </a:prstGeom>
        </p:spPr>
      </p:pic>
    </p:spTree>
    <p:extLst>
      <p:ext uri="{BB962C8B-B14F-4D97-AF65-F5344CB8AC3E}">
        <p14:creationId xmlns:p14="http://schemas.microsoft.com/office/powerpoint/2010/main" val="27685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66BC1EE-2E91-4E99-B2DB-82021050F2C3}"/>
              </a:ext>
            </a:extLst>
          </p:cNvPr>
          <p:cNvSpPr/>
          <p:nvPr/>
        </p:nvSpPr>
        <p:spPr>
          <a:xfrm>
            <a:off x="0" y="0"/>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xmlns="" id="{00DCAAF9-3663-4B3D-B2C5-FFAC8F531AAA}"/>
              </a:ext>
            </a:extLst>
          </p:cNvPr>
          <p:cNvSpPr/>
          <p:nvPr/>
        </p:nvSpPr>
        <p:spPr>
          <a:xfrm>
            <a:off x="0" y="0"/>
            <a:ext cx="12213834"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xmlns="" id="{583336DA-19DC-4D7C-A564-1B04A28DE27B}"/>
              </a:ext>
            </a:extLst>
          </p:cNvPr>
          <p:cNvSpPr/>
          <p:nvPr/>
        </p:nvSpPr>
        <p:spPr>
          <a:xfrm>
            <a:off x="-21834" y="6004560"/>
            <a:ext cx="12213834" cy="31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2" descr="Nobita Nobi Doraemon Shizuka Minamoto Gōda Takeshi Nobisuke Nobi PNG,  Clipart, Doraemon, Nobi Free PNG Download | Doraemon wallpapers, Doraemon,  Doremon cartoon">
            <a:extLst>
              <a:ext uri="{FF2B5EF4-FFF2-40B4-BE49-F238E27FC236}">
                <a16:creationId xmlns:a16="http://schemas.microsoft.com/office/drawing/2014/main" xmlns="" id="{D3DF1C8C-0AF1-4091-977C-F054167F95B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15" b="97984" l="9753" r="89973">
                        <a14:foregroundMark x1="35989" y1="22177" x2="37637" y2="31653"/>
                        <a14:foregroundMark x1="38599" y1="24798" x2="41209" y2="31452"/>
                        <a14:foregroundMark x1="42445" y1="27419" x2="43956" y2="34677"/>
                        <a14:foregroundMark x1="43956" y1="28226" x2="44231" y2="34677"/>
                        <a14:foregroundMark x1="45055" y1="29032" x2="45055" y2="37298"/>
                        <a14:foregroundMark x1="45330" y1="26411" x2="45467" y2="30645"/>
                        <a14:foregroundMark x1="46154" y1="22581" x2="46154" y2="30645"/>
                        <a14:foregroundMark x1="44093" y1="22177" x2="47665" y2="33065"/>
                        <a14:foregroundMark x1="41484" y1="45766" x2="41346" y2="50605"/>
                        <a14:foregroundMark x1="43269" y1="43347" x2="43132" y2="78024"/>
                        <a14:foregroundMark x1="40797" y1="70161" x2="43956" y2="81250"/>
                        <a14:foregroundMark x1="43956" y1="81250" x2="43956" y2="81452"/>
                        <a14:foregroundMark x1="41346" y1="82056" x2="45192" y2="86895"/>
                        <a14:foregroundMark x1="42720" y1="84677" x2="45467" y2="88911"/>
                        <a14:foregroundMark x1="45604" y1="91532" x2="46429" y2="93347"/>
                        <a14:foregroundMark x1="48764" y1="87903" x2="49451" y2="92137"/>
                        <a14:foregroundMark x1="57418" y1="83669" x2="56868" y2="89718"/>
                        <a14:foregroundMark x1="54121" y1="88911" x2="53984" y2="90927"/>
                        <a14:foregroundMark x1="50824" y1="88710" x2="50824" y2="90726"/>
                        <a14:foregroundMark x1="50000" y1="93548" x2="50000" y2="93548"/>
                        <a14:foregroundMark x1="49863" y1="94758" x2="49863" y2="94758"/>
                        <a14:foregroundMark x1="55907" y1="75000" x2="55907" y2="84879"/>
                        <a14:foregroundMark x1="35852" y1="80645" x2="42308" y2="85685"/>
                        <a14:foregroundMark x1="42308" y1="85685" x2="42308" y2="85685"/>
                        <a14:foregroundMark x1="35165" y1="82460" x2="38462" y2="85685"/>
                        <a14:foregroundMark x1="32830" y1="82863" x2="37088" y2="85081"/>
                        <a14:foregroundMark x1="66484" y1="7056" x2="66484" y2="7056"/>
                        <a14:foregroundMark x1="61538" y1="6653" x2="61538" y2="6653"/>
                        <a14:foregroundMark x1="70879" y1="6048" x2="70879" y2="6048"/>
                        <a14:foregroundMark x1="67720" y1="4435" x2="67720" y2="4435"/>
                        <a14:foregroundMark x1="44505" y1="48185" x2="45742" y2="54839"/>
                        <a14:foregroundMark x1="46978" y1="45968" x2="47665" y2="51411"/>
                        <a14:foregroundMark x1="49588" y1="43750" x2="49176" y2="46573"/>
                        <a14:foregroundMark x1="45604" y1="33266" x2="45192" y2="42540"/>
                        <a14:foregroundMark x1="46016" y1="29839" x2="47940" y2="35282"/>
                        <a14:foregroundMark x1="50275" y1="27218" x2="50962" y2="29839"/>
                        <a14:foregroundMark x1="40659" y1="43145" x2="40659" y2="46371"/>
                        <a14:foregroundMark x1="44231" y1="62903" x2="45330" y2="67540"/>
                        <a14:foregroundMark x1="47253" y1="70565" x2="48626" y2="73790"/>
                        <a14:foregroundMark x1="36264" y1="89315" x2="36264" y2="89315"/>
                        <a14:foregroundMark x1="43269" y1="95565" x2="43269" y2="95565"/>
                        <a14:foregroundMark x1="67033" y1="4032" x2="67033" y2="4032"/>
                        <a14:foregroundMark x1="67033" y1="3427" x2="67033" y2="3427"/>
                        <a14:foregroundMark x1="68544" y1="2621" x2="68681" y2="2823"/>
                        <a14:foregroundMark x1="66896" y1="20161" x2="66896" y2="20161"/>
                        <a14:foregroundMark x1="70604" y1="17742" x2="70604" y2="17742"/>
                        <a14:foregroundMark x1="73077" y1="17339" x2="73077" y2="17339"/>
                        <a14:foregroundMark x1="73077" y1="12500" x2="73077" y2="12500"/>
                        <a14:foregroundMark x1="73901" y1="11290" x2="73901" y2="11290"/>
                        <a14:foregroundMark x1="74038" y1="10081" x2="74038" y2="10081"/>
                        <a14:foregroundMark x1="70330" y1="4839" x2="70330" y2="4839"/>
                        <a14:foregroundMark x1="67857" y1="8065" x2="67857" y2="8065"/>
                        <a14:foregroundMark x1="68681" y1="3427" x2="68681" y2="3427"/>
                        <a14:foregroundMark x1="67857" y1="2621" x2="67857" y2="2621"/>
                        <a14:foregroundMark x1="68269" y1="2016" x2="68269" y2="2016"/>
                        <a14:foregroundMark x1="70055" y1="9274" x2="70055" y2="9274"/>
                        <a14:foregroundMark x1="52885" y1="94960" x2="52885" y2="94960"/>
                        <a14:foregroundMark x1="55907" y1="95968" x2="55907" y2="95968"/>
                        <a14:foregroundMark x1="58104" y1="96371" x2="58104" y2="96371"/>
                        <a14:foregroundMark x1="61401" y1="95968" x2="61401" y2="95968"/>
                        <a14:foregroundMark x1="59615" y1="96371" x2="59615" y2="96371"/>
                        <a14:foregroundMark x1="57005" y1="96573" x2="56868" y2="96573"/>
                        <a14:foregroundMark x1="47115" y1="97984" x2="47115" y2="97984"/>
                        <a14:foregroundMark x1="49176" y1="96774" x2="49176" y2="96774"/>
                        <a14:foregroundMark x1="37912" y1="89315" x2="37912" y2="89315"/>
                        <a14:foregroundMark x1="39286" y1="89919" x2="39286" y2="89919"/>
                        <a14:foregroundMark x1="34066" y1="88105" x2="34066" y2="88105"/>
                        <a14:backgroundMark x1="68956" y1="5444" x2="68956" y2="5444"/>
                        <a14:backgroundMark x1="68681" y1="6452" x2="68681" y2="6452"/>
                        <a14:backgroundMark x1="70742" y1="9677" x2="70742" y2="9677"/>
                        <a14:backgroundMark x1="71429" y1="14315" x2="71429" y2="14315"/>
                        <a14:backgroundMark x1="70467" y1="9879" x2="70467" y2="9879"/>
                      </a14:backgroundRemoval>
                    </a14:imgEffect>
                  </a14:imgLayer>
                </a14:imgProps>
              </a:ext>
              <a:ext uri="{28A0092B-C50C-407E-A947-70E740481C1C}">
                <a14:useLocalDpi xmlns:a14="http://schemas.microsoft.com/office/drawing/2010/main" val="0"/>
              </a:ext>
            </a:extLst>
          </a:blip>
          <a:srcRect l="24384" r="22717"/>
          <a:stretch/>
        </p:blipFill>
        <p:spPr bwMode="auto">
          <a:xfrm>
            <a:off x="223032" y="4274344"/>
            <a:ext cx="1673653" cy="2155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FACC367F-A200-40E2-9561-A64237B969B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5095444" y="210787"/>
            <a:ext cx="2022944" cy="431865"/>
          </a:xfrm>
          <a:prstGeom prst="rect">
            <a:avLst/>
          </a:prstGeom>
        </p:spPr>
      </p:pic>
      <p:sp>
        <p:nvSpPr>
          <p:cNvPr id="12" name="Rectangle 11">
            <a:extLst>
              <a:ext uri="{FF2B5EF4-FFF2-40B4-BE49-F238E27FC236}">
                <a16:creationId xmlns:a16="http://schemas.microsoft.com/office/drawing/2014/main" xmlns="" id="{B00E539A-91A2-40E2-98E3-774D2AAF0C63}"/>
              </a:ext>
            </a:extLst>
          </p:cNvPr>
          <p:cNvSpPr/>
          <p:nvPr/>
        </p:nvSpPr>
        <p:spPr>
          <a:xfrm>
            <a:off x="7107471" y="384144"/>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xmlns="" id="{45A6D0E8-2B8D-40AF-B94C-48FF6E417693}"/>
              </a:ext>
            </a:extLst>
          </p:cNvPr>
          <p:cNvSpPr/>
          <p:nvPr/>
        </p:nvSpPr>
        <p:spPr>
          <a:xfrm>
            <a:off x="0" y="423210"/>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xmlns="" id="{87AC3A61-69C9-46EF-9706-CF912B3A7C1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917" b="96667" l="10000" r="90000">
                        <a14:foregroundMark x1="26667" y1="18333" x2="29048" y2="21667"/>
                        <a14:foregroundMark x1="30952" y1="15833" x2="33810" y2="19583"/>
                        <a14:foregroundMark x1="36667" y1="15000" x2="40000" y2="17083"/>
                        <a14:foregroundMark x1="43810" y1="12500" x2="49524" y2="16667"/>
                        <a14:foregroundMark x1="49048" y1="14167" x2="51429" y2="21667"/>
                        <a14:foregroundMark x1="44286" y1="13333" x2="46667" y2="22917"/>
                        <a14:foregroundMark x1="43810" y1="17917" x2="43810" y2="27500"/>
                        <a14:foregroundMark x1="50000" y1="19167" x2="60000" y2="26250"/>
                        <a14:foregroundMark x1="59524" y1="16250" x2="60952" y2="20833"/>
                        <a14:foregroundMark x1="56667" y1="13333" x2="58571" y2="20000"/>
                        <a14:foregroundMark x1="51905" y1="11667" x2="58571" y2="14167"/>
                        <a14:foregroundMark x1="40000" y1="10000" x2="42857" y2="7083"/>
                        <a14:foregroundMark x1="34762" y1="10000" x2="41429" y2="7500"/>
                        <a14:foregroundMark x1="46190" y1="3333" x2="46190" y2="3333"/>
                        <a14:foregroundMark x1="57143" y1="81250" x2="60476" y2="85833"/>
                        <a14:foregroundMark x1="62857" y1="89583" x2="62857" y2="89583"/>
                        <a14:foregroundMark x1="64286" y1="88750" x2="64762" y2="85417"/>
                        <a14:foregroundMark x1="67143" y1="79583" x2="68095" y2="83750"/>
                        <a14:foregroundMark x1="70952" y1="77083" x2="70952" y2="81667"/>
                        <a14:foregroundMark x1="66667" y1="94167" x2="66667" y2="94167"/>
                        <a14:foregroundMark x1="66667" y1="92083" x2="68095" y2="94583"/>
                        <a14:foregroundMark x1="72381" y1="85000" x2="72857" y2="87917"/>
                        <a14:foregroundMark x1="70952" y1="96667" x2="70952" y2="96667"/>
                        <a14:foregroundMark x1="50476" y1="87083" x2="60476" y2="88750"/>
                        <a14:foregroundMark x1="43810" y1="83750" x2="47143" y2="83750"/>
                        <a14:foregroundMark x1="41905" y1="85000" x2="49524" y2="86250"/>
                        <a14:foregroundMark x1="72381" y1="77500" x2="73810" y2="78750"/>
                        <a14:foregroundMark x1="44762" y1="44167" x2="46190" y2="49583"/>
                        <a14:foregroundMark x1="40952" y1="44167" x2="47619" y2="50417"/>
                        <a14:foregroundMark x1="54762" y1="42500" x2="56667" y2="47917"/>
                        <a14:foregroundMark x1="53810" y1="44583" x2="55714" y2="51250"/>
                        <a14:foregroundMark x1="46190" y1="26667" x2="46667" y2="40000"/>
                        <a14:foregroundMark x1="43333" y1="29167" x2="42381" y2="39583"/>
                      </a14:backgroundRemoval>
                    </a14:imgEffect>
                  </a14:imgLayer>
                </a14:imgProps>
              </a:ext>
              <a:ext uri="{28A0092B-C50C-407E-A947-70E740481C1C}">
                <a14:useLocalDpi xmlns:a14="http://schemas.microsoft.com/office/drawing/2010/main" val="0"/>
              </a:ext>
            </a:extLst>
          </a:blip>
          <a:stretch>
            <a:fillRect/>
          </a:stretch>
        </p:blipFill>
        <p:spPr>
          <a:xfrm flipH="1">
            <a:off x="10160260" y="4407458"/>
            <a:ext cx="2031740" cy="2155608"/>
          </a:xfrm>
          <a:prstGeom prst="rect">
            <a:avLst/>
          </a:prstGeom>
        </p:spPr>
      </p:pic>
      <p:pic>
        <p:nvPicPr>
          <p:cNvPr id="17" name="Picture 16">
            <a:extLst>
              <a:ext uri="{FF2B5EF4-FFF2-40B4-BE49-F238E27FC236}">
                <a16:creationId xmlns:a16="http://schemas.microsoft.com/office/drawing/2014/main" xmlns="" id="{46AEB3FA-B17B-4FA1-8C22-92EC8B91AD2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a:off x="10937540" y="8799"/>
            <a:ext cx="1087106" cy="897853"/>
          </a:xfrm>
          <a:prstGeom prst="rect">
            <a:avLst/>
          </a:prstGeom>
        </p:spPr>
      </p:pic>
      <p:pic>
        <p:nvPicPr>
          <p:cNvPr id="18" name="Picture 17">
            <a:extLst>
              <a:ext uri="{FF2B5EF4-FFF2-40B4-BE49-F238E27FC236}">
                <a16:creationId xmlns:a16="http://schemas.microsoft.com/office/drawing/2014/main" xmlns="" id="{B4B8C517-42BD-4C08-BE3F-5BCEB0AD3E0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flipH="1">
            <a:off x="189186" y="10803"/>
            <a:ext cx="1087106" cy="89785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xmlns="" id="{786DD15A-74F9-48B7-94C5-19FB1BF1769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752" b="91640" l="9781" r="89882">
                        <a14:foregroundMark x1="37437" y1="33923" x2="44688" y2="48875"/>
                        <a14:foregroundMark x1="44688" y1="48875" x2="45025" y2="52251"/>
                        <a14:foregroundMark x1="42496" y1="39389" x2="42496" y2="54502"/>
                        <a14:foregroundMark x1="40472" y1="42283" x2="40304" y2="60129"/>
                        <a14:foregroundMark x1="35919" y1="51608" x2="38280" y2="61897"/>
                        <a14:foregroundMark x1="38280" y1="61897" x2="39123" y2="63344"/>
                        <a14:foregroundMark x1="39123" y1="48875" x2="42159" y2="66399"/>
                        <a14:foregroundMark x1="43002" y1="65273" x2="46374" y2="71222"/>
                        <a14:foregroundMark x1="48735" y1="66559" x2="44688" y2="75241"/>
                        <a14:foregroundMark x1="44688" y1="75241" x2="43508" y2="75241"/>
                        <a14:foregroundMark x1="49747" y1="66238" x2="46037" y2="71061"/>
                        <a14:foregroundMark x1="48904" y1="59003" x2="49916" y2="69614"/>
                        <a14:foregroundMark x1="52277" y1="57717" x2="52614" y2="66077"/>
                        <a14:foregroundMark x1="52614" y1="66077" x2="52951" y2="65273"/>
                        <a14:foregroundMark x1="54975" y1="57717" x2="56830" y2="63344"/>
                        <a14:foregroundMark x1="58179" y1="60129" x2="59528" y2="65273"/>
                        <a14:foregroundMark x1="63575" y1="60289" x2="62732" y2="66881"/>
                        <a14:foregroundMark x1="63238" y1="60129" x2="59696" y2="70418"/>
                        <a14:foregroundMark x1="59696" y1="70418" x2="57841" y2="72830"/>
                        <a14:foregroundMark x1="55818" y1="72347" x2="53120" y2="77170"/>
                        <a14:foregroundMark x1="46374" y1="78296" x2="49073" y2="79260"/>
                        <a14:foregroundMark x1="46543" y1="78939" x2="43676" y2="81672"/>
                        <a14:foregroundMark x1="43339" y1="80547" x2="40978" y2="83923"/>
                        <a14:foregroundMark x1="37774" y1="89389" x2="37774" y2="91158"/>
                        <a14:foregroundMark x1="32884" y1="88585" x2="36931" y2="90193"/>
                        <a14:foregroundMark x1="33390" y1="89711" x2="36931" y2="90836"/>
                        <a14:foregroundMark x1="56324" y1="80868" x2="59865" y2="86977"/>
                        <a14:foregroundMark x1="61046" y1="90193" x2="62901" y2="91158"/>
                        <a14:foregroundMark x1="56324" y1="43569" x2="53457" y2="52572"/>
                        <a14:foregroundMark x1="62057" y1="28778" x2="57504" y2="52090"/>
                        <a14:foregroundMark x1="59528" y1="25402" x2="52277" y2="43248"/>
                        <a14:foregroundMark x1="52277" y1="43248" x2="49410" y2="41479"/>
                        <a14:foregroundMark x1="40641" y1="18971" x2="39629" y2="33119"/>
                        <a14:foregroundMark x1="36931" y1="31994" x2="31703" y2="42283"/>
                        <a14:foregroundMark x1="31703" y1="42283" x2="31197" y2="42444"/>
                        <a14:foregroundMark x1="34233" y1="28457" x2="33221" y2="44855"/>
                        <a14:foregroundMark x1="30017" y1="39871" x2="32546" y2="54502"/>
                        <a14:foregroundMark x1="32546" y1="54502" x2="32715" y2="54662"/>
                        <a14:foregroundMark x1="62395" y1="38424" x2="65936" y2="51125"/>
                        <a14:foregroundMark x1="66610" y1="41640" x2="67285" y2="48071"/>
                        <a14:foregroundMark x1="66273" y1="29421" x2="67454" y2="35209"/>
                        <a14:foregroundMark x1="61046" y1="19775" x2="62395" y2="24759"/>
                        <a14:foregroundMark x1="50422" y1="13505" x2="51096" y2="16559"/>
                        <a14:foregroundMark x1="39798" y1="13666" x2="44857" y2="13987"/>
                        <a14:foregroundMark x1="44857" y1="14630" x2="44857" y2="19936"/>
                        <a14:foregroundMark x1="48735" y1="6913" x2="48735" y2="6913"/>
                        <a14:foregroundMark x1="54637" y1="11576" x2="58685" y2="21061"/>
                        <a14:foregroundMark x1="56661" y1="15434" x2="60034" y2="23151"/>
                        <a14:foregroundMark x1="60034" y1="23151" x2="60202" y2="23312"/>
                        <a14:foregroundMark x1="63575" y1="29743" x2="67116" y2="39228"/>
                        <a14:foregroundMark x1="69309" y1="37942" x2="70489" y2="42765"/>
                        <a14:foregroundMark x1="72850" y1="35691" x2="72850" y2="42122"/>
                        <a14:foregroundMark x1="72175" y1="29260" x2="72007" y2="32958"/>
                        <a14:foregroundMark x1="69815" y1="22026" x2="70320" y2="26206"/>
                        <a14:foregroundMark x1="66442" y1="21543" x2="66779" y2="29904"/>
                        <a14:foregroundMark x1="66779" y1="29904" x2="66610" y2="29743"/>
                        <a14:foregroundMark x1="48735" y1="19132" x2="44688" y2="17203"/>
                        <a14:foregroundMark x1="47723" y1="15756" x2="49747" y2="17685"/>
                        <a14:foregroundMark x1="54806" y1="16559" x2="60540" y2="18971"/>
                        <a14:foregroundMark x1="52445" y1="16238" x2="58347" y2="19775"/>
                        <a14:foregroundMark x1="68128" y1="27653" x2="71838" y2="32154"/>
                        <a14:foregroundMark x1="74030" y1="28617" x2="75042" y2="30868"/>
                        <a14:foregroundMark x1="75885" y1="30225" x2="76054" y2="33441"/>
                        <a14:foregroundMark x1="75211" y1="30225" x2="75042" y2="31672"/>
                        <a14:foregroundMark x1="33727" y1="21222" x2="34401" y2="27331"/>
                        <a14:foregroundMark x1="32884" y1="23151" x2="30017" y2="31350"/>
                        <a14:foregroundMark x1="30017" y1="31350" x2="29848" y2="31511"/>
                        <a14:foregroundMark x1="29342" y1="30064" x2="28499" y2="36495"/>
                        <a14:foregroundMark x1="27487" y1="29100" x2="26307" y2="34727"/>
                        <a14:foregroundMark x1="25126" y1="31994" x2="24958" y2="35531"/>
                        <a14:foregroundMark x1="37268" y1="71704" x2="35582" y2="80868"/>
                        <a14:foregroundMark x1="35582" y1="80868" x2="36762" y2="80868"/>
                        <a14:foregroundMark x1="40135" y1="72347" x2="39123" y2="83119"/>
                        <a14:foregroundMark x1="40135" y1="90514" x2="43002" y2="91640"/>
                        <a14:foregroundMark x1="44351" y1="88264" x2="44351" y2="89711"/>
                        <a14:foregroundMark x1="15346" y1="70096" x2="19562" y2="73955"/>
                        <a14:foregroundMark x1="83474" y1="46785" x2="79764" y2="51286"/>
                      </a14:backgroundRemoval>
                    </a14:imgEffect>
                  </a14:imgLayer>
                </a14:imgProps>
              </a:ext>
              <a:ext uri="{28A0092B-C50C-407E-A947-70E740481C1C}">
                <a14:useLocalDpi xmlns:a14="http://schemas.microsoft.com/office/drawing/2010/main" val="0"/>
              </a:ext>
            </a:extLst>
          </a:blip>
          <a:stretch>
            <a:fillRect/>
          </a:stretch>
        </p:blipFill>
        <p:spPr>
          <a:xfrm>
            <a:off x="3299376" y="3535035"/>
            <a:ext cx="2886852" cy="3028031"/>
          </a:xfrm>
          <a:prstGeom prst="rect">
            <a:avLst/>
          </a:prstGeom>
        </p:spPr>
      </p:pic>
      <p:sp>
        <p:nvSpPr>
          <p:cNvPr id="21" name="Rectangle 20">
            <a:extLst>
              <a:ext uri="{FF2B5EF4-FFF2-40B4-BE49-F238E27FC236}">
                <a16:creationId xmlns:a16="http://schemas.microsoft.com/office/drawing/2014/main" xmlns="" id="{0DB9C5BA-1B96-4080-890A-F65782B37D00}"/>
              </a:ext>
            </a:extLst>
          </p:cNvPr>
          <p:cNvSpPr/>
          <p:nvPr/>
        </p:nvSpPr>
        <p:spPr>
          <a:xfrm>
            <a:off x="5669016" y="2732575"/>
            <a:ext cx="185421" cy="2507705"/>
          </a:xfrm>
          <a:prstGeom prst="rect">
            <a:avLst/>
          </a:prstGeom>
          <a:solidFill>
            <a:srgbClr val="AC875A"/>
          </a:solidFill>
          <a:ln>
            <a:solidFill>
              <a:srgbClr val="3D2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xmlns="" id="{8DFD2FC3-DB78-4C36-9F5C-E06A159722F0}"/>
              </a:ext>
            </a:extLst>
          </p:cNvPr>
          <p:cNvSpPr/>
          <p:nvPr/>
        </p:nvSpPr>
        <p:spPr>
          <a:xfrm>
            <a:off x="1171254" y="1802112"/>
            <a:ext cx="11064414" cy="1632030"/>
          </a:xfrm>
          <a:custGeom>
            <a:avLst/>
            <a:gdLst>
              <a:gd name="connsiteX0" fmla="*/ 0 w 11064414"/>
              <a:gd name="connsiteY0" fmla="*/ 190980 h 1632030"/>
              <a:gd name="connsiteX1" fmla="*/ 190980 w 11064414"/>
              <a:gd name="connsiteY1" fmla="*/ 0 h 1632030"/>
              <a:gd name="connsiteX2" fmla="*/ 10873434 w 11064414"/>
              <a:gd name="connsiteY2" fmla="*/ 0 h 1632030"/>
              <a:gd name="connsiteX3" fmla="*/ 11064414 w 11064414"/>
              <a:gd name="connsiteY3" fmla="*/ 190980 h 1632030"/>
              <a:gd name="connsiteX4" fmla="*/ 11064414 w 11064414"/>
              <a:gd name="connsiteY4" fmla="*/ 1441050 h 1632030"/>
              <a:gd name="connsiteX5" fmla="*/ 10873434 w 11064414"/>
              <a:gd name="connsiteY5" fmla="*/ 1632030 h 1632030"/>
              <a:gd name="connsiteX6" fmla="*/ 190980 w 11064414"/>
              <a:gd name="connsiteY6" fmla="*/ 1632030 h 1632030"/>
              <a:gd name="connsiteX7" fmla="*/ 0 w 11064414"/>
              <a:gd name="connsiteY7" fmla="*/ 1441050 h 1632030"/>
              <a:gd name="connsiteX8" fmla="*/ 0 w 11064414"/>
              <a:gd name="connsiteY8" fmla="*/ 190980 h 163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4414" h="1632030" fill="none" extrusionOk="0">
                <a:moveTo>
                  <a:pt x="0" y="190980"/>
                </a:moveTo>
                <a:cubicBezTo>
                  <a:pt x="11202" y="69406"/>
                  <a:pt x="81770" y="-84"/>
                  <a:pt x="190980" y="0"/>
                </a:cubicBezTo>
                <a:cubicBezTo>
                  <a:pt x="1864658" y="90021"/>
                  <a:pt x="9418187" y="-2035"/>
                  <a:pt x="10873434" y="0"/>
                </a:cubicBezTo>
                <a:cubicBezTo>
                  <a:pt x="10982500" y="1185"/>
                  <a:pt x="11063678" y="71075"/>
                  <a:pt x="11064414" y="190980"/>
                </a:cubicBezTo>
                <a:cubicBezTo>
                  <a:pt x="11161731" y="317426"/>
                  <a:pt x="11043918" y="858449"/>
                  <a:pt x="11064414" y="1441050"/>
                </a:cubicBezTo>
                <a:cubicBezTo>
                  <a:pt x="11064143" y="1542441"/>
                  <a:pt x="10994785" y="1642181"/>
                  <a:pt x="10873434" y="1632030"/>
                </a:cubicBezTo>
                <a:cubicBezTo>
                  <a:pt x="8059124" y="1607661"/>
                  <a:pt x="4637627" y="1790556"/>
                  <a:pt x="190980" y="1632030"/>
                </a:cubicBezTo>
                <a:cubicBezTo>
                  <a:pt x="88875" y="1617669"/>
                  <a:pt x="876" y="1552447"/>
                  <a:pt x="0" y="1441050"/>
                </a:cubicBezTo>
                <a:cubicBezTo>
                  <a:pt x="-95197" y="1246842"/>
                  <a:pt x="-107947" y="701491"/>
                  <a:pt x="0" y="190980"/>
                </a:cubicBezTo>
                <a:close/>
              </a:path>
              <a:path w="11064414" h="1632030" stroke="0" extrusionOk="0">
                <a:moveTo>
                  <a:pt x="0" y="190980"/>
                </a:moveTo>
                <a:cubicBezTo>
                  <a:pt x="3329" y="91042"/>
                  <a:pt x="65324" y="-2683"/>
                  <a:pt x="190980" y="0"/>
                </a:cubicBezTo>
                <a:cubicBezTo>
                  <a:pt x="3142816" y="-82900"/>
                  <a:pt x="8810672" y="-18328"/>
                  <a:pt x="10873434" y="0"/>
                </a:cubicBezTo>
                <a:cubicBezTo>
                  <a:pt x="10994046" y="4799"/>
                  <a:pt x="11054432" y="94745"/>
                  <a:pt x="11064414" y="190980"/>
                </a:cubicBezTo>
                <a:cubicBezTo>
                  <a:pt x="11010605" y="531389"/>
                  <a:pt x="11118299" y="928650"/>
                  <a:pt x="11064414" y="1441050"/>
                </a:cubicBezTo>
                <a:cubicBezTo>
                  <a:pt x="11049352" y="1552162"/>
                  <a:pt x="10985458" y="1645750"/>
                  <a:pt x="10873434" y="1632030"/>
                </a:cubicBezTo>
                <a:cubicBezTo>
                  <a:pt x="7071486" y="1528837"/>
                  <a:pt x="2125490" y="1475718"/>
                  <a:pt x="190980" y="1632030"/>
                </a:cubicBezTo>
                <a:cubicBezTo>
                  <a:pt x="83846" y="1633403"/>
                  <a:pt x="-3665" y="1557994"/>
                  <a:pt x="0" y="1441050"/>
                </a:cubicBezTo>
                <a:cubicBezTo>
                  <a:pt x="9689" y="852986"/>
                  <a:pt x="-27385" y="703729"/>
                  <a:pt x="0" y="190980"/>
                </a:cubicBezTo>
                <a:close/>
              </a:path>
            </a:pathLst>
          </a:custGeom>
          <a:solidFill>
            <a:schemeClr val="bg1"/>
          </a:solidFill>
          <a:ln>
            <a:solidFill>
              <a:srgbClr val="3D2F1F"/>
            </a:solidFill>
            <a:extLst>
              <a:ext uri="{C807C97D-BFC1-408E-A445-0C87EB9F89A2}">
                <ask:lineSketchStyleProps xmlns:ask="http://schemas.microsoft.com/office/drawing/2018/sketchyshapes" xmlns="" sd="3264218095">
                  <a:prstGeom prst="roundRect">
                    <a:avLst>
                      <a:gd name="adj" fmla="val 11702"/>
                    </a:avLst>
                  </a:prstGeom>
                  <ask:type>
                    <ask:lineSketchCurved/>
                  </ask:type>
                </ask:lineSketchStyleProps>
              </a:ext>
            </a:extLst>
          </a:ln>
          <a:effectLst>
            <a:glow rad="203200">
              <a:srgbClr val="3D2F1F">
                <a:alpha val="6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6BF5C1B2-04F3-4D83-8D74-58E9070D37CD}"/>
              </a:ext>
            </a:extLst>
          </p:cNvPr>
          <p:cNvSpPr txBox="1"/>
          <p:nvPr/>
        </p:nvSpPr>
        <p:spPr>
          <a:xfrm>
            <a:off x="1171254" y="2120785"/>
            <a:ext cx="11064414" cy="830997"/>
          </a:xfrm>
          <a:prstGeom prst="rect">
            <a:avLst/>
          </a:prstGeom>
          <a:noFill/>
        </p:spPr>
        <p:txBody>
          <a:bodyPr wrap="square" rtlCol="0">
            <a:spAutoFit/>
          </a:bodyPr>
          <a:lstStyle/>
          <a:p>
            <a:pPr lvl="0"/>
            <a:r>
              <a:rPr lang="en-US" sz="4800" dirty="0">
                <a:ln w="28575">
                  <a:solidFill>
                    <a:srgbClr val="0062AA"/>
                  </a:solidFill>
                </a:ln>
                <a:solidFill>
                  <a:srgbClr val="B1D6E6"/>
                </a:solidFill>
                <a:latin typeface="iCiel Cadena" panose="02000503000000020004" pitchFamily="50" charset="0"/>
              </a:rPr>
              <a:t>2. </a:t>
            </a:r>
            <a:r>
              <a:rPr lang="en-US" sz="4800" dirty="0" err="1">
                <a:ln w="28575">
                  <a:solidFill>
                    <a:srgbClr val="0062AA"/>
                  </a:solidFill>
                </a:ln>
                <a:solidFill>
                  <a:srgbClr val="B1D6E6"/>
                </a:solidFill>
                <a:latin typeface="iCiel Cadena" panose="02000503000000020004" pitchFamily="50" charset="0"/>
              </a:rPr>
              <a:t>Tìm</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từ</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ngữ</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chỉ</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hoạt</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động</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chăm</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sóc</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cây</a:t>
            </a:r>
            <a:endParaRPr kumimoji="0" lang="vi-VN" sz="4800" b="0" i="0" u="none" strike="noStrike" kern="1200" cap="none" spc="0" normalizeH="0" baseline="0" noProof="0" dirty="0">
              <a:ln w="28575">
                <a:solidFill>
                  <a:srgbClr val="0062AA"/>
                </a:solidFill>
              </a:ln>
              <a:solidFill>
                <a:srgbClr val="B1D6E6"/>
              </a:solidFill>
              <a:effectLst/>
              <a:uLnTx/>
              <a:uFillTx/>
              <a:latin typeface="iCiel Cadena" panose="02000503000000020004" pitchFamily="50" charset="0"/>
            </a:endParaRPr>
          </a:p>
        </p:txBody>
      </p:sp>
    </p:spTree>
    <p:extLst>
      <p:ext uri="{BB962C8B-B14F-4D97-AF65-F5344CB8AC3E}">
        <p14:creationId xmlns:p14="http://schemas.microsoft.com/office/powerpoint/2010/main" val="17507584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6000">
                                          <p:cBhvr additive="base">
                                            <p:cTn id="11" dur="5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66000">
                                          <p:cBhvr additive="base">
                                            <p:cTn id="15" dur="5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50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50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1FABEC4-244F-4E5E-9655-3CED3251F444}"/>
              </a:ext>
            </a:extLst>
          </p:cNvPr>
          <p:cNvSpPr/>
          <p:nvPr/>
        </p:nvSpPr>
        <p:spPr>
          <a:xfrm>
            <a:off x="0" y="0"/>
            <a:ext cx="12213834" cy="6873705"/>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6D929883-6A88-4CC7-97AA-F6ABDE18382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2453700" y="0"/>
            <a:ext cx="2022944" cy="431865"/>
          </a:xfrm>
          <a:prstGeom prst="rect">
            <a:avLst/>
          </a:prstGeom>
        </p:spPr>
      </p:pic>
      <p:grpSp>
        <p:nvGrpSpPr>
          <p:cNvPr id="40" name="Group 39">
            <a:extLst>
              <a:ext uri="{FF2B5EF4-FFF2-40B4-BE49-F238E27FC236}">
                <a16:creationId xmlns:a16="http://schemas.microsoft.com/office/drawing/2014/main" xmlns="" id="{8C95A5E6-A81E-473F-BA98-B8F18A0DBAB2}"/>
              </a:ext>
            </a:extLst>
          </p:cNvPr>
          <p:cNvGrpSpPr/>
          <p:nvPr/>
        </p:nvGrpSpPr>
        <p:grpSpPr>
          <a:xfrm>
            <a:off x="2137025" y="93152"/>
            <a:ext cx="8332342" cy="769726"/>
            <a:chOff x="4795735" y="5018846"/>
            <a:chExt cx="1408892" cy="1035857"/>
          </a:xfrm>
        </p:grpSpPr>
        <p:sp>
          <p:nvSpPr>
            <p:cNvPr id="41" name="Rectangle: Rounded Corners 40">
              <a:extLst>
                <a:ext uri="{FF2B5EF4-FFF2-40B4-BE49-F238E27FC236}">
                  <a16:creationId xmlns:a16="http://schemas.microsoft.com/office/drawing/2014/main" xmlns="" id="{3F9026CD-A2F0-4473-9EAE-B87AC44E2FC3}"/>
                </a:ext>
              </a:extLst>
            </p:cNvPr>
            <p:cNvSpPr/>
            <p:nvPr/>
          </p:nvSpPr>
          <p:spPr>
            <a:xfrm>
              <a:off x="4795735" y="5018846"/>
              <a:ext cx="1408892" cy="1035857"/>
            </a:xfrm>
            <a:custGeom>
              <a:avLst/>
              <a:gdLst>
                <a:gd name="connsiteX0" fmla="*/ 0 w 1408892"/>
                <a:gd name="connsiteY0" fmla="*/ 399986 h 1035857"/>
                <a:gd name="connsiteX1" fmla="*/ 399986 w 1408892"/>
                <a:gd name="connsiteY1" fmla="*/ 0 h 1035857"/>
                <a:gd name="connsiteX2" fmla="*/ 710535 w 1408892"/>
                <a:gd name="connsiteY2" fmla="*/ 0 h 1035857"/>
                <a:gd name="connsiteX3" fmla="*/ 1008906 w 1408892"/>
                <a:gd name="connsiteY3" fmla="*/ 0 h 1035857"/>
                <a:gd name="connsiteX4" fmla="*/ 1408892 w 1408892"/>
                <a:gd name="connsiteY4" fmla="*/ 399986 h 1035857"/>
                <a:gd name="connsiteX5" fmla="*/ 1408892 w 1408892"/>
                <a:gd name="connsiteY5" fmla="*/ 635871 h 1035857"/>
                <a:gd name="connsiteX6" fmla="*/ 1008906 w 1408892"/>
                <a:gd name="connsiteY6" fmla="*/ 1035857 h 1035857"/>
                <a:gd name="connsiteX7" fmla="*/ 704446 w 1408892"/>
                <a:gd name="connsiteY7" fmla="*/ 1035857 h 1035857"/>
                <a:gd name="connsiteX8" fmla="*/ 399986 w 1408892"/>
                <a:gd name="connsiteY8" fmla="*/ 1035857 h 1035857"/>
                <a:gd name="connsiteX9" fmla="*/ 0 w 1408892"/>
                <a:gd name="connsiteY9" fmla="*/ 635871 h 1035857"/>
                <a:gd name="connsiteX10" fmla="*/ 0 w 1408892"/>
                <a:gd name="connsiteY10" fmla="*/ 399986 h 103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8892" h="1035857" fill="none" extrusionOk="0">
                  <a:moveTo>
                    <a:pt x="0" y="399986"/>
                  </a:moveTo>
                  <a:cubicBezTo>
                    <a:pt x="15031" y="240487"/>
                    <a:pt x="133867" y="37095"/>
                    <a:pt x="399986" y="0"/>
                  </a:cubicBezTo>
                  <a:cubicBezTo>
                    <a:pt x="513968" y="-9097"/>
                    <a:pt x="592864" y="14080"/>
                    <a:pt x="710535" y="0"/>
                  </a:cubicBezTo>
                  <a:cubicBezTo>
                    <a:pt x="828206" y="-14080"/>
                    <a:pt x="924621" y="16630"/>
                    <a:pt x="1008906" y="0"/>
                  </a:cubicBezTo>
                  <a:cubicBezTo>
                    <a:pt x="1207836" y="1415"/>
                    <a:pt x="1397509" y="237413"/>
                    <a:pt x="1408892" y="399986"/>
                  </a:cubicBezTo>
                  <a:cubicBezTo>
                    <a:pt x="1430273" y="462157"/>
                    <a:pt x="1406561" y="527624"/>
                    <a:pt x="1408892" y="635871"/>
                  </a:cubicBezTo>
                  <a:cubicBezTo>
                    <a:pt x="1408041" y="915440"/>
                    <a:pt x="1203606" y="1073290"/>
                    <a:pt x="1008906" y="1035857"/>
                  </a:cubicBezTo>
                  <a:cubicBezTo>
                    <a:pt x="871378" y="1060745"/>
                    <a:pt x="766460" y="1009535"/>
                    <a:pt x="704446" y="1035857"/>
                  </a:cubicBezTo>
                  <a:cubicBezTo>
                    <a:pt x="642432" y="1062179"/>
                    <a:pt x="495198" y="1006864"/>
                    <a:pt x="399986" y="1035857"/>
                  </a:cubicBezTo>
                  <a:cubicBezTo>
                    <a:pt x="175408" y="998777"/>
                    <a:pt x="59490" y="844617"/>
                    <a:pt x="0" y="635871"/>
                  </a:cubicBezTo>
                  <a:cubicBezTo>
                    <a:pt x="-27327" y="528085"/>
                    <a:pt x="17115" y="481409"/>
                    <a:pt x="0" y="399986"/>
                  </a:cubicBezTo>
                  <a:close/>
                </a:path>
                <a:path w="1408892" h="1035857" stroke="0" extrusionOk="0">
                  <a:moveTo>
                    <a:pt x="0" y="399986"/>
                  </a:moveTo>
                  <a:cubicBezTo>
                    <a:pt x="-23395" y="171310"/>
                    <a:pt x="181704" y="7556"/>
                    <a:pt x="399986" y="0"/>
                  </a:cubicBezTo>
                  <a:cubicBezTo>
                    <a:pt x="507695" y="-20451"/>
                    <a:pt x="618523" y="19003"/>
                    <a:pt x="698357" y="0"/>
                  </a:cubicBezTo>
                  <a:cubicBezTo>
                    <a:pt x="778191" y="-19003"/>
                    <a:pt x="944262" y="11508"/>
                    <a:pt x="1008906" y="0"/>
                  </a:cubicBezTo>
                  <a:cubicBezTo>
                    <a:pt x="1200454" y="53459"/>
                    <a:pt x="1404705" y="169826"/>
                    <a:pt x="1408892" y="399986"/>
                  </a:cubicBezTo>
                  <a:cubicBezTo>
                    <a:pt x="1415235" y="490445"/>
                    <a:pt x="1383627" y="521232"/>
                    <a:pt x="1408892" y="635871"/>
                  </a:cubicBezTo>
                  <a:cubicBezTo>
                    <a:pt x="1366638" y="834651"/>
                    <a:pt x="1179925" y="1075159"/>
                    <a:pt x="1008906" y="1035857"/>
                  </a:cubicBezTo>
                  <a:cubicBezTo>
                    <a:pt x="936820" y="1050222"/>
                    <a:pt x="817059" y="1009222"/>
                    <a:pt x="722714" y="1035857"/>
                  </a:cubicBezTo>
                  <a:cubicBezTo>
                    <a:pt x="628369" y="1062492"/>
                    <a:pt x="504422" y="1003160"/>
                    <a:pt x="399986" y="1035857"/>
                  </a:cubicBezTo>
                  <a:cubicBezTo>
                    <a:pt x="164516" y="1017140"/>
                    <a:pt x="-16703" y="861477"/>
                    <a:pt x="0" y="635871"/>
                  </a:cubicBezTo>
                  <a:cubicBezTo>
                    <a:pt x="-5037" y="520994"/>
                    <a:pt x="24626" y="489444"/>
                    <a:pt x="0" y="399986"/>
                  </a:cubicBezTo>
                  <a:close/>
                </a:path>
              </a:pathLst>
            </a:custGeom>
            <a:solidFill>
              <a:schemeClr val="bg1"/>
            </a:solidFill>
            <a:ln>
              <a:solidFill>
                <a:srgbClr val="7030A0"/>
              </a:solidFill>
              <a:extLst>
                <a:ext uri="{C807C97D-BFC1-408E-A445-0C87EB9F89A2}">
                  <ask:lineSketchStyleProps xmlns:ask="http://schemas.microsoft.com/office/drawing/2018/sketchyshapes" xmlns="" sd="3896661861">
                    <a:prstGeom prst="roundRect">
                      <a:avLst>
                        <a:gd name="adj" fmla="val 3861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9Slide03 AmpleSoft Bold" panose="02000000000000000000" pitchFamily="2" charset="0"/>
                <a:ea typeface="+mn-ea"/>
                <a:cs typeface="+mn-cs"/>
              </a:endParaRPr>
            </a:p>
          </p:txBody>
        </p:sp>
        <p:sp>
          <p:nvSpPr>
            <p:cNvPr id="42" name="TextBox 41">
              <a:extLst>
                <a:ext uri="{FF2B5EF4-FFF2-40B4-BE49-F238E27FC236}">
                  <a16:creationId xmlns:a16="http://schemas.microsoft.com/office/drawing/2014/main" xmlns="" id="{99B67A98-02C3-4AE6-827A-37DCDFC72B2B}"/>
                </a:ext>
              </a:extLst>
            </p:cNvPr>
            <p:cNvSpPr txBox="1"/>
            <p:nvPr/>
          </p:nvSpPr>
          <p:spPr>
            <a:xfrm>
              <a:off x="4888429" y="5115185"/>
              <a:ext cx="1209605" cy="869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Từ</a:t>
              </a:r>
              <a:r>
                <a:rPr kumimoji="0" lang="en-US" sz="3600" b="1" i="0" u="none" strike="noStrike" kern="1200" cap="none" spc="0" normalizeH="0" baseline="0" noProof="0" dirty="0">
                  <a:ln w="19050">
                    <a:solidFill>
                      <a:srgbClr val="0869AE"/>
                    </a:solidFill>
                  </a:ln>
                  <a:solidFill>
                    <a:srgbClr val="B3D6E7"/>
                  </a:solidFill>
                  <a:effectLst/>
                  <a:uLnTx/>
                  <a:uFillTx/>
                  <a:ea typeface="+mn-ea"/>
                  <a:cs typeface="+mn-cs"/>
                </a:rPr>
                <a:t> </a:t>
              </a: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chỉ</a:t>
              </a:r>
              <a:r>
                <a:rPr kumimoji="0" lang="en-US" sz="3600" b="1" i="0" u="none" strike="noStrike" kern="1200" cap="none" spc="0" normalizeH="0" baseline="0" noProof="0" dirty="0">
                  <a:ln w="19050">
                    <a:solidFill>
                      <a:srgbClr val="0869AE"/>
                    </a:solidFill>
                  </a:ln>
                  <a:solidFill>
                    <a:srgbClr val="B3D6E7"/>
                  </a:solidFill>
                  <a:effectLst/>
                  <a:uLnTx/>
                  <a:uFillTx/>
                  <a:ea typeface="+mn-ea"/>
                  <a:cs typeface="+mn-cs"/>
                </a:rPr>
                <a:t> </a:t>
              </a: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hoạt</a:t>
              </a:r>
              <a:r>
                <a:rPr kumimoji="0" lang="en-US" sz="3600" b="1" i="0" u="none" strike="noStrike" kern="1200" cap="none" spc="0" normalizeH="0" baseline="0" noProof="0" dirty="0">
                  <a:ln w="19050">
                    <a:solidFill>
                      <a:srgbClr val="0869AE"/>
                    </a:solidFill>
                  </a:ln>
                  <a:solidFill>
                    <a:srgbClr val="B3D6E7"/>
                  </a:solidFill>
                  <a:effectLst/>
                  <a:uLnTx/>
                  <a:uFillTx/>
                  <a:ea typeface="+mn-ea"/>
                  <a:cs typeface="+mn-cs"/>
                </a:rPr>
                <a:t> </a:t>
              </a: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động</a:t>
              </a:r>
              <a:r>
                <a:rPr kumimoji="0" lang="en-US" sz="3600" b="1" i="0" u="none" strike="noStrike" kern="1200" cap="none" spc="0" normalizeH="0" baseline="0" noProof="0" dirty="0">
                  <a:ln w="19050">
                    <a:solidFill>
                      <a:srgbClr val="0869AE"/>
                    </a:solidFill>
                  </a:ln>
                  <a:solidFill>
                    <a:srgbClr val="B3D6E7"/>
                  </a:solidFill>
                  <a:effectLst/>
                  <a:uLnTx/>
                  <a:uFillTx/>
                  <a:ea typeface="+mn-ea"/>
                  <a:cs typeface="+mn-cs"/>
                </a:rPr>
                <a:t> </a:t>
              </a: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chăm</a:t>
              </a:r>
              <a:r>
                <a:rPr kumimoji="0" lang="en-US" sz="3600" b="1" i="0" u="none" strike="noStrike" kern="1200" cap="none" spc="0" normalizeH="0" baseline="0" noProof="0" dirty="0">
                  <a:ln w="19050">
                    <a:solidFill>
                      <a:srgbClr val="0869AE"/>
                    </a:solidFill>
                  </a:ln>
                  <a:solidFill>
                    <a:srgbClr val="B3D6E7"/>
                  </a:solidFill>
                  <a:effectLst/>
                  <a:uLnTx/>
                  <a:uFillTx/>
                  <a:ea typeface="+mn-ea"/>
                  <a:cs typeface="+mn-cs"/>
                </a:rPr>
                <a:t> </a:t>
              </a: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sóc</a:t>
              </a:r>
              <a:r>
                <a:rPr kumimoji="0" lang="en-US" sz="3600" b="1" i="0" u="none" strike="noStrike" kern="1200" cap="none" spc="0" normalizeH="0" baseline="0" noProof="0" dirty="0">
                  <a:ln w="19050">
                    <a:solidFill>
                      <a:srgbClr val="0869AE"/>
                    </a:solidFill>
                  </a:ln>
                  <a:solidFill>
                    <a:srgbClr val="B3D6E7"/>
                  </a:solidFill>
                  <a:effectLst/>
                  <a:uLnTx/>
                  <a:uFillTx/>
                  <a:ea typeface="+mn-ea"/>
                  <a:cs typeface="+mn-cs"/>
                </a:rPr>
                <a:t> </a:t>
              </a: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cây</a:t>
              </a:r>
              <a:endParaRPr kumimoji="0" lang="vi-VN" sz="3600" b="1" i="0" u="none" strike="noStrike" kern="1200" cap="none" spc="0" normalizeH="0" baseline="0" noProof="0" dirty="0">
                <a:ln w="19050">
                  <a:solidFill>
                    <a:srgbClr val="0869AE"/>
                  </a:solidFill>
                </a:ln>
                <a:solidFill>
                  <a:srgbClr val="B3D6E7"/>
                </a:solidFill>
                <a:effectLst/>
                <a:uLnTx/>
                <a:uFillTx/>
                <a:ea typeface="+mn-ea"/>
                <a:cs typeface="+mn-cs"/>
              </a:endParaRPr>
            </a:p>
          </p:txBody>
        </p:sp>
      </p:grpSp>
      <p:pic>
        <p:nvPicPr>
          <p:cNvPr id="43" name="Picture 42">
            <a:extLst>
              <a:ext uri="{FF2B5EF4-FFF2-40B4-BE49-F238E27FC236}">
                <a16:creationId xmlns:a16="http://schemas.microsoft.com/office/drawing/2014/main" xmlns="" id="{B183E639-0805-40EE-8F14-C8B7C1665838}"/>
              </a:ext>
            </a:extLst>
          </p:cNvPr>
          <p:cNvPicPr>
            <a:picLocks noChangeAspect="1"/>
          </p:cNvPicPr>
          <p:nvPr/>
        </p:nvPicPr>
        <p:blipFill>
          <a:blip r:embed="rId4"/>
          <a:stretch>
            <a:fillRect/>
          </a:stretch>
        </p:blipFill>
        <p:spPr>
          <a:xfrm>
            <a:off x="179277" y="1447939"/>
            <a:ext cx="5495925" cy="3834275"/>
          </a:xfrm>
          <a:prstGeom prst="rect">
            <a:avLst/>
          </a:prstGeom>
        </p:spPr>
      </p:pic>
      <p:sp>
        <p:nvSpPr>
          <p:cNvPr id="44" name="Rectangle 43">
            <a:extLst>
              <a:ext uri="{FF2B5EF4-FFF2-40B4-BE49-F238E27FC236}">
                <a16:creationId xmlns:a16="http://schemas.microsoft.com/office/drawing/2014/main" xmlns="" id="{91CA89F7-9CC6-4279-B136-FE822AA86379}"/>
              </a:ext>
            </a:extLst>
          </p:cNvPr>
          <p:cNvSpPr/>
          <p:nvPr/>
        </p:nvSpPr>
        <p:spPr>
          <a:xfrm>
            <a:off x="1819922" y="5706677"/>
            <a:ext cx="2521258" cy="834501"/>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Tưới</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nước</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5" name="Picture 44">
            <a:extLst>
              <a:ext uri="{FF2B5EF4-FFF2-40B4-BE49-F238E27FC236}">
                <a16:creationId xmlns:a16="http://schemas.microsoft.com/office/drawing/2014/main" xmlns="" id="{13849F4E-5665-4B42-AED0-03BFDED1F984}"/>
              </a:ext>
            </a:extLst>
          </p:cNvPr>
          <p:cNvPicPr>
            <a:picLocks noChangeAspect="1"/>
          </p:cNvPicPr>
          <p:nvPr/>
        </p:nvPicPr>
        <p:blipFill>
          <a:blip r:embed="rId5"/>
          <a:stretch>
            <a:fillRect/>
          </a:stretch>
        </p:blipFill>
        <p:spPr>
          <a:xfrm>
            <a:off x="5888148" y="1503748"/>
            <a:ext cx="6124575" cy="3778466"/>
          </a:xfrm>
          <a:prstGeom prst="rect">
            <a:avLst/>
          </a:prstGeom>
        </p:spPr>
      </p:pic>
      <p:sp>
        <p:nvSpPr>
          <p:cNvPr id="57" name="Rectangle 56">
            <a:extLst>
              <a:ext uri="{FF2B5EF4-FFF2-40B4-BE49-F238E27FC236}">
                <a16:creationId xmlns:a16="http://schemas.microsoft.com/office/drawing/2014/main" xmlns="" id="{4FAD2F91-E9CA-46A9-8DD3-3FE3A0A5D99C}"/>
              </a:ext>
            </a:extLst>
          </p:cNvPr>
          <p:cNvSpPr/>
          <p:nvPr/>
        </p:nvSpPr>
        <p:spPr>
          <a:xfrm>
            <a:off x="8172310" y="5597881"/>
            <a:ext cx="2521258" cy="8345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Bón</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phân</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615371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66000">
                                          <p:cBhvr additive="base">
                                            <p:cTn id="7" dur="5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fill="hold"/>
                                            <p:tgtEl>
                                              <p:spTgt spid="44"/>
                                            </p:tgtEl>
                                            <p:attrNameLst>
                                              <p:attrName>ppt_x</p:attrName>
                                            </p:attrNameLst>
                                          </p:cBhvr>
                                          <p:tavLst>
                                            <p:tav tm="0">
                                              <p:val>
                                                <p:strVal val="#ppt_x"/>
                                              </p:val>
                                            </p:tav>
                                            <p:tav tm="100000">
                                              <p:val>
                                                <p:strVal val="#ppt_x"/>
                                              </p:val>
                                            </p:tav>
                                          </p:tavLst>
                                        </p:anim>
                                        <p:anim calcmode="lin" valueType="num">
                                          <p:cBhvr additive="base">
                                            <p:cTn id="1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barn(inVertic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additive="base">
                                            <p:cTn id="29" dur="500" fill="hold"/>
                                            <p:tgtEl>
                                              <p:spTgt spid="57"/>
                                            </p:tgtEl>
                                            <p:attrNameLst>
                                              <p:attrName>ppt_x</p:attrName>
                                            </p:attrNameLst>
                                          </p:cBhvr>
                                          <p:tavLst>
                                            <p:tav tm="0">
                                              <p:val>
                                                <p:strVal val="#ppt_x"/>
                                              </p:val>
                                            </p:tav>
                                            <p:tav tm="100000">
                                              <p:val>
                                                <p:strVal val="#ppt_x"/>
                                              </p:val>
                                            </p:tav>
                                          </p:tavLst>
                                        </p:anim>
                                        <p:anim calcmode="lin" valueType="num">
                                          <p:cBhvr additive="base">
                                            <p:cTn id="3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fill="hold"/>
                                            <p:tgtEl>
                                              <p:spTgt spid="44"/>
                                            </p:tgtEl>
                                            <p:attrNameLst>
                                              <p:attrName>ppt_x</p:attrName>
                                            </p:attrNameLst>
                                          </p:cBhvr>
                                          <p:tavLst>
                                            <p:tav tm="0">
                                              <p:val>
                                                <p:strVal val="#ppt_x"/>
                                              </p:val>
                                            </p:tav>
                                            <p:tav tm="100000">
                                              <p:val>
                                                <p:strVal val="#ppt_x"/>
                                              </p:val>
                                            </p:tav>
                                          </p:tavLst>
                                        </p:anim>
                                        <p:anim calcmode="lin" valueType="num">
                                          <p:cBhvr additive="base">
                                            <p:cTn id="1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barn(inVertic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additive="base">
                                            <p:cTn id="29" dur="500" fill="hold"/>
                                            <p:tgtEl>
                                              <p:spTgt spid="57"/>
                                            </p:tgtEl>
                                            <p:attrNameLst>
                                              <p:attrName>ppt_x</p:attrName>
                                            </p:attrNameLst>
                                          </p:cBhvr>
                                          <p:tavLst>
                                            <p:tav tm="0">
                                              <p:val>
                                                <p:strVal val="#ppt_x"/>
                                              </p:val>
                                            </p:tav>
                                            <p:tav tm="100000">
                                              <p:val>
                                                <p:strVal val="#ppt_x"/>
                                              </p:val>
                                            </p:tav>
                                          </p:tavLst>
                                        </p:anim>
                                        <p:anim calcmode="lin" valueType="num">
                                          <p:cBhvr additive="base">
                                            <p:cTn id="3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1FABEC4-244F-4E5E-9655-3CED3251F444}"/>
              </a:ext>
            </a:extLst>
          </p:cNvPr>
          <p:cNvSpPr/>
          <p:nvPr/>
        </p:nvSpPr>
        <p:spPr>
          <a:xfrm>
            <a:off x="0" y="0"/>
            <a:ext cx="12213834" cy="6873705"/>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6D929883-6A88-4CC7-97AA-F6ABDE18382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2453700" y="0"/>
            <a:ext cx="2022944" cy="431865"/>
          </a:xfrm>
          <a:prstGeom prst="rect">
            <a:avLst/>
          </a:prstGeom>
        </p:spPr>
      </p:pic>
      <p:grpSp>
        <p:nvGrpSpPr>
          <p:cNvPr id="40" name="Group 39">
            <a:extLst>
              <a:ext uri="{FF2B5EF4-FFF2-40B4-BE49-F238E27FC236}">
                <a16:creationId xmlns:a16="http://schemas.microsoft.com/office/drawing/2014/main" xmlns="" id="{8C95A5E6-A81E-473F-BA98-B8F18A0DBAB2}"/>
              </a:ext>
            </a:extLst>
          </p:cNvPr>
          <p:cNvGrpSpPr/>
          <p:nvPr/>
        </p:nvGrpSpPr>
        <p:grpSpPr>
          <a:xfrm>
            <a:off x="2137025" y="93152"/>
            <a:ext cx="8332342" cy="769726"/>
            <a:chOff x="4795735" y="5018846"/>
            <a:chExt cx="1408892" cy="1035857"/>
          </a:xfrm>
        </p:grpSpPr>
        <p:sp>
          <p:nvSpPr>
            <p:cNvPr id="41" name="Rectangle: Rounded Corners 40">
              <a:extLst>
                <a:ext uri="{FF2B5EF4-FFF2-40B4-BE49-F238E27FC236}">
                  <a16:creationId xmlns:a16="http://schemas.microsoft.com/office/drawing/2014/main" xmlns="" id="{3F9026CD-A2F0-4473-9EAE-B87AC44E2FC3}"/>
                </a:ext>
              </a:extLst>
            </p:cNvPr>
            <p:cNvSpPr/>
            <p:nvPr/>
          </p:nvSpPr>
          <p:spPr>
            <a:xfrm>
              <a:off x="4795735" y="5018846"/>
              <a:ext cx="1408892" cy="1035857"/>
            </a:xfrm>
            <a:custGeom>
              <a:avLst/>
              <a:gdLst>
                <a:gd name="connsiteX0" fmla="*/ 0 w 1408892"/>
                <a:gd name="connsiteY0" fmla="*/ 399986 h 1035857"/>
                <a:gd name="connsiteX1" fmla="*/ 399986 w 1408892"/>
                <a:gd name="connsiteY1" fmla="*/ 0 h 1035857"/>
                <a:gd name="connsiteX2" fmla="*/ 710535 w 1408892"/>
                <a:gd name="connsiteY2" fmla="*/ 0 h 1035857"/>
                <a:gd name="connsiteX3" fmla="*/ 1008906 w 1408892"/>
                <a:gd name="connsiteY3" fmla="*/ 0 h 1035857"/>
                <a:gd name="connsiteX4" fmla="*/ 1408892 w 1408892"/>
                <a:gd name="connsiteY4" fmla="*/ 399986 h 1035857"/>
                <a:gd name="connsiteX5" fmla="*/ 1408892 w 1408892"/>
                <a:gd name="connsiteY5" fmla="*/ 635871 h 1035857"/>
                <a:gd name="connsiteX6" fmla="*/ 1008906 w 1408892"/>
                <a:gd name="connsiteY6" fmla="*/ 1035857 h 1035857"/>
                <a:gd name="connsiteX7" fmla="*/ 704446 w 1408892"/>
                <a:gd name="connsiteY7" fmla="*/ 1035857 h 1035857"/>
                <a:gd name="connsiteX8" fmla="*/ 399986 w 1408892"/>
                <a:gd name="connsiteY8" fmla="*/ 1035857 h 1035857"/>
                <a:gd name="connsiteX9" fmla="*/ 0 w 1408892"/>
                <a:gd name="connsiteY9" fmla="*/ 635871 h 1035857"/>
                <a:gd name="connsiteX10" fmla="*/ 0 w 1408892"/>
                <a:gd name="connsiteY10" fmla="*/ 399986 h 103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8892" h="1035857" fill="none" extrusionOk="0">
                  <a:moveTo>
                    <a:pt x="0" y="399986"/>
                  </a:moveTo>
                  <a:cubicBezTo>
                    <a:pt x="15031" y="240487"/>
                    <a:pt x="133867" y="37095"/>
                    <a:pt x="399986" y="0"/>
                  </a:cubicBezTo>
                  <a:cubicBezTo>
                    <a:pt x="513968" y="-9097"/>
                    <a:pt x="592864" y="14080"/>
                    <a:pt x="710535" y="0"/>
                  </a:cubicBezTo>
                  <a:cubicBezTo>
                    <a:pt x="828206" y="-14080"/>
                    <a:pt x="924621" y="16630"/>
                    <a:pt x="1008906" y="0"/>
                  </a:cubicBezTo>
                  <a:cubicBezTo>
                    <a:pt x="1207836" y="1415"/>
                    <a:pt x="1397509" y="237413"/>
                    <a:pt x="1408892" y="399986"/>
                  </a:cubicBezTo>
                  <a:cubicBezTo>
                    <a:pt x="1430273" y="462157"/>
                    <a:pt x="1406561" y="527624"/>
                    <a:pt x="1408892" y="635871"/>
                  </a:cubicBezTo>
                  <a:cubicBezTo>
                    <a:pt x="1408041" y="915440"/>
                    <a:pt x="1203606" y="1073290"/>
                    <a:pt x="1008906" y="1035857"/>
                  </a:cubicBezTo>
                  <a:cubicBezTo>
                    <a:pt x="871378" y="1060745"/>
                    <a:pt x="766460" y="1009535"/>
                    <a:pt x="704446" y="1035857"/>
                  </a:cubicBezTo>
                  <a:cubicBezTo>
                    <a:pt x="642432" y="1062179"/>
                    <a:pt x="495198" y="1006864"/>
                    <a:pt x="399986" y="1035857"/>
                  </a:cubicBezTo>
                  <a:cubicBezTo>
                    <a:pt x="175408" y="998777"/>
                    <a:pt x="59490" y="844617"/>
                    <a:pt x="0" y="635871"/>
                  </a:cubicBezTo>
                  <a:cubicBezTo>
                    <a:pt x="-27327" y="528085"/>
                    <a:pt x="17115" y="481409"/>
                    <a:pt x="0" y="399986"/>
                  </a:cubicBezTo>
                  <a:close/>
                </a:path>
                <a:path w="1408892" h="1035857" stroke="0" extrusionOk="0">
                  <a:moveTo>
                    <a:pt x="0" y="399986"/>
                  </a:moveTo>
                  <a:cubicBezTo>
                    <a:pt x="-23395" y="171310"/>
                    <a:pt x="181704" y="7556"/>
                    <a:pt x="399986" y="0"/>
                  </a:cubicBezTo>
                  <a:cubicBezTo>
                    <a:pt x="507695" y="-20451"/>
                    <a:pt x="618523" y="19003"/>
                    <a:pt x="698357" y="0"/>
                  </a:cubicBezTo>
                  <a:cubicBezTo>
                    <a:pt x="778191" y="-19003"/>
                    <a:pt x="944262" y="11508"/>
                    <a:pt x="1008906" y="0"/>
                  </a:cubicBezTo>
                  <a:cubicBezTo>
                    <a:pt x="1200454" y="53459"/>
                    <a:pt x="1404705" y="169826"/>
                    <a:pt x="1408892" y="399986"/>
                  </a:cubicBezTo>
                  <a:cubicBezTo>
                    <a:pt x="1415235" y="490445"/>
                    <a:pt x="1383627" y="521232"/>
                    <a:pt x="1408892" y="635871"/>
                  </a:cubicBezTo>
                  <a:cubicBezTo>
                    <a:pt x="1366638" y="834651"/>
                    <a:pt x="1179925" y="1075159"/>
                    <a:pt x="1008906" y="1035857"/>
                  </a:cubicBezTo>
                  <a:cubicBezTo>
                    <a:pt x="936820" y="1050222"/>
                    <a:pt x="817059" y="1009222"/>
                    <a:pt x="722714" y="1035857"/>
                  </a:cubicBezTo>
                  <a:cubicBezTo>
                    <a:pt x="628369" y="1062492"/>
                    <a:pt x="504422" y="1003160"/>
                    <a:pt x="399986" y="1035857"/>
                  </a:cubicBezTo>
                  <a:cubicBezTo>
                    <a:pt x="164516" y="1017140"/>
                    <a:pt x="-16703" y="861477"/>
                    <a:pt x="0" y="635871"/>
                  </a:cubicBezTo>
                  <a:cubicBezTo>
                    <a:pt x="-5037" y="520994"/>
                    <a:pt x="24626" y="489444"/>
                    <a:pt x="0" y="399986"/>
                  </a:cubicBezTo>
                  <a:close/>
                </a:path>
              </a:pathLst>
            </a:custGeom>
            <a:solidFill>
              <a:schemeClr val="bg1"/>
            </a:solidFill>
            <a:ln>
              <a:solidFill>
                <a:srgbClr val="7030A0"/>
              </a:solidFill>
              <a:extLst>
                <a:ext uri="{C807C97D-BFC1-408E-A445-0C87EB9F89A2}">
                  <ask:lineSketchStyleProps xmlns:ask="http://schemas.microsoft.com/office/drawing/2018/sketchyshapes" xmlns="" sd="3896661861">
                    <a:prstGeom prst="roundRect">
                      <a:avLst>
                        <a:gd name="adj" fmla="val 3861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9Slide03 AmpleSoft Bold" panose="02000000000000000000" pitchFamily="2" charset="0"/>
                <a:ea typeface="+mn-ea"/>
                <a:cs typeface="+mn-cs"/>
              </a:endParaRPr>
            </a:p>
          </p:txBody>
        </p:sp>
        <p:sp>
          <p:nvSpPr>
            <p:cNvPr id="42" name="TextBox 41">
              <a:extLst>
                <a:ext uri="{FF2B5EF4-FFF2-40B4-BE49-F238E27FC236}">
                  <a16:creationId xmlns:a16="http://schemas.microsoft.com/office/drawing/2014/main" xmlns="" id="{99B67A98-02C3-4AE6-827A-37DCDFC72B2B}"/>
                </a:ext>
              </a:extLst>
            </p:cNvPr>
            <p:cNvSpPr txBox="1"/>
            <p:nvPr/>
          </p:nvSpPr>
          <p:spPr>
            <a:xfrm>
              <a:off x="4891903" y="5115185"/>
              <a:ext cx="1209605" cy="869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Từ</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chỉ</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hoạt</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động</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chăm</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sóc</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cây</a:t>
              </a:r>
              <a:endParaRPr kumimoji="0" lang="vi-VN" sz="3600" b="1" i="0" u="none" strike="noStrike" kern="1200" cap="none" spc="0" normalizeH="0" baseline="0" noProof="0" dirty="0">
                <a:ln w="19050">
                  <a:solidFill>
                    <a:srgbClr val="0869AE"/>
                  </a:solidFill>
                </a:ln>
                <a:solidFill>
                  <a:srgbClr val="00B0F0"/>
                </a:solidFill>
                <a:effectLst/>
                <a:uLnTx/>
                <a:uFillTx/>
                <a:latin typeface="+mj-lt"/>
                <a:ea typeface="+mn-ea"/>
                <a:cs typeface="+mn-cs"/>
              </a:endParaRPr>
            </a:p>
          </p:txBody>
        </p:sp>
      </p:grpSp>
      <p:sp>
        <p:nvSpPr>
          <p:cNvPr id="11" name="Rectangle 10">
            <a:extLst>
              <a:ext uri="{FF2B5EF4-FFF2-40B4-BE49-F238E27FC236}">
                <a16:creationId xmlns:a16="http://schemas.microsoft.com/office/drawing/2014/main" xmlns="" id="{9BADFB8A-1BA5-42B5-A586-55E0F0B3FB80}"/>
              </a:ext>
            </a:extLst>
          </p:cNvPr>
          <p:cNvSpPr/>
          <p:nvPr/>
        </p:nvSpPr>
        <p:spPr>
          <a:xfrm>
            <a:off x="2015231" y="5548542"/>
            <a:ext cx="2521258" cy="8345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Cắt</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tỉa</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2" name="Rectangle 11">
            <a:extLst>
              <a:ext uri="{FF2B5EF4-FFF2-40B4-BE49-F238E27FC236}">
                <a16:creationId xmlns:a16="http://schemas.microsoft.com/office/drawing/2014/main" xmlns="" id="{F8731ECF-0EB0-41E2-86A2-310A1BAA0BF8}"/>
              </a:ext>
            </a:extLst>
          </p:cNvPr>
          <p:cNvSpPr/>
          <p:nvPr/>
        </p:nvSpPr>
        <p:spPr>
          <a:xfrm>
            <a:off x="8172310" y="5548542"/>
            <a:ext cx="2521258" cy="8345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Xới</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đất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EFD89C6A-1488-4D2D-AF0F-D0C73CAFFF1E}"/>
              </a:ext>
            </a:extLst>
          </p:cNvPr>
          <p:cNvPicPr>
            <a:picLocks noChangeAspect="1"/>
          </p:cNvPicPr>
          <p:nvPr/>
        </p:nvPicPr>
        <p:blipFill>
          <a:blip r:embed="rId4"/>
          <a:stretch>
            <a:fillRect/>
          </a:stretch>
        </p:blipFill>
        <p:spPr>
          <a:xfrm>
            <a:off x="179277" y="1379013"/>
            <a:ext cx="5880821" cy="3832179"/>
          </a:xfrm>
          <a:prstGeom prst="rect">
            <a:avLst/>
          </a:prstGeom>
        </p:spPr>
      </p:pic>
      <p:pic>
        <p:nvPicPr>
          <p:cNvPr id="14" name="Picture 13">
            <a:extLst>
              <a:ext uri="{FF2B5EF4-FFF2-40B4-BE49-F238E27FC236}">
                <a16:creationId xmlns:a16="http://schemas.microsoft.com/office/drawing/2014/main" xmlns="" id="{54DE0F3C-D85F-4FB3-9678-B175298D58E7}"/>
              </a:ext>
            </a:extLst>
          </p:cNvPr>
          <p:cNvPicPr>
            <a:picLocks noChangeAspect="1"/>
          </p:cNvPicPr>
          <p:nvPr/>
        </p:nvPicPr>
        <p:blipFill>
          <a:blip r:embed="rId5"/>
          <a:stretch>
            <a:fillRect/>
          </a:stretch>
        </p:blipFill>
        <p:spPr>
          <a:xfrm>
            <a:off x="6286976" y="1379013"/>
            <a:ext cx="5838825" cy="3832179"/>
          </a:xfrm>
          <a:prstGeom prst="rect">
            <a:avLst/>
          </a:prstGeom>
        </p:spPr>
      </p:pic>
    </p:spTree>
    <p:extLst>
      <p:ext uri="{BB962C8B-B14F-4D97-AF65-F5344CB8AC3E}">
        <p14:creationId xmlns:p14="http://schemas.microsoft.com/office/powerpoint/2010/main" val="16669880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1FABEC4-244F-4E5E-9655-3CED3251F444}"/>
              </a:ext>
            </a:extLst>
          </p:cNvPr>
          <p:cNvSpPr/>
          <p:nvPr/>
        </p:nvSpPr>
        <p:spPr>
          <a:xfrm>
            <a:off x="0" y="0"/>
            <a:ext cx="12213834" cy="6873705"/>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6D929883-6A88-4CC7-97AA-F6ABDE18382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2453700" y="0"/>
            <a:ext cx="2022944" cy="431865"/>
          </a:xfrm>
          <a:prstGeom prst="rect">
            <a:avLst/>
          </a:prstGeom>
        </p:spPr>
      </p:pic>
      <p:grpSp>
        <p:nvGrpSpPr>
          <p:cNvPr id="40" name="Group 39">
            <a:extLst>
              <a:ext uri="{FF2B5EF4-FFF2-40B4-BE49-F238E27FC236}">
                <a16:creationId xmlns:a16="http://schemas.microsoft.com/office/drawing/2014/main" xmlns="" id="{8C95A5E6-A81E-473F-BA98-B8F18A0DBAB2}"/>
              </a:ext>
            </a:extLst>
          </p:cNvPr>
          <p:cNvGrpSpPr/>
          <p:nvPr/>
        </p:nvGrpSpPr>
        <p:grpSpPr>
          <a:xfrm>
            <a:off x="2137025" y="93152"/>
            <a:ext cx="8332342" cy="769726"/>
            <a:chOff x="4795735" y="5018846"/>
            <a:chExt cx="1408892" cy="1035857"/>
          </a:xfrm>
        </p:grpSpPr>
        <p:sp>
          <p:nvSpPr>
            <p:cNvPr id="41" name="Rectangle: Rounded Corners 40">
              <a:extLst>
                <a:ext uri="{FF2B5EF4-FFF2-40B4-BE49-F238E27FC236}">
                  <a16:creationId xmlns:a16="http://schemas.microsoft.com/office/drawing/2014/main" xmlns="" id="{3F9026CD-A2F0-4473-9EAE-B87AC44E2FC3}"/>
                </a:ext>
              </a:extLst>
            </p:cNvPr>
            <p:cNvSpPr/>
            <p:nvPr/>
          </p:nvSpPr>
          <p:spPr>
            <a:xfrm>
              <a:off x="4795735" y="5018846"/>
              <a:ext cx="1408892" cy="1035857"/>
            </a:xfrm>
            <a:custGeom>
              <a:avLst/>
              <a:gdLst>
                <a:gd name="connsiteX0" fmla="*/ 0 w 1408892"/>
                <a:gd name="connsiteY0" fmla="*/ 399986 h 1035857"/>
                <a:gd name="connsiteX1" fmla="*/ 399986 w 1408892"/>
                <a:gd name="connsiteY1" fmla="*/ 0 h 1035857"/>
                <a:gd name="connsiteX2" fmla="*/ 710535 w 1408892"/>
                <a:gd name="connsiteY2" fmla="*/ 0 h 1035857"/>
                <a:gd name="connsiteX3" fmla="*/ 1008906 w 1408892"/>
                <a:gd name="connsiteY3" fmla="*/ 0 h 1035857"/>
                <a:gd name="connsiteX4" fmla="*/ 1408892 w 1408892"/>
                <a:gd name="connsiteY4" fmla="*/ 399986 h 1035857"/>
                <a:gd name="connsiteX5" fmla="*/ 1408892 w 1408892"/>
                <a:gd name="connsiteY5" fmla="*/ 635871 h 1035857"/>
                <a:gd name="connsiteX6" fmla="*/ 1008906 w 1408892"/>
                <a:gd name="connsiteY6" fmla="*/ 1035857 h 1035857"/>
                <a:gd name="connsiteX7" fmla="*/ 704446 w 1408892"/>
                <a:gd name="connsiteY7" fmla="*/ 1035857 h 1035857"/>
                <a:gd name="connsiteX8" fmla="*/ 399986 w 1408892"/>
                <a:gd name="connsiteY8" fmla="*/ 1035857 h 1035857"/>
                <a:gd name="connsiteX9" fmla="*/ 0 w 1408892"/>
                <a:gd name="connsiteY9" fmla="*/ 635871 h 1035857"/>
                <a:gd name="connsiteX10" fmla="*/ 0 w 1408892"/>
                <a:gd name="connsiteY10" fmla="*/ 399986 h 103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8892" h="1035857" fill="none" extrusionOk="0">
                  <a:moveTo>
                    <a:pt x="0" y="399986"/>
                  </a:moveTo>
                  <a:cubicBezTo>
                    <a:pt x="15031" y="240487"/>
                    <a:pt x="133867" y="37095"/>
                    <a:pt x="399986" y="0"/>
                  </a:cubicBezTo>
                  <a:cubicBezTo>
                    <a:pt x="513968" y="-9097"/>
                    <a:pt x="592864" y="14080"/>
                    <a:pt x="710535" y="0"/>
                  </a:cubicBezTo>
                  <a:cubicBezTo>
                    <a:pt x="828206" y="-14080"/>
                    <a:pt x="924621" y="16630"/>
                    <a:pt x="1008906" y="0"/>
                  </a:cubicBezTo>
                  <a:cubicBezTo>
                    <a:pt x="1207836" y="1415"/>
                    <a:pt x="1397509" y="237413"/>
                    <a:pt x="1408892" y="399986"/>
                  </a:cubicBezTo>
                  <a:cubicBezTo>
                    <a:pt x="1430273" y="462157"/>
                    <a:pt x="1406561" y="527624"/>
                    <a:pt x="1408892" y="635871"/>
                  </a:cubicBezTo>
                  <a:cubicBezTo>
                    <a:pt x="1408041" y="915440"/>
                    <a:pt x="1203606" y="1073290"/>
                    <a:pt x="1008906" y="1035857"/>
                  </a:cubicBezTo>
                  <a:cubicBezTo>
                    <a:pt x="871378" y="1060745"/>
                    <a:pt x="766460" y="1009535"/>
                    <a:pt x="704446" y="1035857"/>
                  </a:cubicBezTo>
                  <a:cubicBezTo>
                    <a:pt x="642432" y="1062179"/>
                    <a:pt x="495198" y="1006864"/>
                    <a:pt x="399986" y="1035857"/>
                  </a:cubicBezTo>
                  <a:cubicBezTo>
                    <a:pt x="175408" y="998777"/>
                    <a:pt x="59490" y="844617"/>
                    <a:pt x="0" y="635871"/>
                  </a:cubicBezTo>
                  <a:cubicBezTo>
                    <a:pt x="-27327" y="528085"/>
                    <a:pt x="17115" y="481409"/>
                    <a:pt x="0" y="399986"/>
                  </a:cubicBezTo>
                  <a:close/>
                </a:path>
                <a:path w="1408892" h="1035857" stroke="0" extrusionOk="0">
                  <a:moveTo>
                    <a:pt x="0" y="399986"/>
                  </a:moveTo>
                  <a:cubicBezTo>
                    <a:pt x="-23395" y="171310"/>
                    <a:pt x="181704" y="7556"/>
                    <a:pt x="399986" y="0"/>
                  </a:cubicBezTo>
                  <a:cubicBezTo>
                    <a:pt x="507695" y="-20451"/>
                    <a:pt x="618523" y="19003"/>
                    <a:pt x="698357" y="0"/>
                  </a:cubicBezTo>
                  <a:cubicBezTo>
                    <a:pt x="778191" y="-19003"/>
                    <a:pt x="944262" y="11508"/>
                    <a:pt x="1008906" y="0"/>
                  </a:cubicBezTo>
                  <a:cubicBezTo>
                    <a:pt x="1200454" y="53459"/>
                    <a:pt x="1404705" y="169826"/>
                    <a:pt x="1408892" y="399986"/>
                  </a:cubicBezTo>
                  <a:cubicBezTo>
                    <a:pt x="1415235" y="490445"/>
                    <a:pt x="1383627" y="521232"/>
                    <a:pt x="1408892" y="635871"/>
                  </a:cubicBezTo>
                  <a:cubicBezTo>
                    <a:pt x="1366638" y="834651"/>
                    <a:pt x="1179925" y="1075159"/>
                    <a:pt x="1008906" y="1035857"/>
                  </a:cubicBezTo>
                  <a:cubicBezTo>
                    <a:pt x="936820" y="1050222"/>
                    <a:pt x="817059" y="1009222"/>
                    <a:pt x="722714" y="1035857"/>
                  </a:cubicBezTo>
                  <a:cubicBezTo>
                    <a:pt x="628369" y="1062492"/>
                    <a:pt x="504422" y="1003160"/>
                    <a:pt x="399986" y="1035857"/>
                  </a:cubicBezTo>
                  <a:cubicBezTo>
                    <a:pt x="164516" y="1017140"/>
                    <a:pt x="-16703" y="861477"/>
                    <a:pt x="0" y="635871"/>
                  </a:cubicBezTo>
                  <a:cubicBezTo>
                    <a:pt x="-5037" y="520994"/>
                    <a:pt x="24626" y="489444"/>
                    <a:pt x="0" y="399986"/>
                  </a:cubicBezTo>
                  <a:close/>
                </a:path>
              </a:pathLst>
            </a:custGeom>
            <a:solidFill>
              <a:schemeClr val="bg1"/>
            </a:solidFill>
            <a:ln>
              <a:solidFill>
                <a:srgbClr val="7030A0"/>
              </a:solidFill>
              <a:extLst>
                <a:ext uri="{C807C97D-BFC1-408E-A445-0C87EB9F89A2}">
                  <ask:lineSketchStyleProps xmlns:ask="http://schemas.microsoft.com/office/drawing/2018/sketchyshapes" xmlns="" sd="3896661861">
                    <a:prstGeom prst="roundRect">
                      <a:avLst>
                        <a:gd name="adj" fmla="val 3861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9Slide03 AmpleSoft Bold" panose="02000000000000000000" pitchFamily="2" charset="0"/>
                <a:ea typeface="+mn-ea"/>
                <a:cs typeface="+mn-cs"/>
              </a:endParaRPr>
            </a:p>
          </p:txBody>
        </p:sp>
        <p:sp>
          <p:nvSpPr>
            <p:cNvPr id="42" name="TextBox 41">
              <a:extLst>
                <a:ext uri="{FF2B5EF4-FFF2-40B4-BE49-F238E27FC236}">
                  <a16:creationId xmlns:a16="http://schemas.microsoft.com/office/drawing/2014/main" xmlns="" id="{99B67A98-02C3-4AE6-827A-37DCDFC72B2B}"/>
                </a:ext>
              </a:extLst>
            </p:cNvPr>
            <p:cNvSpPr txBox="1"/>
            <p:nvPr/>
          </p:nvSpPr>
          <p:spPr>
            <a:xfrm>
              <a:off x="4895378" y="5047419"/>
              <a:ext cx="1209605" cy="869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Từ</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chỉ</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hoạt</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động</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chăm</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sóc</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cây</a:t>
              </a:r>
              <a:endParaRPr kumimoji="0" lang="vi-VN" sz="3600" b="1" i="0" u="none" strike="noStrike" kern="1200" cap="none" spc="0" normalizeH="0" baseline="0" noProof="0" dirty="0">
                <a:ln w="19050">
                  <a:solidFill>
                    <a:srgbClr val="0869AE"/>
                  </a:solidFill>
                </a:ln>
                <a:solidFill>
                  <a:srgbClr val="00B0F0"/>
                </a:solidFill>
                <a:effectLst/>
                <a:uLnTx/>
                <a:uFillTx/>
                <a:latin typeface="+mj-lt"/>
                <a:ea typeface="+mn-ea"/>
                <a:cs typeface="+mn-cs"/>
              </a:endParaRPr>
            </a:p>
          </p:txBody>
        </p:sp>
      </p:grpSp>
      <p:sp>
        <p:nvSpPr>
          <p:cNvPr id="15" name="Rectangle 14">
            <a:extLst>
              <a:ext uri="{FF2B5EF4-FFF2-40B4-BE49-F238E27FC236}">
                <a16:creationId xmlns:a16="http://schemas.microsoft.com/office/drawing/2014/main" xmlns="" id="{D4442696-DF49-4204-B003-FB95CD746FCA}"/>
              </a:ext>
            </a:extLst>
          </p:cNvPr>
          <p:cNvSpPr/>
          <p:nvPr/>
        </p:nvSpPr>
        <p:spPr>
          <a:xfrm>
            <a:off x="1961966" y="5569721"/>
            <a:ext cx="2521258" cy="8345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Bắt</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sâu</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xmlns="" id="{412138F6-B338-45CF-A7B1-25DE45EA4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054" y="1090566"/>
            <a:ext cx="5144611" cy="4286250"/>
          </a:xfrm>
          <a:prstGeom prst="rect">
            <a:avLst/>
          </a:prstGeom>
        </p:spPr>
      </p:pic>
      <p:pic>
        <p:nvPicPr>
          <p:cNvPr id="17" name="Picture 16">
            <a:extLst>
              <a:ext uri="{FF2B5EF4-FFF2-40B4-BE49-F238E27FC236}">
                <a16:creationId xmlns:a16="http://schemas.microsoft.com/office/drawing/2014/main" xmlns="" id="{120460FC-53AA-440D-AADB-90CCEF4A5E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0240" y="1254726"/>
            <a:ext cx="5996705" cy="3997803"/>
          </a:xfrm>
          <a:prstGeom prst="rect">
            <a:avLst/>
          </a:prstGeom>
        </p:spPr>
      </p:pic>
      <p:sp>
        <p:nvSpPr>
          <p:cNvPr id="18" name="Rectangle 17">
            <a:extLst>
              <a:ext uri="{FF2B5EF4-FFF2-40B4-BE49-F238E27FC236}">
                <a16:creationId xmlns:a16="http://schemas.microsoft.com/office/drawing/2014/main" xmlns="" id="{F96F39AB-D5F0-421F-A6C3-980F12A47A90}"/>
              </a:ext>
            </a:extLst>
          </p:cNvPr>
          <p:cNvSpPr/>
          <p:nvPr/>
        </p:nvSpPr>
        <p:spPr>
          <a:xfrm>
            <a:off x="7708776" y="5569720"/>
            <a:ext cx="2521258" cy="8345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Nhổ</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cỏ</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77022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48652CA-1D0B-4915-94B9-4CB647D7401B}"/>
              </a:ext>
            </a:extLst>
          </p:cNvPr>
          <p:cNvSpPr/>
          <p:nvPr/>
        </p:nvSpPr>
        <p:spPr>
          <a:xfrm>
            <a:off x="-21834" y="0"/>
            <a:ext cx="12213834" cy="687370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xmlns="" id="{3CE2E686-3909-422B-A3B1-58553217EC2C}"/>
              </a:ext>
            </a:extLst>
          </p:cNvPr>
          <p:cNvGrpSpPr/>
          <p:nvPr/>
        </p:nvGrpSpPr>
        <p:grpSpPr>
          <a:xfrm>
            <a:off x="322729" y="104172"/>
            <a:ext cx="11749666" cy="6513465"/>
            <a:chOff x="322729" y="240362"/>
            <a:chExt cx="11546541" cy="6377275"/>
          </a:xfrm>
        </p:grpSpPr>
        <p:grpSp>
          <p:nvGrpSpPr>
            <p:cNvPr id="10" name="Group 9">
              <a:extLst>
                <a:ext uri="{FF2B5EF4-FFF2-40B4-BE49-F238E27FC236}">
                  <a16:creationId xmlns:a16="http://schemas.microsoft.com/office/drawing/2014/main" xmlns="" id="{C475B1C8-0311-4349-B758-AB2301952CDD}"/>
                </a:ext>
              </a:extLst>
            </p:cNvPr>
            <p:cNvGrpSpPr/>
            <p:nvPr/>
          </p:nvGrpSpPr>
          <p:grpSpPr>
            <a:xfrm>
              <a:off x="322729" y="240362"/>
              <a:ext cx="11546541" cy="6377275"/>
              <a:chOff x="322729" y="240362"/>
              <a:chExt cx="11546541" cy="6377275"/>
            </a:xfrm>
          </p:grpSpPr>
          <p:grpSp>
            <p:nvGrpSpPr>
              <p:cNvPr id="6" name="Group 5">
                <a:extLst>
                  <a:ext uri="{FF2B5EF4-FFF2-40B4-BE49-F238E27FC236}">
                    <a16:creationId xmlns:a16="http://schemas.microsoft.com/office/drawing/2014/main" xmlns="" id="{67E3B701-FF89-4838-B1B5-3F1D87EF66DD}"/>
                  </a:ext>
                </a:extLst>
              </p:cNvPr>
              <p:cNvGrpSpPr/>
              <p:nvPr/>
            </p:nvGrpSpPr>
            <p:grpSpPr>
              <a:xfrm>
                <a:off x="322729" y="240362"/>
                <a:ext cx="11546541" cy="6377275"/>
                <a:chOff x="322729" y="240362"/>
                <a:chExt cx="11546541" cy="6377275"/>
              </a:xfrm>
            </p:grpSpPr>
            <p:sp>
              <p:nvSpPr>
                <p:cNvPr id="2" name="Rectangle: Rounded Corners 1">
                  <a:extLst>
                    <a:ext uri="{FF2B5EF4-FFF2-40B4-BE49-F238E27FC236}">
                      <a16:creationId xmlns:a16="http://schemas.microsoft.com/office/drawing/2014/main" xmlns="" id="{0B84B176-0CDE-4091-ABE2-BD48CBF68F68}"/>
                    </a:ext>
                  </a:extLst>
                </p:cNvPr>
                <p:cNvSpPr/>
                <p:nvPr/>
              </p:nvSpPr>
              <p:spPr>
                <a:xfrm>
                  <a:off x="322729" y="240362"/>
                  <a:ext cx="11546541" cy="6377275"/>
                </a:xfrm>
                <a:prstGeom prst="roundRect">
                  <a:avLst>
                    <a:gd name="adj" fmla="val 2884"/>
                  </a:avLst>
                </a:prstGeom>
                <a:solidFill>
                  <a:srgbClr val="FFE06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E06B"/>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xmlns="" id="{1B140B01-8FA0-41CB-BD55-000BD6C8F8A2}"/>
                    </a:ext>
                  </a:extLst>
                </p:cNvPr>
                <p:cNvSpPr/>
                <p:nvPr/>
              </p:nvSpPr>
              <p:spPr>
                <a:xfrm>
                  <a:off x="472599" y="1130091"/>
                  <a:ext cx="11268636" cy="5251094"/>
                </a:xfrm>
                <a:prstGeom prst="roundRect">
                  <a:avLst>
                    <a:gd name="adj" fmla="val 418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8" name="Picture 7">
                <a:extLst>
                  <a:ext uri="{FF2B5EF4-FFF2-40B4-BE49-F238E27FC236}">
                    <a16:creationId xmlns:a16="http://schemas.microsoft.com/office/drawing/2014/main" xmlns="" id="{F8352417-0B17-49B1-89CC-C8D39DEBD9C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472599" y="512432"/>
                <a:ext cx="2022944" cy="431865"/>
              </a:xfrm>
              <a:prstGeom prst="rect">
                <a:avLst/>
              </a:prstGeom>
            </p:spPr>
          </p:pic>
        </p:grpSp>
        <p:pic>
          <p:nvPicPr>
            <p:cNvPr id="13" name="Picture 12" descr="A picture containing text, clipart&#10;&#10;Description automatically generated">
              <a:extLst>
                <a:ext uri="{FF2B5EF4-FFF2-40B4-BE49-F238E27FC236}">
                  <a16:creationId xmlns:a16="http://schemas.microsoft.com/office/drawing/2014/main" xmlns="" id="{6A910895-90D3-4CC5-A0F9-A1D673023B4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57" b="96429" l="9778" r="91556">
                          <a14:foregroundMark x1="39111" y1="45982" x2="45778" y2="58036"/>
                          <a14:foregroundMark x1="42222" y1="52232" x2="63556" y2="84375"/>
                          <a14:foregroundMark x1="57333" y1="43304" x2="67556" y2="73214"/>
                          <a14:foregroundMark x1="66222" y1="69196" x2="64889" y2="87054"/>
                          <a14:foregroundMark x1="41333" y1="88839" x2="47619" y2="89492"/>
                          <a14:foregroundMark x1="31111" y1="92411" x2="38667" y2="92411"/>
                          <a14:foregroundMark x1="35556" y1="91518" x2="46654" y2="90931"/>
                          <a14:foregroundMark x1="52000" y1="45982" x2="58667" y2="60714"/>
                          <a14:foregroundMark x1="52444" y1="34821" x2="47111" y2="67411"/>
                          <a14:foregroundMark x1="49778" y1="46429" x2="47556" y2="60714"/>
                          <a14:foregroundMark x1="44000" y1="39286" x2="36889" y2="62500"/>
                          <a14:foregroundMark x1="36889" y1="62500" x2="36444" y2="61607"/>
                          <a14:foregroundMark x1="36444" y1="46429" x2="33333" y2="62946"/>
                          <a14:foregroundMark x1="33333" y1="50000" x2="30222" y2="71429"/>
                          <a14:foregroundMark x1="34667" y1="42857" x2="44444" y2="46429"/>
                          <a14:foregroundMark x1="59556" y1="25893" x2="67111" y2="36607"/>
                          <a14:foregroundMark x1="50667" y1="28571" x2="50222" y2="37054"/>
                          <a14:foregroundMark x1="35556" y1="32143" x2="48000" y2="46875"/>
                          <a14:foregroundMark x1="40889" y1="36161" x2="40444" y2="58929"/>
                          <a14:foregroundMark x1="40444" y1="58929" x2="40444" y2="58482"/>
                          <a14:foregroundMark x1="32889" y1="51786" x2="26667" y2="63839"/>
                          <a14:foregroundMark x1="23556" y1="45982" x2="24444" y2="69196"/>
                          <a14:foregroundMark x1="24444" y1="69196" x2="24889" y2="68750"/>
                          <a14:foregroundMark x1="32889" y1="57143" x2="37333" y2="81250"/>
                          <a14:foregroundMark x1="37333" y1="81250" x2="40444" y2="75893"/>
                          <a14:foregroundMark x1="60000" y1="58929" x2="70222" y2="64732"/>
                          <a14:foregroundMark x1="71111" y1="54018" x2="72889" y2="66964"/>
                          <a14:foregroundMark x1="70667" y1="43304" x2="74222" y2="64286"/>
                          <a14:foregroundMark x1="72000" y1="42857" x2="73333" y2="51786"/>
                          <a14:foregroundMark x1="81333" y1="19196" x2="81333" y2="19196"/>
                          <a14:foregroundMark x1="68000" y1="38393" x2="74222" y2="62500"/>
                          <a14:foregroundMark x1="74222" y1="62500" x2="74222" y2="62054"/>
                          <a14:foregroundMark x1="63556" y1="22768" x2="66667" y2="52679"/>
                          <a14:foregroundMark x1="44889" y1="20089" x2="51111" y2="32589"/>
                          <a14:foregroundMark x1="49778" y1="33929" x2="50222" y2="36607"/>
                          <a14:foregroundMark x1="42222" y1="29911" x2="46222" y2="26339"/>
                          <a14:foregroundMark x1="43111" y1="30357" x2="42222" y2="31696"/>
                          <a14:foregroundMark x1="44889" y1="28125" x2="40444" y2="40625"/>
                          <a14:foregroundMark x1="38222" y1="36161" x2="36444" y2="44643"/>
                          <a14:foregroundMark x1="36000" y1="35268" x2="33333" y2="49554"/>
                          <a14:foregroundMark x1="32889" y1="41071" x2="31111" y2="45536"/>
                          <a14:foregroundMark x1="30667" y1="37946" x2="30222" y2="41964"/>
                          <a14:foregroundMark x1="31556" y1="37500" x2="40444" y2="50000"/>
                          <a14:foregroundMark x1="50667" y1="38839" x2="58222" y2="55804"/>
                          <a14:foregroundMark x1="60889" y1="39286" x2="67556" y2="56696"/>
                          <a14:foregroundMark x1="56444" y1="28125" x2="60000" y2="41071"/>
                          <a14:foregroundMark x1="56000" y1="27232" x2="63111" y2="37500"/>
                          <a14:foregroundMark x1="59111" y1="29464" x2="72444" y2="51339"/>
                          <a14:foregroundMark x1="68889" y1="38393" x2="79556" y2="58482"/>
                          <a14:foregroundMark x1="79556" y1="58482" x2="78222" y2="56250"/>
                          <a14:foregroundMark x1="74667" y1="46875" x2="78222" y2="53571"/>
                          <a14:foregroundMark x1="76889" y1="39732" x2="80000" y2="54911"/>
                          <a14:foregroundMark x1="81333" y1="47321" x2="82667" y2="57589"/>
                          <a14:foregroundMark x1="83111" y1="58482" x2="82222" y2="61607"/>
                          <a14:foregroundMark x1="84889" y1="58482" x2="82667" y2="62500"/>
                          <a14:foregroundMark x1="71111" y1="42857" x2="59111" y2="60268"/>
                          <a14:foregroundMark x1="62222" y1="36161" x2="66667" y2="46875"/>
                          <a14:foregroundMark x1="72382" y1="33679" x2="74222" y2="41071"/>
                          <a14:foregroundMark x1="71111" y1="28571" x2="72102" y2="32554"/>
                          <a14:foregroundMark x1="67556" y1="31250" x2="68889" y2="57589"/>
                          <a14:foregroundMark x1="68889" y1="57589" x2="68000" y2="58482"/>
                          <a14:foregroundMark x1="40889" y1="70536" x2="55556" y2="78125"/>
                          <a14:foregroundMark x1="39111" y1="58036" x2="47111" y2="67857"/>
                          <a14:foregroundMark x1="64187" y1="91671" x2="68444" y2="91518"/>
                          <a14:foregroundMark x1="57778" y1="90179" x2="66667" y2="92857"/>
                          <a14:foregroundMark x1="48889" y1="92411" x2="56889" y2="92411"/>
                          <a14:foregroundMark x1="43111" y1="92411" x2="51111" y2="92411"/>
                          <a14:foregroundMark x1="46222" y1="93750" x2="49333" y2="93750"/>
                          <a14:foregroundMark x1="51111" y1="94196" x2="51556" y2="94196"/>
                          <a14:foregroundMark x1="82222" y1="19196" x2="82222" y2="19196"/>
                          <a14:foregroundMark x1="82222" y1="17857" x2="80000" y2="21875"/>
                          <a14:foregroundMark x1="79556" y1="24107" x2="79153" y2="24713"/>
                          <a14:foregroundMark x1="77778" y1="25000" x2="77333" y2="25000"/>
                          <a14:foregroundMark x1="79660" y1="25584" x2="80889" y2="25893"/>
                          <a14:foregroundMark x1="77333" y1="25000" x2="78608" y2="25320"/>
                          <a14:foregroundMark x1="80187" y1="23564" x2="79556" y2="21875"/>
                          <a14:foregroundMark x1="80889" y1="25446" x2="80565" y2="24578"/>
                          <a14:foregroundMark x1="84129" y1="18952" x2="84444" y2="18750"/>
                          <a14:foregroundMark x1="79556" y1="21875" x2="83813" y2="19154"/>
                          <a14:foregroundMark x1="86832" y1="16267" x2="88000" y2="16071"/>
                          <a14:foregroundMark x1="85333" y1="16518" x2="86028" y2="16401"/>
                          <a14:foregroundMark x1="89333" y1="13393" x2="89333" y2="16518"/>
                          <a14:foregroundMark x1="89333" y1="12946" x2="89333" y2="13393"/>
                          <a14:foregroundMark x1="90333" y1="13393" x2="90667" y2="14732"/>
                          <a14:foregroundMark x1="90222" y1="12946" x2="90333" y2="13393"/>
                          <a14:foregroundMark x1="88889" y1="10268" x2="85778" y2="8036"/>
                          <a14:foregroundMark x1="84444" y1="5804" x2="82667" y2="6250"/>
                          <a14:foregroundMark x1="79976" y1="6853" x2="77778" y2="7589"/>
                          <a14:foregroundMark x1="76889" y1="8929" x2="76000" y2="11607"/>
                          <a14:foregroundMark x1="79601" y1="11807" x2="80000" y2="11607"/>
                          <a14:foregroundMark x1="78222" y1="12500" x2="79264" y2="11977"/>
                          <a14:foregroundMark x1="80444" y1="10714" x2="82022" y2="10080"/>
                          <a14:foregroundMark x1="85778" y1="9821" x2="85778" y2="9821"/>
                          <a14:foregroundMark x1="87111" y1="8036" x2="88444" y2="8929"/>
                          <a14:foregroundMark x1="88444" y1="7589" x2="89333" y2="9821"/>
                          <a14:foregroundMark x1="87111" y1="7143" x2="88444" y2="9375"/>
                          <a14:foregroundMark x1="85936" y1="7576" x2="88444" y2="9375"/>
                          <a14:foregroundMark x1="91556" y1="10268" x2="91556" y2="10714"/>
                          <a14:foregroundMark x1="90222" y1="13393" x2="90222" y2="13839"/>
                          <a14:foregroundMark x1="90222" y1="12500" x2="90222" y2="13393"/>
                          <a14:foregroundMark x1="90222" y1="10714" x2="90222" y2="12500"/>
                          <a14:foregroundMark x1="90095" y1="13393" x2="89778" y2="15625"/>
                          <a14:foregroundMark x1="90222" y1="12500" x2="90095" y2="13393"/>
                          <a14:foregroundMark x1="85142" y1="15003" x2="82667" y2="15625"/>
                          <a14:foregroundMark x1="86222" y1="14732" x2="85909" y2="14811"/>
                          <a14:foregroundMark x1="80660" y1="15516" x2="79556" y2="16071"/>
                          <a14:foregroundMark x1="79111" y1="17857" x2="79111" y2="18461"/>
                          <a14:foregroundMark x1="79111" y1="17857" x2="78667" y2="22768"/>
                          <a14:foregroundMark x1="77778" y1="23661" x2="77333" y2="24554"/>
                          <a14:foregroundMark x1="76889" y1="25000" x2="77505" y2="26546"/>
                          <a14:foregroundMark x1="80889" y1="27232" x2="80889" y2="27232"/>
                          <a14:foregroundMark x1="80000" y1="26786" x2="80889" y2="25893"/>
                          <a14:foregroundMark x1="82667" y1="20536" x2="83111" y2="20089"/>
                          <a14:foregroundMark x1="85778" y1="19196" x2="87556" y2="18750"/>
                          <a14:foregroundMark x1="50222" y1="25893" x2="53333" y2="29464"/>
                          <a14:foregroundMark x1="54667" y1="26339" x2="55111" y2="29018"/>
                          <a14:foregroundMark x1="71111" y1="66518" x2="71556" y2="74554"/>
                          <a14:foregroundMark x1="68444" y1="79911" x2="68889" y2="84821"/>
                          <a14:foregroundMark x1="51111" y1="83036" x2="54667" y2="83036"/>
                          <a14:foregroundMark x1="45778" y1="84375" x2="51111" y2="85714"/>
                          <a14:foregroundMark x1="39111" y1="85714" x2="41333" y2="85714"/>
                          <a14:foregroundMark x1="36889" y1="84821" x2="37778" y2="84821"/>
                          <a14:foregroundMark x1="31556" y1="84821" x2="32444" y2="84821"/>
                          <a14:foregroundMark x1="28444" y1="84821" x2="32444" y2="84821"/>
                          <a14:foregroundMark x1="29778" y1="84821" x2="29778" y2="84821"/>
                          <a14:foregroundMark x1="27111" y1="83929" x2="26667" y2="84375"/>
                          <a14:foregroundMark x1="44444" y1="84375" x2="54222" y2="85268"/>
                          <a14:foregroundMark x1="68000" y1="83482" x2="70667" y2="83036"/>
                          <a14:foregroundMark x1="58667" y1="83036" x2="64000" y2="81696"/>
                          <a14:foregroundMark x1="70222" y1="79464" x2="72000" y2="83929"/>
                          <a14:foregroundMark x1="82222" y1="5804" x2="82222" y2="5804"/>
                          <a14:foregroundMark x1="85778" y1="5357" x2="85778" y2="5357"/>
                          <a14:foregroundMark x1="86222" y1="11161" x2="87111" y2="11607"/>
                          <a14:foregroundMark x1="10222" y1="51339" x2="10222" y2="51339"/>
                          <a14:backgroundMark x1="82667" y1="12500" x2="82667" y2="12500"/>
                          <a14:backgroundMark x1="81778" y1="13393" x2="83111" y2="12946"/>
                          <a14:backgroundMark x1="84000" y1="13393" x2="84000" y2="13393"/>
                          <a14:backgroundMark x1="84444" y1="12500" x2="83556" y2="12500"/>
                          <a14:backgroundMark x1="80889" y1="13839" x2="80444" y2="13839"/>
                          <a14:backgroundMark x1="76889" y1="27232" x2="77778" y2="27679"/>
                        </a14:backgroundRemoval>
                      </a14:imgEffect>
                    </a14:imgLayer>
                  </a14:imgProps>
                </a:ext>
                <a:ext uri="{28A0092B-C50C-407E-A947-70E740481C1C}">
                  <a14:useLocalDpi xmlns:a14="http://schemas.microsoft.com/office/drawing/2010/main" val="0"/>
                </a:ext>
              </a:extLst>
            </a:blip>
            <a:stretch>
              <a:fillRect/>
            </a:stretch>
          </p:blipFill>
          <p:spPr>
            <a:xfrm>
              <a:off x="10552388" y="240362"/>
              <a:ext cx="949968" cy="924300"/>
            </a:xfrm>
            <a:prstGeom prst="rect">
              <a:avLst/>
            </a:prstGeom>
          </p:spPr>
        </p:pic>
      </p:grpSp>
      <p:pic>
        <p:nvPicPr>
          <p:cNvPr id="16" name="Picture 2" descr="Nobita Nobi Doraemon Shizuka Minamoto Gōda Takeshi Nobisuke Nobi PNG,  Clipart, Doraemon, Nobi Free PNG Download | Doraemon wallpapers, Doraemon,  Doremon cartoon">
            <a:extLst>
              <a:ext uri="{FF2B5EF4-FFF2-40B4-BE49-F238E27FC236}">
                <a16:creationId xmlns:a16="http://schemas.microsoft.com/office/drawing/2014/main" xmlns="" id="{DAE24623-CE8A-4B51-94A0-A45BAB23B90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815" b="97984" l="9753" r="89973">
                        <a14:foregroundMark x1="35989" y1="22177" x2="37637" y2="31653"/>
                        <a14:foregroundMark x1="38599" y1="24798" x2="41209" y2="31452"/>
                        <a14:foregroundMark x1="42445" y1="27419" x2="43956" y2="34677"/>
                        <a14:foregroundMark x1="43956" y1="28226" x2="44231" y2="34677"/>
                        <a14:foregroundMark x1="45055" y1="29032" x2="45055" y2="37298"/>
                        <a14:foregroundMark x1="45330" y1="26411" x2="45467" y2="30645"/>
                        <a14:foregroundMark x1="46154" y1="22581" x2="46154" y2="30645"/>
                        <a14:foregroundMark x1="44093" y1="22177" x2="47665" y2="33065"/>
                        <a14:foregroundMark x1="41484" y1="45766" x2="41346" y2="50605"/>
                        <a14:foregroundMark x1="43269" y1="43347" x2="43132" y2="78024"/>
                        <a14:foregroundMark x1="40797" y1="70161" x2="43956" y2="81250"/>
                        <a14:foregroundMark x1="43956" y1="81250" x2="43956" y2="81452"/>
                        <a14:foregroundMark x1="41346" y1="82056" x2="45192" y2="86895"/>
                        <a14:foregroundMark x1="42720" y1="84677" x2="45467" y2="88911"/>
                        <a14:foregroundMark x1="45604" y1="91532" x2="46429" y2="93347"/>
                        <a14:foregroundMark x1="48764" y1="87903" x2="49451" y2="92137"/>
                        <a14:foregroundMark x1="57418" y1="83669" x2="56868" y2="89718"/>
                        <a14:foregroundMark x1="54121" y1="88911" x2="53984" y2="90927"/>
                        <a14:foregroundMark x1="50824" y1="88710" x2="50824" y2="90726"/>
                        <a14:foregroundMark x1="50000" y1="93548" x2="50000" y2="93548"/>
                        <a14:foregroundMark x1="49863" y1="94758" x2="49863" y2="94758"/>
                        <a14:foregroundMark x1="55907" y1="75000" x2="55907" y2="84879"/>
                        <a14:foregroundMark x1="35852" y1="80645" x2="42308" y2="85685"/>
                        <a14:foregroundMark x1="42308" y1="85685" x2="42308" y2="85685"/>
                        <a14:foregroundMark x1="35165" y1="82460" x2="38462" y2="85685"/>
                        <a14:foregroundMark x1="32830" y1="82863" x2="37088" y2="85081"/>
                        <a14:foregroundMark x1="66484" y1="7056" x2="66484" y2="7056"/>
                        <a14:foregroundMark x1="61538" y1="6653" x2="61538" y2="6653"/>
                        <a14:foregroundMark x1="70879" y1="6048" x2="70879" y2="6048"/>
                        <a14:foregroundMark x1="67720" y1="4435" x2="67720" y2="4435"/>
                        <a14:foregroundMark x1="44505" y1="48185" x2="45742" y2="54839"/>
                        <a14:foregroundMark x1="46978" y1="45968" x2="47665" y2="51411"/>
                        <a14:foregroundMark x1="49588" y1="43750" x2="49176" y2="46573"/>
                        <a14:foregroundMark x1="45604" y1="33266" x2="45192" y2="42540"/>
                        <a14:foregroundMark x1="46016" y1="29839" x2="47940" y2="35282"/>
                        <a14:foregroundMark x1="50275" y1="27218" x2="50962" y2="29839"/>
                        <a14:foregroundMark x1="40659" y1="43145" x2="40659" y2="46371"/>
                        <a14:foregroundMark x1="44231" y1="62903" x2="45330" y2="67540"/>
                        <a14:foregroundMark x1="47253" y1="70565" x2="48626" y2="73790"/>
                        <a14:foregroundMark x1="36264" y1="89315" x2="36264" y2="89315"/>
                        <a14:foregroundMark x1="43269" y1="95565" x2="43269" y2="95565"/>
                        <a14:foregroundMark x1="67033" y1="4032" x2="67033" y2="4032"/>
                        <a14:foregroundMark x1="67033" y1="3427" x2="67033" y2="3427"/>
                        <a14:foregroundMark x1="68544" y1="2621" x2="68681" y2="2823"/>
                        <a14:foregroundMark x1="66896" y1="20161" x2="66896" y2="20161"/>
                        <a14:foregroundMark x1="70604" y1="17742" x2="70604" y2="17742"/>
                        <a14:foregroundMark x1="73077" y1="17339" x2="73077" y2="17339"/>
                        <a14:foregroundMark x1="73077" y1="12500" x2="73077" y2="12500"/>
                        <a14:foregroundMark x1="73901" y1="11290" x2="73901" y2="11290"/>
                        <a14:foregroundMark x1="74038" y1="10081" x2="74038" y2="10081"/>
                        <a14:foregroundMark x1="70330" y1="4839" x2="70330" y2="4839"/>
                        <a14:foregroundMark x1="67857" y1="8065" x2="67857" y2="8065"/>
                        <a14:foregroundMark x1="68681" y1="3427" x2="68681" y2="3427"/>
                        <a14:foregroundMark x1="67857" y1="2621" x2="67857" y2="2621"/>
                        <a14:foregroundMark x1="68269" y1="2016" x2="68269" y2="2016"/>
                        <a14:foregroundMark x1="70055" y1="9274" x2="70055" y2="9274"/>
                        <a14:foregroundMark x1="52885" y1="94960" x2="52885" y2="94960"/>
                        <a14:foregroundMark x1="55907" y1="95968" x2="55907" y2="95968"/>
                        <a14:foregroundMark x1="58104" y1="96371" x2="58104" y2="96371"/>
                        <a14:foregroundMark x1="61401" y1="95968" x2="61401" y2="95968"/>
                        <a14:foregroundMark x1="59615" y1="96371" x2="59615" y2="96371"/>
                        <a14:foregroundMark x1="57005" y1="96573" x2="56868" y2="96573"/>
                        <a14:foregroundMark x1="47115" y1="97984" x2="47115" y2="97984"/>
                        <a14:foregroundMark x1="49176" y1="96774" x2="49176" y2="96774"/>
                        <a14:foregroundMark x1="37912" y1="89315" x2="37912" y2="89315"/>
                        <a14:foregroundMark x1="39286" y1="89919" x2="39286" y2="89919"/>
                        <a14:foregroundMark x1="34066" y1="88105" x2="34066" y2="88105"/>
                        <a14:backgroundMark x1="68956" y1="5444" x2="68956" y2="5444"/>
                        <a14:backgroundMark x1="68681" y1="6452" x2="68681" y2="6452"/>
                        <a14:backgroundMark x1="70742" y1="9677" x2="70742" y2="9677"/>
                        <a14:backgroundMark x1="71429" y1="14315" x2="71429" y2="14315"/>
                        <a14:backgroundMark x1="70467" y1="9879" x2="70467" y2="9879"/>
                      </a14:backgroundRemoval>
                    </a14:imgEffect>
                  </a14:imgLayer>
                </a14:imgProps>
              </a:ext>
              <a:ext uri="{28A0092B-C50C-407E-A947-70E740481C1C}">
                <a14:useLocalDpi xmlns:a14="http://schemas.microsoft.com/office/drawing/2010/main" val="0"/>
              </a:ext>
            </a:extLst>
          </a:blip>
          <a:srcRect l="24384" r="22717"/>
          <a:stretch/>
        </p:blipFill>
        <p:spPr bwMode="auto">
          <a:xfrm>
            <a:off x="-21834" y="4807744"/>
            <a:ext cx="1673653" cy="2155608"/>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14">
            <a:extLst>
              <a:ext uri="{FF2B5EF4-FFF2-40B4-BE49-F238E27FC236}">
                <a16:creationId xmlns:a16="http://schemas.microsoft.com/office/drawing/2014/main" xmlns="" id="{4C842264-DD51-419A-9DFE-9F05C433BF3D}"/>
              </a:ext>
            </a:extLst>
          </p:cNvPr>
          <p:cNvSpPr/>
          <p:nvPr>
            <p:custDataLst>
              <p:tags r:id="rId1"/>
            </p:custDataLst>
          </p:nvPr>
        </p:nvSpPr>
        <p:spPr>
          <a:xfrm>
            <a:off x="707289" y="1305296"/>
            <a:ext cx="9988375" cy="856544"/>
          </a:xfrm>
          <a:prstGeom prst="homePlate">
            <a:avLst>
              <a:gd name="adj" fmla="val 137465"/>
            </a:avLst>
          </a:prstGeom>
          <a:solidFill>
            <a:srgbClr val="E9D7ED"/>
          </a:solidFill>
          <a:ln w="9525" cap="rnd" cmpd="sng">
            <a:solidFill>
              <a:srgbClr val="A052B2"/>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Đặt</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40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từ</a:t>
            </a:r>
            <a:r>
              <a:rPr kumimoji="0" lang="en-US" sz="40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vừa</a:t>
            </a:r>
            <a:r>
              <a:rPr kumimoji="0" lang="en-US" sz="40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tìm</a:t>
            </a:r>
            <a:r>
              <a:rPr kumimoji="0" lang="en-US" sz="40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được</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9" name="Rounded Rectangle 15">
            <a:extLst>
              <a:ext uri="{FF2B5EF4-FFF2-40B4-BE49-F238E27FC236}">
                <a16:creationId xmlns:a16="http://schemas.microsoft.com/office/drawing/2014/main" xmlns="" id="{29476F6F-F10F-4042-ACDA-549AFD6BFB51}"/>
              </a:ext>
            </a:extLst>
          </p:cNvPr>
          <p:cNvSpPr/>
          <p:nvPr/>
        </p:nvSpPr>
        <p:spPr>
          <a:xfrm>
            <a:off x="953867" y="3843671"/>
            <a:ext cx="7296281" cy="578882"/>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Buổi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sáng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lang="en-US" sz="2800" dirty="0">
                <a:solidFill>
                  <a:prstClr val="black"/>
                </a:solidFill>
                <a:latin typeface="Calibri" panose="020F0502020204030204"/>
              </a:rPr>
              <a: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tưới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nước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hoa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hồng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487531"/>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60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60000">
                                          <p:cBhvr additive="base">
                                            <p:cTn id="12" dur="5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9"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48652CA-1D0B-4915-94B9-4CB647D7401B}"/>
              </a:ext>
            </a:extLst>
          </p:cNvPr>
          <p:cNvSpPr/>
          <p:nvPr/>
        </p:nvSpPr>
        <p:spPr>
          <a:xfrm>
            <a:off x="-21834" y="0"/>
            <a:ext cx="12213834" cy="687370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xmlns="" id="{3CE2E686-3909-422B-A3B1-58553217EC2C}"/>
              </a:ext>
            </a:extLst>
          </p:cNvPr>
          <p:cNvGrpSpPr/>
          <p:nvPr/>
        </p:nvGrpSpPr>
        <p:grpSpPr>
          <a:xfrm>
            <a:off x="322729" y="104172"/>
            <a:ext cx="11749666" cy="6513465"/>
            <a:chOff x="322729" y="240362"/>
            <a:chExt cx="11546541" cy="6377275"/>
          </a:xfrm>
        </p:grpSpPr>
        <p:grpSp>
          <p:nvGrpSpPr>
            <p:cNvPr id="10" name="Group 9">
              <a:extLst>
                <a:ext uri="{FF2B5EF4-FFF2-40B4-BE49-F238E27FC236}">
                  <a16:creationId xmlns:a16="http://schemas.microsoft.com/office/drawing/2014/main" xmlns="" id="{C475B1C8-0311-4349-B758-AB2301952CDD}"/>
                </a:ext>
              </a:extLst>
            </p:cNvPr>
            <p:cNvGrpSpPr/>
            <p:nvPr/>
          </p:nvGrpSpPr>
          <p:grpSpPr>
            <a:xfrm>
              <a:off x="322729" y="240362"/>
              <a:ext cx="11546541" cy="6377275"/>
              <a:chOff x="322729" y="240362"/>
              <a:chExt cx="11546541" cy="6377275"/>
            </a:xfrm>
          </p:grpSpPr>
          <p:grpSp>
            <p:nvGrpSpPr>
              <p:cNvPr id="6" name="Group 5">
                <a:extLst>
                  <a:ext uri="{FF2B5EF4-FFF2-40B4-BE49-F238E27FC236}">
                    <a16:creationId xmlns:a16="http://schemas.microsoft.com/office/drawing/2014/main" xmlns="" id="{67E3B701-FF89-4838-B1B5-3F1D87EF66DD}"/>
                  </a:ext>
                </a:extLst>
              </p:cNvPr>
              <p:cNvGrpSpPr/>
              <p:nvPr/>
            </p:nvGrpSpPr>
            <p:grpSpPr>
              <a:xfrm>
                <a:off x="322729" y="240362"/>
                <a:ext cx="11546541" cy="6377275"/>
                <a:chOff x="322729" y="240362"/>
                <a:chExt cx="11546541" cy="6377275"/>
              </a:xfrm>
            </p:grpSpPr>
            <p:sp>
              <p:nvSpPr>
                <p:cNvPr id="2" name="Rectangle: Rounded Corners 1">
                  <a:extLst>
                    <a:ext uri="{FF2B5EF4-FFF2-40B4-BE49-F238E27FC236}">
                      <a16:creationId xmlns:a16="http://schemas.microsoft.com/office/drawing/2014/main" xmlns="" id="{0B84B176-0CDE-4091-ABE2-BD48CBF68F68}"/>
                    </a:ext>
                  </a:extLst>
                </p:cNvPr>
                <p:cNvSpPr/>
                <p:nvPr/>
              </p:nvSpPr>
              <p:spPr>
                <a:xfrm>
                  <a:off x="322729" y="240362"/>
                  <a:ext cx="11546541" cy="6377275"/>
                </a:xfrm>
                <a:prstGeom prst="roundRect">
                  <a:avLst>
                    <a:gd name="adj" fmla="val 2884"/>
                  </a:avLst>
                </a:prstGeom>
                <a:solidFill>
                  <a:srgbClr val="FFE06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E06B"/>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xmlns="" id="{1B140B01-8FA0-41CB-BD55-000BD6C8F8A2}"/>
                    </a:ext>
                  </a:extLst>
                </p:cNvPr>
                <p:cNvSpPr/>
                <p:nvPr/>
              </p:nvSpPr>
              <p:spPr>
                <a:xfrm>
                  <a:off x="472599" y="1130091"/>
                  <a:ext cx="11268636" cy="5251094"/>
                </a:xfrm>
                <a:prstGeom prst="roundRect">
                  <a:avLst>
                    <a:gd name="adj" fmla="val 418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8" name="Picture 7">
                <a:extLst>
                  <a:ext uri="{FF2B5EF4-FFF2-40B4-BE49-F238E27FC236}">
                    <a16:creationId xmlns:a16="http://schemas.microsoft.com/office/drawing/2014/main" xmlns="" id="{F8352417-0B17-49B1-89CC-C8D39DEBD9C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472599" y="512432"/>
                <a:ext cx="2022944" cy="431865"/>
              </a:xfrm>
              <a:prstGeom prst="rect">
                <a:avLst/>
              </a:prstGeom>
            </p:spPr>
          </p:pic>
        </p:grpSp>
        <p:pic>
          <p:nvPicPr>
            <p:cNvPr id="13" name="Picture 12" descr="A picture containing text, clipart&#10;&#10;Description automatically generated">
              <a:extLst>
                <a:ext uri="{FF2B5EF4-FFF2-40B4-BE49-F238E27FC236}">
                  <a16:creationId xmlns:a16="http://schemas.microsoft.com/office/drawing/2014/main" xmlns="" id="{6A910895-90D3-4CC5-A0F9-A1D673023B4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57" b="96429" l="9778" r="91556">
                          <a14:foregroundMark x1="39111" y1="45982" x2="45778" y2="58036"/>
                          <a14:foregroundMark x1="42222" y1="52232" x2="63556" y2="84375"/>
                          <a14:foregroundMark x1="57333" y1="43304" x2="67556" y2="73214"/>
                          <a14:foregroundMark x1="66222" y1="69196" x2="64889" y2="87054"/>
                          <a14:foregroundMark x1="41333" y1="88839" x2="47619" y2="89492"/>
                          <a14:foregroundMark x1="31111" y1="92411" x2="38667" y2="92411"/>
                          <a14:foregroundMark x1="35556" y1="91518" x2="46654" y2="90931"/>
                          <a14:foregroundMark x1="52000" y1="45982" x2="58667" y2="60714"/>
                          <a14:foregroundMark x1="52444" y1="34821" x2="47111" y2="67411"/>
                          <a14:foregroundMark x1="49778" y1="46429" x2="47556" y2="60714"/>
                          <a14:foregroundMark x1="44000" y1="39286" x2="36889" y2="62500"/>
                          <a14:foregroundMark x1="36889" y1="62500" x2="36444" y2="61607"/>
                          <a14:foregroundMark x1="36444" y1="46429" x2="33333" y2="62946"/>
                          <a14:foregroundMark x1="33333" y1="50000" x2="30222" y2="71429"/>
                          <a14:foregroundMark x1="34667" y1="42857" x2="44444" y2="46429"/>
                          <a14:foregroundMark x1="59556" y1="25893" x2="67111" y2="36607"/>
                          <a14:foregroundMark x1="50667" y1="28571" x2="50222" y2="37054"/>
                          <a14:foregroundMark x1="35556" y1="32143" x2="48000" y2="46875"/>
                          <a14:foregroundMark x1="40889" y1="36161" x2="40444" y2="58929"/>
                          <a14:foregroundMark x1="40444" y1="58929" x2="40444" y2="58482"/>
                          <a14:foregroundMark x1="32889" y1="51786" x2="26667" y2="63839"/>
                          <a14:foregroundMark x1="23556" y1="45982" x2="24444" y2="69196"/>
                          <a14:foregroundMark x1="24444" y1="69196" x2="24889" y2="68750"/>
                          <a14:foregroundMark x1="32889" y1="57143" x2="37333" y2="81250"/>
                          <a14:foregroundMark x1="37333" y1="81250" x2="40444" y2="75893"/>
                          <a14:foregroundMark x1="60000" y1="58929" x2="70222" y2="64732"/>
                          <a14:foregroundMark x1="71111" y1="54018" x2="72889" y2="66964"/>
                          <a14:foregroundMark x1="70667" y1="43304" x2="74222" y2="64286"/>
                          <a14:foregroundMark x1="72000" y1="42857" x2="73333" y2="51786"/>
                          <a14:foregroundMark x1="81333" y1="19196" x2="81333" y2="19196"/>
                          <a14:foregroundMark x1="68000" y1="38393" x2="74222" y2="62500"/>
                          <a14:foregroundMark x1="74222" y1="62500" x2="74222" y2="62054"/>
                          <a14:foregroundMark x1="63556" y1="22768" x2="66667" y2="52679"/>
                          <a14:foregroundMark x1="44889" y1="20089" x2="51111" y2="32589"/>
                          <a14:foregroundMark x1="49778" y1="33929" x2="50222" y2="36607"/>
                          <a14:foregroundMark x1="42222" y1="29911" x2="46222" y2="26339"/>
                          <a14:foregroundMark x1="43111" y1="30357" x2="42222" y2="31696"/>
                          <a14:foregroundMark x1="44889" y1="28125" x2="40444" y2="40625"/>
                          <a14:foregroundMark x1="38222" y1="36161" x2="36444" y2="44643"/>
                          <a14:foregroundMark x1="36000" y1="35268" x2="33333" y2="49554"/>
                          <a14:foregroundMark x1="32889" y1="41071" x2="31111" y2="45536"/>
                          <a14:foregroundMark x1="30667" y1="37946" x2="30222" y2="41964"/>
                          <a14:foregroundMark x1="31556" y1="37500" x2="40444" y2="50000"/>
                          <a14:foregroundMark x1="50667" y1="38839" x2="58222" y2="55804"/>
                          <a14:foregroundMark x1="60889" y1="39286" x2="67556" y2="56696"/>
                          <a14:foregroundMark x1="56444" y1="28125" x2="60000" y2="41071"/>
                          <a14:foregroundMark x1="56000" y1="27232" x2="63111" y2="37500"/>
                          <a14:foregroundMark x1="59111" y1="29464" x2="72444" y2="51339"/>
                          <a14:foregroundMark x1="68889" y1="38393" x2="79556" y2="58482"/>
                          <a14:foregroundMark x1="79556" y1="58482" x2="78222" y2="56250"/>
                          <a14:foregroundMark x1="74667" y1="46875" x2="78222" y2="53571"/>
                          <a14:foregroundMark x1="76889" y1="39732" x2="80000" y2="54911"/>
                          <a14:foregroundMark x1="81333" y1="47321" x2="82667" y2="57589"/>
                          <a14:foregroundMark x1="83111" y1="58482" x2="82222" y2="61607"/>
                          <a14:foregroundMark x1="84889" y1="58482" x2="82667" y2="62500"/>
                          <a14:foregroundMark x1="71111" y1="42857" x2="59111" y2="60268"/>
                          <a14:foregroundMark x1="62222" y1="36161" x2="66667" y2="46875"/>
                          <a14:foregroundMark x1="72382" y1="33679" x2="74222" y2="41071"/>
                          <a14:foregroundMark x1="71111" y1="28571" x2="72102" y2="32554"/>
                          <a14:foregroundMark x1="67556" y1="31250" x2="68889" y2="57589"/>
                          <a14:foregroundMark x1="68889" y1="57589" x2="68000" y2="58482"/>
                          <a14:foregroundMark x1="40889" y1="70536" x2="55556" y2="78125"/>
                          <a14:foregroundMark x1="39111" y1="58036" x2="47111" y2="67857"/>
                          <a14:foregroundMark x1="64187" y1="91671" x2="68444" y2="91518"/>
                          <a14:foregroundMark x1="57778" y1="90179" x2="66667" y2="92857"/>
                          <a14:foregroundMark x1="48889" y1="92411" x2="56889" y2="92411"/>
                          <a14:foregroundMark x1="43111" y1="92411" x2="51111" y2="92411"/>
                          <a14:foregroundMark x1="46222" y1="93750" x2="49333" y2="93750"/>
                          <a14:foregroundMark x1="51111" y1="94196" x2="51556" y2="94196"/>
                          <a14:foregroundMark x1="82222" y1="19196" x2="82222" y2="19196"/>
                          <a14:foregroundMark x1="82222" y1="17857" x2="80000" y2="21875"/>
                          <a14:foregroundMark x1="79556" y1="24107" x2="79153" y2="24713"/>
                          <a14:foregroundMark x1="77778" y1="25000" x2="77333" y2="25000"/>
                          <a14:foregroundMark x1="79660" y1="25584" x2="80889" y2="25893"/>
                          <a14:foregroundMark x1="77333" y1="25000" x2="78608" y2="25320"/>
                          <a14:foregroundMark x1="80187" y1="23564" x2="79556" y2="21875"/>
                          <a14:foregroundMark x1="80889" y1="25446" x2="80565" y2="24578"/>
                          <a14:foregroundMark x1="84129" y1="18952" x2="84444" y2="18750"/>
                          <a14:foregroundMark x1="79556" y1="21875" x2="83813" y2="19154"/>
                          <a14:foregroundMark x1="86832" y1="16267" x2="88000" y2="16071"/>
                          <a14:foregroundMark x1="85333" y1="16518" x2="86028" y2="16401"/>
                          <a14:foregroundMark x1="89333" y1="13393" x2="89333" y2="16518"/>
                          <a14:foregroundMark x1="89333" y1="12946" x2="89333" y2="13393"/>
                          <a14:foregroundMark x1="90333" y1="13393" x2="90667" y2="14732"/>
                          <a14:foregroundMark x1="90222" y1="12946" x2="90333" y2="13393"/>
                          <a14:foregroundMark x1="88889" y1="10268" x2="85778" y2="8036"/>
                          <a14:foregroundMark x1="84444" y1="5804" x2="82667" y2="6250"/>
                          <a14:foregroundMark x1="79976" y1="6853" x2="77778" y2="7589"/>
                          <a14:foregroundMark x1="76889" y1="8929" x2="76000" y2="11607"/>
                          <a14:foregroundMark x1="79601" y1="11807" x2="80000" y2="11607"/>
                          <a14:foregroundMark x1="78222" y1="12500" x2="79264" y2="11977"/>
                          <a14:foregroundMark x1="80444" y1="10714" x2="82022" y2="10080"/>
                          <a14:foregroundMark x1="85778" y1="9821" x2="85778" y2="9821"/>
                          <a14:foregroundMark x1="87111" y1="8036" x2="88444" y2="8929"/>
                          <a14:foregroundMark x1="88444" y1="7589" x2="89333" y2="9821"/>
                          <a14:foregroundMark x1="87111" y1="7143" x2="88444" y2="9375"/>
                          <a14:foregroundMark x1="85936" y1="7576" x2="88444" y2="9375"/>
                          <a14:foregroundMark x1="91556" y1="10268" x2="91556" y2="10714"/>
                          <a14:foregroundMark x1="90222" y1="13393" x2="90222" y2="13839"/>
                          <a14:foregroundMark x1="90222" y1="12500" x2="90222" y2="13393"/>
                          <a14:foregroundMark x1="90222" y1="10714" x2="90222" y2="12500"/>
                          <a14:foregroundMark x1="90095" y1="13393" x2="89778" y2="15625"/>
                          <a14:foregroundMark x1="90222" y1="12500" x2="90095" y2="13393"/>
                          <a14:foregroundMark x1="85142" y1="15003" x2="82667" y2="15625"/>
                          <a14:foregroundMark x1="86222" y1="14732" x2="85909" y2="14811"/>
                          <a14:foregroundMark x1="80660" y1="15516" x2="79556" y2="16071"/>
                          <a14:foregroundMark x1="79111" y1="17857" x2="79111" y2="18461"/>
                          <a14:foregroundMark x1="79111" y1="17857" x2="78667" y2="22768"/>
                          <a14:foregroundMark x1="77778" y1="23661" x2="77333" y2="24554"/>
                          <a14:foregroundMark x1="76889" y1="25000" x2="77505" y2="26546"/>
                          <a14:foregroundMark x1="80889" y1="27232" x2="80889" y2="27232"/>
                          <a14:foregroundMark x1="80000" y1="26786" x2="80889" y2="25893"/>
                          <a14:foregroundMark x1="82667" y1="20536" x2="83111" y2="20089"/>
                          <a14:foregroundMark x1="85778" y1="19196" x2="87556" y2="18750"/>
                          <a14:foregroundMark x1="50222" y1="25893" x2="53333" y2="29464"/>
                          <a14:foregroundMark x1="54667" y1="26339" x2="55111" y2="29018"/>
                          <a14:foregroundMark x1="71111" y1="66518" x2="71556" y2="74554"/>
                          <a14:foregroundMark x1="68444" y1="79911" x2="68889" y2="84821"/>
                          <a14:foregroundMark x1="51111" y1="83036" x2="54667" y2="83036"/>
                          <a14:foregroundMark x1="45778" y1="84375" x2="51111" y2="85714"/>
                          <a14:foregroundMark x1="39111" y1="85714" x2="41333" y2="85714"/>
                          <a14:foregroundMark x1="36889" y1="84821" x2="37778" y2="84821"/>
                          <a14:foregroundMark x1="31556" y1="84821" x2="32444" y2="84821"/>
                          <a14:foregroundMark x1="28444" y1="84821" x2="32444" y2="84821"/>
                          <a14:foregroundMark x1="29778" y1="84821" x2="29778" y2="84821"/>
                          <a14:foregroundMark x1="27111" y1="83929" x2="26667" y2="84375"/>
                          <a14:foregroundMark x1="44444" y1="84375" x2="54222" y2="85268"/>
                          <a14:foregroundMark x1="68000" y1="83482" x2="70667" y2="83036"/>
                          <a14:foregroundMark x1="58667" y1="83036" x2="64000" y2="81696"/>
                          <a14:foregroundMark x1="70222" y1="79464" x2="72000" y2="83929"/>
                          <a14:foregroundMark x1="82222" y1="5804" x2="82222" y2="5804"/>
                          <a14:foregroundMark x1="85778" y1="5357" x2="85778" y2="5357"/>
                          <a14:foregroundMark x1="86222" y1="11161" x2="87111" y2="11607"/>
                          <a14:foregroundMark x1="10222" y1="51339" x2="10222" y2="51339"/>
                          <a14:backgroundMark x1="82667" y1="12500" x2="82667" y2="12500"/>
                          <a14:backgroundMark x1="81778" y1="13393" x2="83111" y2="12946"/>
                          <a14:backgroundMark x1="84000" y1="13393" x2="84000" y2="13393"/>
                          <a14:backgroundMark x1="84444" y1="12500" x2="83556" y2="12500"/>
                          <a14:backgroundMark x1="80889" y1="13839" x2="80444" y2="13839"/>
                          <a14:backgroundMark x1="76889" y1="27232" x2="77778" y2="27679"/>
                        </a14:backgroundRemoval>
                      </a14:imgEffect>
                    </a14:imgLayer>
                  </a14:imgProps>
                </a:ext>
                <a:ext uri="{28A0092B-C50C-407E-A947-70E740481C1C}">
                  <a14:useLocalDpi xmlns:a14="http://schemas.microsoft.com/office/drawing/2010/main" val="0"/>
                </a:ext>
              </a:extLst>
            </a:blip>
            <a:stretch>
              <a:fillRect/>
            </a:stretch>
          </p:blipFill>
          <p:spPr>
            <a:xfrm>
              <a:off x="10552388" y="240362"/>
              <a:ext cx="949968" cy="924300"/>
            </a:xfrm>
            <a:prstGeom prst="rect">
              <a:avLst/>
            </a:prstGeom>
          </p:spPr>
        </p:pic>
      </p:grpSp>
      <p:sp>
        <p:nvSpPr>
          <p:cNvPr id="15" name="AutoShape 14">
            <a:extLst>
              <a:ext uri="{FF2B5EF4-FFF2-40B4-BE49-F238E27FC236}">
                <a16:creationId xmlns:a16="http://schemas.microsoft.com/office/drawing/2014/main" xmlns="" id="{4C842264-DD51-419A-9DFE-9F05C433BF3D}"/>
              </a:ext>
            </a:extLst>
          </p:cNvPr>
          <p:cNvSpPr/>
          <p:nvPr>
            <p:custDataLst>
              <p:tags r:id="rId1"/>
            </p:custDataLst>
          </p:nvPr>
        </p:nvSpPr>
        <p:spPr>
          <a:xfrm>
            <a:off x="370604" y="147919"/>
            <a:ext cx="11749666" cy="856544"/>
          </a:xfrm>
          <a:prstGeom prst="homePlate">
            <a:avLst>
              <a:gd name="adj" fmla="val 137465"/>
            </a:avLst>
          </a:prstGeom>
          <a:solidFill>
            <a:srgbClr val="E9D7ED"/>
          </a:solidFill>
          <a:ln w="9525" cap="rnd" cmpd="sng">
            <a:solidFill>
              <a:srgbClr val="A052B2"/>
            </a:solidFill>
            <a:prstDash val="sysDot"/>
            <a:miter/>
            <a:headEnd type="none" w="med" len="med"/>
            <a:tailEnd type="none" w="med" len="med"/>
          </a:ln>
        </p:spPr>
        <p:txBody>
          <a:bodyPr anchor="ctr"/>
          <a:lstStyle/>
          <a:p>
            <a:pPr lvl="0" algn="ctr">
              <a:defRPr/>
            </a:pPr>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Kết hợp từ ngữ ở cột A với từ ngữ ở cột B để tạo câu</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xmlns="" id="{8E229BD4-57CB-452B-8774-849B13933D53}"/>
              </a:ext>
            </a:extLst>
          </p:cNvPr>
          <p:cNvSpPr/>
          <p:nvPr/>
        </p:nvSpPr>
        <p:spPr>
          <a:xfrm>
            <a:off x="2159036" y="1468439"/>
            <a:ext cx="1713390" cy="64807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a:t>
            </a:r>
          </a:p>
        </p:txBody>
      </p:sp>
      <p:sp>
        <p:nvSpPr>
          <p:cNvPr id="18" name="Rectangle 17">
            <a:extLst>
              <a:ext uri="{FF2B5EF4-FFF2-40B4-BE49-F238E27FC236}">
                <a16:creationId xmlns:a16="http://schemas.microsoft.com/office/drawing/2014/main" xmlns="" id="{481FEF2F-DC08-409F-9F51-0975446D3318}"/>
              </a:ext>
            </a:extLst>
          </p:cNvPr>
          <p:cNvSpPr/>
          <p:nvPr/>
        </p:nvSpPr>
        <p:spPr>
          <a:xfrm>
            <a:off x="7897148" y="1435517"/>
            <a:ext cx="1713390" cy="64807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a:t>
            </a:r>
          </a:p>
        </p:txBody>
      </p:sp>
      <p:sp>
        <p:nvSpPr>
          <p:cNvPr id="20" name="Rectangle: Rounded Corners 19">
            <a:extLst>
              <a:ext uri="{FF2B5EF4-FFF2-40B4-BE49-F238E27FC236}">
                <a16:creationId xmlns:a16="http://schemas.microsoft.com/office/drawing/2014/main" xmlns="" id="{097E0361-F107-4998-BD47-781FC51BE4CD}"/>
              </a:ext>
            </a:extLst>
          </p:cNvPr>
          <p:cNvSpPr/>
          <p:nvPr/>
        </p:nvSpPr>
        <p:spPr>
          <a:xfrm>
            <a:off x="1019754" y="2287865"/>
            <a:ext cx="3991955" cy="7969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Chúng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trồng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cây</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1" name="Rectangle: Rounded Corners 20">
            <a:extLst>
              <a:ext uri="{FF2B5EF4-FFF2-40B4-BE49-F238E27FC236}">
                <a16:creationId xmlns:a16="http://schemas.microsoft.com/office/drawing/2014/main" xmlns="" id="{7301D66A-5827-4047-8A3F-5DDEA4E6AAB5}"/>
              </a:ext>
            </a:extLst>
          </p:cNvPr>
          <p:cNvSpPr/>
          <p:nvPr/>
        </p:nvSpPr>
        <p:spPr>
          <a:xfrm>
            <a:off x="1019754" y="3690537"/>
            <a:ext cx="3991955" cy="7969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Ông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cuốc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đất</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Rounded Corners 21">
            <a:extLst>
              <a:ext uri="{FF2B5EF4-FFF2-40B4-BE49-F238E27FC236}">
                <a16:creationId xmlns:a16="http://schemas.microsoft.com/office/drawing/2014/main" xmlns="" id="{20FEA8CA-2930-4292-B34A-1E3BEDE698F4}"/>
              </a:ext>
            </a:extLst>
          </p:cNvPr>
          <p:cNvSpPr/>
          <p:nvPr/>
        </p:nvSpPr>
        <p:spPr>
          <a:xfrm>
            <a:off x="1019754" y="4982884"/>
            <a:ext cx="3991955" cy="1395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Công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nhân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đô</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thị</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rào</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chắn</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Rectangle: Rounded Corners 22">
            <a:extLst>
              <a:ext uri="{FF2B5EF4-FFF2-40B4-BE49-F238E27FC236}">
                <a16:creationId xmlns:a16="http://schemas.microsoft.com/office/drawing/2014/main" xmlns="" id="{9DC26649-FFA5-40CE-B021-7452885ABCB1}"/>
              </a:ext>
            </a:extLst>
          </p:cNvPr>
          <p:cNvSpPr/>
          <p:nvPr/>
        </p:nvSpPr>
        <p:spPr>
          <a:xfrm>
            <a:off x="6077031" y="2287865"/>
            <a:ext cx="6017582" cy="7969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để</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giúp</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thành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phố</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thêm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xanh</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xmlns="" id="{3CC071F1-5776-4B4D-B3AE-5AEA1DB86F5E}"/>
              </a:ext>
            </a:extLst>
          </p:cNvPr>
          <p:cNvSpPr/>
          <p:nvPr/>
        </p:nvSpPr>
        <p:spPr>
          <a:xfrm>
            <a:off x="6384788" y="3690537"/>
            <a:ext cx="3991955" cy="7969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để</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bảo</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vệ</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cây</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xmlns="" id="{990C2F4B-E875-4292-9B99-DFC67D60E830}"/>
              </a:ext>
            </a:extLst>
          </p:cNvPr>
          <p:cNvSpPr/>
          <p:nvPr/>
        </p:nvSpPr>
        <p:spPr>
          <a:xfrm>
            <a:off x="6384788" y="5544119"/>
            <a:ext cx="3991955" cy="72223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để</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trồng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rau</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26" name="Straight Arrow Connector 25">
            <a:extLst>
              <a:ext uri="{FF2B5EF4-FFF2-40B4-BE49-F238E27FC236}">
                <a16:creationId xmlns:a16="http://schemas.microsoft.com/office/drawing/2014/main" xmlns="" id="{9F775550-BD8D-476D-9822-B0B3584900B8}"/>
              </a:ext>
            </a:extLst>
          </p:cNvPr>
          <p:cNvCxnSpPr>
            <a:stCxn id="20" idx="3"/>
            <a:endCxn id="23" idx="1"/>
          </p:cNvCxnSpPr>
          <p:nvPr/>
        </p:nvCxnSpPr>
        <p:spPr>
          <a:xfrm>
            <a:off x="5011709" y="2686343"/>
            <a:ext cx="106532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xmlns="" id="{0A6087A2-E114-4EC0-9FA4-5EB4CA929F1D}"/>
              </a:ext>
            </a:extLst>
          </p:cNvPr>
          <p:cNvCxnSpPr>
            <a:cxnSpLocks/>
            <a:endCxn id="24" idx="1"/>
          </p:cNvCxnSpPr>
          <p:nvPr/>
        </p:nvCxnSpPr>
        <p:spPr>
          <a:xfrm>
            <a:off x="5011709" y="4081155"/>
            <a:ext cx="1373079" cy="7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xmlns="" id="{7306E28B-5B2A-4E16-B4F2-DBC787A4CDD1}"/>
              </a:ext>
            </a:extLst>
          </p:cNvPr>
          <p:cNvCxnSpPr>
            <a:cxnSpLocks/>
          </p:cNvCxnSpPr>
          <p:nvPr/>
        </p:nvCxnSpPr>
        <p:spPr>
          <a:xfrm>
            <a:off x="5011709" y="5771980"/>
            <a:ext cx="1373079" cy="7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35486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2.08333E-7 3.7037E-6 L 0.00182 3.7037E-6 C 0.0026 3.7037E-6 0.00378 0.05995 0.00378 0.10856 L 0.00378 0.21736 " pathEditMode="relative" rAng="0" ptsTypes="AAAA">
                                      <p:cBhvr>
                                        <p:cTn id="6" dur="2000" fill="hold"/>
                                        <p:tgtEl>
                                          <p:spTgt spid="24"/>
                                        </p:tgtEl>
                                        <p:attrNameLst>
                                          <p:attrName>ppt_x</p:attrName>
                                          <p:attrName>ppt_y</p:attrName>
                                        </p:attrNameLst>
                                      </p:cBhvr>
                                      <p:rCtr x="182" y="1085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378 -0.04213 L 0.00378 -0.2537 " pathEditMode="relative" rAng="0" ptsTypes="AA">
                                      <p:cBhvr>
                                        <p:cTn id="10" dur="2000" fill="hold"/>
                                        <p:tgtEl>
                                          <p:spTgt spid="25"/>
                                        </p:tgtEl>
                                        <p:attrNameLst>
                                          <p:attrName>ppt_x</p:attrName>
                                          <p:attrName>ppt_y</p:attrName>
                                        </p:attrNameLst>
                                      </p:cBhvr>
                                      <p:rCtr x="0" y="-10579"/>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a:blip r:embed="rId2"/>
          <a:stretch>
            <a:fillRect/>
          </a:stretch>
        </p:blipFill>
        <p:spPr>
          <a:xfrm>
            <a:off x="0" y="364568"/>
            <a:ext cx="12192000" cy="6128863"/>
          </a:xfrm>
          <a:prstGeom prst="rect">
            <a:avLst/>
          </a:prstGeom>
        </p:spPr>
      </p:pic>
    </p:spTree>
    <p:extLst>
      <p:ext uri="{BB962C8B-B14F-4D97-AF65-F5344CB8AC3E}">
        <p14:creationId xmlns:p14="http://schemas.microsoft.com/office/powerpoint/2010/main" val="3004135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596ED30-4CD1-419B-A995-815CF7E2DC34}"/>
              </a:ext>
            </a:extLst>
          </p:cNvPr>
          <p:cNvSpPr/>
          <p:nvPr/>
        </p:nvSpPr>
        <p:spPr>
          <a:xfrm>
            <a:off x="0" y="0"/>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xmlns="" id="{8250FDD7-95E9-4DE0-BD33-44B554EB4658}"/>
              </a:ext>
            </a:extLst>
          </p:cNvPr>
          <p:cNvGrpSpPr/>
          <p:nvPr/>
        </p:nvGrpSpPr>
        <p:grpSpPr>
          <a:xfrm>
            <a:off x="1170155" y="1309749"/>
            <a:ext cx="11302298" cy="933539"/>
            <a:chOff x="2873170" y="128796"/>
            <a:chExt cx="4322108" cy="1495689"/>
          </a:xfrm>
        </p:grpSpPr>
        <p:sp>
          <p:nvSpPr>
            <p:cNvPr id="11" name="îṥḷíďê">
              <a:extLst>
                <a:ext uri="{FF2B5EF4-FFF2-40B4-BE49-F238E27FC236}">
                  <a16:creationId xmlns:a16="http://schemas.microsoft.com/office/drawing/2014/main" xmlns="" id="{84A5736B-F43F-4FEE-91A7-2B872A621AF2}"/>
                </a:ext>
              </a:extLst>
            </p:cNvPr>
            <p:cNvSpPr/>
            <p:nvPr/>
          </p:nvSpPr>
          <p:spPr bwMode="auto">
            <a:xfrm>
              <a:off x="2873170" y="343910"/>
              <a:ext cx="4149203" cy="1280575"/>
            </a:xfrm>
            <a:prstGeom prst="roundRect">
              <a:avLst>
                <a:gd name="adj" fmla="val 50000"/>
              </a:avLst>
            </a:prstGeom>
            <a:solidFill>
              <a:schemeClr val="bg1"/>
            </a:solidFill>
            <a:ln w="53975" cap="rnd" cmpd="thickThin">
              <a:solidFill>
                <a:srgbClr val="3AC5B9"/>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3" name="Google Shape;5317;p41">
              <a:extLst>
                <a:ext uri="{FF2B5EF4-FFF2-40B4-BE49-F238E27FC236}">
                  <a16:creationId xmlns:a16="http://schemas.microsoft.com/office/drawing/2014/main" xmlns="" id="{10C456C8-9967-491D-83CD-D9ACAB14C46B}"/>
                </a:ext>
              </a:extLst>
            </p:cNvPr>
            <p:cNvSpPr txBox="1">
              <a:spLocks/>
            </p:cNvSpPr>
            <p:nvPr/>
          </p:nvSpPr>
          <p:spPr>
            <a:xfrm>
              <a:off x="2973712" y="128796"/>
              <a:ext cx="422156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nSpc>
                  <a:spcPct val="150000"/>
                </a:lnSpc>
              </a:pPr>
              <a:r>
                <a:rPr lang="vi-VN" sz="4000" dirty="0">
                  <a:solidFill>
                    <a:srgbClr val="32A9AE"/>
                  </a:solidFill>
                  <a:latin typeface="Calibri" panose="020F0502020204030204" pitchFamily="34" charset="0"/>
                  <a:cs typeface="Calibri" panose="020F0502020204030204" pitchFamily="34" charset="0"/>
                </a:rPr>
                <a:t>Viết vào VBT </a:t>
              </a:r>
              <a:r>
                <a:rPr lang="en-US" sz="4000" dirty="0">
                  <a:solidFill>
                    <a:srgbClr val="32A9AE"/>
                  </a:solidFill>
                  <a:latin typeface="Calibri" panose="020F0502020204030204" pitchFamily="34" charset="0"/>
                  <a:cs typeface="Calibri" panose="020F0502020204030204" pitchFamily="34" charset="0"/>
                </a:rPr>
                <a:t>3 </a:t>
              </a:r>
              <a:r>
                <a:rPr lang="en-US" sz="4000" dirty="0" err="1">
                  <a:solidFill>
                    <a:srgbClr val="32A9AE"/>
                  </a:solidFill>
                  <a:latin typeface="Calibri" panose="020F0502020204030204" pitchFamily="34" charset="0"/>
                  <a:cs typeface="Calibri" panose="020F0502020204030204" pitchFamily="34" charset="0"/>
                </a:rPr>
                <a:t>câu</a:t>
              </a:r>
              <a:r>
                <a:rPr lang="en-US" sz="4000" dirty="0">
                  <a:solidFill>
                    <a:srgbClr val="32A9AE"/>
                  </a:solidFill>
                  <a:latin typeface="Calibri" panose="020F0502020204030204" pitchFamily="34" charset="0"/>
                  <a:cs typeface="Calibri" panose="020F0502020204030204" pitchFamily="34" charset="0"/>
                </a:rPr>
                <a:t> </a:t>
              </a:r>
              <a:r>
                <a:rPr lang="en-US" sz="4000" dirty="0" err="1">
                  <a:solidFill>
                    <a:srgbClr val="32A9AE"/>
                  </a:solidFill>
                  <a:latin typeface="Calibri" panose="020F0502020204030204" pitchFamily="34" charset="0"/>
                  <a:cs typeface="Calibri" panose="020F0502020204030204" pitchFamily="34" charset="0"/>
                </a:rPr>
                <a:t>các</a:t>
              </a:r>
              <a:r>
                <a:rPr lang="en-US" sz="4000" dirty="0">
                  <a:solidFill>
                    <a:srgbClr val="32A9AE"/>
                  </a:solidFill>
                  <a:latin typeface="Calibri" panose="020F0502020204030204" pitchFamily="34" charset="0"/>
                  <a:cs typeface="Calibri" panose="020F0502020204030204" pitchFamily="34" charset="0"/>
                </a:rPr>
                <a:t> </a:t>
              </a:r>
              <a:r>
                <a:rPr lang="en-US" sz="4000" dirty="0" err="1">
                  <a:solidFill>
                    <a:srgbClr val="32A9AE"/>
                  </a:solidFill>
                  <a:latin typeface="Calibri" panose="020F0502020204030204" pitchFamily="34" charset="0"/>
                  <a:cs typeface="Calibri" panose="020F0502020204030204" pitchFamily="34" charset="0"/>
                </a:rPr>
                <a:t>em</a:t>
              </a:r>
              <a:r>
                <a:rPr lang="en-US" sz="4000" dirty="0">
                  <a:solidFill>
                    <a:srgbClr val="32A9AE"/>
                  </a:solidFill>
                  <a:latin typeface="Calibri" panose="020F0502020204030204" pitchFamily="34" charset="0"/>
                  <a:cs typeface="Calibri" panose="020F0502020204030204" pitchFamily="34" charset="0"/>
                </a:rPr>
                <a:t> </a:t>
              </a:r>
              <a:r>
                <a:rPr lang="en-US" sz="4000" dirty="0" err="1">
                  <a:solidFill>
                    <a:srgbClr val="32A9AE"/>
                  </a:solidFill>
                  <a:latin typeface="Calibri" panose="020F0502020204030204" pitchFamily="34" charset="0"/>
                  <a:cs typeface="Calibri" panose="020F0502020204030204" pitchFamily="34" charset="0"/>
                </a:rPr>
                <a:t>vừa</a:t>
              </a:r>
              <a:r>
                <a:rPr lang="en-US" sz="4000" dirty="0">
                  <a:solidFill>
                    <a:srgbClr val="32A9AE"/>
                  </a:solidFill>
                  <a:latin typeface="Calibri" panose="020F0502020204030204" pitchFamily="34" charset="0"/>
                  <a:cs typeface="Calibri" panose="020F0502020204030204" pitchFamily="34" charset="0"/>
                </a:rPr>
                <a:t> </a:t>
              </a:r>
              <a:r>
                <a:rPr lang="en-US" sz="4000" dirty="0" err="1">
                  <a:solidFill>
                    <a:srgbClr val="32A9AE"/>
                  </a:solidFill>
                  <a:latin typeface="Calibri" panose="020F0502020204030204" pitchFamily="34" charset="0"/>
                  <a:cs typeface="Calibri" panose="020F0502020204030204" pitchFamily="34" charset="0"/>
                </a:rPr>
                <a:t>kết</a:t>
              </a:r>
              <a:r>
                <a:rPr lang="en-US" sz="4000" dirty="0">
                  <a:solidFill>
                    <a:srgbClr val="32A9AE"/>
                  </a:solidFill>
                  <a:latin typeface="Calibri" panose="020F0502020204030204" pitchFamily="34" charset="0"/>
                  <a:cs typeface="Calibri" panose="020F0502020204030204" pitchFamily="34" charset="0"/>
                </a:rPr>
                <a:t> </a:t>
              </a:r>
              <a:r>
                <a:rPr lang="en-US" sz="4000" dirty="0" err="1">
                  <a:solidFill>
                    <a:srgbClr val="32A9AE"/>
                  </a:solidFill>
                  <a:latin typeface="Calibri" panose="020F0502020204030204" pitchFamily="34" charset="0"/>
                  <a:cs typeface="Calibri" panose="020F0502020204030204" pitchFamily="34" charset="0"/>
                </a:rPr>
                <a:t>hợp</a:t>
              </a:r>
              <a:r>
                <a:rPr lang="en-US" sz="4000" dirty="0">
                  <a:solidFill>
                    <a:srgbClr val="32A9AE"/>
                  </a:solidFill>
                  <a:latin typeface="Calibri" panose="020F0502020204030204" pitchFamily="34" charset="0"/>
                  <a:cs typeface="Calibri" panose="020F0502020204030204" pitchFamily="34" charset="0"/>
                </a:rPr>
                <a:t> </a:t>
              </a:r>
              <a:r>
                <a:rPr lang="en-US" sz="4000" dirty="0" err="1">
                  <a:solidFill>
                    <a:srgbClr val="32A9AE"/>
                  </a:solidFill>
                  <a:latin typeface="Calibri" panose="020F0502020204030204" pitchFamily="34" charset="0"/>
                  <a:cs typeface="Calibri" panose="020F0502020204030204" pitchFamily="34" charset="0"/>
                </a:rPr>
                <a:t>được</a:t>
              </a:r>
              <a:r>
                <a:rPr lang="en-US" sz="4000" dirty="0">
                  <a:solidFill>
                    <a:srgbClr val="32A9AE"/>
                  </a:solidFill>
                  <a:latin typeface="Calibri" panose="020F0502020204030204" pitchFamily="34" charset="0"/>
                  <a:cs typeface="Calibri" panose="020F0502020204030204" pitchFamily="34" charset="0"/>
                </a:rPr>
                <a:t>.</a:t>
              </a:r>
              <a:endParaRPr lang="vi-VN" sz="4000" dirty="0">
                <a:solidFill>
                  <a:srgbClr val="32A9AE"/>
                </a:solidFill>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xmlns="" id="{0551B1C1-43D7-4A22-8D37-077AA82C0CE5}"/>
              </a:ext>
            </a:extLst>
          </p:cNvPr>
          <p:cNvGrpSpPr/>
          <p:nvPr/>
        </p:nvGrpSpPr>
        <p:grpSpPr>
          <a:xfrm>
            <a:off x="3267782" y="2061489"/>
            <a:ext cx="10159154" cy="5106447"/>
            <a:chOff x="353894" y="1920251"/>
            <a:chExt cx="10159154" cy="5106447"/>
          </a:xfrm>
        </p:grpSpPr>
        <p:pic>
          <p:nvPicPr>
            <p:cNvPr id="16" name="图片 2">
              <a:extLst>
                <a:ext uri="{FF2B5EF4-FFF2-40B4-BE49-F238E27FC236}">
                  <a16:creationId xmlns:a16="http://schemas.microsoft.com/office/drawing/2014/main" xmlns="" id="{56B61A55-4BF9-4944-A175-488FB0AD49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71730">
              <a:off x="353894" y="1920251"/>
              <a:ext cx="10159154" cy="5106447"/>
            </a:xfrm>
            <a:prstGeom prst="rect">
              <a:avLst/>
            </a:prstGeom>
          </p:spPr>
        </p:pic>
        <p:sp>
          <p:nvSpPr>
            <p:cNvPr id="17" name="Rounded Rectangle 3">
              <a:extLst>
                <a:ext uri="{FF2B5EF4-FFF2-40B4-BE49-F238E27FC236}">
                  <a16:creationId xmlns:a16="http://schemas.microsoft.com/office/drawing/2014/main" xmlns="" id="{ADA0E404-FFD9-4D41-8FBD-F2D8C2D38B8F}"/>
                </a:ext>
              </a:extLst>
            </p:cNvPr>
            <p:cNvSpPr/>
            <p:nvPr/>
          </p:nvSpPr>
          <p:spPr>
            <a:xfrm>
              <a:off x="2938804" y="3513632"/>
              <a:ext cx="5315180" cy="2019986"/>
            </a:xfrm>
            <a:prstGeom prst="roundRect">
              <a:avLst/>
            </a:prstGeom>
            <a:noFill/>
          </p:spPr>
          <p:txBody>
            <a:bodyPr wrap="square">
              <a:spAutoFit/>
            </a:bodyPr>
            <a:lstStyle/>
            <a:p>
              <a:pPr algn="ctr">
                <a:lnSpc>
                  <a:spcPct val="120000"/>
                </a:lnSpc>
              </a:pPr>
              <a:r>
                <a:rPr lang="en-US" sz="3200" b="1" dirty="0" err="1"/>
                <a:t>Tiêu</a:t>
              </a:r>
              <a:r>
                <a:rPr lang="en-US" sz="3200" b="1" dirty="0"/>
                <a:t> </a:t>
              </a:r>
              <a:r>
                <a:rPr lang="en-US" sz="3200" b="1" dirty="0" err="1"/>
                <a:t>chí</a:t>
              </a:r>
              <a:r>
                <a:rPr lang="en-US" sz="3200" b="1" dirty="0"/>
                <a:t> </a:t>
              </a:r>
              <a:r>
                <a:rPr lang="en-US" sz="3200" b="1" dirty="0" err="1"/>
                <a:t>đánh</a:t>
              </a:r>
              <a:r>
                <a:rPr lang="en-US" sz="3200" b="1" dirty="0"/>
                <a:t> </a:t>
              </a:r>
              <a:r>
                <a:rPr lang="en-US" sz="3200" b="1" dirty="0" err="1"/>
                <a:t>giá</a:t>
              </a:r>
              <a:endParaRPr lang="en-US" sz="3200" b="1" dirty="0"/>
            </a:p>
            <a:p>
              <a:pPr marL="457200" indent="-457200">
                <a:lnSpc>
                  <a:spcPct val="120000"/>
                </a:lnSpc>
                <a:buFont typeface="Wingdings" panose="05000000000000000000" pitchFamily="2" charset="2"/>
                <a:buChar char="ü"/>
              </a:pPr>
              <a:r>
                <a:rPr lang="en-US" sz="3200" dirty="0" err="1"/>
                <a:t>Viết</a:t>
              </a:r>
              <a:r>
                <a:rPr lang="en-US" sz="3200" dirty="0"/>
                <a:t> </a:t>
              </a:r>
              <a:r>
                <a:rPr lang="en-US" sz="3200" dirty="0" err="1"/>
                <a:t>đúng</a:t>
              </a:r>
              <a:r>
                <a:rPr lang="en-US" sz="3200" dirty="0"/>
                <a:t> </a:t>
              </a:r>
              <a:r>
                <a:rPr lang="en-US" sz="3200" dirty="0" err="1"/>
                <a:t>và</a:t>
              </a:r>
              <a:r>
                <a:rPr lang="en-US" sz="3200" dirty="0"/>
                <a:t> </a:t>
              </a:r>
              <a:r>
                <a:rPr lang="en-US" sz="3200" dirty="0" err="1"/>
                <a:t>đầy</a:t>
              </a:r>
              <a:r>
                <a:rPr lang="en-US" sz="3200" dirty="0"/>
                <a:t> </a:t>
              </a:r>
              <a:r>
                <a:rPr lang="en-US" sz="3200" dirty="0" err="1"/>
                <a:t>đủ</a:t>
              </a:r>
              <a:endParaRPr lang="en-US" sz="3200" dirty="0"/>
            </a:p>
            <a:p>
              <a:pPr marL="457200" indent="-457200">
                <a:lnSpc>
                  <a:spcPct val="120000"/>
                </a:lnSpc>
                <a:buFont typeface="Wingdings" panose="05000000000000000000" pitchFamily="2" charset="2"/>
                <a:buChar char="ü"/>
              </a:pPr>
              <a:r>
                <a:rPr lang="en-US" sz="3200" dirty="0" err="1"/>
                <a:t>Có</a:t>
              </a:r>
              <a:r>
                <a:rPr lang="en-US" sz="3200" dirty="0"/>
                <a:t> </a:t>
              </a:r>
              <a:r>
                <a:rPr lang="en-US" sz="3200" dirty="0" err="1"/>
                <a:t>dấu</a:t>
              </a:r>
              <a:r>
                <a:rPr lang="en-US" sz="3200" dirty="0"/>
                <a:t> </a:t>
              </a:r>
              <a:r>
                <a:rPr lang="en-US" sz="3200" dirty="0" err="1"/>
                <a:t>chấm</a:t>
              </a:r>
              <a:r>
                <a:rPr lang="en-US" sz="3200" dirty="0"/>
                <a:t> </a:t>
              </a:r>
              <a:r>
                <a:rPr lang="en-US" sz="3200" dirty="0" err="1"/>
                <a:t>cuối</a:t>
              </a:r>
              <a:r>
                <a:rPr lang="en-US" sz="3200" dirty="0"/>
                <a:t> </a:t>
              </a:r>
              <a:r>
                <a:rPr lang="en-US" sz="3200" dirty="0" err="1"/>
                <a:t>câu</a:t>
              </a:r>
              <a:endParaRPr lang="en-US" sz="3200" dirty="0"/>
            </a:p>
          </p:txBody>
        </p:sp>
      </p:grpSp>
      <p:grpSp>
        <p:nvGrpSpPr>
          <p:cNvPr id="18" name="Group 17">
            <a:extLst>
              <a:ext uri="{FF2B5EF4-FFF2-40B4-BE49-F238E27FC236}">
                <a16:creationId xmlns:a16="http://schemas.microsoft.com/office/drawing/2014/main" xmlns="" id="{F89DFEB8-5F06-4C0B-92EB-AC739888D63D}"/>
              </a:ext>
            </a:extLst>
          </p:cNvPr>
          <p:cNvGrpSpPr/>
          <p:nvPr/>
        </p:nvGrpSpPr>
        <p:grpSpPr>
          <a:xfrm>
            <a:off x="138317" y="3385708"/>
            <a:ext cx="4426151" cy="3435893"/>
            <a:chOff x="138317" y="3385708"/>
            <a:chExt cx="4426151" cy="3435893"/>
          </a:xfrm>
        </p:grpSpPr>
        <p:sp>
          <p:nvSpPr>
            <p:cNvPr id="19" name="Oval 18">
              <a:extLst>
                <a:ext uri="{FF2B5EF4-FFF2-40B4-BE49-F238E27FC236}">
                  <a16:creationId xmlns:a16="http://schemas.microsoft.com/office/drawing/2014/main" xmlns="" id="{75655FD8-6BC2-44A0-9C5A-54F420A1044E}"/>
                </a:ext>
              </a:extLst>
            </p:cNvPr>
            <p:cNvSpPr/>
            <p:nvPr/>
          </p:nvSpPr>
          <p:spPr>
            <a:xfrm>
              <a:off x="1733678" y="3733779"/>
              <a:ext cx="1046098" cy="1045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D162A4E1-02D0-45C5-9068-9F327BCD87F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8317" y="3385708"/>
              <a:ext cx="4426151" cy="3435893"/>
            </a:xfrm>
            <a:prstGeom prst="rect">
              <a:avLst/>
            </a:prstGeom>
          </p:spPr>
        </p:pic>
      </p:grpSp>
    </p:spTree>
    <p:extLst>
      <p:ext uri="{BB962C8B-B14F-4D97-AF65-F5344CB8AC3E}">
        <p14:creationId xmlns:p14="http://schemas.microsoft.com/office/powerpoint/2010/main" val="374247242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500" fill="hold"/>
                                            <p:tgtEl>
                                              <p:spTgt spid="15"/>
                                            </p:tgtEl>
                                            <p:attrNameLst>
                                              <p:attrName>ppt_x</p:attrName>
                                            </p:attrNameLst>
                                          </p:cBhvr>
                                          <p:tavLst>
                                            <p:tav tm="0">
                                              <p:val>
                                                <p:strVal val="1+#ppt_w/2"/>
                                              </p:val>
                                            </p:tav>
                                            <p:tav tm="100000">
                                              <p:val>
                                                <p:strVal val="#ppt_x"/>
                                              </p:val>
                                            </p:tav>
                                          </p:tavLst>
                                        </p:anim>
                                        <p:anim calcmode="lin" valueType="num" p14:bounceEnd="66000">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12" fill="hold" nodeType="withEffect" p14:presetBounceEnd="66000">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14:bounceEnd="66000">
                                          <p:cBhvr additive="base">
                                            <p:cTn id="16" dur="500" fill="hold"/>
                                            <p:tgtEl>
                                              <p:spTgt spid="18"/>
                                            </p:tgtEl>
                                            <p:attrNameLst>
                                              <p:attrName>ppt_x</p:attrName>
                                            </p:attrNameLst>
                                          </p:cBhvr>
                                          <p:tavLst>
                                            <p:tav tm="0">
                                              <p:val>
                                                <p:strVal val="0-#ppt_w/2"/>
                                              </p:val>
                                            </p:tav>
                                            <p:tav tm="100000">
                                              <p:val>
                                                <p:strVal val="#ppt_x"/>
                                              </p:val>
                                            </p:tav>
                                          </p:tavLst>
                                        </p:anim>
                                        <p:anim calcmode="lin" valueType="num" p14:bounceEnd="66000">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596ED30-4CD1-419B-A995-815CF7E2DC34}"/>
              </a:ext>
            </a:extLst>
          </p:cNvPr>
          <p:cNvSpPr/>
          <p:nvPr/>
        </p:nvSpPr>
        <p:spPr>
          <a:xfrm>
            <a:off x="0" y="0"/>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图片 13">
            <a:extLst>
              <a:ext uri="{FF2B5EF4-FFF2-40B4-BE49-F238E27FC236}">
                <a16:creationId xmlns:a16="http://schemas.microsoft.com/office/drawing/2014/main" xmlns="" id="{4695523F-27D7-4BFD-A322-C947446C3B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678" t="9722" r="19580" b="81359"/>
          <a:stretch/>
        </p:blipFill>
        <p:spPr>
          <a:xfrm>
            <a:off x="9731504" y="1438640"/>
            <a:ext cx="844886" cy="822632"/>
          </a:xfrm>
          <a:prstGeom prst="rect">
            <a:avLst/>
          </a:prstGeom>
        </p:spPr>
      </p:pic>
      <p:pic>
        <p:nvPicPr>
          <p:cNvPr id="21" name="图片 14">
            <a:extLst>
              <a:ext uri="{FF2B5EF4-FFF2-40B4-BE49-F238E27FC236}">
                <a16:creationId xmlns:a16="http://schemas.microsoft.com/office/drawing/2014/main" xmlns="" id="{F94EFCAF-78A4-4BAA-BCF7-91532CBD9C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13" t="15351" r="79586" b="75833"/>
          <a:stretch/>
        </p:blipFill>
        <p:spPr>
          <a:xfrm>
            <a:off x="1177851" y="1341061"/>
            <a:ext cx="914400" cy="967350"/>
          </a:xfrm>
          <a:prstGeom prst="rect">
            <a:avLst/>
          </a:prstGeom>
        </p:spPr>
      </p:pic>
      <p:pic>
        <p:nvPicPr>
          <p:cNvPr id="22" name="图片 15">
            <a:extLst>
              <a:ext uri="{FF2B5EF4-FFF2-40B4-BE49-F238E27FC236}">
                <a16:creationId xmlns:a16="http://schemas.microsoft.com/office/drawing/2014/main" xmlns="" id="{936B2E74-EFE4-4EA7-B906-8978FDDACC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2" t="43255" r="64459" b="41870"/>
          <a:stretch/>
        </p:blipFill>
        <p:spPr>
          <a:xfrm>
            <a:off x="0" y="3262483"/>
            <a:ext cx="2537384" cy="1632178"/>
          </a:xfrm>
          <a:prstGeom prst="rect">
            <a:avLst/>
          </a:prstGeom>
        </p:spPr>
      </p:pic>
      <p:pic>
        <p:nvPicPr>
          <p:cNvPr id="23" name="图片 17">
            <a:extLst>
              <a:ext uri="{FF2B5EF4-FFF2-40B4-BE49-F238E27FC236}">
                <a16:creationId xmlns:a16="http://schemas.microsoft.com/office/drawing/2014/main" xmlns="" id="{81F1A3B1-7214-46EC-858E-2C8CA896F3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03" t="36666" b="50329"/>
          <a:stretch/>
        </p:blipFill>
        <p:spPr>
          <a:xfrm>
            <a:off x="11356854" y="3205561"/>
            <a:ext cx="649268" cy="723900"/>
          </a:xfrm>
          <a:prstGeom prst="rect">
            <a:avLst/>
          </a:prstGeom>
        </p:spPr>
      </p:pic>
      <p:pic>
        <p:nvPicPr>
          <p:cNvPr id="24" name="Picture 23" descr="Icon&#10;&#10;Description automatically generated">
            <a:extLst>
              <a:ext uri="{FF2B5EF4-FFF2-40B4-BE49-F238E27FC236}">
                <a16:creationId xmlns:a16="http://schemas.microsoft.com/office/drawing/2014/main" xmlns="" id="{EAA21BEB-B3E7-46EE-819C-CF95AAF8CB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1410" y="1771157"/>
            <a:ext cx="5243659" cy="5243659"/>
          </a:xfrm>
          <a:prstGeom prst="rect">
            <a:avLst/>
          </a:prstGeom>
        </p:spPr>
      </p:pic>
      <p:pic>
        <p:nvPicPr>
          <p:cNvPr id="25" name="图片 2">
            <a:extLst>
              <a:ext uri="{FF2B5EF4-FFF2-40B4-BE49-F238E27FC236}">
                <a16:creationId xmlns:a16="http://schemas.microsoft.com/office/drawing/2014/main" xmlns="" id="{8FF0A1A3-34FE-4A9C-B5A1-9AE6875E71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9549" y="-1973"/>
            <a:ext cx="3349199" cy="2307860"/>
          </a:xfrm>
          <a:prstGeom prst="rect">
            <a:avLst/>
          </a:prstGeom>
        </p:spPr>
      </p:pic>
      <p:grpSp>
        <p:nvGrpSpPr>
          <p:cNvPr id="26" name="Group 25">
            <a:extLst>
              <a:ext uri="{FF2B5EF4-FFF2-40B4-BE49-F238E27FC236}">
                <a16:creationId xmlns:a16="http://schemas.microsoft.com/office/drawing/2014/main" xmlns="" id="{E193CDEF-3BC9-4C33-AFCE-DBFAC8EFC246}"/>
              </a:ext>
            </a:extLst>
          </p:cNvPr>
          <p:cNvGrpSpPr/>
          <p:nvPr/>
        </p:nvGrpSpPr>
        <p:grpSpPr>
          <a:xfrm>
            <a:off x="2426507" y="-252028"/>
            <a:ext cx="6537732" cy="4613288"/>
            <a:chOff x="3193772" y="-266395"/>
            <a:chExt cx="6537732" cy="4613288"/>
          </a:xfrm>
        </p:grpSpPr>
        <p:pic>
          <p:nvPicPr>
            <p:cNvPr id="27" name="图片 2">
              <a:extLst>
                <a:ext uri="{FF2B5EF4-FFF2-40B4-BE49-F238E27FC236}">
                  <a16:creationId xmlns:a16="http://schemas.microsoft.com/office/drawing/2014/main" xmlns="" id="{EE5BA7F8-D94E-464F-AA18-B156DBB4A6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3772" y="-266395"/>
              <a:ext cx="6537732" cy="4613288"/>
            </a:xfrm>
            <a:prstGeom prst="rect">
              <a:avLst/>
            </a:prstGeom>
          </p:spPr>
        </p:pic>
        <p:sp>
          <p:nvSpPr>
            <p:cNvPr id="28" name="Freeform: Shape 27">
              <a:extLst>
                <a:ext uri="{FF2B5EF4-FFF2-40B4-BE49-F238E27FC236}">
                  <a16:creationId xmlns:a16="http://schemas.microsoft.com/office/drawing/2014/main" xmlns="" id="{71488580-BDC6-4A6C-8F37-D0B536633474}"/>
                </a:ext>
              </a:extLst>
            </p:cNvPr>
            <p:cNvSpPr/>
            <p:nvPr/>
          </p:nvSpPr>
          <p:spPr>
            <a:xfrm>
              <a:off x="7347813" y="2044415"/>
              <a:ext cx="1262814" cy="1131869"/>
            </a:xfrm>
            <a:custGeom>
              <a:avLst/>
              <a:gdLst>
                <a:gd name="connsiteX0" fmla="*/ 1261714 w 1262814"/>
                <a:gd name="connsiteY0" fmla="*/ 334957 h 1131869"/>
                <a:gd name="connsiteX1" fmla="*/ 1132925 w 1262814"/>
                <a:gd name="connsiteY1" fmla="*/ 557117 h 1131869"/>
                <a:gd name="connsiteX2" fmla="*/ 933302 w 1262814"/>
                <a:gd name="connsiteY2" fmla="*/ 669808 h 1131869"/>
                <a:gd name="connsiteX3" fmla="*/ 769097 w 1262814"/>
                <a:gd name="connsiteY3" fmla="*/ 598974 h 1131869"/>
                <a:gd name="connsiteX4" fmla="*/ 678945 w 1262814"/>
                <a:gd name="connsiteY4" fmla="*/ 769619 h 1131869"/>
                <a:gd name="connsiteX5" fmla="*/ 630649 w 1262814"/>
                <a:gd name="connsiteY5" fmla="*/ 978900 h 1131869"/>
                <a:gd name="connsiteX6" fmla="*/ 237843 w 1262814"/>
                <a:gd name="connsiteY6" fmla="*/ 1101250 h 1131869"/>
                <a:gd name="connsiteX7" fmla="*/ 44660 w 1262814"/>
                <a:gd name="connsiteY7" fmla="*/ 1104470 h 1131869"/>
                <a:gd name="connsiteX8" fmla="*/ 12463 w 1262814"/>
                <a:gd name="connsiteY8" fmla="*/ 788937 h 1131869"/>
                <a:gd name="connsiteX9" fmla="*/ 212086 w 1262814"/>
                <a:gd name="connsiteY9" fmla="*/ 347836 h 1131869"/>
                <a:gd name="connsiteX10" fmla="*/ 666066 w 1262814"/>
                <a:gd name="connsiteY10" fmla="*/ 16205 h 1131869"/>
                <a:gd name="connsiteX11" fmla="*/ 1062091 w 1262814"/>
                <a:gd name="connsiteY11" fmla="*/ 80599 h 1131869"/>
                <a:gd name="connsiteX12" fmla="*/ 1261714 w 1262814"/>
                <a:gd name="connsiteY12" fmla="*/ 334957 h 113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814" h="1131869">
                  <a:moveTo>
                    <a:pt x="1261714" y="334957"/>
                  </a:moveTo>
                  <a:cubicBezTo>
                    <a:pt x="1273520" y="414377"/>
                    <a:pt x="1187660" y="501309"/>
                    <a:pt x="1132925" y="557117"/>
                  </a:cubicBezTo>
                  <a:cubicBezTo>
                    <a:pt x="1078190" y="612925"/>
                    <a:pt x="993940" y="662832"/>
                    <a:pt x="933302" y="669808"/>
                  </a:cubicBezTo>
                  <a:cubicBezTo>
                    <a:pt x="872664" y="676784"/>
                    <a:pt x="811490" y="582339"/>
                    <a:pt x="769097" y="598974"/>
                  </a:cubicBezTo>
                  <a:cubicBezTo>
                    <a:pt x="726704" y="615609"/>
                    <a:pt x="702020" y="706298"/>
                    <a:pt x="678945" y="769619"/>
                  </a:cubicBezTo>
                  <a:cubicBezTo>
                    <a:pt x="655870" y="832940"/>
                    <a:pt x="704166" y="923628"/>
                    <a:pt x="630649" y="978900"/>
                  </a:cubicBezTo>
                  <a:cubicBezTo>
                    <a:pt x="557132" y="1034172"/>
                    <a:pt x="335508" y="1080322"/>
                    <a:pt x="237843" y="1101250"/>
                  </a:cubicBezTo>
                  <a:cubicBezTo>
                    <a:pt x="140178" y="1122178"/>
                    <a:pt x="82223" y="1156522"/>
                    <a:pt x="44660" y="1104470"/>
                  </a:cubicBezTo>
                  <a:cubicBezTo>
                    <a:pt x="7097" y="1052418"/>
                    <a:pt x="-15441" y="915043"/>
                    <a:pt x="12463" y="788937"/>
                  </a:cubicBezTo>
                  <a:cubicBezTo>
                    <a:pt x="40367" y="662831"/>
                    <a:pt x="103152" y="476625"/>
                    <a:pt x="212086" y="347836"/>
                  </a:cubicBezTo>
                  <a:cubicBezTo>
                    <a:pt x="321020" y="219047"/>
                    <a:pt x="524399" y="60744"/>
                    <a:pt x="666066" y="16205"/>
                  </a:cubicBezTo>
                  <a:cubicBezTo>
                    <a:pt x="807733" y="-28334"/>
                    <a:pt x="962816" y="27474"/>
                    <a:pt x="1062091" y="80599"/>
                  </a:cubicBezTo>
                  <a:cubicBezTo>
                    <a:pt x="1161366" y="133724"/>
                    <a:pt x="1249908" y="255537"/>
                    <a:pt x="1261714" y="334957"/>
                  </a:cubicBez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9" name="Freeform: Shape 28">
              <a:extLst>
                <a:ext uri="{FF2B5EF4-FFF2-40B4-BE49-F238E27FC236}">
                  <a16:creationId xmlns:a16="http://schemas.microsoft.com/office/drawing/2014/main" xmlns="" id="{13CC587C-06FF-412C-9EC8-5174DD17CAF7}"/>
                </a:ext>
              </a:extLst>
            </p:cNvPr>
            <p:cNvSpPr/>
            <p:nvPr/>
          </p:nvSpPr>
          <p:spPr>
            <a:xfrm>
              <a:off x="7711237" y="2541546"/>
              <a:ext cx="1052847" cy="763073"/>
            </a:xfrm>
            <a:custGeom>
              <a:avLst/>
              <a:gdLst>
                <a:gd name="connsiteX0" fmla="*/ 0 w 1052847"/>
                <a:gd name="connsiteY0" fmla="*/ 763073 h 763073"/>
                <a:gd name="connsiteX1" fmla="*/ 399245 w 1052847"/>
                <a:gd name="connsiteY1" fmla="*/ 585989 h 763073"/>
                <a:gd name="connsiteX2" fmla="*/ 470078 w 1052847"/>
                <a:gd name="connsiteY2" fmla="*/ 305873 h 763073"/>
                <a:gd name="connsiteX3" fmla="*/ 750194 w 1052847"/>
                <a:gd name="connsiteY3" fmla="*/ 302654 h 763073"/>
                <a:gd name="connsiteX4" fmla="*/ 1052847 w 1052847"/>
                <a:gd name="connsiteY4" fmla="*/ 0 h 76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847" h="763073">
                  <a:moveTo>
                    <a:pt x="0" y="763073"/>
                  </a:moveTo>
                  <a:cubicBezTo>
                    <a:pt x="160449" y="712631"/>
                    <a:pt x="320899" y="662189"/>
                    <a:pt x="399245" y="585989"/>
                  </a:cubicBezTo>
                  <a:cubicBezTo>
                    <a:pt x="477591" y="509789"/>
                    <a:pt x="411587" y="353095"/>
                    <a:pt x="470078" y="305873"/>
                  </a:cubicBezTo>
                  <a:cubicBezTo>
                    <a:pt x="528569" y="258651"/>
                    <a:pt x="653066" y="353633"/>
                    <a:pt x="750194" y="302654"/>
                  </a:cubicBezTo>
                  <a:cubicBezTo>
                    <a:pt x="847322" y="251675"/>
                    <a:pt x="950084" y="125837"/>
                    <a:pt x="1052847" y="0"/>
                  </a:cubicBezTo>
                </a:path>
              </a:pathLst>
            </a:custGeom>
            <a:noFill/>
            <a:ln w="215900">
              <a:solidFill>
                <a:srgbClr val="FCE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0" name="Freeform: Shape 29">
              <a:extLst>
                <a:ext uri="{FF2B5EF4-FFF2-40B4-BE49-F238E27FC236}">
                  <a16:creationId xmlns:a16="http://schemas.microsoft.com/office/drawing/2014/main" xmlns="" id="{5E422262-486D-4395-BC85-9E7AD4FE2C48}"/>
                </a:ext>
              </a:extLst>
            </p:cNvPr>
            <p:cNvSpPr/>
            <p:nvPr/>
          </p:nvSpPr>
          <p:spPr>
            <a:xfrm>
              <a:off x="7633952" y="2439422"/>
              <a:ext cx="1052847" cy="763073"/>
            </a:xfrm>
            <a:custGeom>
              <a:avLst/>
              <a:gdLst>
                <a:gd name="connsiteX0" fmla="*/ 0 w 1052847"/>
                <a:gd name="connsiteY0" fmla="*/ 763073 h 763073"/>
                <a:gd name="connsiteX1" fmla="*/ 399245 w 1052847"/>
                <a:gd name="connsiteY1" fmla="*/ 585989 h 763073"/>
                <a:gd name="connsiteX2" fmla="*/ 470078 w 1052847"/>
                <a:gd name="connsiteY2" fmla="*/ 305873 h 763073"/>
                <a:gd name="connsiteX3" fmla="*/ 750194 w 1052847"/>
                <a:gd name="connsiteY3" fmla="*/ 302654 h 763073"/>
                <a:gd name="connsiteX4" fmla="*/ 1052847 w 1052847"/>
                <a:gd name="connsiteY4" fmla="*/ 0 h 76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847" h="763073">
                  <a:moveTo>
                    <a:pt x="0" y="763073"/>
                  </a:moveTo>
                  <a:cubicBezTo>
                    <a:pt x="160449" y="712631"/>
                    <a:pt x="320899" y="662189"/>
                    <a:pt x="399245" y="585989"/>
                  </a:cubicBezTo>
                  <a:cubicBezTo>
                    <a:pt x="477591" y="509789"/>
                    <a:pt x="411587" y="353095"/>
                    <a:pt x="470078" y="305873"/>
                  </a:cubicBezTo>
                  <a:cubicBezTo>
                    <a:pt x="528569" y="258651"/>
                    <a:pt x="653066" y="353633"/>
                    <a:pt x="750194" y="302654"/>
                  </a:cubicBezTo>
                  <a:cubicBezTo>
                    <a:pt x="847322" y="251675"/>
                    <a:pt x="950084" y="125837"/>
                    <a:pt x="1052847" y="0"/>
                  </a:cubicBezTo>
                </a:path>
              </a:pathLst>
            </a:custGeom>
            <a:noFill/>
            <a:ln w="130175">
              <a:solidFill>
                <a:srgbClr val="FDCF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1" name="Picture 30" descr="A picture containing light&#10;&#10;Description automatically generated">
              <a:extLst>
                <a:ext uri="{FF2B5EF4-FFF2-40B4-BE49-F238E27FC236}">
                  <a16:creationId xmlns:a16="http://schemas.microsoft.com/office/drawing/2014/main" xmlns="" id="{DBD4C3B0-F609-49D9-AC2F-3D7EB485C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416884" flipH="1">
              <a:off x="6623592" y="2456096"/>
              <a:ext cx="2706501" cy="1879555"/>
            </a:xfrm>
            <a:prstGeom prst="rect">
              <a:avLst/>
            </a:prstGeom>
          </p:spPr>
        </p:pic>
      </p:grpSp>
      <p:pic>
        <p:nvPicPr>
          <p:cNvPr id="32" name="Picture 31" descr="Text&#10;&#10;Description automatically generated">
            <a:extLst>
              <a:ext uri="{FF2B5EF4-FFF2-40B4-BE49-F238E27FC236}">
                <a16:creationId xmlns:a16="http://schemas.microsoft.com/office/drawing/2014/main" xmlns="" id="{9252BCAF-C221-4BBE-A862-153B85703E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3311" y="583880"/>
            <a:ext cx="2864124" cy="2540755"/>
          </a:xfrm>
          <a:prstGeom prst="rect">
            <a:avLst/>
          </a:prstGeom>
        </p:spPr>
      </p:pic>
      <p:grpSp>
        <p:nvGrpSpPr>
          <p:cNvPr id="33" name="Group 32">
            <a:extLst>
              <a:ext uri="{FF2B5EF4-FFF2-40B4-BE49-F238E27FC236}">
                <a16:creationId xmlns:a16="http://schemas.microsoft.com/office/drawing/2014/main" xmlns="" id="{ABFC1A92-52CB-4872-9488-D2FDEBB80EAA}"/>
              </a:ext>
            </a:extLst>
          </p:cNvPr>
          <p:cNvGrpSpPr/>
          <p:nvPr/>
        </p:nvGrpSpPr>
        <p:grpSpPr>
          <a:xfrm>
            <a:off x="442660" y="4552114"/>
            <a:ext cx="6990106" cy="933539"/>
            <a:chOff x="2873170" y="128796"/>
            <a:chExt cx="4322108" cy="1495689"/>
          </a:xfrm>
        </p:grpSpPr>
        <p:sp>
          <p:nvSpPr>
            <p:cNvPr id="34" name="îṥḷíďê">
              <a:extLst>
                <a:ext uri="{FF2B5EF4-FFF2-40B4-BE49-F238E27FC236}">
                  <a16:creationId xmlns:a16="http://schemas.microsoft.com/office/drawing/2014/main" xmlns="" id="{9F989ED0-B0B7-4A27-84F7-13FE79562B0E}"/>
                </a:ext>
              </a:extLst>
            </p:cNvPr>
            <p:cNvSpPr/>
            <p:nvPr/>
          </p:nvSpPr>
          <p:spPr bwMode="auto">
            <a:xfrm>
              <a:off x="2873170" y="343910"/>
              <a:ext cx="4149203" cy="1280575"/>
            </a:xfrm>
            <a:prstGeom prst="roundRect">
              <a:avLst>
                <a:gd name="adj" fmla="val 50000"/>
              </a:avLst>
            </a:prstGeom>
            <a:solidFill>
              <a:schemeClr val="bg1"/>
            </a:solidFill>
            <a:ln w="53975" cap="rnd" cmpd="thickThin">
              <a:solidFill>
                <a:srgbClr val="3AC5B9"/>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35" name="Google Shape;5317;p41">
              <a:extLst>
                <a:ext uri="{FF2B5EF4-FFF2-40B4-BE49-F238E27FC236}">
                  <a16:creationId xmlns:a16="http://schemas.microsoft.com/office/drawing/2014/main" xmlns="" id="{11A23621-B436-47B3-84B6-4AC62A6257CD}"/>
                </a:ext>
              </a:extLst>
            </p:cNvPr>
            <p:cNvSpPr txBox="1">
              <a:spLocks/>
            </p:cNvSpPr>
            <p:nvPr/>
          </p:nvSpPr>
          <p:spPr>
            <a:xfrm>
              <a:off x="2973712" y="128796"/>
              <a:ext cx="422156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914400" rtl="0" eaLnBrk="1" fontAlgn="auto" latinLnBrk="0" hangingPunct="1">
                <a:lnSpc>
                  <a:spcPct val="15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32A9AE"/>
                  </a:solidFill>
                  <a:effectLst/>
                  <a:uLnTx/>
                  <a:uFillTx/>
                  <a:latin typeface="+mn-lt"/>
                  <a:cs typeface="Calibri" panose="020F0502020204030204" pitchFamily="34" charset="0"/>
                  <a:sym typeface="Gloria Hallelujah"/>
                </a:rPr>
                <a:t>Hát</a:t>
              </a:r>
              <a:r>
                <a:rPr kumimoji="0" lang="en-US" sz="4000" b="1" i="0" u="none" strike="noStrike" kern="1200" cap="none" spc="0" normalizeH="0" baseline="0" noProof="0" dirty="0">
                  <a:ln>
                    <a:noFill/>
                  </a:ln>
                  <a:solidFill>
                    <a:srgbClr val="32A9AE"/>
                  </a:solidFill>
                  <a:effectLst/>
                  <a:uLnTx/>
                  <a:uFillTx/>
                  <a:latin typeface="+mn-lt"/>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32A9AE"/>
                  </a:solidFill>
                  <a:effectLst/>
                  <a:uLnTx/>
                  <a:uFillTx/>
                  <a:latin typeface="+mn-lt"/>
                  <a:cs typeface="Calibri" panose="020F0502020204030204" pitchFamily="34" charset="0"/>
                  <a:sym typeface="Gloria Hallelujah"/>
                </a:rPr>
                <a:t>một</a:t>
              </a:r>
              <a:r>
                <a:rPr kumimoji="0" lang="en-US" sz="4000" b="1" i="0" u="none" strike="noStrike" kern="1200" cap="none" spc="0" normalizeH="0" baseline="0" noProof="0" dirty="0">
                  <a:ln>
                    <a:noFill/>
                  </a:ln>
                  <a:solidFill>
                    <a:srgbClr val="32A9AE"/>
                  </a:solidFill>
                  <a:effectLst/>
                  <a:uLnTx/>
                  <a:uFillTx/>
                  <a:latin typeface="+mn-lt"/>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32A9AE"/>
                  </a:solidFill>
                  <a:effectLst/>
                  <a:uLnTx/>
                  <a:uFillTx/>
                  <a:latin typeface="+mn-lt"/>
                  <a:cs typeface="Calibri" panose="020F0502020204030204" pitchFamily="34" charset="0"/>
                  <a:sym typeface="Gloria Hallelujah"/>
                </a:rPr>
                <a:t>bài</a:t>
              </a:r>
              <a:r>
                <a:rPr kumimoji="0" lang="en-US" sz="4000" b="1" i="0" u="none" strike="noStrike" kern="1200" cap="none" spc="0" normalizeH="0" baseline="0" noProof="0" dirty="0">
                  <a:ln>
                    <a:noFill/>
                  </a:ln>
                  <a:solidFill>
                    <a:srgbClr val="32A9AE"/>
                  </a:solidFill>
                  <a:effectLst/>
                  <a:uLnTx/>
                  <a:uFillTx/>
                  <a:latin typeface="+mn-lt"/>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32A9AE"/>
                  </a:solidFill>
                  <a:effectLst/>
                  <a:uLnTx/>
                  <a:uFillTx/>
                  <a:latin typeface="+mn-lt"/>
                  <a:cs typeface="Calibri" panose="020F0502020204030204" pitchFamily="34" charset="0"/>
                  <a:sym typeface="Gloria Hallelujah"/>
                </a:rPr>
                <a:t>hát</a:t>
              </a:r>
              <a:r>
                <a:rPr kumimoji="0" lang="en-US" sz="4000" b="1" i="0" u="none" strike="noStrike" kern="1200" cap="none" spc="0" normalizeH="0" baseline="0" noProof="0" dirty="0">
                  <a:ln>
                    <a:noFill/>
                  </a:ln>
                  <a:solidFill>
                    <a:srgbClr val="32A9AE"/>
                  </a:solidFill>
                  <a:effectLst/>
                  <a:uLnTx/>
                  <a:uFillTx/>
                  <a:latin typeface="+mn-lt"/>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32A9AE"/>
                  </a:solidFill>
                  <a:effectLst/>
                  <a:uLnTx/>
                  <a:uFillTx/>
                  <a:latin typeface="+mn-lt"/>
                  <a:cs typeface="Calibri" panose="020F0502020204030204" pitchFamily="34" charset="0"/>
                  <a:sym typeface="Gloria Hallelujah"/>
                </a:rPr>
                <a:t>về</a:t>
              </a:r>
              <a:r>
                <a:rPr kumimoji="0" lang="en-US" sz="4000" b="1" i="0" u="none" strike="noStrike" kern="1200" cap="none" spc="0" normalizeH="0" baseline="0" noProof="0" dirty="0">
                  <a:ln>
                    <a:noFill/>
                  </a:ln>
                  <a:solidFill>
                    <a:srgbClr val="32A9AE"/>
                  </a:solidFill>
                  <a:effectLst/>
                  <a:uLnTx/>
                  <a:uFillTx/>
                  <a:latin typeface="+mn-lt"/>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32A9AE"/>
                  </a:solidFill>
                  <a:effectLst/>
                  <a:uLnTx/>
                  <a:uFillTx/>
                  <a:latin typeface="+mn-lt"/>
                  <a:cs typeface="Calibri" panose="020F0502020204030204" pitchFamily="34" charset="0"/>
                  <a:sym typeface="Gloria Hallelujah"/>
                </a:rPr>
                <a:t>cây</a:t>
              </a:r>
              <a:r>
                <a:rPr kumimoji="0" lang="en-US" sz="4000" b="1" i="0" u="none" strike="noStrike" kern="1200" cap="none" spc="0" normalizeH="0" baseline="0" noProof="0" dirty="0">
                  <a:ln>
                    <a:noFill/>
                  </a:ln>
                  <a:solidFill>
                    <a:srgbClr val="32A9AE"/>
                  </a:solidFill>
                  <a:effectLst/>
                  <a:uLnTx/>
                  <a:uFillTx/>
                  <a:latin typeface="+mn-lt"/>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32A9AE"/>
                  </a:solidFill>
                  <a:effectLst/>
                  <a:uLnTx/>
                  <a:uFillTx/>
                  <a:latin typeface="+mn-lt"/>
                  <a:cs typeface="Calibri" panose="020F0502020204030204" pitchFamily="34" charset="0"/>
                  <a:sym typeface="Gloria Hallelujah"/>
                </a:rPr>
                <a:t>xanh</a:t>
              </a:r>
              <a:endParaRPr kumimoji="0" lang="vi-VN" sz="4000" b="1" i="0" u="none" strike="noStrike" kern="1200" cap="none" spc="0" normalizeH="0" baseline="0" noProof="0" dirty="0">
                <a:ln>
                  <a:noFill/>
                </a:ln>
                <a:solidFill>
                  <a:srgbClr val="32A9AE"/>
                </a:solidFill>
                <a:effectLst/>
                <a:uLnTx/>
                <a:uFillTx/>
                <a:latin typeface="+mn-lt"/>
                <a:cs typeface="Calibri" panose="020F0502020204030204" pitchFamily="34" charset="0"/>
                <a:sym typeface="Gloria Hallelujah"/>
              </a:endParaRPr>
            </a:p>
          </p:txBody>
        </p:sp>
      </p:grpSp>
    </p:spTree>
    <p:extLst>
      <p:ext uri="{BB962C8B-B14F-4D97-AF65-F5344CB8AC3E}">
        <p14:creationId xmlns:p14="http://schemas.microsoft.com/office/powerpoint/2010/main" val="23649328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14:bounceEnd="66000">
                                          <p:cBhvr additive="base">
                                            <p:cTn id="27" dur="500" fill="hold"/>
                                            <p:tgtEl>
                                              <p:spTgt spid="25"/>
                                            </p:tgtEl>
                                            <p:attrNameLst>
                                              <p:attrName>ppt_x</p:attrName>
                                            </p:attrNameLst>
                                          </p:cBhvr>
                                          <p:tavLst>
                                            <p:tav tm="0">
                                              <p:val>
                                                <p:strVal val="0-#ppt_w/2"/>
                                              </p:val>
                                            </p:tav>
                                            <p:tav tm="100000">
                                              <p:val>
                                                <p:strVal val="#ppt_x"/>
                                              </p:val>
                                            </p:tav>
                                          </p:tavLst>
                                        </p:anim>
                                        <p:anim calcmode="lin" valueType="num" p14:bounceEnd="66000">
                                          <p:cBhvr additive="base">
                                            <p:cTn id="28" dur="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14:presetBounceEnd="66000">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14:bounceEnd="66000">
                                          <p:cBhvr additive="base">
                                            <p:cTn id="31" dur="5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14:presetBounceEnd="66000">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14:bounceEnd="66000">
                                          <p:cBhvr additive="base">
                                            <p:cTn id="35" dur="500" fill="hold"/>
                                            <p:tgtEl>
                                              <p:spTgt spid="33"/>
                                            </p:tgtEl>
                                            <p:attrNameLst>
                                              <p:attrName>ppt_x</p:attrName>
                                            </p:attrNameLst>
                                          </p:cBhvr>
                                          <p:tavLst>
                                            <p:tav tm="0">
                                              <p:val>
                                                <p:strVal val="0-#ppt_w/2"/>
                                              </p:val>
                                            </p:tav>
                                            <p:tav tm="100000">
                                              <p:val>
                                                <p:strVal val="#ppt_x"/>
                                              </p:val>
                                            </p:tav>
                                          </p:tavLst>
                                        </p:anim>
                                        <p:anim calcmode="lin" valueType="num" p14:bounceEnd="66000">
                                          <p:cBhvr additive="base">
                                            <p:cTn id="36" dur="500" fill="hold"/>
                                            <p:tgtEl>
                                              <p:spTgt spid="33"/>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14:presetBounceEnd="66000">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14:bounceEnd="66000">
                                          <p:cBhvr additive="base">
                                            <p:cTn id="39" dur="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6000">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14:bounceEnd="66000">
                                          <p:cBhvr additive="base">
                                            <p:cTn id="43" dur="5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0-#ppt_w/2"/>
                                              </p:val>
                                            </p:tav>
                                            <p:tav tm="100000">
                                              <p:val>
                                                <p:strVal val="#ppt_x"/>
                                              </p:val>
                                            </p:tav>
                                          </p:tavLst>
                                        </p:anim>
                                        <p:anim calcmode="lin" valueType="num">
                                          <p:cBhvr additive="base">
                                            <p:cTn id="36" dur="500" fill="hold"/>
                                            <p:tgtEl>
                                              <p:spTgt spid="33"/>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1FABEC4-244F-4E5E-9655-3CED3251F444}"/>
              </a:ext>
            </a:extLst>
          </p:cNvPr>
          <p:cNvSpPr/>
          <p:nvPr/>
        </p:nvSpPr>
        <p:spPr>
          <a:xfrm>
            <a:off x="-21834" y="-15705"/>
            <a:ext cx="12213834" cy="6873705"/>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descr="A picture containing text, queen, vector graphics&#10;&#10;Description automatically generated">
            <a:extLst>
              <a:ext uri="{FF2B5EF4-FFF2-40B4-BE49-F238E27FC236}">
                <a16:creationId xmlns:a16="http://schemas.microsoft.com/office/drawing/2014/main" xmlns="" id="{902CC66B-B162-40F2-9518-3FBCBA6D6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9652">
            <a:off x="6831566" y="962643"/>
            <a:ext cx="5275638" cy="4130924"/>
          </a:xfrm>
          <a:prstGeom prst="rect">
            <a:avLst/>
          </a:prstGeom>
        </p:spPr>
      </p:pic>
      <p:sp>
        <p:nvSpPr>
          <p:cNvPr id="6" name="Rectangle 5">
            <a:extLst>
              <a:ext uri="{FF2B5EF4-FFF2-40B4-BE49-F238E27FC236}">
                <a16:creationId xmlns:a16="http://schemas.microsoft.com/office/drawing/2014/main" xmlns="" id="{BAD9FE01-0D84-4921-BD12-F02F2A812B12}"/>
              </a:ext>
            </a:extLst>
          </p:cNvPr>
          <p:cNvSpPr/>
          <p:nvPr/>
        </p:nvSpPr>
        <p:spPr>
          <a:xfrm>
            <a:off x="-10917" y="508621"/>
            <a:ext cx="12213834" cy="19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30" descr="A picture containing text&#10;&#10;Description automatically generated">
            <a:extLst>
              <a:ext uri="{FF2B5EF4-FFF2-40B4-BE49-F238E27FC236}">
                <a16:creationId xmlns:a16="http://schemas.microsoft.com/office/drawing/2014/main" xmlns="" id="{0A67C871-6104-45E7-BEAC-87445C5F03D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089" b="89992" l="10000" r="90000">
                        <a14:foregroundMark x1="65556" y1="17598" x2="74222" y2="26105"/>
                        <a14:foregroundMark x1="74222" y1="17765" x2="84556" y2="29775"/>
                        <a14:foregroundMark x1="78778" y1="16430" x2="80778" y2="25771"/>
                        <a14:foregroundMark x1="77222" y1="20601" x2="79556" y2="30192"/>
                        <a14:foregroundMark x1="77222" y1="20851" x2="74111" y2="30359"/>
                        <a14:foregroundMark x1="74111" y1="30359" x2="72667" y2="32027"/>
                        <a14:foregroundMark x1="70111" y1="27857" x2="68000" y2="40617"/>
                        <a14:foregroundMark x1="68000" y1="40617" x2="67778" y2="40701"/>
                        <a14:foregroundMark x1="65000" y1="45038" x2="61222" y2="50792"/>
                        <a14:foregroundMark x1="60111" y1="57465" x2="58222" y2="65555"/>
                        <a14:foregroundMark x1="58222" y1="65555" x2="58111" y2="65638"/>
                        <a14:foregroundMark x1="59444" y1="62802" x2="61222" y2="63386"/>
                        <a14:foregroundMark x1="65556" y1="60884" x2="65778" y2="62969"/>
                        <a14:foregroundMark x1="68000" y1="58799" x2="67556" y2="62385"/>
                        <a14:foregroundMark x1="68000" y1="54545" x2="67778" y2="59383"/>
                        <a14:foregroundMark x1="67556" y1="50792" x2="65444" y2="56714"/>
                        <a14:foregroundMark x1="63222" y1="51293" x2="63222" y2="57798"/>
                        <a14:foregroundMark x1="64000" y1="47873" x2="70111" y2="53795"/>
                        <a14:foregroundMark x1="65778" y1="42702" x2="71667" y2="45455"/>
                        <a14:foregroundMark x1="80444" y1="27273" x2="86667" y2="33194"/>
                        <a14:foregroundMark x1="88111" y1="20183" x2="88111" y2="28857"/>
                        <a14:foregroundMark x1="87111" y1="22352" x2="87889" y2="29024"/>
                        <a14:foregroundMark x1="84889" y1="21018" x2="75778" y2="24520"/>
                        <a14:foregroundMark x1="75778" y1="24520" x2="75444" y2="24270"/>
                        <a14:foregroundMark x1="65556" y1="14345" x2="64778" y2="16847"/>
                        <a14:foregroundMark x1="52000" y1="9925" x2="47778" y2="16430"/>
                        <a14:foregroundMark x1="50000" y1="13178" x2="48000" y2="17765"/>
                        <a14:foregroundMark x1="44222" y1="13761" x2="39889" y2="15596"/>
                        <a14:foregroundMark x1="41667" y1="12761" x2="37778" y2="15430"/>
                        <a14:foregroundMark x1="43111" y1="12177" x2="51222" y2="11426"/>
                        <a14:foregroundMark x1="45111" y1="11843" x2="64556" y2="8257"/>
                        <a14:foregroundMark x1="59667" y1="7089" x2="69000" y2="8007"/>
                      </a14:backgroundRemoval>
                    </a14:imgEffect>
                  </a14:imgLayer>
                </a14:imgProps>
              </a:ext>
              <a:ext uri="{28A0092B-C50C-407E-A947-70E740481C1C}">
                <a14:useLocalDpi xmlns:a14="http://schemas.microsoft.com/office/drawing/2010/main" val="0"/>
              </a:ext>
            </a:extLst>
          </a:blip>
          <a:srcRect b="20467"/>
          <a:stretch/>
        </p:blipFill>
        <p:spPr>
          <a:xfrm>
            <a:off x="10811538" y="5461760"/>
            <a:ext cx="1346579" cy="1426765"/>
          </a:xfrm>
          <a:prstGeom prst="rect">
            <a:avLst/>
          </a:prstGeom>
        </p:spPr>
      </p:pic>
      <p:sp>
        <p:nvSpPr>
          <p:cNvPr id="18" name="Rectangle 17">
            <a:extLst>
              <a:ext uri="{FF2B5EF4-FFF2-40B4-BE49-F238E27FC236}">
                <a16:creationId xmlns:a16="http://schemas.microsoft.com/office/drawing/2014/main" xmlns="" id="{37E38D65-082C-4499-B090-9820FA4465B0}"/>
              </a:ext>
            </a:extLst>
          </p:cNvPr>
          <p:cNvSpPr/>
          <p:nvPr/>
        </p:nvSpPr>
        <p:spPr>
          <a:xfrm>
            <a:off x="12202917" y="295355"/>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xmlns="" id="{D39068B9-6FB8-4801-B8CC-B2C01D532ECD}"/>
              </a:ext>
            </a:extLst>
          </p:cNvPr>
          <p:cNvSpPr/>
          <p:nvPr/>
        </p:nvSpPr>
        <p:spPr>
          <a:xfrm>
            <a:off x="-5139114" y="335300"/>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xmlns="" id="{8CF59934-0564-4C36-A051-01F90E6973D3}"/>
              </a:ext>
            </a:extLst>
          </p:cNvPr>
          <p:cNvSpPr/>
          <p:nvPr/>
        </p:nvSpPr>
        <p:spPr>
          <a:xfrm>
            <a:off x="-12245965" y="6049751"/>
            <a:ext cx="12213834" cy="31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Picture 24">
            <a:extLst>
              <a:ext uri="{FF2B5EF4-FFF2-40B4-BE49-F238E27FC236}">
                <a16:creationId xmlns:a16="http://schemas.microsoft.com/office/drawing/2014/main" xmlns="" id="{62A87226-90D0-4C7A-A54A-519683DA9C0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36629" y="7822"/>
            <a:ext cx="2022944" cy="431865"/>
          </a:xfrm>
          <a:prstGeom prst="rect">
            <a:avLst/>
          </a:prstGeom>
        </p:spPr>
      </p:pic>
      <p:pic>
        <p:nvPicPr>
          <p:cNvPr id="28" name="Picture 27">
            <a:extLst>
              <a:ext uri="{FF2B5EF4-FFF2-40B4-BE49-F238E27FC236}">
                <a16:creationId xmlns:a16="http://schemas.microsoft.com/office/drawing/2014/main" xmlns="" id="{1809718A-CAFC-4D8F-9109-40F4ACF05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a:off x="12637828" y="19772"/>
            <a:ext cx="1087106" cy="897853"/>
          </a:xfrm>
          <a:prstGeom prst="rect">
            <a:avLst/>
          </a:prstGeom>
        </p:spPr>
      </p:pic>
      <p:pic>
        <p:nvPicPr>
          <p:cNvPr id="29" name="Picture 28">
            <a:extLst>
              <a:ext uri="{FF2B5EF4-FFF2-40B4-BE49-F238E27FC236}">
                <a16:creationId xmlns:a16="http://schemas.microsoft.com/office/drawing/2014/main" xmlns="" id="{19ED871D-ED80-48B0-BFAD-508BAFCDD05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flipH="1">
            <a:off x="-1062332" y="-153572"/>
            <a:ext cx="1087106" cy="897853"/>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xmlns="" id="{84BA7036-D6EF-4D31-85E1-3CE967E4FD1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52" b="91640" l="9781" r="89882">
                        <a14:foregroundMark x1="37437" y1="33923" x2="44688" y2="48875"/>
                        <a14:foregroundMark x1="44688" y1="48875" x2="45025" y2="52251"/>
                        <a14:foregroundMark x1="42496" y1="39389" x2="42496" y2="54502"/>
                        <a14:foregroundMark x1="40472" y1="42283" x2="40304" y2="60129"/>
                        <a14:foregroundMark x1="35919" y1="51608" x2="38280" y2="61897"/>
                        <a14:foregroundMark x1="38280" y1="61897" x2="39123" y2="63344"/>
                        <a14:foregroundMark x1="39123" y1="48875" x2="42159" y2="66399"/>
                        <a14:foregroundMark x1="43002" y1="65273" x2="46374" y2="71222"/>
                        <a14:foregroundMark x1="48735" y1="66559" x2="44688" y2="75241"/>
                        <a14:foregroundMark x1="44688" y1="75241" x2="43508" y2="75241"/>
                        <a14:foregroundMark x1="49747" y1="66238" x2="46037" y2="71061"/>
                        <a14:foregroundMark x1="48904" y1="59003" x2="49916" y2="69614"/>
                        <a14:foregroundMark x1="52277" y1="57717" x2="52614" y2="66077"/>
                        <a14:foregroundMark x1="52614" y1="66077" x2="52951" y2="65273"/>
                        <a14:foregroundMark x1="54975" y1="57717" x2="56830" y2="63344"/>
                        <a14:foregroundMark x1="58179" y1="60129" x2="59528" y2="65273"/>
                        <a14:foregroundMark x1="63575" y1="60289" x2="62732" y2="66881"/>
                        <a14:foregroundMark x1="63238" y1="60129" x2="59696" y2="70418"/>
                        <a14:foregroundMark x1="59696" y1="70418" x2="57841" y2="72830"/>
                        <a14:foregroundMark x1="55818" y1="72347" x2="53120" y2="77170"/>
                        <a14:foregroundMark x1="46374" y1="78296" x2="49073" y2="79260"/>
                        <a14:foregroundMark x1="46543" y1="78939" x2="43676" y2="81672"/>
                        <a14:foregroundMark x1="43339" y1="80547" x2="40978" y2="83923"/>
                        <a14:foregroundMark x1="37774" y1="89389" x2="37774" y2="91158"/>
                        <a14:foregroundMark x1="32884" y1="88585" x2="36931" y2="90193"/>
                        <a14:foregroundMark x1="33390" y1="89711" x2="36931" y2="90836"/>
                        <a14:foregroundMark x1="56324" y1="80868" x2="59865" y2="86977"/>
                        <a14:foregroundMark x1="61046" y1="90193" x2="62901" y2="91158"/>
                        <a14:foregroundMark x1="56324" y1="43569" x2="53457" y2="52572"/>
                        <a14:foregroundMark x1="62057" y1="28778" x2="57504" y2="52090"/>
                        <a14:foregroundMark x1="59528" y1="25402" x2="52277" y2="43248"/>
                        <a14:foregroundMark x1="52277" y1="43248" x2="49410" y2="41479"/>
                        <a14:foregroundMark x1="40641" y1="18971" x2="39629" y2="33119"/>
                        <a14:foregroundMark x1="36931" y1="31994" x2="31703" y2="42283"/>
                        <a14:foregroundMark x1="31703" y1="42283" x2="31197" y2="42444"/>
                        <a14:foregroundMark x1="34233" y1="28457" x2="33221" y2="44855"/>
                        <a14:foregroundMark x1="30017" y1="39871" x2="32546" y2="54502"/>
                        <a14:foregroundMark x1="32546" y1="54502" x2="32715" y2="54662"/>
                        <a14:foregroundMark x1="62395" y1="38424" x2="65936" y2="51125"/>
                        <a14:foregroundMark x1="66610" y1="41640" x2="67285" y2="48071"/>
                        <a14:foregroundMark x1="66273" y1="29421" x2="67454" y2="35209"/>
                        <a14:foregroundMark x1="61046" y1="19775" x2="62395" y2="24759"/>
                        <a14:foregroundMark x1="50422" y1="13505" x2="51096" y2="16559"/>
                        <a14:foregroundMark x1="39798" y1="13666" x2="44857" y2="13987"/>
                        <a14:foregroundMark x1="44857" y1="14630" x2="44857" y2="19936"/>
                        <a14:foregroundMark x1="48735" y1="6913" x2="48735" y2="6913"/>
                        <a14:foregroundMark x1="54637" y1="11576" x2="58685" y2="21061"/>
                        <a14:foregroundMark x1="56661" y1="15434" x2="60034" y2="23151"/>
                        <a14:foregroundMark x1="60034" y1="23151" x2="60202" y2="23312"/>
                        <a14:foregroundMark x1="63575" y1="29743" x2="67116" y2="39228"/>
                        <a14:foregroundMark x1="69309" y1="37942" x2="70489" y2="42765"/>
                        <a14:foregroundMark x1="72850" y1="35691" x2="72850" y2="42122"/>
                        <a14:foregroundMark x1="72175" y1="29260" x2="72007" y2="32958"/>
                        <a14:foregroundMark x1="69815" y1="22026" x2="70320" y2="26206"/>
                        <a14:foregroundMark x1="66442" y1="21543" x2="66779" y2="29904"/>
                        <a14:foregroundMark x1="66779" y1="29904" x2="66610" y2="29743"/>
                        <a14:foregroundMark x1="48735" y1="19132" x2="44688" y2="17203"/>
                        <a14:foregroundMark x1="47723" y1="15756" x2="49747" y2="17685"/>
                        <a14:foregroundMark x1="54806" y1="16559" x2="60540" y2="18971"/>
                        <a14:foregroundMark x1="52445" y1="16238" x2="58347" y2="19775"/>
                        <a14:foregroundMark x1="68128" y1="27653" x2="71838" y2="32154"/>
                        <a14:foregroundMark x1="74030" y1="28617" x2="75042" y2="30868"/>
                        <a14:foregroundMark x1="75885" y1="30225" x2="76054" y2="33441"/>
                        <a14:foregroundMark x1="75211" y1="30225" x2="75042" y2="31672"/>
                        <a14:foregroundMark x1="33727" y1="21222" x2="34401" y2="27331"/>
                        <a14:foregroundMark x1="32884" y1="23151" x2="30017" y2="31350"/>
                        <a14:foregroundMark x1="30017" y1="31350" x2="29848" y2="31511"/>
                        <a14:foregroundMark x1="29342" y1="30064" x2="28499" y2="36495"/>
                        <a14:foregroundMark x1="27487" y1="29100" x2="26307" y2="34727"/>
                        <a14:foregroundMark x1="25126" y1="31994" x2="24958" y2="35531"/>
                        <a14:foregroundMark x1="37268" y1="71704" x2="35582" y2="80868"/>
                        <a14:foregroundMark x1="35582" y1="80868" x2="36762" y2="80868"/>
                        <a14:foregroundMark x1="40135" y1="72347" x2="39123" y2="83119"/>
                        <a14:foregroundMark x1="40135" y1="90514" x2="43002" y2="91640"/>
                        <a14:foregroundMark x1="44351" y1="88264" x2="44351" y2="89711"/>
                        <a14:foregroundMark x1="15346" y1="70096" x2="19562" y2="73955"/>
                        <a14:foregroundMark x1="83474" y1="46785" x2="79764" y2="51286"/>
                      </a14:backgroundRemoval>
                    </a14:imgEffect>
                  </a14:imgLayer>
                </a14:imgProps>
              </a:ext>
              <a:ext uri="{28A0092B-C50C-407E-A947-70E740481C1C}">
                <a14:useLocalDpi xmlns:a14="http://schemas.microsoft.com/office/drawing/2010/main" val="0"/>
              </a:ext>
            </a:extLst>
          </a:blip>
          <a:stretch>
            <a:fillRect/>
          </a:stretch>
        </p:blipFill>
        <p:spPr>
          <a:xfrm>
            <a:off x="352976" y="3967836"/>
            <a:ext cx="2886852" cy="3028031"/>
          </a:xfrm>
          <a:prstGeom prst="rect">
            <a:avLst/>
          </a:prstGeom>
        </p:spPr>
      </p:pic>
      <p:sp>
        <p:nvSpPr>
          <p:cNvPr id="2" name="Rectangle 1">
            <a:extLst>
              <a:ext uri="{FF2B5EF4-FFF2-40B4-BE49-F238E27FC236}">
                <a16:creationId xmlns:a16="http://schemas.microsoft.com/office/drawing/2014/main" xmlns="" id="{F9CDB035-F30F-4098-87D8-8B6BF39D417D}"/>
              </a:ext>
            </a:extLst>
          </p:cNvPr>
          <p:cNvSpPr/>
          <p:nvPr/>
        </p:nvSpPr>
        <p:spPr>
          <a:xfrm>
            <a:off x="2722616" y="3165376"/>
            <a:ext cx="185421" cy="2507705"/>
          </a:xfrm>
          <a:prstGeom prst="rect">
            <a:avLst/>
          </a:prstGeom>
          <a:solidFill>
            <a:srgbClr val="AC875A"/>
          </a:solidFill>
          <a:ln>
            <a:solidFill>
              <a:srgbClr val="3D2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5001892D-F3E1-4BC3-AF52-99A16BC80FF5}"/>
              </a:ext>
            </a:extLst>
          </p:cNvPr>
          <p:cNvSpPr/>
          <p:nvPr/>
        </p:nvSpPr>
        <p:spPr>
          <a:xfrm>
            <a:off x="1127576" y="2234913"/>
            <a:ext cx="6008720" cy="1632030"/>
          </a:xfrm>
          <a:custGeom>
            <a:avLst/>
            <a:gdLst>
              <a:gd name="connsiteX0" fmla="*/ 0 w 6008720"/>
              <a:gd name="connsiteY0" fmla="*/ 190980 h 1632030"/>
              <a:gd name="connsiteX1" fmla="*/ 190980 w 6008720"/>
              <a:gd name="connsiteY1" fmla="*/ 0 h 1632030"/>
              <a:gd name="connsiteX2" fmla="*/ 5817740 w 6008720"/>
              <a:gd name="connsiteY2" fmla="*/ 0 h 1632030"/>
              <a:gd name="connsiteX3" fmla="*/ 6008720 w 6008720"/>
              <a:gd name="connsiteY3" fmla="*/ 190980 h 1632030"/>
              <a:gd name="connsiteX4" fmla="*/ 6008720 w 6008720"/>
              <a:gd name="connsiteY4" fmla="*/ 1441050 h 1632030"/>
              <a:gd name="connsiteX5" fmla="*/ 5817740 w 6008720"/>
              <a:gd name="connsiteY5" fmla="*/ 1632030 h 1632030"/>
              <a:gd name="connsiteX6" fmla="*/ 190980 w 6008720"/>
              <a:gd name="connsiteY6" fmla="*/ 1632030 h 1632030"/>
              <a:gd name="connsiteX7" fmla="*/ 0 w 6008720"/>
              <a:gd name="connsiteY7" fmla="*/ 1441050 h 1632030"/>
              <a:gd name="connsiteX8" fmla="*/ 0 w 6008720"/>
              <a:gd name="connsiteY8" fmla="*/ 190980 h 163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8720" h="1632030" fill="none" extrusionOk="0">
                <a:moveTo>
                  <a:pt x="0" y="190980"/>
                </a:moveTo>
                <a:cubicBezTo>
                  <a:pt x="11202" y="69406"/>
                  <a:pt x="81770" y="-84"/>
                  <a:pt x="190980" y="0"/>
                </a:cubicBezTo>
                <a:cubicBezTo>
                  <a:pt x="862900" y="90021"/>
                  <a:pt x="4883547" y="-2035"/>
                  <a:pt x="5817740" y="0"/>
                </a:cubicBezTo>
                <a:cubicBezTo>
                  <a:pt x="5926806" y="1185"/>
                  <a:pt x="6007984" y="71075"/>
                  <a:pt x="6008720" y="190980"/>
                </a:cubicBezTo>
                <a:cubicBezTo>
                  <a:pt x="6106037" y="317426"/>
                  <a:pt x="5988224" y="858449"/>
                  <a:pt x="6008720" y="1441050"/>
                </a:cubicBezTo>
                <a:cubicBezTo>
                  <a:pt x="6008449" y="1542441"/>
                  <a:pt x="5939091" y="1642181"/>
                  <a:pt x="5817740" y="1632030"/>
                </a:cubicBezTo>
                <a:cubicBezTo>
                  <a:pt x="3434515" y="1607661"/>
                  <a:pt x="2996476" y="1790556"/>
                  <a:pt x="190980" y="1632030"/>
                </a:cubicBezTo>
                <a:cubicBezTo>
                  <a:pt x="88875" y="1617669"/>
                  <a:pt x="876" y="1552447"/>
                  <a:pt x="0" y="1441050"/>
                </a:cubicBezTo>
                <a:cubicBezTo>
                  <a:pt x="-95197" y="1246842"/>
                  <a:pt x="-107947" y="701491"/>
                  <a:pt x="0" y="190980"/>
                </a:cubicBezTo>
                <a:close/>
              </a:path>
              <a:path w="6008720" h="1632030" stroke="0" extrusionOk="0">
                <a:moveTo>
                  <a:pt x="0" y="190980"/>
                </a:moveTo>
                <a:cubicBezTo>
                  <a:pt x="3329" y="91042"/>
                  <a:pt x="65324" y="-2683"/>
                  <a:pt x="190980" y="0"/>
                </a:cubicBezTo>
                <a:cubicBezTo>
                  <a:pt x="2585593" y="-82900"/>
                  <a:pt x="4798442" y="-18328"/>
                  <a:pt x="5817740" y="0"/>
                </a:cubicBezTo>
                <a:cubicBezTo>
                  <a:pt x="5938352" y="4799"/>
                  <a:pt x="5998738" y="94745"/>
                  <a:pt x="6008720" y="190980"/>
                </a:cubicBezTo>
                <a:cubicBezTo>
                  <a:pt x="5954911" y="531389"/>
                  <a:pt x="6062605" y="928650"/>
                  <a:pt x="6008720" y="1441050"/>
                </a:cubicBezTo>
                <a:cubicBezTo>
                  <a:pt x="5993658" y="1552162"/>
                  <a:pt x="5929764" y="1645750"/>
                  <a:pt x="5817740" y="1632030"/>
                </a:cubicBezTo>
                <a:cubicBezTo>
                  <a:pt x="3178048" y="1528837"/>
                  <a:pt x="2209469" y="1475718"/>
                  <a:pt x="190980" y="1632030"/>
                </a:cubicBezTo>
                <a:cubicBezTo>
                  <a:pt x="83846" y="1633403"/>
                  <a:pt x="-3665" y="1557994"/>
                  <a:pt x="0" y="1441050"/>
                </a:cubicBezTo>
                <a:cubicBezTo>
                  <a:pt x="9689" y="852986"/>
                  <a:pt x="-27385" y="703729"/>
                  <a:pt x="0" y="190980"/>
                </a:cubicBezTo>
                <a:close/>
              </a:path>
            </a:pathLst>
          </a:custGeom>
          <a:solidFill>
            <a:schemeClr val="bg1"/>
          </a:solidFill>
          <a:ln>
            <a:solidFill>
              <a:srgbClr val="3D2F1F"/>
            </a:solidFill>
            <a:extLst>
              <a:ext uri="{C807C97D-BFC1-408E-A445-0C87EB9F89A2}">
                <ask:lineSketchStyleProps xmlns:ask="http://schemas.microsoft.com/office/drawing/2018/sketchyshapes" xmlns="" sd="3264218095">
                  <a:prstGeom prst="roundRect">
                    <a:avLst>
                      <a:gd name="adj" fmla="val 11702"/>
                    </a:avLst>
                  </a:prstGeom>
                  <ask:type>
                    <ask:lineSketchCurved/>
                  </ask:type>
                </ask:lineSketchStyleProps>
              </a:ext>
            </a:extLst>
          </a:ln>
          <a:effectLst>
            <a:glow rad="203200">
              <a:srgbClr val="3D2F1F">
                <a:alpha val="6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03174B28-8124-4593-839B-A410AA563188}"/>
              </a:ext>
            </a:extLst>
          </p:cNvPr>
          <p:cNvSpPr txBox="1"/>
          <p:nvPr/>
        </p:nvSpPr>
        <p:spPr>
          <a:xfrm>
            <a:off x="1116659" y="2672316"/>
            <a:ext cx="60087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ln w="28575">
                  <a:noFill/>
                </a:ln>
                <a:solidFill>
                  <a:srgbClr val="FF0000"/>
                </a:solidFill>
              </a:rPr>
              <a:t>1. </a:t>
            </a:r>
            <a:r>
              <a:rPr lang="en-US" sz="4400" b="1" dirty="0" err="1">
                <a:ln w="28575">
                  <a:noFill/>
                </a:ln>
                <a:solidFill>
                  <a:srgbClr val="FF0000"/>
                </a:solidFill>
              </a:rPr>
              <a:t>Tìm</a:t>
            </a:r>
            <a:r>
              <a:rPr lang="en-US" sz="4400" b="1" dirty="0">
                <a:ln w="28575">
                  <a:noFill/>
                </a:ln>
                <a:solidFill>
                  <a:srgbClr val="FF0000"/>
                </a:solidFill>
              </a:rPr>
              <a:t> </a:t>
            </a:r>
            <a:r>
              <a:rPr lang="en-US" sz="4400" b="1" dirty="0" err="1">
                <a:ln w="28575">
                  <a:noFill/>
                </a:ln>
                <a:solidFill>
                  <a:srgbClr val="FF0000"/>
                </a:solidFill>
              </a:rPr>
              <a:t>từ</a:t>
            </a:r>
            <a:r>
              <a:rPr lang="en-US" sz="4400" b="1" dirty="0">
                <a:ln w="28575">
                  <a:noFill/>
                </a:ln>
                <a:solidFill>
                  <a:srgbClr val="FF0000"/>
                </a:solidFill>
              </a:rPr>
              <a:t> </a:t>
            </a:r>
            <a:r>
              <a:rPr lang="en-US" sz="4400" b="1" dirty="0" err="1">
                <a:ln w="28575">
                  <a:noFill/>
                </a:ln>
                <a:solidFill>
                  <a:srgbClr val="FF0000"/>
                </a:solidFill>
              </a:rPr>
              <a:t>ngữ</a:t>
            </a:r>
            <a:r>
              <a:rPr lang="en-US" sz="4400" b="1" dirty="0">
                <a:ln w="28575">
                  <a:noFill/>
                </a:ln>
                <a:solidFill>
                  <a:srgbClr val="FF0000"/>
                </a:solidFill>
              </a:rPr>
              <a:t> </a:t>
            </a:r>
            <a:r>
              <a:rPr lang="en-US" sz="4400" b="1" dirty="0" err="1">
                <a:ln w="28575">
                  <a:noFill/>
                </a:ln>
                <a:solidFill>
                  <a:srgbClr val="FF0000"/>
                </a:solidFill>
              </a:rPr>
              <a:t>chỉ</a:t>
            </a:r>
            <a:r>
              <a:rPr lang="en-US" sz="4400" b="1" dirty="0">
                <a:ln w="28575">
                  <a:noFill/>
                </a:ln>
                <a:solidFill>
                  <a:srgbClr val="FF0000"/>
                </a:solidFill>
              </a:rPr>
              <a:t> </a:t>
            </a:r>
            <a:r>
              <a:rPr lang="en-US" sz="4400" b="1" dirty="0" err="1">
                <a:ln w="28575">
                  <a:noFill/>
                </a:ln>
                <a:solidFill>
                  <a:srgbClr val="FF0000"/>
                </a:solidFill>
              </a:rPr>
              <a:t>cây</a:t>
            </a:r>
            <a:r>
              <a:rPr lang="en-US" sz="4400" b="1" dirty="0">
                <a:ln w="28575">
                  <a:noFill/>
                </a:ln>
                <a:solidFill>
                  <a:srgbClr val="FF0000"/>
                </a:solidFill>
              </a:rPr>
              <a:t> </a:t>
            </a:r>
            <a:r>
              <a:rPr lang="en-US" sz="4400" b="1" dirty="0" err="1">
                <a:ln w="28575">
                  <a:noFill/>
                </a:ln>
                <a:solidFill>
                  <a:srgbClr val="FF0000"/>
                </a:solidFill>
              </a:rPr>
              <a:t>cối</a:t>
            </a:r>
            <a:endParaRPr kumimoji="0" lang="vi-VN" sz="4400" b="1" i="0" u="none" strike="noStrike" kern="1200" cap="none" spc="0" normalizeH="0" baseline="0" noProof="0" dirty="0">
              <a:ln w="28575">
                <a:noFill/>
              </a:ln>
              <a:solidFill>
                <a:srgbClr val="FF0000"/>
              </a:solidFill>
              <a:effectLst/>
              <a:uLnTx/>
              <a:uFillTx/>
            </a:endParaRPr>
          </a:p>
        </p:txBody>
      </p:sp>
    </p:spTree>
    <p:extLst>
      <p:ext uri="{BB962C8B-B14F-4D97-AF65-F5344CB8AC3E}">
        <p14:creationId xmlns:p14="http://schemas.microsoft.com/office/powerpoint/2010/main" val="21071330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withEffect">
                                      <p:stCondLst>
                                        <p:cond delay="0"/>
                                      </p:stCondLst>
                                      <p:childTnLst>
                                        <p:animMotion origin="layout" path="M -2.70833E-6 4.81481E-6 L -2.70833E-6 -0.04005 " pathEditMode="relative" rAng="0" ptsTypes="AA">
                                          <p:cBhvr>
                                            <p:cTn id="6" dur="2350" fill="hold"/>
                                            <p:tgtEl>
                                              <p:spTgt spid="3"/>
                                            </p:tgtEl>
                                            <p:attrNameLst>
                                              <p:attrName>ppt_x</p:attrName>
                                              <p:attrName>ppt_y</p:attrName>
                                            </p:attrNameLst>
                                          </p:cBhvr>
                                          <p:rCtr x="0" y="-2014"/>
                                        </p:animMotion>
                                      </p:childTnLst>
                                    </p:cTn>
                                  </p:par>
                                  <p:par>
                                    <p:cTn id="7" presetID="2" presetClass="entr" presetSubtype="4" fill="hold" nodeType="withEffect" p14:presetBounceEnd="66000">
                                      <p:stCondLst>
                                        <p:cond delay="0"/>
                                      </p:stCondLst>
                                      <p:childTnLst>
                                        <p:set>
                                          <p:cBhvr>
                                            <p:cTn id="8" dur="1" fill="hold">
                                              <p:stCondLst>
                                                <p:cond delay="0"/>
                                              </p:stCondLst>
                                            </p:cTn>
                                            <p:tgtEl>
                                              <p:spTgt spid="30"/>
                                            </p:tgtEl>
                                            <p:attrNameLst>
                                              <p:attrName>style.visibility</p:attrName>
                                            </p:attrNameLst>
                                          </p:cBhvr>
                                          <p:to>
                                            <p:strVal val="visible"/>
                                          </p:to>
                                        </p:set>
                                        <p:anim calcmode="lin" valueType="num" p14:bounceEnd="66000">
                                          <p:cBhvr additive="base">
                                            <p:cTn id="9" dur="5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10" dur="500" fill="hold"/>
                                            <p:tgtEl>
                                              <p:spTgt spid="3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66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66000">
                                          <p:cBhvr additive="base">
                                            <p:cTn id="13" dur="5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5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50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withEffect">
                                      <p:stCondLst>
                                        <p:cond delay="0"/>
                                      </p:stCondLst>
                                      <p:childTnLst>
                                        <p:animMotion origin="layout" path="M -2.70833E-6 4.81481E-6 L -2.70833E-6 -0.04005 " pathEditMode="relative" rAng="0" ptsTypes="AA">
                                          <p:cBhvr>
                                            <p:cTn id="6" dur="2350" fill="hold"/>
                                            <p:tgtEl>
                                              <p:spTgt spid="3"/>
                                            </p:tgtEl>
                                            <p:attrNameLst>
                                              <p:attrName>ppt_x</p:attrName>
                                              <p:attrName>ppt_y</p:attrName>
                                            </p:attrNameLst>
                                          </p:cBhvr>
                                          <p:rCtr x="0" y="-2014"/>
                                        </p:animMotion>
                                      </p:childTnLst>
                                    </p:cTn>
                                  </p:par>
                                  <p:par>
                                    <p:cTn id="7" presetID="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 calcmode="lin" valueType="num">
                                          <p:cBhvr additive="base">
                                            <p:cTn id="9" dur="500" fill="hold"/>
                                            <p:tgtEl>
                                              <p:spTgt spid="30"/>
                                            </p:tgtEl>
                                            <p:attrNameLst>
                                              <p:attrName>ppt_x</p:attrName>
                                            </p:attrNameLst>
                                          </p:cBhvr>
                                          <p:tavLst>
                                            <p:tav tm="0">
                                              <p:val>
                                                <p:strVal val="#ppt_x"/>
                                              </p:val>
                                            </p:tav>
                                            <p:tav tm="100000">
                                              <p:val>
                                                <p:strVal val="#ppt_x"/>
                                              </p:val>
                                            </p:tav>
                                          </p:tavLst>
                                        </p:anim>
                                        <p:anim calcmode="lin" valueType="num">
                                          <p:cBhvr additive="base">
                                            <p:cTn id="10" dur="500" fill="hold"/>
                                            <p:tgtEl>
                                              <p:spTgt spid="3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50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2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B0FE3C4-539E-4DBE-87C1-3FAC24054C31}"/>
              </a:ext>
            </a:extLst>
          </p:cNvPr>
          <p:cNvSpPr/>
          <p:nvPr/>
        </p:nvSpPr>
        <p:spPr>
          <a:xfrm>
            <a:off x="0" y="0"/>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xmlns="" id="{16A0AB95-403F-4BDF-AEDA-6822523DA8E8}"/>
              </a:ext>
            </a:extLst>
          </p:cNvPr>
          <p:cNvSpPr/>
          <p:nvPr/>
        </p:nvSpPr>
        <p:spPr>
          <a:xfrm>
            <a:off x="0" y="912906"/>
            <a:ext cx="1039091" cy="206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xmlns="" id="{B1C202C2-A752-44BE-97E4-CAE9E87CF3D3}"/>
              </a:ext>
            </a:extLst>
          </p:cNvPr>
          <p:cNvSpPr/>
          <p:nvPr/>
        </p:nvSpPr>
        <p:spPr>
          <a:xfrm>
            <a:off x="10352441" y="912906"/>
            <a:ext cx="1839559" cy="206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xmlns="" id="{A68A20A7-FC7F-48BE-9DB1-D709CB735419}"/>
              </a:ext>
            </a:extLst>
          </p:cNvPr>
          <p:cNvSpPr txBox="1"/>
          <p:nvPr/>
        </p:nvSpPr>
        <p:spPr>
          <a:xfrm>
            <a:off x="1079473" y="564410"/>
            <a:ext cx="931930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38100">
                  <a:noFill/>
                </a:ln>
                <a:solidFill>
                  <a:srgbClr val="FFFF00"/>
                </a:solidFill>
                <a:effectLst/>
                <a:uLnTx/>
                <a:uFillTx/>
                <a:ea typeface="+mn-ea"/>
                <a:cs typeface="+mn-cs"/>
              </a:rPr>
              <a:t>1. </a:t>
            </a:r>
            <a:r>
              <a:rPr kumimoji="0" lang="en-US" sz="4000" b="1" i="0" u="none" strike="noStrike" kern="1200" cap="none" spc="0" normalizeH="0" baseline="0" noProof="0" dirty="0" err="1">
                <a:ln w="38100">
                  <a:noFill/>
                </a:ln>
                <a:solidFill>
                  <a:srgbClr val="FFFF00"/>
                </a:solidFill>
                <a:effectLst/>
                <a:uLnTx/>
                <a:uFillTx/>
                <a:ea typeface="+mn-ea"/>
                <a:cs typeface="+mn-cs"/>
              </a:rPr>
              <a:t>Kể</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tên</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các</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loại</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cây</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lương</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thực</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cây</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ăn</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quả</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mà</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em</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biết</a:t>
            </a:r>
            <a:endParaRPr kumimoji="0" lang="vi-VN" sz="4000" b="1" i="0" u="none" strike="noStrike" kern="1200" cap="none" spc="0" normalizeH="0" baseline="0" noProof="0" dirty="0">
              <a:ln w="38100">
                <a:noFill/>
              </a:ln>
              <a:solidFill>
                <a:srgbClr val="FFFF00"/>
              </a:solidFill>
              <a:effectLst/>
              <a:uLnTx/>
              <a:uFillTx/>
              <a:ea typeface="+mn-ea"/>
              <a:cs typeface="+mn-cs"/>
            </a:endParaRPr>
          </a:p>
        </p:txBody>
      </p:sp>
      <p:sp>
        <p:nvSpPr>
          <p:cNvPr id="19" name="Rectangle 18">
            <a:extLst>
              <a:ext uri="{FF2B5EF4-FFF2-40B4-BE49-F238E27FC236}">
                <a16:creationId xmlns:a16="http://schemas.microsoft.com/office/drawing/2014/main" xmlns="" id="{CAE1B811-F33F-4493-8DA7-C1FD455B7B73}"/>
              </a:ext>
            </a:extLst>
          </p:cNvPr>
          <p:cNvSpPr/>
          <p:nvPr/>
        </p:nvSpPr>
        <p:spPr>
          <a:xfrm>
            <a:off x="-3723" y="6122894"/>
            <a:ext cx="12213834" cy="206187"/>
          </a:xfrm>
          <a:prstGeom prst="rect">
            <a:avLst/>
          </a:prstGeom>
          <a:solidFill>
            <a:srgbClr val="04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Picture 24">
            <a:extLst>
              <a:ext uri="{FF2B5EF4-FFF2-40B4-BE49-F238E27FC236}">
                <a16:creationId xmlns:a16="http://schemas.microsoft.com/office/drawing/2014/main" xmlns="" id="{AE43A28E-F770-4371-A76C-07CB75D8F7D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27619" y="79066"/>
            <a:ext cx="2022944" cy="431865"/>
          </a:xfrm>
          <a:prstGeom prst="rect">
            <a:avLst/>
          </a:prstGeom>
        </p:spPr>
      </p:pic>
      <p:pic>
        <p:nvPicPr>
          <p:cNvPr id="3" name="Picture 2" descr="A picture containing text&#10;&#10;Description automatically generated">
            <a:extLst>
              <a:ext uri="{FF2B5EF4-FFF2-40B4-BE49-F238E27FC236}">
                <a16:creationId xmlns:a16="http://schemas.microsoft.com/office/drawing/2014/main" xmlns="" id="{25900DDF-44C4-4A47-B1E5-5014D90AFE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677" y="151359"/>
            <a:ext cx="1752337" cy="1729280"/>
          </a:xfrm>
          <a:prstGeom prst="rect">
            <a:avLst/>
          </a:prstGeom>
        </p:spPr>
      </p:pic>
      <p:sp>
        <p:nvSpPr>
          <p:cNvPr id="2" name="AutoShape 2" descr="Free Download Doraemon Png Clipart Doraemon - Doraemon Png Transparent PNG  - 759x1054 - Free Download on NicePNG">
            <a:extLst>
              <a:ext uri="{FF2B5EF4-FFF2-40B4-BE49-F238E27FC236}">
                <a16:creationId xmlns:a16="http://schemas.microsoft.com/office/drawing/2014/main" xmlns="" id="{F798AA31-3E52-4386-9476-AF8C3A0C34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AutoShape 4" descr="Free Download Doraemon Png Clipart Doraemon - Doraemon Png Transparent PNG  - 759x1054 - Free Download on NicePNG">
            <a:extLst>
              <a:ext uri="{FF2B5EF4-FFF2-40B4-BE49-F238E27FC236}">
                <a16:creationId xmlns:a16="http://schemas.microsoft.com/office/drawing/2014/main" xmlns="" id="{4785E7F8-DE9C-44E8-9C3A-8F4C4D46109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8" name="Picture 17" descr="Shape&#10;&#10;Description automatically generated">
            <a:extLst>
              <a:ext uri="{FF2B5EF4-FFF2-40B4-BE49-F238E27FC236}">
                <a16:creationId xmlns:a16="http://schemas.microsoft.com/office/drawing/2014/main" xmlns="" id="{29CCC75C-4814-414A-8F59-F86503FCCEB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056" b="95062" l="6220" r="91463">
                        <a14:foregroundMark x1="35122" y1="10582" x2="39512" y2="30423"/>
                        <a14:foregroundMark x1="37683" y1="22663" x2="36829" y2="38360"/>
                        <a14:foregroundMark x1="36829" y1="38360" x2="36098" y2="38448"/>
                        <a14:foregroundMark x1="31951" y1="24515" x2="31951" y2="43122"/>
                        <a14:foregroundMark x1="25366" y1="23986" x2="23415" y2="36684"/>
                        <a14:foregroundMark x1="23293" y1="35802" x2="31463" y2="52469"/>
                        <a14:foregroundMark x1="31463" y1="52469" x2="32317" y2="53175"/>
                        <a14:foregroundMark x1="35122" y1="37831" x2="39634" y2="52557"/>
                        <a14:foregroundMark x1="39634" y1="52557" x2="40732" y2="53175"/>
                        <a14:foregroundMark x1="40854" y1="43298" x2="46220" y2="62787"/>
                        <a14:foregroundMark x1="46220" y1="62787" x2="46463" y2="58642"/>
                        <a14:foregroundMark x1="43415" y1="38007" x2="47561" y2="52293"/>
                        <a14:foregroundMark x1="48780" y1="32981" x2="52561" y2="52910"/>
                        <a14:foregroundMark x1="54756" y1="34656" x2="57927" y2="57937"/>
                        <a14:foregroundMark x1="57317" y1="37390" x2="61707" y2="61640"/>
                        <a14:foregroundMark x1="60488" y1="34568" x2="62439" y2="57760"/>
                        <a14:foregroundMark x1="72561" y1="30952" x2="73537" y2="59083"/>
                        <a14:foregroundMark x1="72805" y1="35450" x2="73293" y2="49118"/>
                        <a14:foregroundMark x1="73293" y1="49118" x2="71220" y2="49647"/>
                        <a14:foregroundMark x1="65244" y1="35450" x2="61707" y2="55379"/>
                        <a14:foregroundMark x1="61707" y1="55379" x2="61463" y2="55644"/>
                        <a14:foregroundMark x1="58537" y1="46473" x2="58537" y2="59700"/>
                        <a14:foregroundMark x1="58537" y1="59700" x2="57561" y2="59524"/>
                        <a14:foregroundMark x1="54024" y1="53351" x2="50610" y2="65697"/>
                        <a14:foregroundMark x1="50366" y1="67284" x2="50122" y2="74427"/>
                        <a14:foregroundMark x1="50122" y1="74427" x2="49756" y2="74691"/>
                        <a14:foregroundMark x1="48171" y1="73810" x2="45976" y2="73280"/>
                        <a14:foregroundMark x1="43049" y1="67108" x2="42317" y2="73810"/>
                        <a14:foregroundMark x1="40488" y1="71869" x2="38902" y2="72663"/>
                        <a14:foregroundMark x1="36951" y1="67637" x2="47073" y2="65961"/>
                        <a14:foregroundMark x1="48415" y1="65344" x2="46220" y2="68519"/>
                        <a14:foregroundMark x1="43902" y1="64198" x2="34512" y2="74603"/>
                        <a14:foregroundMark x1="34512" y1="74603" x2="34390" y2="74691"/>
                        <a14:foregroundMark x1="35732" y1="68695" x2="35976" y2="73545"/>
                        <a14:foregroundMark x1="36707" y1="71869" x2="35732" y2="72663"/>
                        <a14:foregroundMark x1="34878" y1="70282" x2="34878" y2="70282"/>
                        <a14:foregroundMark x1="38537" y1="75132" x2="37683" y2="76543"/>
                        <a14:foregroundMark x1="30976" y1="90476" x2="30976" y2="91005"/>
                        <a14:foregroundMark x1="32317" y1="92504" x2="31341" y2="93298"/>
                        <a14:foregroundMark x1="28049" y1="93298" x2="30366" y2="93298"/>
                        <a14:foregroundMark x1="31220" y1="93298" x2="31220" y2="93298"/>
                        <a14:foregroundMark x1="27805" y1="43298" x2="29390" y2="61376"/>
                        <a14:foregroundMark x1="28415" y1="43122" x2="26463" y2="56085"/>
                        <a14:foregroundMark x1="26463" y1="56085" x2="25854" y2="56173"/>
                        <a14:foregroundMark x1="16707" y1="35538" x2="16707" y2="44004"/>
                        <a14:foregroundMark x1="16707" y1="44004" x2="16707" y2="43474"/>
                        <a14:foregroundMark x1="16341" y1="30247" x2="20854" y2="39153"/>
                        <a14:foregroundMark x1="20854" y1="39153" x2="22195" y2="35979"/>
                        <a14:foregroundMark x1="23293" y1="27690" x2="28049" y2="39506"/>
                        <a14:foregroundMark x1="28049" y1="39506" x2="28537" y2="38713"/>
                        <a14:foregroundMark x1="29634" y1="25485" x2="41707" y2="41799"/>
                        <a14:foregroundMark x1="41707" y1="41799" x2="48415" y2="37125"/>
                        <a14:foregroundMark x1="49146" y1="26367" x2="54024" y2="39153"/>
                        <a14:foregroundMark x1="54024" y1="39153" x2="55732" y2="37125"/>
                        <a14:foregroundMark x1="51341" y1="23633" x2="53902" y2="32187"/>
                        <a14:foregroundMark x1="53902" y1="32187" x2="55366" y2="32540"/>
                        <a14:foregroundMark x1="45610" y1="20194" x2="52439" y2="23986"/>
                        <a14:foregroundMark x1="50000" y1="17901" x2="52927" y2="23810"/>
                        <a14:foregroundMark x1="36341" y1="15608" x2="49146" y2="15432"/>
                        <a14:foregroundMark x1="49146" y1="15432" x2="49390" y2="15344"/>
                        <a14:foregroundMark x1="45488" y1="16226" x2="55366" y2="16931"/>
                        <a14:foregroundMark x1="39512" y1="13316" x2="39878" y2="25838"/>
                        <a14:foregroundMark x1="41707" y1="12875" x2="46829" y2="36949"/>
                        <a14:foregroundMark x1="46829" y1="36949" x2="47073" y2="35538"/>
                        <a14:foregroundMark x1="45854" y1="17019" x2="51098" y2="39506"/>
                        <a14:foregroundMark x1="51098" y1="39506" x2="51951" y2="37566"/>
                        <a14:foregroundMark x1="61341" y1="32275" x2="71098" y2="40123"/>
                        <a14:foregroundMark x1="71098" y1="40123" x2="75366" y2="39242"/>
                        <a14:foregroundMark x1="71463" y1="23369" x2="77561" y2="37478"/>
                        <a14:foregroundMark x1="77561" y1="37478" x2="76707" y2="36155"/>
                        <a14:foregroundMark x1="68780" y1="23810" x2="71829" y2="38007"/>
                        <a14:foregroundMark x1="57683" y1="18166" x2="57683" y2="34127"/>
                        <a14:foregroundMark x1="57683" y1="34127" x2="57683" y2="33510"/>
                        <a14:foregroundMark x1="57683" y1="25838" x2="63049" y2="55291"/>
                        <a14:foregroundMark x1="63049" y1="55291" x2="62927" y2="51940"/>
                        <a14:foregroundMark x1="58293" y1="36155" x2="65854" y2="70723"/>
                        <a14:foregroundMark x1="65854" y1="70723" x2="65122" y2="71958"/>
                        <a14:foregroundMark x1="60366" y1="65256" x2="57439" y2="83686"/>
                        <a14:foregroundMark x1="57439" y1="83686" x2="55000" y2="84039"/>
                        <a14:foregroundMark x1="55000" y1="65079" x2="53293" y2="76984"/>
                        <a14:foregroundMark x1="53293" y1="76984" x2="52927" y2="73280"/>
                        <a14:foregroundMark x1="52561" y1="61817" x2="47073" y2="73457"/>
                        <a14:foregroundMark x1="47073" y1="73457" x2="45000" y2="72663"/>
                        <a14:foregroundMark x1="42073" y1="64374" x2="39390" y2="75132"/>
                        <a14:foregroundMark x1="39390" y1="75132" x2="38659" y2="73280"/>
                        <a14:foregroundMark x1="36707" y1="66490" x2="35366" y2="76367"/>
                        <a14:foregroundMark x1="35366" y1="76367" x2="35366" y2="73810"/>
                        <a14:foregroundMark x1="34878" y1="60317" x2="31585" y2="71781"/>
                        <a14:foregroundMark x1="31585" y1="71781" x2="31341" y2="70811"/>
                        <a14:foregroundMark x1="30366" y1="61464" x2="29512" y2="76984"/>
                        <a14:foregroundMark x1="29512" y1="76984" x2="30000" y2="75838"/>
                        <a14:foregroundMark x1="31707" y1="69665" x2="31951" y2="73104"/>
                        <a14:foregroundMark x1="35122" y1="63228" x2="37073" y2="73810"/>
                        <a14:foregroundMark x1="37073" y1="73810" x2="37927" y2="72840"/>
                        <a14:foregroundMark x1="36707" y1="62963" x2="48293" y2="68078"/>
                        <a14:foregroundMark x1="48293" y1="68078" x2="48415" y2="67372"/>
                        <a14:foregroundMark x1="37317" y1="58466" x2="44390" y2="59083"/>
                        <a14:foregroundMark x1="37073" y1="62787" x2="43659" y2="61640"/>
                        <a14:foregroundMark x1="36341" y1="58466" x2="47805" y2="60758"/>
                        <a14:foregroundMark x1="47805" y1="60758" x2="48415" y2="60670"/>
                        <a14:foregroundMark x1="52927" y1="62610" x2="58902" y2="69136"/>
                        <a14:foregroundMark x1="58902" y1="69136" x2="59146" y2="68959"/>
                        <a14:foregroundMark x1="61707" y1="63404" x2="66463" y2="72222"/>
                        <a14:foregroundMark x1="66463" y1="72222" x2="66463" y2="70988"/>
                        <a14:foregroundMark x1="67805" y1="65344" x2="67805" y2="68783"/>
                        <a14:foregroundMark x1="67439" y1="61464" x2="66707" y2="71869"/>
                        <a14:foregroundMark x1="66707" y1="71869" x2="66707" y2="69577"/>
                        <a14:foregroundMark x1="66463" y1="58201" x2="64268" y2="71605"/>
                        <a14:foregroundMark x1="64268" y1="71605" x2="59512" y2="74427"/>
                        <a14:foregroundMark x1="51585" y1="73016" x2="44756" y2="79453"/>
                        <a14:foregroundMark x1="44756" y1="79453" x2="44634" y2="79453"/>
                        <a14:foregroundMark x1="44878" y1="80688" x2="47073" y2="82011"/>
                        <a14:foregroundMark x1="42683" y1="78748" x2="59878" y2="79718"/>
                        <a14:foregroundMark x1="59512" y1="79894" x2="63293" y2="75838"/>
                        <a14:foregroundMark x1="56707" y1="73545" x2="66585" y2="72663"/>
                        <a14:foregroundMark x1="66585" y1="72663" x2="67195" y2="72134"/>
                        <a14:foregroundMark x1="68049" y1="71517" x2="66707" y2="71958"/>
                        <a14:foregroundMark x1="30366" y1="66843" x2="27561" y2="66049"/>
                        <a14:foregroundMark x1="23780" y1="56878" x2="21098" y2="64550"/>
                        <a14:foregroundMark x1="21098" y1="64550" x2="21098" y2="64374"/>
                        <a14:foregroundMark x1="20610" y1="61640" x2="20610" y2="63668"/>
                        <a14:foregroundMark x1="22805" y1="59612" x2="23780" y2="64638"/>
                        <a14:foregroundMark x1="23659" y1="62257" x2="23049" y2="63933"/>
                        <a14:foregroundMark x1="22195" y1="61111" x2="22805" y2="64903"/>
                        <a14:foregroundMark x1="20488" y1="61376" x2="20610" y2="64109"/>
                        <a14:foregroundMark x1="19024" y1="61111" x2="19024" y2="63404"/>
                        <a14:foregroundMark x1="17927" y1="61376" x2="18902" y2="64815"/>
                        <a14:foregroundMark x1="18049" y1="62257" x2="18902" y2="65256"/>
                        <a14:foregroundMark x1="17683" y1="62610" x2="19512" y2="64815"/>
                        <a14:foregroundMark x1="9512" y1="59524" x2="9512" y2="59524"/>
                        <a14:foregroundMark x1="8415" y1="59612" x2="8415" y2="59612"/>
                        <a14:foregroundMark x1="28415" y1="60229" x2="30000" y2="69577"/>
                        <a14:foregroundMark x1="30000" y1="69577" x2="30000" y2="69577"/>
                        <a14:foregroundMark x1="22073" y1="56614" x2="22317" y2="67549"/>
                        <a14:foregroundMark x1="22317" y1="67549" x2="23415" y2="69665"/>
                        <a14:foregroundMark x1="28415" y1="90917" x2="31585" y2="94621"/>
                        <a14:foregroundMark x1="21098" y1="92504" x2="31585" y2="92945"/>
                        <a14:foregroundMark x1="21829" y1="93210" x2="29024" y2="93739"/>
                        <a14:foregroundMark x1="20854" y1="94092" x2="26829" y2="95062"/>
                        <a14:foregroundMark x1="34878" y1="94092" x2="34878" y2="94092"/>
                        <a14:foregroundMark x1="35732" y1="91887" x2="36951" y2="91887"/>
                        <a14:foregroundMark x1="37073" y1="91358" x2="38049" y2="92328"/>
                        <a14:foregroundMark x1="39512" y1="90476" x2="40488" y2="93210"/>
                        <a14:foregroundMark x1="40854" y1="89330" x2="41098" y2="91182"/>
                        <a14:foregroundMark x1="20854" y1="92152" x2="20854" y2="92152"/>
                        <a14:foregroundMark x1="17683" y1="92593" x2="18415" y2="93298"/>
                        <a14:foregroundMark x1="17073" y1="93298" x2="17683" y2="93474"/>
                        <a14:foregroundMark x1="59878" y1="37566" x2="61098" y2="45326"/>
                        <a14:foregroundMark x1="61098" y1="45326" x2="61707" y2="45855"/>
                        <a14:foregroundMark x1="63537" y1="38713" x2="65000" y2="46914"/>
                        <a14:foregroundMark x1="65000" y1="46914" x2="66220" y2="48854"/>
                        <a14:foregroundMark x1="68415" y1="40829" x2="68293" y2="48148"/>
                        <a14:foregroundMark x1="68293" y1="48148" x2="68293" y2="46561"/>
                        <a14:foregroundMark x1="68293" y1="36596" x2="66707" y2="40564"/>
                        <a14:foregroundMark x1="68415" y1="18519" x2="69146" y2="26014"/>
                        <a14:foregroundMark x1="69146" y1="26014" x2="68780" y2="27072"/>
                        <a14:foregroundMark x1="61463" y1="16667" x2="60732" y2="19489"/>
                        <a14:foregroundMark x1="47073" y1="11640" x2="44268" y2="16226"/>
                        <a14:foregroundMark x1="46585" y1="12875" x2="58780" y2="13316"/>
                        <a14:foregroundMark x1="51951" y1="10053" x2="59756" y2="12346"/>
                        <a14:foregroundMark x1="56951" y1="10582" x2="65122" y2="20899"/>
                        <a14:foregroundMark x1="61707" y1="16667" x2="72561" y2="32716"/>
                        <a14:foregroundMark x1="72561" y1="32716" x2="72195" y2="32716"/>
                        <a14:foregroundMark x1="66707" y1="22487" x2="73171" y2="35097"/>
                        <a14:foregroundMark x1="73171" y1="35097" x2="71463" y2="34303"/>
                        <a14:foregroundMark x1="62317" y1="24339" x2="63659" y2="39242"/>
                        <a14:foregroundMark x1="63659" y1="29982" x2="69878" y2="39506"/>
                        <a14:foregroundMark x1="69878" y1="39506" x2="70610" y2="38889"/>
                        <a14:foregroundMark x1="73537" y1="34303" x2="76585" y2="45062"/>
                        <a14:foregroundMark x1="73537" y1="37831" x2="76220" y2="43122"/>
                        <a14:foregroundMark x1="88293" y1="37390" x2="87927" y2="42416"/>
                        <a14:foregroundMark x1="84146" y1="38007" x2="81829" y2="44797"/>
                        <a14:foregroundMark x1="81829" y1="44797" x2="81707" y2="43739"/>
                        <a14:foregroundMark x1="82317" y1="40388" x2="83902" y2="43563"/>
                        <a14:foregroundMark x1="85732" y1="41270" x2="86707" y2="43739"/>
                        <a14:foregroundMark x1="90244" y1="39418" x2="91829" y2="41975"/>
                        <a14:foregroundMark x1="90488" y1="36861" x2="89634" y2="39153"/>
                        <a14:foregroundMark x1="29024" y1="28836" x2="25976" y2="38889"/>
                        <a14:foregroundMark x1="25854" y1="25397" x2="30732" y2="27954"/>
                        <a14:foregroundMark x1="30976" y1="21076" x2="29756" y2="32540"/>
                        <a14:foregroundMark x1="26463" y1="22840" x2="23659" y2="27954"/>
                        <a14:foregroundMark x1="22805" y1="21958" x2="19268" y2="28219"/>
                        <a14:foregroundMark x1="19268" y1="24956" x2="16829" y2="28660"/>
                        <a14:foregroundMark x1="10366" y1="29718" x2="7927" y2="34127"/>
                        <a14:foregroundMark x1="7317" y1="33157" x2="6341" y2="36949"/>
                        <a14:foregroundMark x1="6341" y1="32011" x2="7561" y2="35009"/>
                        <a14:foregroundMark x1="14878" y1="35273" x2="24268" y2="51940"/>
                        <a14:foregroundMark x1="25610" y1="43034" x2="30244" y2="50882"/>
                        <a14:foregroundMark x1="30244" y1="50882" x2="30000" y2="50353"/>
                        <a14:foregroundMark x1="64512" y1="20635" x2="77561" y2="30247"/>
                        <a14:foregroundMark x1="77561" y1="24339" x2="80122" y2="33422"/>
                        <a14:foregroundMark x1="80122" y1="33422" x2="80122" y2="32099"/>
                        <a14:foregroundMark x1="72805" y1="24250" x2="73049" y2="29718"/>
                        <a14:foregroundMark x1="65122" y1="16314" x2="66463" y2="22046"/>
                        <a14:foregroundMark x1="57195" y1="15520" x2="69634" y2="19753"/>
                        <a14:foregroundMark x1="70854" y1="19753" x2="74634" y2="24956"/>
                        <a14:foregroundMark x1="49390" y1="4056" x2="52561" y2="6878"/>
                        <a14:foregroundMark x1="62317" y1="93210" x2="68659" y2="93651"/>
                        <a14:foregroundMark x1="52195" y1="92504" x2="63293" y2="90476"/>
                      </a14:backgroundRemoval>
                    </a14:imgEffect>
                  </a14:imgLayer>
                </a14:imgProps>
              </a:ext>
              <a:ext uri="{28A0092B-C50C-407E-A947-70E740481C1C}">
                <a14:useLocalDpi xmlns:a14="http://schemas.microsoft.com/office/drawing/2010/main" val="0"/>
              </a:ext>
            </a:extLst>
          </a:blip>
          <a:stretch>
            <a:fillRect/>
          </a:stretch>
        </p:blipFill>
        <p:spPr>
          <a:xfrm flipH="1">
            <a:off x="10835703" y="4974219"/>
            <a:ext cx="1335742" cy="1883781"/>
          </a:xfrm>
          <a:prstGeom prst="rect">
            <a:avLst/>
          </a:prstGeom>
        </p:spPr>
      </p:pic>
      <p:sp>
        <p:nvSpPr>
          <p:cNvPr id="77" name="TextBox 76">
            <a:extLst>
              <a:ext uri="{FF2B5EF4-FFF2-40B4-BE49-F238E27FC236}">
                <a16:creationId xmlns:a16="http://schemas.microsoft.com/office/drawing/2014/main" xmlns="" id="{0AFC5C08-3C0D-43B4-ADE9-692BE1AF779B}"/>
              </a:ext>
            </a:extLst>
          </p:cNvPr>
          <p:cNvSpPr txBox="1"/>
          <p:nvPr/>
        </p:nvSpPr>
        <p:spPr>
          <a:xfrm>
            <a:off x="14176675" y="-769091"/>
            <a:ext cx="7662911" cy="646986"/>
          </a:xfrm>
          <a:prstGeom prst="roundRect">
            <a:avLst/>
          </a:prstGeom>
          <a:solidFill>
            <a:schemeClr val="bg1">
              <a:alpha val="78000"/>
            </a:schemeClr>
          </a:solidFill>
          <a:effectLst>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Tìm 2 – 3 từ ngữ chỉ đặc điểm có tiếng:</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panose="020F0502020204030204" pitchFamily="34" charset="0"/>
              <a:sym typeface="Wingdings" panose="05000000000000000000" pitchFamily="2" charset="2"/>
            </a:endParaRPr>
          </a:p>
        </p:txBody>
      </p:sp>
      <p:pic>
        <p:nvPicPr>
          <p:cNvPr id="8" name="Picture 7">
            <a:extLst>
              <a:ext uri="{FF2B5EF4-FFF2-40B4-BE49-F238E27FC236}">
                <a16:creationId xmlns:a16="http://schemas.microsoft.com/office/drawing/2014/main" xmlns="" id="{9C07F381-0F0F-4C05-A42C-2A99900272FD}"/>
              </a:ext>
            </a:extLst>
          </p:cNvPr>
          <p:cNvPicPr>
            <a:picLocks noChangeAspect="1"/>
          </p:cNvPicPr>
          <p:nvPr/>
        </p:nvPicPr>
        <p:blipFill>
          <a:blip r:embed="rId7"/>
          <a:stretch>
            <a:fillRect/>
          </a:stretch>
        </p:blipFill>
        <p:spPr>
          <a:xfrm>
            <a:off x="5302415" y="1827234"/>
            <a:ext cx="2511692" cy="4631560"/>
          </a:xfrm>
          <a:prstGeom prst="rect">
            <a:avLst/>
          </a:prstGeom>
        </p:spPr>
      </p:pic>
      <p:pic>
        <p:nvPicPr>
          <p:cNvPr id="10" name="Picture 9">
            <a:extLst>
              <a:ext uri="{FF2B5EF4-FFF2-40B4-BE49-F238E27FC236}">
                <a16:creationId xmlns:a16="http://schemas.microsoft.com/office/drawing/2014/main" xmlns="" id="{2CADDDBC-D13F-421C-A283-C8ACF05AF330}"/>
              </a:ext>
            </a:extLst>
          </p:cNvPr>
          <p:cNvPicPr>
            <a:picLocks noChangeAspect="1"/>
          </p:cNvPicPr>
          <p:nvPr/>
        </p:nvPicPr>
        <p:blipFill>
          <a:blip r:embed="rId8"/>
          <a:stretch>
            <a:fillRect/>
          </a:stretch>
        </p:blipFill>
        <p:spPr>
          <a:xfrm>
            <a:off x="8042339" y="1827234"/>
            <a:ext cx="2695575" cy="4591050"/>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xmlns="" id="{74DD6B68-7651-4520-B25E-450B4CA0710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52" b="91640" l="9781" r="89882">
                        <a14:foregroundMark x1="37437" y1="33923" x2="44688" y2="48875"/>
                        <a14:foregroundMark x1="44688" y1="48875" x2="45025" y2="52251"/>
                        <a14:foregroundMark x1="42496" y1="39389" x2="42496" y2="54502"/>
                        <a14:foregroundMark x1="40472" y1="42283" x2="40304" y2="60129"/>
                        <a14:foregroundMark x1="35919" y1="51608" x2="38280" y2="61897"/>
                        <a14:foregroundMark x1="38280" y1="61897" x2="39123" y2="63344"/>
                        <a14:foregroundMark x1="39123" y1="48875" x2="42159" y2="66399"/>
                        <a14:foregroundMark x1="43002" y1="65273" x2="46374" y2="71222"/>
                        <a14:foregroundMark x1="48735" y1="66559" x2="44688" y2="75241"/>
                        <a14:foregroundMark x1="44688" y1="75241" x2="43508" y2="75241"/>
                        <a14:foregroundMark x1="49747" y1="66238" x2="46037" y2="71061"/>
                        <a14:foregroundMark x1="48904" y1="59003" x2="49916" y2="69614"/>
                        <a14:foregroundMark x1="52277" y1="57717" x2="52614" y2="66077"/>
                        <a14:foregroundMark x1="52614" y1="66077" x2="52951" y2="65273"/>
                        <a14:foregroundMark x1="54975" y1="57717" x2="56830" y2="63344"/>
                        <a14:foregroundMark x1="58179" y1="60129" x2="59528" y2="65273"/>
                        <a14:foregroundMark x1="63575" y1="60289" x2="62732" y2="66881"/>
                        <a14:foregroundMark x1="63238" y1="60129" x2="59696" y2="70418"/>
                        <a14:foregroundMark x1="59696" y1="70418" x2="57841" y2="72830"/>
                        <a14:foregroundMark x1="55818" y1="72347" x2="53120" y2="77170"/>
                        <a14:foregroundMark x1="46374" y1="78296" x2="49073" y2="79260"/>
                        <a14:foregroundMark x1="46543" y1="78939" x2="43676" y2="81672"/>
                        <a14:foregroundMark x1="43339" y1="80547" x2="40978" y2="83923"/>
                        <a14:foregroundMark x1="37774" y1="89389" x2="37774" y2="91158"/>
                        <a14:foregroundMark x1="32884" y1="88585" x2="36931" y2="90193"/>
                        <a14:foregroundMark x1="33390" y1="89711" x2="36931" y2="90836"/>
                        <a14:foregroundMark x1="56324" y1="80868" x2="59865" y2="86977"/>
                        <a14:foregroundMark x1="61046" y1="90193" x2="62901" y2="91158"/>
                        <a14:foregroundMark x1="56324" y1="43569" x2="53457" y2="52572"/>
                        <a14:foregroundMark x1="62057" y1="28778" x2="57504" y2="52090"/>
                        <a14:foregroundMark x1="59528" y1="25402" x2="52277" y2="43248"/>
                        <a14:foregroundMark x1="52277" y1="43248" x2="49410" y2="41479"/>
                        <a14:foregroundMark x1="40641" y1="18971" x2="39629" y2="33119"/>
                        <a14:foregroundMark x1="36931" y1="31994" x2="31703" y2="42283"/>
                        <a14:foregroundMark x1="31703" y1="42283" x2="31197" y2="42444"/>
                        <a14:foregroundMark x1="34233" y1="28457" x2="33221" y2="44855"/>
                        <a14:foregroundMark x1="30017" y1="39871" x2="32546" y2="54502"/>
                        <a14:foregroundMark x1="32546" y1="54502" x2="32715" y2="54662"/>
                        <a14:foregroundMark x1="62395" y1="38424" x2="65936" y2="51125"/>
                        <a14:foregroundMark x1="66610" y1="41640" x2="67285" y2="48071"/>
                        <a14:foregroundMark x1="66273" y1="29421" x2="67454" y2="35209"/>
                        <a14:foregroundMark x1="61046" y1="19775" x2="62395" y2="24759"/>
                        <a14:foregroundMark x1="50422" y1="13505" x2="51096" y2="16559"/>
                        <a14:foregroundMark x1="39798" y1="13666" x2="44857" y2="13987"/>
                        <a14:foregroundMark x1="44857" y1="14630" x2="44857" y2="19936"/>
                        <a14:foregroundMark x1="48735" y1="6913" x2="48735" y2="6913"/>
                        <a14:foregroundMark x1="54637" y1="11576" x2="58685" y2="21061"/>
                        <a14:foregroundMark x1="56661" y1="15434" x2="60034" y2="23151"/>
                        <a14:foregroundMark x1="60034" y1="23151" x2="60202" y2="23312"/>
                        <a14:foregroundMark x1="63575" y1="29743" x2="67116" y2="39228"/>
                        <a14:foregroundMark x1="69309" y1="37942" x2="70489" y2="42765"/>
                        <a14:foregroundMark x1="72850" y1="35691" x2="72850" y2="42122"/>
                        <a14:foregroundMark x1="72175" y1="29260" x2="72007" y2="32958"/>
                        <a14:foregroundMark x1="69815" y1="22026" x2="70320" y2="26206"/>
                        <a14:foregroundMark x1="66442" y1="21543" x2="66779" y2="29904"/>
                        <a14:foregroundMark x1="66779" y1="29904" x2="66610" y2="29743"/>
                        <a14:foregroundMark x1="48735" y1="19132" x2="44688" y2="17203"/>
                        <a14:foregroundMark x1="47723" y1="15756" x2="49747" y2="17685"/>
                        <a14:foregroundMark x1="54806" y1="16559" x2="60540" y2="18971"/>
                        <a14:foregroundMark x1="52445" y1="16238" x2="58347" y2="19775"/>
                        <a14:foregroundMark x1="68128" y1="27653" x2="71838" y2="32154"/>
                        <a14:foregroundMark x1="74030" y1="28617" x2="75042" y2="30868"/>
                        <a14:foregroundMark x1="75885" y1="30225" x2="76054" y2="33441"/>
                        <a14:foregroundMark x1="75211" y1="30225" x2="75042" y2="31672"/>
                        <a14:foregroundMark x1="33727" y1="21222" x2="34401" y2="27331"/>
                        <a14:foregroundMark x1="32884" y1="23151" x2="30017" y2="31350"/>
                        <a14:foregroundMark x1="30017" y1="31350" x2="29848" y2="31511"/>
                        <a14:foregroundMark x1="29342" y1="30064" x2="28499" y2="36495"/>
                        <a14:foregroundMark x1="27487" y1="29100" x2="26307" y2="34727"/>
                        <a14:foregroundMark x1="25126" y1="31994" x2="24958" y2="35531"/>
                        <a14:foregroundMark x1="37268" y1="71704" x2="35582" y2="80868"/>
                        <a14:foregroundMark x1="35582" y1="80868" x2="36762" y2="80868"/>
                        <a14:foregroundMark x1="40135" y1="72347" x2="39123" y2="83119"/>
                        <a14:foregroundMark x1="40135" y1="90514" x2="43002" y2="91640"/>
                        <a14:foregroundMark x1="44351" y1="88264" x2="44351" y2="89711"/>
                        <a14:foregroundMark x1="15346" y1="70096" x2="19562" y2="73955"/>
                        <a14:foregroundMark x1="83474" y1="46785" x2="79764" y2="51286"/>
                      </a14:backgroundRemoval>
                    </a14:imgEffect>
                  </a14:imgLayer>
                </a14:imgProps>
              </a:ext>
              <a:ext uri="{28A0092B-C50C-407E-A947-70E740481C1C}">
                <a14:useLocalDpi xmlns:a14="http://schemas.microsoft.com/office/drawing/2010/main" val="0"/>
              </a:ext>
            </a:extLst>
          </a:blip>
          <a:stretch>
            <a:fillRect/>
          </a:stretch>
        </p:blipFill>
        <p:spPr>
          <a:xfrm>
            <a:off x="-342858" y="4022747"/>
            <a:ext cx="2886852" cy="3028031"/>
          </a:xfrm>
          <a:prstGeom prst="rect">
            <a:avLst/>
          </a:prstGeom>
        </p:spPr>
      </p:pic>
      <p:sp>
        <p:nvSpPr>
          <p:cNvPr id="36" name="Rectangle 35">
            <a:extLst>
              <a:ext uri="{FF2B5EF4-FFF2-40B4-BE49-F238E27FC236}">
                <a16:creationId xmlns:a16="http://schemas.microsoft.com/office/drawing/2014/main" xmlns="" id="{0DA4B19E-309B-42F5-8B9B-2951E10721D4}"/>
              </a:ext>
            </a:extLst>
          </p:cNvPr>
          <p:cNvSpPr/>
          <p:nvPr/>
        </p:nvSpPr>
        <p:spPr>
          <a:xfrm>
            <a:off x="2026782" y="3220287"/>
            <a:ext cx="185421" cy="2507705"/>
          </a:xfrm>
          <a:prstGeom prst="rect">
            <a:avLst/>
          </a:prstGeom>
          <a:solidFill>
            <a:srgbClr val="AC875A"/>
          </a:solidFill>
          <a:ln>
            <a:solidFill>
              <a:srgbClr val="3D2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xmlns="" id="{8BF88C6E-9F38-4885-A6AA-421353861C10}"/>
              </a:ext>
            </a:extLst>
          </p:cNvPr>
          <p:cNvSpPr/>
          <p:nvPr/>
        </p:nvSpPr>
        <p:spPr>
          <a:xfrm>
            <a:off x="431742" y="2289824"/>
            <a:ext cx="4772884" cy="1632030"/>
          </a:xfrm>
          <a:custGeom>
            <a:avLst/>
            <a:gdLst>
              <a:gd name="connsiteX0" fmla="*/ 0 w 4772884"/>
              <a:gd name="connsiteY0" fmla="*/ 190980 h 1632030"/>
              <a:gd name="connsiteX1" fmla="*/ 190980 w 4772884"/>
              <a:gd name="connsiteY1" fmla="*/ 0 h 1632030"/>
              <a:gd name="connsiteX2" fmla="*/ 4581904 w 4772884"/>
              <a:gd name="connsiteY2" fmla="*/ 0 h 1632030"/>
              <a:gd name="connsiteX3" fmla="*/ 4772884 w 4772884"/>
              <a:gd name="connsiteY3" fmla="*/ 190980 h 1632030"/>
              <a:gd name="connsiteX4" fmla="*/ 4772884 w 4772884"/>
              <a:gd name="connsiteY4" fmla="*/ 1441050 h 1632030"/>
              <a:gd name="connsiteX5" fmla="*/ 4581904 w 4772884"/>
              <a:gd name="connsiteY5" fmla="*/ 1632030 h 1632030"/>
              <a:gd name="connsiteX6" fmla="*/ 190980 w 4772884"/>
              <a:gd name="connsiteY6" fmla="*/ 1632030 h 1632030"/>
              <a:gd name="connsiteX7" fmla="*/ 0 w 4772884"/>
              <a:gd name="connsiteY7" fmla="*/ 1441050 h 1632030"/>
              <a:gd name="connsiteX8" fmla="*/ 0 w 4772884"/>
              <a:gd name="connsiteY8" fmla="*/ 190980 h 163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2884" h="1632030" fill="none" extrusionOk="0">
                <a:moveTo>
                  <a:pt x="0" y="190980"/>
                </a:moveTo>
                <a:cubicBezTo>
                  <a:pt x="11202" y="69406"/>
                  <a:pt x="81770" y="-84"/>
                  <a:pt x="190980" y="0"/>
                </a:cubicBezTo>
                <a:cubicBezTo>
                  <a:pt x="1349219" y="90021"/>
                  <a:pt x="2489759" y="-2035"/>
                  <a:pt x="4581904" y="0"/>
                </a:cubicBezTo>
                <a:cubicBezTo>
                  <a:pt x="4690970" y="1185"/>
                  <a:pt x="4772148" y="71075"/>
                  <a:pt x="4772884" y="190980"/>
                </a:cubicBezTo>
                <a:cubicBezTo>
                  <a:pt x="4870201" y="317426"/>
                  <a:pt x="4752388" y="858449"/>
                  <a:pt x="4772884" y="1441050"/>
                </a:cubicBezTo>
                <a:cubicBezTo>
                  <a:pt x="4772613" y="1542441"/>
                  <a:pt x="4703255" y="1642181"/>
                  <a:pt x="4581904" y="1632030"/>
                </a:cubicBezTo>
                <a:cubicBezTo>
                  <a:pt x="3309017" y="1607661"/>
                  <a:pt x="1018660" y="1790556"/>
                  <a:pt x="190980" y="1632030"/>
                </a:cubicBezTo>
                <a:cubicBezTo>
                  <a:pt x="88875" y="1617669"/>
                  <a:pt x="876" y="1552447"/>
                  <a:pt x="0" y="1441050"/>
                </a:cubicBezTo>
                <a:cubicBezTo>
                  <a:pt x="-95197" y="1246842"/>
                  <a:pt x="-107947" y="701491"/>
                  <a:pt x="0" y="190980"/>
                </a:cubicBezTo>
                <a:close/>
              </a:path>
              <a:path w="4772884" h="1632030" stroke="0" extrusionOk="0">
                <a:moveTo>
                  <a:pt x="0" y="190980"/>
                </a:moveTo>
                <a:cubicBezTo>
                  <a:pt x="3329" y="91042"/>
                  <a:pt x="65324" y="-2683"/>
                  <a:pt x="190980" y="0"/>
                </a:cubicBezTo>
                <a:cubicBezTo>
                  <a:pt x="645104" y="-82900"/>
                  <a:pt x="2706374" y="-18328"/>
                  <a:pt x="4581904" y="0"/>
                </a:cubicBezTo>
                <a:cubicBezTo>
                  <a:pt x="4702516" y="4799"/>
                  <a:pt x="4762902" y="94745"/>
                  <a:pt x="4772884" y="190980"/>
                </a:cubicBezTo>
                <a:cubicBezTo>
                  <a:pt x="4719075" y="531389"/>
                  <a:pt x="4826769" y="928650"/>
                  <a:pt x="4772884" y="1441050"/>
                </a:cubicBezTo>
                <a:cubicBezTo>
                  <a:pt x="4757822" y="1552162"/>
                  <a:pt x="4693928" y="1645750"/>
                  <a:pt x="4581904" y="1632030"/>
                </a:cubicBezTo>
                <a:cubicBezTo>
                  <a:pt x="3438255" y="1528837"/>
                  <a:pt x="1166605" y="1475718"/>
                  <a:pt x="190980" y="1632030"/>
                </a:cubicBezTo>
                <a:cubicBezTo>
                  <a:pt x="83846" y="1633403"/>
                  <a:pt x="-3665" y="1557994"/>
                  <a:pt x="0" y="1441050"/>
                </a:cubicBezTo>
                <a:cubicBezTo>
                  <a:pt x="9689" y="852986"/>
                  <a:pt x="-27385" y="703729"/>
                  <a:pt x="0" y="190980"/>
                </a:cubicBezTo>
                <a:close/>
              </a:path>
            </a:pathLst>
          </a:custGeom>
          <a:solidFill>
            <a:schemeClr val="bg1"/>
          </a:solidFill>
          <a:ln>
            <a:solidFill>
              <a:srgbClr val="3D2F1F"/>
            </a:solidFill>
            <a:extLst>
              <a:ext uri="{C807C97D-BFC1-408E-A445-0C87EB9F89A2}">
                <ask:lineSketchStyleProps xmlns:ask="http://schemas.microsoft.com/office/drawing/2018/sketchyshapes" xmlns="" sd="3264218095">
                  <a:prstGeom prst="roundRect">
                    <a:avLst>
                      <a:gd name="adj" fmla="val 11702"/>
                    </a:avLst>
                  </a:prstGeom>
                  <ask:type>
                    <ask:lineSketchCurved/>
                  </ask:type>
                </ask:lineSketchStyleProps>
              </a:ext>
            </a:extLst>
          </a:ln>
          <a:effectLst>
            <a:glow rad="203200">
              <a:srgbClr val="3D2F1F">
                <a:alpha val="6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noProof="0" dirty="0">
                <a:ln>
                  <a:noFill/>
                </a:ln>
                <a:solidFill>
                  <a:srgbClr val="002060"/>
                </a:solidFill>
                <a:effectLst/>
                <a:uLnTx/>
                <a:uFillTx/>
                <a:latin typeface="Calibri" panose="020F0502020204030204"/>
                <a:ea typeface="+mn-ea"/>
                <a:cs typeface="+mn-cs"/>
              </a:rPr>
              <a:t> con </a:t>
            </a:r>
            <a:r>
              <a:rPr kumimoji="0" lang="en-US" sz="2800" b="1" i="0" u="none" strike="noStrike" kern="1200" cap="none" spc="0" normalizeH="0" noProof="0" dirty="0" err="1">
                <a:ln>
                  <a:noFill/>
                </a:ln>
                <a:solidFill>
                  <a:srgbClr val="002060"/>
                </a:solidFill>
                <a:effectLst/>
                <a:uLnTx/>
                <a:uFillTx/>
                <a:latin typeface="Calibri" panose="020F0502020204030204"/>
                <a:ea typeface="+mn-ea"/>
                <a:cs typeface="+mn-cs"/>
              </a:rPr>
              <a:t>có</a:t>
            </a:r>
            <a:r>
              <a:rPr kumimoji="0" lang="en-US" sz="28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srgbClr val="002060"/>
                </a:solidFill>
                <a:effectLst/>
                <a:uLnTx/>
                <a:uFillTx/>
                <a:latin typeface="Calibri" panose="020F0502020204030204"/>
                <a:ea typeface="+mn-ea"/>
                <a:cs typeface="+mn-cs"/>
              </a:rPr>
              <a:t>biết</a:t>
            </a:r>
            <a:r>
              <a:rPr kumimoji="0" lang="en-US" sz="28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srgbClr val="002060"/>
                </a:solidFill>
                <a:effectLst/>
                <a:uLnTx/>
                <a:uFillTx/>
                <a:latin typeface="Calibri" panose="020F0502020204030204"/>
                <a:ea typeface="+mn-ea"/>
                <a:cs typeface="+mn-cs"/>
              </a:rPr>
              <a:t>thế</a:t>
            </a:r>
            <a:r>
              <a:rPr kumimoji="0" lang="en-US" sz="28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srgbClr val="002060"/>
                </a:solidFill>
                <a:effectLst/>
                <a:uLnTx/>
                <a:uFillTx/>
                <a:latin typeface="Calibri" panose="020F0502020204030204"/>
                <a:ea typeface="+mn-ea"/>
                <a:cs typeface="+mn-cs"/>
              </a:rPr>
              <a:t>nào</a:t>
            </a:r>
            <a:r>
              <a:rPr kumimoji="0" lang="en-US" sz="28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srgbClr val="002060"/>
                </a:solidFill>
                <a:effectLst/>
                <a:uLnTx/>
                <a:uFillTx/>
                <a:latin typeface="Calibri" panose="020F0502020204030204"/>
                <a:ea typeface="+mn-ea"/>
                <a:cs typeface="+mn-cs"/>
              </a:rPr>
              <a:t>là</a:t>
            </a:r>
            <a:r>
              <a:rPr kumimoji="0" lang="en-US" sz="28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srgbClr val="002060"/>
                </a:solidFill>
                <a:effectLst/>
                <a:uLnTx/>
                <a:uFillTx/>
                <a:latin typeface="Calibri" panose="020F0502020204030204"/>
                <a:ea typeface="+mn-ea"/>
                <a:cs typeface="+mn-cs"/>
              </a:rPr>
              <a:t>cây</a:t>
            </a:r>
            <a:r>
              <a:rPr kumimoji="0" lang="en-US" sz="28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srgbClr val="002060"/>
                </a:solidFill>
                <a:effectLst/>
                <a:uLnTx/>
                <a:uFillTx/>
                <a:latin typeface="Calibri" panose="020F0502020204030204"/>
                <a:ea typeface="+mn-ea"/>
                <a:cs typeface="+mn-cs"/>
              </a:rPr>
              <a:t>lương</a:t>
            </a:r>
            <a:r>
              <a:rPr kumimoji="0" lang="en-US" sz="28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srgbClr val="002060"/>
                </a:solidFill>
                <a:effectLst/>
                <a:uLnTx/>
                <a:uFillTx/>
                <a:latin typeface="Calibri" panose="020F0502020204030204"/>
                <a:ea typeface="+mn-ea"/>
                <a:cs typeface="+mn-cs"/>
              </a:rPr>
              <a:t>thực</a:t>
            </a:r>
            <a:r>
              <a:rPr kumimoji="0" lang="en-US" sz="28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srgbClr val="002060"/>
                </a:solidFill>
                <a:effectLst/>
                <a:uLnTx/>
                <a:uFillTx/>
                <a:latin typeface="Calibri" panose="020F0502020204030204"/>
                <a:ea typeface="+mn-ea"/>
                <a:cs typeface="+mn-cs"/>
              </a:rPr>
              <a:t>không</a:t>
            </a:r>
            <a:r>
              <a:rPr kumimoji="0" lang="en-US" sz="28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xmlns="" id="{2138ED66-DC52-4219-88F3-A982FC78CD60}"/>
              </a:ext>
            </a:extLst>
          </p:cNvPr>
          <p:cNvSpPr/>
          <p:nvPr/>
        </p:nvSpPr>
        <p:spPr>
          <a:xfrm>
            <a:off x="480637" y="2261004"/>
            <a:ext cx="4772884" cy="1632030"/>
          </a:xfrm>
          <a:custGeom>
            <a:avLst/>
            <a:gdLst>
              <a:gd name="connsiteX0" fmla="*/ 0 w 4772884"/>
              <a:gd name="connsiteY0" fmla="*/ 190980 h 1632030"/>
              <a:gd name="connsiteX1" fmla="*/ 190980 w 4772884"/>
              <a:gd name="connsiteY1" fmla="*/ 0 h 1632030"/>
              <a:gd name="connsiteX2" fmla="*/ 4581904 w 4772884"/>
              <a:gd name="connsiteY2" fmla="*/ 0 h 1632030"/>
              <a:gd name="connsiteX3" fmla="*/ 4772884 w 4772884"/>
              <a:gd name="connsiteY3" fmla="*/ 190980 h 1632030"/>
              <a:gd name="connsiteX4" fmla="*/ 4772884 w 4772884"/>
              <a:gd name="connsiteY4" fmla="*/ 1441050 h 1632030"/>
              <a:gd name="connsiteX5" fmla="*/ 4581904 w 4772884"/>
              <a:gd name="connsiteY5" fmla="*/ 1632030 h 1632030"/>
              <a:gd name="connsiteX6" fmla="*/ 190980 w 4772884"/>
              <a:gd name="connsiteY6" fmla="*/ 1632030 h 1632030"/>
              <a:gd name="connsiteX7" fmla="*/ 0 w 4772884"/>
              <a:gd name="connsiteY7" fmla="*/ 1441050 h 1632030"/>
              <a:gd name="connsiteX8" fmla="*/ 0 w 4772884"/>
              <a:gd name="connsiteY8" fmla="*/ 190980 h 163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2884" h="1632030" fill="none" extrusionOk="0">
                <a:moveTo>
                  <a:pt x="0" y="190980"/>
                </a:moveTo>
                <a:cubicBezTo>
                  <a:pt x="11202" y="69406"/>
                  <a:pt x="81770" y="-84"/>
                  <a:pt x="190980" y="0"/>
                </a:cubicBezTo>
                <a:cubicBezTo>
                  <a:pt x="1349219" y="90021"/>
                  <a:pt x="2489759" y="-2035"/>
                  <a:pt x="4581904" y="0"/>
                </a:cubicBezTo>
                <a:cubicBezTo>
                  <a:pt x="4690970" y="1185"/>
                  <a:pt x="4772148" y="71075"/>
                  <a:pt x="4772884" y="190980"/>
                </a:cubicBezTo>
                <a:cubicBezTo>
                  <a:pt x="4870201" y="317426"/>
                  <a:pt x="4752388" y="858449"/>
                  <a:pt x="4772884" y="1441050"/>
                </a:cubicBezTo>
                <a:cubicBezTo>
                  <a:pt x="4772613" y="1542441"/>
                  <a:pt x="4703255" y="1642181"/>
                  <a:pt x="4581904" y="1632030"/>
                </a:cubicBezTo>
                <a:cubicBezTo>
                  <a:pt x="3309017" y="1607661"/>
                  <a:pt x="1018660" y="1790556"/>
                  <a:pt x="190980" y="1632030"/>
                </a:cubicBezTo>
                <a:cubicBezTo>
                  <a:pt x="88875" y="1617669"/>
                  <a:pt x="876" y="1552447"/>
                  <a:pt x="0" y="1441050"/>
                </a:cubicBezTo>
                <a:cubicBezTo>
                  <a:pt x="-95197" y="1246842"/>
                  <a:pt x="-107947" y="701491"/>
                  <a:pt x="0" y="190980"/>
                </a:cubicBezTo>
                <a:close/>
              </a:path>
              <a:path w="4772884" h="1632030" stroke="0" extrusionOk="0">
                <a:moveTo>
                  <a:pt x="0" y="190980"/>
                </a:moveTo>
                <a:cubicBezTo>
                  <a:pt x="3329" y="91042"/>
                  <a:pt x="65324" y="-2683"/>
                  <a:pt x="190980" y="0"/>
                </a:cubicBezTo>
                <a:cubicBezTo>
                  <a:pt x="645104" y="-82900"/>
                  <a:pt x="2706374" y="-18328"/>
                  <a:pt x="4581904" y="0"/>
                </a:cubicBezTo>
                <a:cubicBezTo>
                  <a:pt x="4702516" y="4799"/>
                  <a:pt x="4762902" y="94745"/>
                  <a:pt x="4772884" y="190980"/>
                </a:cubicBezTo>
                <a:cubicBezTo>
                  <a:pt x="4719075" y="531389"/>
                  <a:pt x="4826769" y="928650"/>
                  <a:pt x="4772884" y="1441050"/>
                </a:cubicBezTo>
                <a:cubicBezTo>
                  <a:pt x="4757822" y="1552162"/>
                  <a:pt x="4693928" y="1645750"/>
                  <a:pt x="4581904" y="1632030"/>
                </a:cubicBezTo>
                <a:cubicBezTo>
                  <a:pt x="3438255" y="1528837"/>
                  <a:pt x="1166605" y="1475718"/>
                  <a:pt x="190980" y="1632030"/>
                </a:cubicBezTo>
                <a:cubicBezTo>
                  <a:pt x="83846" y="1633403"/>
                  <a:pt x="-3665" y="1557994"/>
                  <a:pt x="0" y="1441050"/>
                </a:cubicBezTo>
                <a:cubicBezTo>
                  <a:pt x="9689" y="852986"/>
                  <a:pt x="-27385" y="703729"/>
                  <a:pt x="0" y="190980"/>
                </a:cubicBezTo>
                <a:close/>
              </a:path>
            </a:pathLst>
          </a:custGeom>
          <a:solidFill>
            <a:schemeClr val="bg1"/>
          </a:solidFill>
          <a:ln>
            <a:solidFill>
              <a:srgbClr val="3D2F1F"/>
            </a:solidFill>
            <a:extLst>
              <a:ext uri="{C807C97D-BFC1-408E-A445-0C87EB9F89A2}">
                <ask:lineSketchStyleProps xmlns:ask="http://schemas.microsoft.com/office/drawing/2018/sketchyshapes" xmlns="" sd="3264218095">
                  <a:prstGeom prst="roundRect">
                    <a:avLst>
                      <a:gd name="adj" fmla="val 11702"/>
                    </a:avLst>
                  </a:prstGeom>
                  <ask:type>
                    <ask:lineSketchCurved/>
                  </ask:type>
                </ask:lineSketchStyleProps>
              </a:ext>
            </a:extLst>
          </a:ln>
          <a:effectLst>
            <a:glow rad="203200">
              <a:srgbClr val="3D2F1F">
                <a:alpha val="6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nào</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là</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cây</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ăn</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mn-cs"/>
              </a:rPr>
              <a:t>quả</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p:cNvPicPr>
            <a:picLocks noChangeAspect="1"/>
          </p:cNvPicPr>
          <p:nvPr/>
        </p:nvPicPr>
        <p:blipFill>
          <a:blip r:embed="rId11"/>
          <a:stretch>
            <a:fillRect/>
          </a:stretch>
        </p:blipFill>
        <p:spPr>
          <a:xfrm>
            <a:off x="0" y="24319"/>
            <a:ext cx="12192000" cy="6809362"/>
          </a:xfrm>
          <a:prstGeom prst="rect">
            <a:avLst/>
          </a:prstGeom>
        </p:spPr>
      </p:pic>
    </p:spTree>
    <p:extLst>
      <p:ext uri="{BB962C8B-B14F-4D97-AF65-F5344CB8AC3E}">
        <p14:creationId xmlns:p14="http://schemas.microsoft.com/office/powerpoint/2010/main" val="34690680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600"/>
                                      </p:stCondLst>
                                      <p:iterate type="lt">
                                        <p:tmAbs val="80"/>
                                      </p:iterate>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0" presetClass="entr" presetSubtype="0" fill="hold" nodeType="withEffect">
                                      <p:stCondLst>
                                        <p:cond delay="3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7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2" presetClass="entr" presetSubtype="2" decel="100000" fill="hold" grpId="0" nodeType="withEffect">
                                      <p:stCondLst>
                                        <p:cond delay="8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1+#ppt_w/2"/>
                                              </p:val>
                                            </p:tav>
                                            <p:tav tm="100000">
                                              <p:val>
                                                <p:strVal val="#ppt_x"/>
                                              </p:val>
                                            </p:tav>
                                          </p:tavLst>
                                        </p:anim>
                                        <p:anim calcmode="lin" valueType="num">
                                          <p:cBhvr additive="base">
                                            <p:cTn id="24" dur="1000" fill="hold"/>
                                            <p:tgtEl>
                                              <p:spTgt spid="19"/>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8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2" presetClass="entr" presetSubtype="4" fill="hold" nodeType="withEffect" p14:presetBounceEnd="66000">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14:bounceEnd="66000">
                                          <p:cBhvr additive="base">
                                            <p:cTn id="44" dur="5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45" dur="500" fill="hold"/>
                                            <p:tgtEl>
                                              <p:spTgt spid="3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14:presetBounceEnd="66000">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14:bounceEnd="66000">
                                          <p:cBhvr additive="base">
                                            <p:cTn id="48" dur="5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49" dur="500" fill="hold"/>
                                            <p:tgtEl>
                                              <p:spTgt spid="3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14:presetBounceEnd="66000">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14:bounceEnd="66000">
                                          <p:cBhvr additive="base">
                                            <p:cTn id="52" dur="500" fill="hold"/>
                                            <p:tgtEl>
                                              <p:spTgt spid="38"/>
                                            </p:tgtEl>
                                            <p:attrNameLst>
                                              <p:attrName>ppt_x</p:attrName>
                                            </p:attrNameLst>
                                          </p:cBhvr>
                                          <p:tavLst>
                                            <p:tav tm="0">
                                              <p:val>
                                                <p:strVal val="#ppt_x"/>
                                              </p:val>
                                            </p:tav>
                                            <p:tav tm="100000">
                                              <p:val>
                                                <p:strVal val="#ppt_x"/>
                                              </p:val>
                                            </p:tav>
                                          </p:tavLst>
                                        </p:anim>
                                        <p:anim calcmode="lin" valueType="num" p14:bounceEnd="66000">
                                          <p:cBhvr additive="base">
                                            <p:cTn id="5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38"/>
                                            </p:tgtEl>
                                          </p:cBhvr>
                                        </p:animEffect>
                                        <p:set>
                                          <p:cBhvr>
                                            <p:cTn id="58" dur="1" fill="hold">
                                              <p:stCondLst>
                                                <p:cond delay="499"/>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down)">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P spid="36" grpId="0" animBg="1"/>
          <p:bldP spid="38" grpId="0" animBg="1"/>
          <p:bldP spid="38" grpId="1" animBg="1"/>
          <p:bldP spid="4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600"/>
                                      </p:stCondLst>
                                      <p:iterate type="lt">
                                        <p:tmAbs val="80"/>
                                      </p:iterate>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0" presetClass="entr" presetSubtype="0" fill="hold" nodeType="withEffect">
                                      <p:stCondLst>
                                        <p:cond delay="3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7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2" presetClass="entr" presetSubtype="2" decel="100000" fill="hold" grpId="0" nodeType="withEffect">
                                      <p:stCondLst>
                                        <p:cond delay="8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1+#ppt_w/2"/>
                                              </p:val>
                                            </p:tav>
                                            <p:tav tm="100000">
                                              <p:val>
                                                <p:strVal val="#ppt_x"/>
                                              </p:val>
                                            </p:tav>
                                          </p:tavLst>
                                        </p:anim>
                                        <p:anim calcmode="lin" valueType="num">
                                          <p:cBhvr additive="base">
                                            <p:cTn id="24" dur="1000" fill="hold"/>
                                            <p:tgtEl>
                                              <p:spTgt spid="19"/>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8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ppt_x"/>
                                              </p:val>
                                            </p:tav>
                                            <p:tav tm="100000">
                                              <p:val>
                                                <p:strVal val="#ppt_x"/>
                                              </p:val>
                                            </p:tav>
                                          </p:tavLst>
                                        </p:anim>
                                        <p:anim calcmode="lin" valueType="num">
                                          <p:cBhvr additive="base">
                                            <p:cTn id="45" dur="500" fill="hold"/>
                                            <p:tgtEl>
                                              <p:spTgt spid="3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ppt_x"/>
                                              </p:val>
                                            </p:tav>
                                            <p:tav tm="100000">
                                              <p:val>
                                                <p:strVal val="#ppt_x"/>
                                              </p:val>
                                            </p:tav>
                                          </p:tavLst>
                                        </p:anim>
                                        <p:anim calcmode="lin" valueType="num">
                                          <p:cBhvr additive="base">
                                            <p:cTn id="49" dur="500" fill="hold"/>
                                            <p:tgtEl>
                                              <p:spTgt spid="3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ppt_x"/>
                                              </p:val>
                                            </p:tav>
                                            <p:tav tm="100000">
                                              <p:val>
                                                <p:strVal val="#ppt_x"/>
                                              </p:val>
                                            </p:tav>
                                          </p:tavLst>
                                        </p:anim>
                                        <p:anim calcmode="lin" valueType="num">
                                          <p:cBhvr additive="base">
                                            <p:cTn id="5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38"/>
                                            </p:tgtEl>
                                          </p:cBhvr>
                                        </p:animEffect>
                                        <p:set>
                                          <p:cBhvr>
                                            <p:cTn id="58" dur="1" fill="hold">
                                              <p:stCondLst>
                                                <p:cond delay="499"/>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down)">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P spid="36" grpId="0" animBg="1"/>
          <p:bldP spid="38" grpId="0" animBg="1"/>
          <p:bldP spid="38" grpId="1" animBg="1"/>
          <p:bldP spid="40"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1FABEC4-244F-4E5E-9655-3CED3251F444}"/>
              </a:ext>
            </a:extLst>
          </p:cNvPr>
          <p:cNvSpPr/>
          <p:nvPr/>
        </p:nvSpPr>
        <p:spPr>
          <a:xfrm>
            <a:off x="0" y="0"/>
            <a:ext cx="12213834" cy="6873705"/>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6D929883-6A88-4CC7-97AA-F6ABDE18382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2453700" y="0"/>
            <a:ext cx="2022944" cy="431865"/>
          </a:xfrm>
          <a:prstGeom prst="rect">
            <a:avLst/>
          </a:prstGeom>
        </p:spPr>
      </p:pic>
      <p:pic>
        <p:nvPicPr>
          <p:cNvPr id="3" name="Picture 2" descr="A picture containing text, queen, vector graphics&#10;&#10;Description automatically generated">
            <a:extLst>
              <a:ext uri="{FF2B5EF4-FFF2-40B4-BE49-F238E27FC236}">
                <a16:creationId xmlns:a16="http://schemas.microsoft.com/office/drawing/2014/main" xmlns="" id="{902CC66B-B162-40F2-9518-3FBCBA6D6B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9652">
            <a:off x="-1793555" y="-2425277"/>
            <a:ext cx="2177412" cy="1704954"/>
          </a:xfrm>
          <a:prstGeom prst="rect">
            <a:avLst/>
          </a:prstGeom>
        </p:spPr>
      </p:pic>
      <p:sp>
        <p:nvSpPr>
          <p:cNvPr id="6" name="Rectangle 5">
            <a:extLst>
              <a:ext uri="{FF2B5EF4-FFF2-40B4-BE49-F238E27FC236}">
                <a16:creationId xmlns:a16="http://schemas.microsoft.com/office/drawing/2014/main" xmlns="" id="{BAD9FE01-0D84-4921-BD12-F02F2A812B12}"/>
              </a:ext>
            </a:extLst>
          </p:cNvPr>
          <p:cNvSpPr/>
          <p:nvPr/>
        </p:nvSpPr>
        <p:spPr>
          <a:xfrm>
            <a:off x="12213834" y="431865"/>
            <a:ext cx="12213834" cy="19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7" name="Group 26">
            <a:extLst>
              <a:ext uri="{FF2B5EF4-FFF2-40B4-BE49-F238E27FC236}">
                <a16:creationId xmlns:a16="http://schemas.microsoft.com/office/drawing/2014/main" xmlns="" id="{AB997325-62FA-4A63-A7F6-82D945882E63}"/>
              </a:ext>
            </a:extLst>
          </p:cNvPr>
          <p:cNvGrpSpPr/>
          <p:nvPr/>
        </p:nvGrpSpPr>
        <p:grpSpPr>
          <a:xfrm>
            <a:off x="4767951" y="7192289"/>
            <a:ext cx="7172605" cy="5983614"/>
            <a:chOff x="4798057" y="935436"/>
            <a:chExt cx="7172605" cy="5983614"/>
          </a:xfrm>
        </p:grpSpPr>
        <p:grpSp>
          <p:nvGrpSpPr>
            <p:cNvPr id="23" name="Group 22">
              <a:extLst>
                <a:ext uri="{FF2B5EF4-FFF2-40B4-BE49-F238E27FC236}">
                  <a16:creationId xmlns:a16="http://schemas.microsoft.com/office/drawing/2014/main" xmlns="" id="{81B27037-145D-4713-AED1-7EE08684AADC}"/>
                </a:ext>
              </a:extLst>
            </p:cNvPr>
            <p:cNvGrpSpPr/>
            <p:nvPr/>
          </p:nvGrpSpPr>
          <p:grpSpPr>
            <a:xfrm>
              <a:off x="4798057" y="935436"/>
              <a:ext cx="7172605" cy="5983614"/>
              <a:chOff x="5251590" y="1051051"/>
              <a:chExt cx="6850999" cy="5983614"/>
            </a:xfrm>
          </p:grpSpPr>
          <p:grpSp>
            <p:nvGrpSpPr>
              <p:cNvPr id="15" name="Group 14">
                <a:extLst>
                  <a:ext uri="{FF2B5EF4-FFF2-40B4-BE49-F238E27FC236}">
                    <a16:creationId xmlns:a16="http://schemas.microsoft.com/office/drawing/2014/main" xmlns="" id="{57B3B64D-4B6F-481E-AC17-3B6ACBEA112B}"/>
                  </a:ext>
                </a:extLst>
              </p:cNvPr>
              <p:cNvGrpSpPr/>
              <p:nvPr/>
            </p:nvGrpSpPr>
            <p:grpSpPr>
              <a:xfrm>
                <a:off x="5251590" y="1051051"/>
                <a:ext cx="6850999" cy="5983614"/>
                <a:chOff x="5190343" y="874386"/>
                <a:chExt cx="6850999" cy="5983614"/>
              </a:xfrm>
            </p:grpSpPr>
            <p:pic>
              <p:nvPicPr>
                <p:cNvPr id="9" name="Picture 8" descr="A picture containing text, clipart&#10;&#10;Description automatically generated">
                  <a:extLst>
                    <a:ext uri="{FF2B5EF4-FFF2-40B4-BE49-F238E27FC236}">
                      <a16:creationId xmlns:a16="http://schemas.microsoft.com/office/drawing/2014/main" xmlns="" id="{79C12753-E5B7-4AC3-AA9B-2AFE406637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613" b="99265" l="10000" r="90000">
                              <a14:foregroundMark x1="50781" y1="77819" x2="50781" y2="77819"/>
                              <a14:foregroundMark x1="48594" y1="77206" x2="48594" y2="77206"/>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51875" y1="76593" x2="51875" y2="76593"/>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backgroundMark x1="57471" y1="98897" x2="58210" y2="98897"/>
                              <a14:backgroundMark x1="57190" y1="99265" x2="57656" y2="99265"/>
                            </a14:backgroundRemoval>
                          </a14:imgEffect>
                        </a14:imgLayer>
                      </a14:imgProps>
                    </a:ext>
                    <a:ext uri="{28A0092B-C50C-407E-A947-70E740481C1C}">
                      <a14:useLocalDpi xmlns:a14="http://schemas.microsoft.com/office/drawing/2010/main" val="0"/>
                    </a:ext>
                  </a:extLst>
                </a:blip>
                <a:srcRect t="75153"/>
                <a:stretch/>
              </p:blipFill>
              <p:spPr>
                <a:xfrm>
                  <a:off x="5926430" y="5154033"/>
                  <a:ext cx="5378824" cy="1703967"/>
                </a:xfrm>
                <a:prstGeom prst="rect">
                  <a:avLst/>
                </a:prstGeom>
              </p:spPr>
            </p:pic>
            <p:sp>
              <p:nvSpPr>
                <p:cNvPr id="10" name="Rectangle: Rounded Corners 9">
                  <a:extLst>
                    <a:ext uri="{FF2B5EF4-FFF2-40B4-BE49-F238E27FC236}">
                      <a16:creationId xmlns:a16="http://schemas.microsoft.com/office/drawing/2014/main" xmlns="" id="{BD2BD910-5DE9-4093-9E14-7A47E780EBEF}"/>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xmlns="" id="{49A13A29-B150-45FA-A51D-D7B49612EC41}"/>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Top Corners Rounded 13">
                  <a:extLst>
                    <a:ext uri="{FF2B5EF4-FFF2-40B4-BE49-F238E27FC236}">
                      <a16:creationId xmlns:a16="http://schemas.microsoft.com/office/drawing/2014/main" xmlns="" id="{298A76CF-242F-4420-A719-EECBC4B2D260}"/>
                    </a:ext>
                  </a:extLst>
                </p:cNvPr>
                <p:cNvSpPr/>
                <p:nvPr/>
              </p:nvSpPr>
              <p:spPr>
                <a:xfrm rot="10800000">
                  <a:off x="8397106" y="4964979"/>
                  <a:ext cx="443346" cy="539265"/>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9" name="Rectangle: Rounded Corners 18">
                <a:extLst>
                  <a:ext uri="{FF2B5EF4-FFF2-40B4-BE49-F238E27FC236}">
                    <a16:creationId xmlns:a16="http://schemas.microsoft.com/office/drawing/2014/main" xmlns="" id="{16022B67-7569-4CBD-A060-77462D3616AE}"/>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xmlns="" id="{23291E4B-7EC3-41E0-8586-6C02D7CDEB62}"/>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6" name="Picture 25" descr="Shape, circle&#10;&#10;Description automatically generated">
              <a:extLst>
                <a:ext uri="{FF2B5EF4-FFF2-40B4-BE49-F238E27FC236}">
                  <a16:creationId xmlns:a16="http://schemas.microsoft.com/office/drawing/2014/main" xmlns="" id="{87903492-7907-45D2-82A4-23E3890579D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576" b="95455" l="8901" r="91099">
                          <a14:foregroundMark x1="64921" y1="40152" x2="53927" y2="53409"/>
                          <a14:foregroundMark x1="53403" y1="34848" x2="53403" y2="47348"/>
                          <a14:foregroundMark x1="51832" y1="39394" x2="36126" y2="51136"/>
                          <a14:foregroundMark x1="29843" y1="43939" x2="25131" y2="61364"/>
                          <a14:foregroundMark x1="26178" y1="62500" x2="25654" y2="71970"/>
                          <a14:foregroundMark x1="26702" y1="61364" x2="26178" y2="74621"/>
                          <a14:foregroundMark x1="23560" y1="68561" x2="20419" y2="71591"/>
                          <a14:foregroundMark x1="11518" y1="62121" x2="9424" y2="60606"/>
                          <a14:foregroundMark x1="9424" y1="61742" x2="10471" y2="62121"/>
                          <a14:foregroundMark x1="24084" y1="92045" x2="37696" y2="92045"/>
                          <a14:foregroundMark x1="27225" y1="95076" x2="33508" y2="95833"/>
                          <a14:foregroundMark x1="21466" y1="93939" x2="27225" y2="94697"/>
                          <a14:foregroundMark x1="21990" y1="92803" x2="26178" y2="93561"/>
                          <a14:foregroundMark x1="15183" y1="89394" x2="19895" y2="92424"/>
                          <a14:foregroundMark x1="16754" y1="91667" x2="20942" y2="94318"/>
                          <a14:foregroundMark x1="34031" y1="90530" x2="36126" y2="92803"/>
                          <a14:foregroundMark x1="38220" y1="89394" x2="40838" y2="93939"/>
                          <a14:foregroundMark x1="41361" y1="92045" x2="41361" y2="92045"/>
                          <a14:foregroundMark x1="54974" y1="88636" x2="73822" y2="91288"/>
                          <a14:foregroundMark x1="59686" y1="89773" x2="64921" y2="91288"/>
                          <a14:foregroundMark x1="53927" y1="90152" x2="60209" y2="91288"/>
                          <a14:foregroundMark x1="53403" y1="90530" x2="54974" y2="91288"/>
                          <a14:foregroundMark x1="49215" y1="89773" x2="52356" y2="90152"/>
                          <a14:foregroundMark x1="41361" y1="41288" x2="45026" y2="60985"/>
                          <a14:foregroundMark x1="45026" y1="37500" x2="42932" y2="74242"/>
                          <a14:foregroundMark x1="42932" y1="64773" x2="43979" y2="69697"/>
                          <a14:foregroundMark x1="53927" y1="61742" x2="51832" y2="80682"/>
                          <a14:foregroundMark x1="64398" y1="51894" x2="59686" y2="67045"/>
                          <a14:foregroundMark x1="59162" y1="54924" x2="62827" y2="68561"/>
                          <a14:foregroundMark x1="64921" y1="54167" x2="64921" y2="70455"/>
                          <a14:foregroundMark x1="64921" y1="59091" x2="64921" y2="74242"/>
                          <a14:foregroundMark x1="63874" y1="68182" x2="56021" y2="76515"/>
                          <a14:foregroundMark x1="25131" y1="64773" x2="30366" y2="71212"/>
                          <a14:foregroundMark x1="25131" y1="62500" x2="25131" y2="70455"/>
                          <a14:foregroundMark x1="20419" y1="54924" x2="21990" y2="64394"/>
                          <a14:foregroundMark x1="19372" y1="57197" x2="20419" y2="61364"/>
                          <a14:foregroundMark x1="18848" y1="56439" x2="18325" y2="56818"/>
                          <a14:foregroundMark x1="20942" y1="55682" x2="23560" y2="57197"/>
                          <a14:foregroundMark x1="15183" y1="34091" x2="34031" y2="55303"/>
                          <a14:foregroundMark x1="34031" y1="55303" x2="34031" y2="55303"/>
                          <a14:foregroundMark x1="34031" y1="35227" x2="43455" y2="53409"/>
                          <a14:foregroundMark x1="43455" y1="53409" x2="43979" y2="52652"/>
                          <a14:foregroundMark x1="41361" y1="26515" x2="56021" y2="44318"/>
                          <a14:foregroundMark x1="56021" y1="44318" x2="56021" y2="44318"/>
                          <a14:foregroundMark x1="56021" y1="24242" x2="60209" y2="42045"/>
                          <a14:foregroundMark x1="62304" y1="22348" x2="70157" y2="40530"/>
                          <a14:foregroundMark x1="70157" y1="40530" x2="70157" y2="39773"/>
                          <a14:foregroundMark x1="72775" y1="21212" x2="74346" y2="34470"/>
                          <a14:foregroundMark x1="73298" y1="18561" x2="62304" y2="32576"/>
                          <a14:foregroundMark x1="40838" y1="13636" x2="39267" y2="30303"/>
                          <a14:foregroundMark x1="34555" y1="20455" x2="33508" y2="31439"/>
                          <a14:foregroundMark x1="31937" y1="27273" x2="25654" y2="31818"/>
                          <a14:foregroundMark x1="26702" y1="28788" x2="25654" y2="29167"/>
                          <a14:foregroundMark x1="26178" y1="22727" x2="21990" y2="25758"/>
                          <a14:foregroundMark x1="21990" y1="21591" x2="26178" y2="26515"/>
                          <a14:foregroundMark x1="31414" y1="21212" x2="38220" y2="22727"/>
                          <a14:foregroundMark x1="40314" y1="18561" x2="43979" y2="15909"/>
                          <a14:foregroundMark x1="48168" y1="14015" x2="52356" y2="15909"/>
                          <a14:foregroundMark x1="53403" y1="15152" x2="52356" y2="21970"/>
                          <a14:foregroundMark x1="51309" y1="20455" x2="50785" y2="24621"/>
                          <a14:foregroundMark x1="53927" y1="17045" x2="50785" y2="21970"/>
                          <a14:foregroundMark x1="47644" y1="7576" x2="57068" y2="20455"/>
                          <a14:foregroundMark x1="47120" y1="13636" x2="62827" y2="18561"/>
                          <a14:foregroundMark x1="58115" y1="12500" x2="64398" y2="20076"/>
                          <a14:foregroundMark x1="48691" y1="13636" x2="66492" y2="22727"/>
                          <a14:foregroundMark x1="34555" y1="23864" x2="39267" y2="37500"/>
                          <a14:foregroundMark x1="26178" y1="22348" x2="25131" y2="43182"/>
                          <a14:foregroundMark x1="25131" y1="43182" x2="25131" y2="42424"/>
                          <a14:foregroundMark x1="24084" y1="31439" x2="23037" y2="43561"/>
                          <a14:foregroundMark x1="21990" y1="28788" x2="19895" y2="42045"/>
                          <a14:foregroundMark x1="16754" y1="31061" x2="16754" y2="46591"/>
                          <a14:foregroundMark x1="22513" y1="41667" x2="24607" y2="57197"/>
                          <a14:foregroundMark x1="37173" y1="44318" x2="57068" y2="58712"/>
                          <a14:foregroundMark x1="57068" y1="58712" x2="57068" y2="56439"/>
                          <a14:foregroundMark x1="58639" y1="44697" x2="65445" y2="61364"/>
                          <a14:foregroundMark x1="67539" y1="39394" x2="70681" y2="51515"/>
                          <a14:foregroundMark x1="73822" y1="40909" x2="75916" y2="45833"/>
                          <a14:foregroundMark x1="78534" y1="41288" x2="80105" y2="42424"/>
                          <a14:foregroundMark x1="79058" y1="34848" x2="81675" y2="41667"/>
                          <a14:foregroundMark x1="77487" y1="28030" x2="80628" y2="37879"/>
                          <a14:foregroundMark x1="78010" y1="24621" x2="80105" y2="31818"/>
                          <a14:foregroundMark x1="74346" y1="26894" x2="81675" y2="37879"/>
                          <a14:foregroundMark x1="91099" y1="40152" x2="87958" y2="42803"/>
                          <a14:foregroundMark x1="41885" y1="17803" x2="49215" y2="29545"/>
                          <a14:foregroundMark x1="38743" y1="14773" x2="37173" y2="20076"/>
                          <a14:foregroundMark x1="31414" y1="8712" x2="38743" y2="20833"/>
                          <a14:foregroundMark x1="41885" y1="12500" x2="63351" y2="30682"/>
                          <a14:foregroundMark x1="63351" y1="30682" x2="63351" y2="30682"/>
                          <a14:foregroundMark x1="82199" y1="37879" x2="85864" y2="41288"/>
                          <a14:foregroundMark x1="86387" y1="37500" x2="87435" y2="42045"/>
                          <a14:foregroundMark x1="87958" y1="39773" x2="89005" y2="42045"/>
                          <a14:foregroundMark x1="91099" y1="38636" x2="91099" y2="40152"/>
                          <a14:foregroundMark x1="90052" y1="36364" x2="91099" y2="38636"/>
                          <a14:foregroundMark x1="46073" y1="56061" x2="42932" y2="76894"/>
                          <a14:foregroundMark x1="42932" y1="76894" x2="42408" y2="77273"/>
                          <a14:foregroundMark x1="39791" y1="62500" x2="38743" y2="75000"/>
                          <a14:foregroundMark x1="37696" y1="67045" x2="37696" y2="82197"/>
                          <a14:foregroundMark x1="34555" y1="67424" x2="35079" y2="75000"/>
                          <a14:foregroundMark x1="33508" y1="65909" x2="42932" y2="84470"/>
                          <a14:foregroundMark x1="42932" y1="84470" x2="43455" y2="84091"/>
                          <a14:foregroundMark x1="40314" y1="79167" x2="47120" y2="79545"/>
                          <a14:foregroundMark x1="39267" y1="59091" x2="46597" y2="75758"/>
                          <a14:foregroundMark x1="46597" y1="50000" x2="50262" y2="66288"/>
                          <a14:foregroundMark x1="50262" y1="42424" x2="50785" y2="49242"/>
                        </a14:backgroundRemoval>
                      </a14:imgEffect>
                    </a14:imgLayer>
                  </a14:imgProps>
                </a:ext>
                <a:ext uri="{28A0092B-C50C-407E-A947-70E740481C1C}">
                  <a14:useLocalDpi xmlns:a14="http://schemas.microsoft.com/office/drawing/2010/main" val="0"/>
                </a:ext>
              </a:extLst>
            </a:blip>
            <a:srcRect l="16325" b="29254"/>
            <a:stretch/>
          </p:blipFill>
          <p:spPr>
            <a:xfrm flipH="1">
              <a:off x="10469964" y="3530278"/>
              <a:ext cx="1081523" cy="1250273"/>
            </a:xfrm>
            <a:prstGeom prst="rect">
              <a:avLst/>
            </a:prstGeom>
          </p:spPr>
        </p:pic>
      </p:grpSp>
      <p:pic>
        <p:nvPicPr>
          <p:cNvPr id="17" name="Picture 16" descr="A picture containing text&#10;&#10;Description automatically generated">
            <a:extLst>
              <a:ext uri="{FF2B5EF4-FFF2-40B4-BE49-F238E27FC236}">
                <a16:creationId xmlns:a16="http://schemas.microsoft.com/office/drawing/2014/main" xmlns="" id="{832BCE25-2AAF-4ECF-9E0E-CE82AF8FBC1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089" b="89992" l="10000" r="90000">
                        <a14:foregroundMark x1="65556" y1="17598" x2="74222" y2="26105"/>
                        <a14:foregroundMark x1="74222" y1="17765" x2="84556" y2="29775"/>
                        <a14:foregroundMark x1="78778" y1="16430" x2="80778" y2="25771"/>
                        <a14:foregroundMark x1="77222" y1="20601" x2="79556" y2="30192"/>
                        <a14:foregroundMark x1="77222" y1="20851" x2="74111" y2="30359"/>
                        <a14:foregroundMark x1="74111" y1="30359" x2="72667" y2="32027"/>
                        <a14:foregroundMark x1="70111" y1="27857" x2="68000" y2="40617"/>
                        <a14:foregroundMark x1="68000" y1="40617" x2="67778" y2="40701"/>
                        <a14:foregroundMark x1="65000" y1="45038" x2="61222" y2="50792"/>
                        <a14:foregroundMark x1="60111" y1="57465" x2="58222" y2="65555"/>
                        <a14:foregroundMark x1="58222" y1="65555" x2="58111" y2="65638"/>
                        <a14:foregroundMark x1="59444" y1="62802" x2="61222" y2="63386"/>
                        <a14:foregroundMark x1="65556" y1="60884" x2="65778" y2="62969"/>
                        <a14:foregroundMark x1="68000" y1="58799" x2="67556" y2="62385"/>
                        <a14:foregroundMark x1="68000" y1="54545" x2="67778" y2="59383"/>
                        <a14:foregroundMark x1="67556" y1="50792" x2="65444" y2="56714"/>
                        <a14:foregroundMark x1="63222" y1="51293" x2="63222" y2="57798"/>
                        <a14:foregroundMark x1="64000" y1="47873" x2="70111" y2="53795"/>
                        <a14:foregroundMark x1="65778" y1="42702" x2="71667" y2="45455"/>
                        <a14:foregroundMark x1="80444" y1="27273" x2="86667" y2="33194"/>
                        <a14:foregroundMark x1="88111" y1="20183" x2="88111" y2="28857"/>
                        <a14:foregroundMark x1="87111" y1="22352" x2="87889" y2="29024"/>
                        <a14:foregroundMark x1="84889" y1="21018" x2="75778" y2="24520"/>
                        <a14:foregroundMark x1="75778" y1="24520" x2="75444" y2="24270"/>
                        <a14:foregroundMark x1="65556" y1="14345" x2="64778" y2="16847"/>
                        <a14:foregroundMark x1="52000" y1="9925" x2="47778" y2="16430"/>
                        <a14:foregroundMark x1="50000" y1="13178" x2="48000" y2="17765"/>
                        <a14:foregroundMark x1="44222" y1="13761" x2="39889" y2="15596"/>
                        <a14:foregroundMark x1="41667" y1="12761" x2="37778" y2="15430"/>
                        <a14:foregroundMark x1="43111" y1="12177" x2="51222" y2="11426"/>
                        <a14:foregroundMark x1="45111" y1="11843" x2="64556" y2="8257"/>
                        <a14:foregroundMark x1="59667" y1="7089" x2="69000" y2="8007"/>
                      </a14:backgroundRemoval>
                    </a14:imgEffect>
                  </a14:imgLayer>
                </a14:imgProps>
              </a:ext>
              <a:ext uri="{28A0092B-C50C-407E-A947-70E740481C1C}">
                <a14:useLocalDpi xmlns:a14="http://schemas.microsoft.com/office/drawing/2010/main" val="0"/>
              </a:ext>
            </a:extLst>
          </a:blip>
          <a:srcRect b="20467"/>
          <a:stretch/>
        </p:blipFill>
        <p:spPr>
          <a:xfrm>
            <a:off x="13241681" y="6426135"/>
            <a:ext cx="1346579" cy="1426765"/>
          </a:xfrm>
          <a:prstGeom prst="rect">
            <a:avLst/>
          </a:prstGeom>
        </p:spPr>
      </p:pic>
      <p:grpSp>
        <p:nvGrpSpPr>
          <p:cNvPr id="18" name="Group 17">
            <a:extLst>
              <a:ext uri="{FF2B5EF4-FFF2-40B4-BE49-F238E27FC236}">
                <a16:creationId xmlns:a16="http://schemas.microsoft.com/office/drawing/2014/main" xmlns="" id="{41FA9933-530C-4B78-B5A6-476C286FF28E}"/>
              </a:ext>
            </a:extLst>
          </p:cNvPr>
          <p:cNvGrpSpPr/>
          <p:nvPr/>
        </p:nvGrpSpPr>
        <p:grpSpPr>
          <a:xfrm>
            <a:off x="477625" y="0"/>
            <a:ext cx="3352801" cy="6426135"/>
            <a:chOff x="762196" y="315288"/>
            <a:chExt cx="4129549" cy="4828212"/>
          </a:xfrm>
        </p:grpSpPr>
        <p:pic>
          <p:nvPicPr>
            <p:cNvPr id="20" name="Picture 19">
              <a:extLst>
                <a:ext uri="{FF2B5EF4-FFF2-40B4-BE49-F238E27FC236}">
                  <a16:creationId xmlns:a16="http://schemas.microsoft.com/office/drawing/2014/main" xmlns="" id="{C3739AB9-CC74-41AD-B50A-444865C4360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0278" b="66296" l="28729" r="72072"/>
                      </a14:imgEffect>
                    </a14:imgLayer>
                  </a14:imgProps>
                </a:ext>
              </a:extLst>
            </a:blip>
            <a:srcRect l="28921" t="20268" r="27681" b="58250"/>
            <a:stretch/>
          </p:blipFill>
          <p:spPr>
            <a:xfrm>
              <a:off x="762196" y="315288"/>
              <a:ext cx="4129549" cy="1734739"/>
            </a:xfrm>
            <a:prstGeom prst="rect">
              <a:avLst/>
            </a:prstGeom>
          </p:spPr>
        </p:pic>
        <p:sp>
          <p:nvSpPr>
            <p:cNvPr id="21" name="Rectangle 20">
              <a:extLst>
                <a:ext uri="{FF2B5EF4-FFF2-40B4-BE49-F238E27FC236}">
                  <a16:creationId xmlns:a16="http://schemas.microsoft.com/office/drawing/2014/main" xmlns="" id="{30208F93-B8DC-4476-AC2A-85DC8BDCA770}"/>
                </a:ext>
              </a:extLst>
            </p:cNvPr>
            <p:cNvSpPr/>
            <p:nvPr/>
          </p:nvSpPr>
          <p:spPr>
            <a:xfrm>
              <a:off x="1135623" y="2061304"/>
              <a:ext cx="3372660" cy="3082196"/>
            </a:xfrm>
            <a:prstGeom prst="rect">
              <a:avLst/>
            </a:prstGeom>
            <a:solidFill>
              <a:schemeClr val="accent4">
                <a:lumMod val="60000"/>
                <a:lumOff val="40000"/>
              </a:schemeClr>
            </a:solidFill>
            <a:ln w="25400" cap="flat" cmpd="sng" algn="ctr">
              <a:solidFill>
                <a:srgbClr val="6BC6D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25" name="Rounded Rectangle 2">
            <a:extLst>
              <a:ext uri="{FF2B5EF4-FFF2-40B4-BE49-F238E27FC236}">
                <a16:creationId xmlns:a16="http://schemas.microsoft.com/office/drawing/2014/main" xmlns="" id="{5971F231-4D68-4EB2-A021-A9E754B2355A}"/>
              </a:ext>
            </a:extLst>
          </p:cNvPr>
          <p:cNvSpPr/>
          <p:nvPr/>
        </p:nvSpPr>
        <p:spPr>
          <a:xfrm>
            <a:off x="841104" y="2568798"/>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Lúa</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xmlns="" id="{6895F201-63D8-41EA-BD85-704A9F61C990}"/>
              </a:ext>
            </a:extLst>
          </p:cNvPr>
          <p:cNvGrpSpPr/>
          <p:nvPr/>
        </p:nvGrpSpPr>
        <p:grpSpPr>
          <a:xfrm>
            <a:off x="8138477" y="0"/>
            <a:ext cx="3352801" cy="6375293"/>
            <a:chOff x="762196" y="315288"/>
            <a:chExt cx="4129549" cy="4828212"/>
          </a:xfrm>
        </p:grpSpPr>
        <p:pic>
          <p:nvPicPr>
            <p:cNvPr id="36" name="Picture 35">
              <a:extLst>
                <a:ext uri="{FF2B5EF4-FFF2-40B4-BE49-F238E27FC236}">
                  <a16:creationId xmlns:a16="http://schemas.microsoft.com/office/drawing/2014/main" xmlns="" id="{61E5271D-051F-4AC2-96A0-A84E7E9D904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0278" b="66296" l="28729" r="72072"/>
                      </a14:imgEffect>
                    </a14:imgLayer>
                  </a14:imgProps>
                </a:ext>
              </a:extLst>
            </a:blip>
            <a:srcRect l="28921" t="20268" r="27681" b="58250"/>
            <a:stretch/>
          </p:blipFill>
          <p:spPr>
            <a:xfrm>
              <a:off x="762196" y="315288"/>
              <a:ext cx="4129549" cy="1734739"/>
            </a:xfrm>
            <a:prstGeom prst="rect">
              <a:avLst/>
            </a:prstGeom>
          </p:spPr>
        </p:pic>
        <p:sp>
          <p:nvSpPr>
            <p:cNvPr id="37" name="Rectangle 36">
              <a:extLst>
                <a:ext uri="{FF2B5EF4-FFF2-40B4-BE49-F238E27FC236}">
                  <a16:creationId xmlns:a16="http://schemas.microsoft.com/office/drawing/2014/main" xmlns="" id="{92CE75BC-F145-4E21-B886-25362C16C39D}"/>
                </a:ext>
              </a:extLst>
            </p:cNvPr>
            <p:cNvSpPr/>
            <p:nvPr/>
          </p:nvSpPr>
          <p:spPr>
            <a:xfrm>
              <a:off x="1135623" y="2061304"/>
              <a:ext cx="3372660" cy="3082196"/>
            </a:xfrm>
            <a:prstGeom prst="rect">
              <a:avLst/>
            </a:prstGeom>
            <a:solidFill>
              <a:schemeClr val="accent4">
                <a:lumMod val="60000"/>
                <a:lumOff val="40000"/>
              </a:schemeClr>
            </a:solidFill>
            <a:ln w="25400" cap="flat" cmpd="sng" algn="ctr">
              <a:solidFill>
                <a:srgbClr val="6BC6D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39" name="Rounded Rectangle 2">
            <a:extLst>
              <a:ext uri="{FF2B5EF4-FFF2-40B4-BE49-F238E27FC236}">
                <a16:creationId xmlns:a16="http://schemas.microsoft.com/office/drawing/2014/main" xmlns="" id="{F76250DA-F10C-45A9-8635-62A141CE322F}"/>
              </a:ext>
            </a:extLst>
          </p:cNvPr>
          <p:cNvSpPr/>
          <p:nvPr/>
        </p:nvSpPr>
        <p:spPr>
          <a:xfrm>
            <a:off x="858153" y="3294121"/>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Lúa</a:t>
            </a:r>
            <a:r>
              <a:rPr kumimoji="0" lang="en-US" sz="3600" b="0"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mn-ea"/>
                <a:cs typeface="+mn-cs"/>
              </a:rPr>
              <a:t>mì</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xmlns="" id="{8C95A5E6-A81E-473F-BA98-B8F18A0DBAB2}"/>
              </a:ext>
            </a:extLst>
          </p:cNvPr>
          <p:cNvGrpSpPr/>
          <p:nvPr/>
        </p:nvGrpSpPr>
        <p:grpSpPr>
          <a:xfrm>
            <a:off x="700720" y="1022086"/>
            <a:ext cx="2775127" cy="1200329"/>
            <a:chOff x="4795735" y="4949268"/>
            <a:chExt cx="1408892" cy="1175012"/>
          </a:xfrm>
        </p:grpSpPr>
        <p:sp>
          <p:nvSpPr>
            <p:cNvPr id="41" name="Rectangle: Rounded Corners 40">
              <a:extLst>
                <a:ext uri="{FF2B5EF4-FFF2-40B4-BE49-F238E27FC236}">
                  <a16:creationId xmlns:a16="http://schemas.microsoft.com/office/drawing/2014/main" xmlns="" id="{3F9026CD-A2F0-4473-9EAE-B87AC44E2FC3}"/>
                </a:ext>
              </a:extLst>
            </p:cNvPr>
            <p:cNvSpPr/>
            <p:nvPr/>
          </p:nvSpPr>
          <p:spPr>
            <a:xfrm>
              <a:off x="4795735" y="5018846"/>
              <a:ext cx="1408892" cy="1035857"/>
            </a:xfrm>
            <a:custGeom>
              <a:avLst/>
              <a:gdLst>
                <a:gd name="connsiteX0" fmla="*/ 0 w 1408892"/>
                <a:gd name="connsiteY0" fmla="*/ 399986 h 1035857"/>
                <a:gd name="connsiteX1" fmla="*/ 399986 w 1408892"/>
                <a:gd name="connsiteY1" fmla="*/ 0 h 1035857"/>
                <a:gd name="connsiteX2" fmla="*/ 710535 w 1408892"/>
                <a:gd name="connsiteY2" fmla="*/ 0 h 1035857"/>
                <a:gd name="connsiteX3" fmla="*/ 1008906 w 1408892"/>
                <a:gd name="connsiteY3" fmla="*/ 0 h 1035857"/>
                <a:gd name="connsiteX4" fmla="*/ 1408892 w 1408892"/>
                <a:gd name="connsiteY4" fmla="*/ 399986 h 1035857"/>
                <a:gd name="connsiteX5" fmla="*/ 1408892 w 1408892"/>
                <a:gd name="connsiteY5" fmla="*/ 635871 h 1035857"/>
                <a:gd name="connsiteX6" fmla="*/ 1008906 w 1408892"/>
                <a:gd name="connsiteY6" fmla="*/ 1035857 h 1035857"/>
                <a:gd name="connsiteX7" fmla="*/ 704446 w 1408892"/>
                <a:gd name="connsiteY7" fmla="*/ 1035857 h 1035857"/>
                <a:gd name="connsiteX8" fmla="*/ 399986 w 1408892"/>
                <a:gd name="connsiteY8" fmla="*/ 1035857 h 1035857"/>
                <a:gd name="connsiteX9" fmla="*/ 0 w 1408892"/>
                <a:gd name="connsiteY9" fmla="*/ 635871 h 1035857"/>
                <a:gd name="connsiteX10" fmla="*/ 0 w 1408892"/>
                <a:gd name="connsiteY10" fmla="*/ 399986 h 103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8892" h="1035857" fill="none" extrusionOk="0">
                  <a:moveTo>
                    <a:pt x="0" y="399986"/>
                  </a:moveTo>
                  <a:cubicBezTo>
                    <a:pt x="15031" y="240487"/>
                    <a:pt x="133867" y="37095"/>
                    <a:pt x="399986" y="0"/>
                  </a:cubicBezTo>
                  <a:cubicBezTo>
                    <a:pt x="513968" y="-9097"/>
                    <a:pt x="592864" y="14080"/>
                    <a:pt x="710535" y="0"/>
                  </a:cubicBezTo>
                  <a:cubicBezTo>
                    <a:pt x="828206" y="-14080"/>
                    <a:pt x="924621" y="16630"/>
                    <a:pt x="1008906" y="0"/>
                  </a:cubicBezTo>
                  <a:cubicBezTo>
                    <a:pt x="1207836" y="1415"/>
                    <a:pt x="1397509" y="237413"/>
                    <a:pt x="1408892" y="399986"/>
                  </a:cubicBezTo>
                  <a:cubicBezTo>
                    <a:pt x="1430273" y="462157"/>
                    <a:pt x="1406561" y="527624"/>
                    <a:pt x="1408892" y="635871"/>
                  </a:cubicBezTo>
                  <a:cubicBezTo>
                    <a:pt x="1408041" y="915440"/>
                    <a:pt x="1203606" y="1073290"/>
                    <a:pt x="1008906" y="1035857"/>
                  </a:cubicBezTo>
                  <a:cubicBezTo>
                    <a:pt x="871378" y="1060745"/>
                    <a:pt x="766460" y="1009535"/>
                    <a:pt x="704446" y="1035857"/>
                  </a:cubicBezTo>
                  <a:cubicBezTo>
                    <a:pt x="642432" y="1062179"/>
                    <a:pt x="495198" y="1006864"/>
                    <a:pt x="399986" y="1035857"/>
                  </a:cubicBezTo>
                  <a:cubicBezTo>
                    <a:pt x="175408" y="998777"/>
                    <a:pt x="59490" y="844617"/>
                    <a:pt x="0" y="635871"/>
                  </a:cubicBezTo>
                  <a:cubicBezTo>
                    <a:pt x="-27327" y="528085"/>
                    <a:pt x="17115" y="481409"/>
                    <a:pt x="0" y="399986"/>
                  </a:cubicBezTo>
                  <a:close/>
                </a:path>
                <a:path w="1408892" h="1035857" stroke="0" extrusionOk="0">
                  <a:moveTo>
                    <a:pt x="0" y="399986"/>
                  </a:moveTo>
                  <a:cubicBezTo>
                    <a:pt x="-23395" y="171310"/>
                    <a:pt x="181704" y="7556"/>
                    <a:pt x="399986" y="0"/>
                  </a:cubicBezTo>
                  <a:cubicBezTo>
                    <a:pt x="507695" y="-20451"/>
                    <a:pt x="618523" y="19003"/>
                    <a:pt x="698357" y="0"/>
                  </a:cubicBezTo>
                  <a:cubicBezTo>
                    <a:pt x="778191" y="-19003"/>
                    <a:pt x="944262" y="11508"/>
                    <a:pt x="1008906" y="0"/>
                  </a:cubicBezTo>
                  <a:cubicBezTo>
                    <a:pt x="1200454" y="53459"/>
                    <a:pt x="1404705" y="169826"/>
                    <a:pt x="1408892" y="399986"/>
                  </a:cubicBezTo>
                  <a:cubicBezTo>
                    <a:pt x="1415235" y="490445"/>
                    <a:pt x="1383627" y="521232"/>
                    <a:pt x="1408892" y="635871"/>
                  </a:cubicBezTo>
                  <a:cubicBezTo>
                    <a:pt x="1366638" y="834651"/>
                    <a:pt x="1179925" y="1075159"/>
                    <a:pt x="1008906" y="1035857"/>
                  </a:cubicBezTo>
                  <a:cubicBezTo>
                    <a:pt x="936820" y="1050222"/>
                    <a:pt x="817059" y="1009222"/>
                    <a:pt x="722714" y="1035857"/>
                  </a:cubicBezTo>
                  <a:cubicBezTo>
                    <a:pt x="628369" y="1062492"/>
                    <a:pt x="504422" y="1003160"/>
                    <a:pt x="399986" y="1035857"/>
                  </a:cubicBezTo>
                  <a:cubicBezTo>
                    <a:pt x="164516" y="1017140"/>
                    <a:pt x="-16703" y="861477"/>
                    <a:pt x="0" y="635871"/>
                  </a:cubicBezTo>
                  <a:cubicBezTo>
                    <a:pt x="-5037" y="520994"/>
                    <a:pt x="24626" y="489444"/>
                    <a:pt x="0" y="399986"/>
                  </a:cubicBezTo>
                  <a:close/>
                </a:path>
              </a:pathLst>
            </a:custGeom>
            <a:solidFill>
              <a:schemeClr val="bg1"/>
            </a:solidFill>
            <a:ln>
              <a:solidFill>
                <a:srgbClr val="7030A0"/>
              </a:solidFill>
              <a:extLst>
                <a:ext uri="{C807C97D-BFC1-408E-A445-0C87EB9F89A2}">
                  <ask:lineSketchStyleProps xmlns:ask="http://schemas.microsoft.com/office/drawing/2018/sketchyshapes" xmlns="" sd="3896661861">
                    <a:prstGeom prst="roundRect">
                      <a:avLst>
                        <a:gd name="adj" fmla="val 3861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ea typeface="+mn-ea"/>
                <a:cs typeface="+mn-cs"/>
              </a:endParaRPr>
            </a:p>
          </p:txBody>
        </p:sp>
        <p:sp>
          <p:nvSpPr>
            <p:cNvPr id="42" name="TextBox 41">
              <a:extLst>
                <a:ext uri="{FF2B5EF4-FFF2-40B4-BE49-F238E27FC236}">
                  <a16:creationId xmlns:a16="http://schemas.microsoft.com/office/drawing/2014/main" xmlns="" id="{99B67A98-02C3-4AE6-827A-37DCDFC72B2B}"/>
                </a:ext>
              </a:extLst>
            </p:cNvPr>
            <p:cNvSpPr txBox="1"/>
            <p:nvPr/>
          </p:nvSpPr>
          <p:spPr>
            <a:xfrm>
              <a:off x="4895378" y="4949268"/>
              <a:ext cx="1209605" cy="11750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Cây</a:t>
              </a:r>
              <a:r>
                <a:rPr kumimoji="0" lang="en-US" sz="3600" b="1" i="0" u="none" strike="noStrike" kern="1200" cap="none" spc="0" normalizeH="0" baseline="0" noProof="0" dirty="0">
                  <a:ln w="19050">
                    <a:solidFill>
                      <a:srgbClr val="0869AE"/>
                    </a:solidFill>
                  </a:ln>
                  <a:solidFill>
                    <a:srgbClr val="B3D6E7"/>
                  </a:solidFill>
                  <a:effectLst/>
                  <a:uLnTx/>
                  <a:uFillTx/>
                  <a:ea typeface="+mn-ea"/>
                  <a:cs typeface="+mn-cs"/>
                </a:rPr>
                <a:t> </a:t>
              </a: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lương</a:t>
              </a:r>
              <a:r>
                <a:rPr kumimoji="0" lang="en-US" sz="3600" b="1" i="0" u="none" strike="noStrike" kern="1200" cap="none" spc="0" normalizeH="0" baseline="0" noProof="0" dirty="0">
                  <a:ln w="19050">
                    <a:solidFill>
                      <a:srgbClr val="0869AE"/>
                    </a:solidFill>
                  </a:ln>
                  <a:solidFill>
                    <a:srgbClr val="B3D6E7"/>
                  </a:solidFill>
                  <a:effectLst/>
                  <a:uLnTx/>
                  <a:uFillTx/>
                  <a:ea typeface="+mn-ea"/>
                  <a:cs typeface="+mn-cs"/>
                </a:rPr>
                <a:t> </a:t>
              </a: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thực</a:t>
              </a:r>
              <a:endParaRPr kumimoji="0" lang="vi-VN" sz="3600" b="1" i="0" u="none" strike="noStrike" kern="1200" cap="none" spc="0" normalizeH="0" baseline="0" noProof="0" dirty="0">
                <a:ln w="19050">
                  <a:solidFill>
                    <a:srgbClr val="0869AE"/>
                  </a:solidFill>
                </a:ln>
                <a:solidFill>
                  <a:srgbClr val="B3D6E7"/>
                </a:solidFill>
                <a:effectLst/>
                <a:uLnTx/>
                <a:uFillTx/>
                <a:ea typeface="+mn-ea"/>
                <a:cs typeface="+mn-cs"/>
              </a:endParaRPr>
            </a:p>
          </p:txBody>
        </p:sp>
      </p:grpSp>
      <p:grpSp>
        <p:nvGrpSpPr>
          <p:cNvPr id="46" name="Group 45">
            <a:extLst>
              <a:ext uri="{FF2B5EF4-FFF2-40B4-BE49-F238E27FC236}">
                <a16:creationId xmlns:a16="http://schemas.microsoft.com/office/drawing/2014/main" xmlns="" id="{6641C94A-D545-403E-9DB9-3F03DA0320A4}"/>
              </a:ext>
            </a:extLst>
          </p:cNvPr>
          <p:cNvGrpSpPr/>
          <p:nvPr/>
        </p:nvGrpSpPr>
        <p:grpSpPr>
          <a:xfrm>
            <a:off x="8519007" y="981566"/>
            <a:ext cx="2660936" cy="1039387"/>
            <a:chOff x="4795736" y="5155162"/>
            <a:chExt cx="1408892" cy="545934"/>
          </a:xfrm>
        </p:grpSpPr>
        <p:sp>
          <p:nvSpPr>
            <p:cNvPr id="47" name="Rectangle: Rounded Corners 46">
              <a:extLst>
                <a:ext uri="{FF2B5EF4-FFF2-40B4-BE49-F238E27FC236}">
                  <a16:creationId xmlns:a16="http://schemas.microsoft.com/office/drawing/2014/main" xmlns="" id="{4F3D57DE-37B8-49F7-A1C4-A939F82BFB33}"/>
                </a:ext>
              </a:extLst>
            </p:cNvPr>
            <p:cNvSpPr/>
            <p:nvPr/>
          </p:nvSpPr>
          <p:spPr>
            <a:xfrm>
              <a:off x="4795736" y="5155162"/>
              <a:ext cx="1408892" cy="545934"/>
            </a:xfrm>
            <a:custGeom>
              <a:avLst/>
              <a:gdLst>
                <a:gd name="connsiteX0" fmla="*/ 0 w 1408892"/>
                <a:gd name="connsiteY0" fmla="*/ 210807 h 545934"/>
                <a:gd name="connsiteX1" fmla="*/ 210807 w 1408892"/>
                <a:gd name="connsiteY1" fmla="*/ 0 h 545934"/>
                <a:gd name="connsiteX2" fmla="*/ 714319 w 1408892"/>
                <a:gd name="connsiteY2" fmla="*/ 0 h 545934"/>
                <a:gd name="connsiteX3" fmla="*/ 1198085 w 1408892"/>
                <a:gd name="connsiteY3" fmla="*/ 0 h 545934"/>
                <a:gd name="connsiteX4" fmla="*/ 1408892 w 1408892"/>
                <a:gd name="connsiteY4" fmla="*/ 210807 h 545934"/>
                <a:gd name="connsiteX5" fmla="*/ 1408892 w 1408892"/>
                <a:gd name="connsiteY5" fmla="*/ 335127 h 545934"/>
                <a:gd name="connsiteX6" fmla="*/ 1198085 w 1408892"/>
                <a:gd name="connsiteY6" fmla="*/ 545934 h 545934"/>
                <a:gd name="connsiteX7" fmla="*/ 704446 w 1408892"/>
                <a:gd name="connsiteY7" fmla="*/ 545934 h 545934"/>
                <a:gd name="connsiteX8" fmla="*/ 210807 w 1408892"/>
                <a:gd name="connsiteY8" fmla="*/ 545934 h 545934"/>
                <a:gd name="connsiteX9" fmla="*/ 0 w 1408892"/>
                <a:gd name="connsiteY9" fmla="*/ 335127 h 545934"/>
                <a:gd name="connsiteX10" fmla="*/ 0 w 1408892"/>
                <a:gd name="connsiteY10" fmla="*/ 210807 h 54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8892" h="545934" fill="none" extrusionOk="0">
                  <a:moveTo>
                    <a:pt x="0" y="210807"/>
                  </a:moveTo>
                  <a:cubicBezTo>
                    <a:pt x="6153" y="119519"/>
                    <a:pt x="85761" y="7073"/>
                    <a:pt x="210807" y="0"/>
                  </a:cubicBezTo>
                  <a:cubicBezTo>
                    <a:pt x="364248" y="-16802"/>
                    <a:pt x="535188" y="31901"/>
                    <a:pt x="714319" y="0"/>
                  </a:cubicBezTo>
                  <a:cubicBezTo>
                    <a:pt x="893450" y="-31901"/>
                    <a:pt x="984682" y="444"/>
                    <a:pt x="1198085" y="0"/>
                  </a:cubicBezTo>
                  <a:cubicBezTo>
                    <a:pt x="1293207" y="1371"/>
                    <a:pt x="1405614" y="111179"/>
                    <a:pt x="1408892" y="210807"/>
                  </a:cubicBezTo>
                  <a:cubicBezTo>
                    <a:pt x="1422134" y="256100"/>
                    <a:pt x="1408457" y="288522"/>
                    <a:pt x="1408892" y="335127"/>
                  </a:cubicBezTo>
                  <a:cubicBezTo>
                    <a:pt x="1408567" y="473925"/>
                    <a:pt x="1299600" y="567231"/>
                    <a:pt x="1198085" y="545934"/>
                  </a:cubicBezTo>
                  <a:cubicBezTo>
                    <a:pt x="962098" y="599899"/>
                    <a:pt x="914451" y="541454"/>
                    <a:pt x="704446" y="545934"/>
                  </a:cubicBezTo>
                  <a:cubicBezTo>
                    <a:pt x="494441" y="550414"/>
                    <a:pt x="434103" y="495109"/>
                    <a:pt x="210807" y="545934"/>
                  </a:cubicBezTo>
                  <a:cubicBezTo>
                    <a:pt x="91699" y="518847"/>
                    <a:pt x="2465" y="451048"/>
                    <a:pt x="0" y="335127"/>
                  </a:cubicBezTo>
                  <a:cubicBezTo>
                    <a:pt x="-6911" y="281382"/>
                    <a:pt x="768" y="258032"/>
                    <a:pt x="0" y="210807"/>
                  </a:cubicBezTo>
                  <a:close/>
                </a:path>
                <a:path w="1408892" h="545934" stroke="0" extrusionOk="0">
                  <a:moveTo>
                    <a:pt x="0" y="210807"/>
                  </a:moveTo>
                  <a:cubicBezTo>
                    <a:pt x="-19735" y="87828"/>
                    <a:pt x="103257" y="25557"/>
                    <a:pt x="210807" y="0"/>
                  </a:cubicBezTo>
                  <a:cubicBezTo>
                    <a:pt x="391616" y="-11478"/>
                    <a:pt x="502935" y="17249"/>
                    <a:pt x="694573" y="0"/>
                  </a:cubicBezTo>
                  <a:cubicBezTo>
                    <a:pt x="886211" y="-17249"/>
                    <a:pt x="958271" y="12291"/>
                    <a:pt x="1198085" y="0"/>
                  </a:cubicBezTo>
                  <a:cubicBezTo>
                    <a:pt x="1303523" y="20006"/>
                    <a:pt x="1406478" y="89047"/>
                    <a:pt x="1408892" y="210807"/>
                  </a:cubicBezTo>
                  <a:cubicBezTo>
                    <a:pt x="1410663" y="258458"/>
                    <a:pt x="1408327" y="291317"/>
                    <a:pt x="1408892" y="335127"/>
                  </a:cubicBezTo>
                  <a:cubicBezTo>
                    <a:pt x="1387472" y="440335"/>
                    <a:pt x="1303913" y="554283"/>
                    <a:pt x="1198085" y="545934"/>
                  </a:cubicBezTo>
                  <a:cubicBezTo>
                    <a:pt x="1009970" y="566474"/>
                    <a:pt x="864626" y="492499"/>
                    <a:pt x="734064" y="545934"/>
                  </a:cubicBezTo>
                  <a:cubicBezTo>
                    <a:pt x="603502" y="599369"/>
                    <a:pt x="354146" y="486444"/>
                    <a:pt x="210807" y="545934"/>
                  </a:cubicBezTo>
                  <a:cubicBezTo>
                    <a:pt x="76109" y="522451"/>
                    <a:pt x="-12191" y="454982"/>
                    <a:pt x="0" y="335127"/>
                  </a:cubicBezTo>
                  <a:cubicBezTo>
                    <a:pt x="-8507" y="299688"/>
                    <a:pt x="4471" y="260248"/>
                    <a:pt x="0" y="210807"/>
                  </a:cubicBezTo>
                  <a:close/>
                </a:path>
              </a:pathLst>
            </a:custGeom>
            <a:solidFill>
              <a:schemeClr val="bg1"/>
            </a:solidFill>
            <a:ln>
              <a:solidFill>
                <a:srgbClr val="7030A0"/>
              </a:solidFill>
              <a:extLst>
                <a:ext uri="{C807C97D-BFC1-408E-A445-0C87EB9F89A2}">
                  <ask:lineSketchStyleProps xmlns:ask="http://schemas.microsoft.com/office/drawing/2018/sketchyshapes" xmlns="" sd="3896661861">
                    <a:prstGeom prst="roundRect">
                      <a:avLst>
                        <a:gd name="adj" fmla="val 3861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ea typeface="+mn-ea"/>
                <a:cs typeface="+mn-cs"/>
              </a:endParaRPr>
            </a:p>
          </p:txBody>
        </p:sp>
        <p:sp>
          <p:nvSpPr>
            <p:cNvPr id="48" name="TextBox 47">
              <a:extLst>
                <a:ext uri="{FF2B5EF4-FFF2-40B4-BE49-F238E27FC236}">
                  <a16:creationId xmlns:a16="http://schemas.microsoft.com/office/drawing/2014/main" xmlns="" id="{36A3B661-42EF-4344-B48F-98EFCE5C9F05}"/>
                </a:ext>
              </a:extLst>
            </p:cNvPr>
            <p:cNvSpPr txBox="1"/>
            <p:nvPr/>
          </p:nvSpPr>
          <p:spPr>
            <a:xfrm>
              <a:off x="4882041" y="5258387"/>
              <a:ext cx="1309249" cy="339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Cây</a:t>
              </a:r>
              <a:r>
                <a:rPr kumimoji="0" lang="en-US" sz="3600" b="1" i="0" u="none" strike="noStrike" kern="1200" cap="none" spc="0" normalizeH="0" baseline="0" noProof="0" dirty="0">
                  <a:ln w="19050">
                    <a:solidFill>
                      <a:srgbClr val="0869AE"/>
                    </a:solidFill>
                  </a:ln>
                  <a:solidFill>
                    <a:srgbClr val="B3D6E7"/>
                  </a:solidFill>
                  <a:effectLst/>
                  <a:uLnTx/>
                  <a:uFillTx/>
                  <a:ea typeface="+mn-ea"/>
                  <a:cs typeface="+mn-cs"/>
                </a:rPr>
                <a:t> </a:t>
              </a: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ăn</a:t>
              </a:r>
              <a:r>
                <a:rPr kumimoji="0" lang="en-US" sz="3600" b="1" i="0" u="none" strike="noStrike" kern="1200" cap="none" spc="0" normalizeH="0" baseline="0" noProof="0" dirty="0">
                  <a:ln w="19050">
                    <a:solidFill>
                      <a:srgbClr val="0869AE"/>
                    </a:solidFill>
                  </a:ln>
                  <a:solidFill>
                    <a:srgbClr val="B3D6E7"/>
                  </a:solidFill>
                  <a:effectLst/>
                  <a:uLnTx/>
                  <a:uFillTx/>
                  <a:ea typeface="+mn-ea"/>
                  <a:cs typeface="+mn-cs"/>
                </a:rPr>
                <a:t> </a:t>
              </a: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quả</a:t>
              </a:r>
              <a:endParaRPr kumimoji="0" lang="vi-VN" sz="3600" b="1" i="0" u="none" strike="noStrike" kern="1200" cap="none" spc="0" normalizeH="0" baseline="0" noProof="0" dirty="0">
                <a:ln w="19050">
                  <a:solidFill>
                    <a:srgbClr val="0869AE"/>
                  </a:solidFill>
                </a:ln>
                <a:solidFill>
                  <a:srgbClr val="B3D6E7"/>
                </a:solidFill>
                <a:effectLst/>
                <a:uLnTx/>
                <a:uFillTx/>
                <a:ea typeface="+mn-ea"/>
                <a:cs typeface="+mn-cs"/>
              </a:endParaRPr>
            </a:p>
          </p:txBody>
        </p:sp>
      </p:grpSp>
      <p:sp>
        <p:nvSpPr>
          <p:cNvPr id="49" name="Rounded Rectangle 2">
            <a:extLst>
              <a:ext uri="{FF2B5EF4-FFF2-40B4-BE49-F238E27FC236}">
                <a16:creationId xmlns:a16="http://schemas.microsoft.com/office/drawing/2014/main" xmlns="" id="{157E0E30-1827-4DAF-A45F-8A9EAAE23E6A}"/>
              </a:ext>
            </a:extLst>
          </p:cNvPr>
          <p:cNvSpPr/>
          <p:nvPr/>
        </p:nvSpPr>
        <p:spPr>
          <a:xfrm>
            <a:off x="879311" y="4134805"/>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Sắn</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0" name="Rounded Rectangle 2">
            <a:extLst>
              <a:ext uri="{FF2B5EF4-FFF2-40B4-BE49-F238E27FC236}">
                <a16:creationId xmlns:a16="http://schemas.microsoft.com/office/drawing/2014/main" xmlns="" id="{0AE6AFEE-1EC7-4FD4-AB74-00275987AA25}"/>
              </a:ext>
            </a:extLst>
          </p:cNvPr>
          <p:cNvSpPr/>
          <p:nvPr/>
        </p:nvSpPr>
        <p:spPr>
          <a:xfrm>
            <a:off x="901397" y="4860128"/>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Ngô</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1" name="Rounded Rectangle 2">
            <a:extLst>
              <a:ext uri="{FF2B5EF4-FFF2-40B4-BE49-F238E27FC236}">
                <a16:creationId xmlns:a16="http://schemas.microsoft.com/office/drawing/2014/main" xmlns="" id="{DD9A2BC0-3738-4915-8CBC-C7CA51C8BF71}"/>
              </a:ext>
            </a:extLst>
          </p:cNvPr>
          <p:cNvSpPr/>
          <p:nvPr/>
        </p:nvSpPr>
        <p:spPr>
          <a:xfrm>
            <a:off x="879311" y="5668760"/>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libri" panose="020F0502020204030204"/>
              </a:rPr>
              <a:t>Khoai</a:t>
            </a:r>
            <a:r>
              <a:rPr lang="en-US" sz="3600" dirty="0">
                <a:solidFill>
                  <a:srgbClr val="FF0000"/>
                </a:solidFill>
                <a:latin typeface="Calibri" panose="020F0502020204030204"/>
              </a:rPr>
              <a:t>..</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2" name="Rounded Rectangle 2">
            <a:extLst>
              <a:ext uri="{FF2B5EF4-FFF2-40B4-BE49-F238E27FC236}">
                <a16:creationId xmlns:a16="http://schemas.microsoft.com/office/drawing/2014/main" xmlns="" id="{10B24534-9EA3-4DE1-9805-9292752BC280}"/>
              </a:ext>
            </a:extLst>
          </p:cNvPr>
          <p:cNvSpPr/>
          <p:nvPr/>
        </p:nvSpPr>
        <p:spPr>
          <a:xfrm>
            <a:off x="8501956" y="2371516"/>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Xoài</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3" name="Rounded Rectangle 2">
            <a:extLst>
              <a:ext uri="{FF2B5EF4-FFF2-40B4-BE49-F238E27FC236}">
                <a16:creationId xmlns:a16="http://schemas.microsoft.com/office/drawing/2014/main" xmlns="" id="{B41D35D4-6A10-440C-A7AC-209FC785CF00}"/>
              </a:ext>
            </a:extLst>
          </p:cNvPr>
          <p:cNvSpPr/>
          <p:nvPr/>
        </p:nvSpPr>
        <p:spPr>
          <a:xfrm>
            <a:off x="8501956" y="3223955"/>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Mít</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4" name="Rounded Rectangle 2">
            <a:extLst>
              <a:ext uri="{FF2B5EF4-FFF2-40B4-BE49-F238E27FC236}">
                <a16:creationId xmlns:a16="http://schemas.microsoft.com/office/drawing/2014/main" xmlns="" id="{1F336B3D-190B-4CA8-B78B-17D9450A6F5F}"/>
              </a:ext>
            </a:extLst>
          </p:cNvPr>
          <p:cNvSpPr/>
          <p:nvPr/>
        </p:nvSpPr>
        <p:spPr>
          <a:xfrm>
            <a:off x="8501956" y="4038623"/>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Na</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5" name="Rounded Rectangle 2">
            <a:extLst>
              <a:ext uri="{FF2B5EF4-FFF2-40B4-BE49-F238E27FC236}">
                <a16:creationId xmlns:a16="http://schemas.microsoft.com/office/drawing/2014/main" xmlns="" id="{551373EE-DB76-4DFB-A810-A7F80B05A1A5}"/>
              </a:ext>
            </a:extLst>
          </p:cNvPr>
          <p:cNvSpPr/>
          <p:nvPr/>
        </p:nvSpPr>
        <p:spPr>
          <a:xfrm>
            <a:off x="8501956" y="4806067"/>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Lê</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6" name="Rounded Rectangle 2">
            <a:extLst>
              <a:ext uri="{FF2B5EF4-FFF2-40B4-BE49-F238E27FC236}">
                <a16:creationId xmlns:a16="http://schemas.microsoft.com/office/drawing/2014/main" xmlns="" id="{F22FB131-9918-4865-8DAA-9E20398C65FB}"/>
              </a:ext>
            </a:extLst>
          </p:cNvPr>
          <p:cNvSpPr/>
          <p:nvPr/>
        </p:nvSpPr>
        <p:spPr>
          <a:xfrm>
            <a:off x="8540628" y="5573319"/>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Táo</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5663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000">
                                          <p:cBhvr additive="base">
                                            <p:cTn id="7" dur="5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000">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14:bounceEnd="66000">
                                          <p:cBhvr additive="base">
                                            <p:cTn id="11" dur="5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6000">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14:bounceEnd="66000">
                                          <p:cBhvr additive="base">
                                            <p:cTn id="15" dur="500" fill="hold"/>
                                            <p:tgtEl>
                                              <p:spTgt spid="46"/>
                                            </p:tgtEl>
                                            <p:attrNameLst>
                                              <p:attrName>ppt_x</p:attrName>
                                            </p:attrNameLst>
                                          </p:cBhvr>
                                          <p:tavLst>
                                            <p:tav tm="0">
                                              <p:val>
                                                <p:strVal val="#ppt_x"/>
                                              </p:val>
                                            </p:tav>
                                            <p:tav tm="100000">
                                              <p:val>
                                                <p:strVal val="#ppt_x"/>
                                              </p:val>
                                            </p:tav>
                                          </p:tavLst>
                                        </p:anim>
                                        <p:anim calcmode="lin" valueType="num" p14:bounceEnd="66000">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000">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14:bounceEnd="66000">
                                          <p:cBhvr additive="base">
                                            <p:cTn id="19"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additive="base">
                                            <p:cTn id="37" dur="500" fill="hold"/>
                                            <p:tgtEl>
                                              <p:spTgt spid="49"/>
                                            </p:tgtEl>
                                            <p:attrNameLst>
                                              <p:attrName>ppt_x</p:attrName>
                                            </p:attrNameLst>
                                          </p:cBhvr>
                                          <p:tavLst>
                                            <p:tav tm="0">
                                              <p:val>
                                                <p:strVal val="#ppt_x"/>
                                              </p:val>
                                            </p:tav>
                                            <p:tav tm="100000">
                                              <p:val>
                                                <p:strVal val="#ppt_x"/>
                                              </p:val>
                                            </p:tav>
                                          </p:tavLst>
                                        </p:anim>
                                        <p:anim calcmode="lin" valueType="num">
                                          <p:cBhvr additive="base">
                                            <p:cTn id="3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additive="base">
                                            <p:cTn id="49" dur="500" fill="hold"/>
                                            <p:tgtEl>
                                              <p:spTgt spid="51"/>
                                            </p:tgtEl>
                                            <p:attrNameLst>
                                              <p:attrName>ppt_x</p:attrName>
                                            </p:attrNameLst>
                                          </p:cBhvr>
                                          <p:tavLst>
                                            <p:tav tm="0">
                                              <p:val>
                                                <p:strVal val="#ppt_x"/>
                                              </p:val>
                                            </p:tav>
                                            <p:tav tm="100000">
                                              <p:val>
                                                <p:strVal val="#ppt_x"/>
                                              </p:val>
                                            </p:tav>
                                          </p:tavLst>
                                        </p:anim>
                                        <p:anim calcmode="lin" valueType="num">
                                          <p:cBhvr additive="base">
                                            <p:cTn id="5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500" fill="hold"/>
                                            <p:tgtEl>
                                              <p:spTgt spid="52"/>
                                            </p:tgtEl>
                                            <p:attrNameLst>
                                              <p:attrName>ppt_x</p:attrName>
                                            </p:attrNameLst>
                                          </p:cBhvr>
                                          <p:tavLst>
                                            <p:tav tm="0">
                                              <p:val>
                                                <p:strVal val="#ppt_x"/>
                                              </p:val>
                                            </p:tav>
                                            <p:tav tm="100000">
                                              <p:val>
                                                <p:strVal val="#ppt_x"/>
                                              </p:val>
                                            </p:tav>
                                          </p:tavLst>
                                        </p:anim>
                                        <p:anim calcmode="lin" valueType="num">
                                          <p:cBhvr additive="base">
                                            <p:cTn id="5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ppt_x"/>
                                              </p:val>
                                            </p:tav>
                                            <p:tav tm="100000">
                                              <p:val>
                                                <p:strVal val="#ppt_x"/>
                                              </p:val>
                                            </p:tav>
                                          </p:tavLst>
                                        </p:anim>
                                        <p:anim calcmode="lin" valueType="num">
                                          <p:cBhvr additive="base">
                                            <p:cTn id="6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additive="base">
                                            <p:cTn id="67" dur="500" fill="hold"/>
                                            <p:tgtEl>
                                              <p:spTgt spid="54"/>
                                            </p:tgtEl>
                                            <p:attrNameLst>
                                              <p:attrName>ppt_x</p:attrName>
                                            </p:attrNameLst>
                                          </p:cBhvr>
                                          <p:tavLst>
                                            <p:tav tm="0">
                                              <p:val>
                                                <p:strVal val="#ppt_x"/>
                                              </p:val>
                                            </p:tav>
                                            <p:tav tm="100000">
                                              <p:val>
                                                <p:strVal val="#ppt_x"/>
                                              </p:val>
                                            </p:tav>
                                          </p:tavLst>
                                        </p:anim>
                                        <p:anim calcmode="lin" valueType="num">
                                          <p:cBhvr additive="base">
                                            <p:cTn id="6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5"/>
                                            </p:tgtEl>
                                            <p:attrNameLst>
                                              <p:attrName>style.visibility</p:attrName>
                                            </p:attrNameLst>
                                          </p:cBhvr>
                                          <p:to>
                                            <p:strVal val="visible"/>
                                          </p:to>
                                        </p:set>
                                        <p:anim calcmode="lin" valueType="num">
                                          <p:cBhvr additive="base">
                                            <p:cTn id="73" dur="500" fill="hold"/>
                                            <p:tgtEl>
                                              <p:spTgt spid="55"/>
                                            </p:tgtEl>
                                            <p:attrNameLst>
                                              <p:attrName>ppt_x</p:attrName>
                                            </p:attrNameLst>
                                          </p:cBhvr>
                                          <p:tavLst>
                                            <p:tav tm="0">
                                              <p:val>
                                                <p:strVal val="#ppt_x"/>
                                              </p:val>
                                            </p:tav>
                                            <p:tav tm="100000">
                                              <p:val>
                                                <p:strVal val="#ppt_x"/>
                                              </p:val>
                                            </p:tav>
                                          </p:tavLst>
                                        </p:anim>
                                        <p:anim calcmode="lin" valueType="num">
                                          <p:cBhvr additive="base">
                                            <p:cTn id="7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anim calcmode="lin" valueType="num">
                                          <p:cBhvr additive="base">
                                            <p:cTn id="79" dur="500" fill="hold"/>
                                            <p:tgtEl>
                                              <p:spTgt spid="56"/>
                                            </p:tgtEl>
                                            <p:attrNameLst>
                                              <p:attrName>ppt_x</p:attrName>
                                            </p:attrNameLst>
                                          </p:cBhvr>
                                          <p:tavLst>
                                            <p:tav tm="0">
                                              <p:val>
                                                <p:strVal val="#ppt_x"/>
                                              </p:val>
                                            </p:tav>
                                            <p:tav tm="100000">
                                              <p:val>
                                                <p:strVal val="#ppt_x"/>
                                              </p:val>
                                            </p:tav>
                                          </p:tavLst>
                                        </p:anim>
                                        <p:anim calcmode="lin" valueType="num">
                                          <p:cBhvr additive="base">
                                            <p:cTn id="8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9" grpId="0" animBg="1"/>
          <p:bldP spid="49" grpId="0" animBg="1"/>
          <p:bldP spid="50" grpId="0" animBg="1"/>
          <p:bldP spid="51" grpId="0" animBg="1"/>
          <p:bldP spid="52" grpId="0" animBg="1"/>
          <p:bldP spid="53" grpId="0" animBg="1"/>
          <p:bldP spid="54" grpId="0" animBg="1"/>
          <p:bldP spid="55"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additive="base">
                                            <p:cTn id="37" dur="500" fill="hold"/>
                                            <p:tgtEl>
                                              <p:spTgt spid="49"/>
                                            </p:tgtEl>
                                            <p:attrNameLst>
                                              <p:attrName>ppt_x</p:attrName>
                                            </p:attrNameLst>
                                          </p:cBhvr>
                                          <p:tavLst>
                                            <p:tav tm="0">
                                              <p:val>
                                                <p:strVal val="#ppt_x"/>
                                              </p:val>
                                            </p:tav>
                                            <p:tav tm="100000">
                                              <p:val>
                                                <p:strVal val="#ppt_x"/>
                                              </p:val>
                                            </p:tav>
                                          </p:tavLst>
                                        </p:anim>
                                        <p:anim calcmode="lin" valueType="num">
                                          <p:cBhvr additive="base">
                                            <p:cTn id="3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additive="base">
                                            <p:cTn id="49" dur="500" fill="hold"/>
                                            <p:tgtEl>
                                              <p:spTgt spid="51"/>
                                            </p:tgtEl>
                                            <p:attrNameLst>
                                              <p:attrName>ppt_x</p:attrName>
                                            </p:attrNameLst>
                                          </p:cBhvr>
                                          <p:tavLst>
                                            <p:tav tm="0">
                                              <p:val>
                                                <p:strVal val="#ppt_x"/>
                                              </p:val>
                                            </p:tav>
                                            <p:tav tm="100000">
                                              <p:val>
                                                <p:strVal val="#ppt_x"/>
                                              </p:val>
                                            </p:tav>
                                          </p:tavLst>
                                        </p:anim>
                                        <p:anim calcmode="lin" valueType="num">
                                          <p:cBhvr additive="base">
                                            <p:cTn id="5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500" fill="hold"/>
                                            <p:tgtEl>
                                              <p:spTgt spid="52"/>
                                            </p:tgtEl>
                                            <p:attrNameLst>
                                              <p:attrName>ppt_x</p:attrName>
                                            </p:attrNameLst>
                                          </p:cBhvr>
                                          <p:tavLst>
                                            <p:tav tm="0">
                                              <p:val>
                                                <p:strVal val="#ppt_x"/>
                                              </p:val>
                                            </p:tav>
                                            <p:tav tm="100000">
                                              <p:val>
                                                <p:strVal val="#ppt_x"/>
                                              </p:val>
                                            </p:tav>
                                          </p:tavLst>
                                        </p:anim>
                                        <p:anim calcmode="lin" valueType="num">
                                          <p:cBhvr additive="base">
                                            <p:cTn id="5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ppt_x"/>
                                              </p:val>
                                            </p:tav>
                                            <p:tav tm="100000">
                                              <p:val>
                                                <p:strVal val="#ppt_x"/>
                                              </p:val>
                                            </p:tav>
                                          </p:tavLst>
                                        </p:anim>
                                        <p:anim calcmode="lin" valueType="num">
                                          <p:cBhvr additive="base">
                                            <p:cTn id="6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additive="base">
                                            <p:cTn id="67" dur="500" fill="hold"/>
                                            <p:tgtEl>
                                              <p:spTgt spid="54"/>
                                            </p:tgtEl>
                                            <p:attrNameLst>
                                              <p:attrName>ppt_x</p:attrName>
                                            </p:attrNameLst>
                                          </p:cBhvr>
                                          <p:tavLst>
                                            <p:tav tm="0">
                                              <p:val>
                                                <p:strVal val="#ppt_x"/>
                                              </p:val>
                                            </p:tav>
                                            <p:tav tm="100000">
                                              <p:val>
                                                <p:strVal val="#ppt_x"/>
                                              </p:val>
                                            </p:tav>
                                          </p:tavLst>
                                        </p:anim>
                                        <p:anim calcmode="lin" valueType="num">
                                          <p:cBhvr additive="base">
                                            <p:cTn id="6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5"/>
                                            </p:tgtEl>
                                            <p:attrNameLst>
                                              <p:attrName>style.visibility</p:attrName>
                                            </p:attrNameLst>
                                          </p:cBhvr>
                                          <p:to>
                                            <p:strVal val="visible"/>
                                          </p:to>
                                        </p:set>
                                        <p:anim calcmode="lin" valueType="num">
                                          <p:cBhvr additive="base">
                                            <p:cTn id="73" dur="500" fill="hold"/>
                                            <p:tgtEl>
                                              <p:spTgt spid="55"/>
                                            </p:tgtEl>
                                            <p:attrNameLst>
                                              <p:attrName>ppt_x</p:attrName>
                                            </p:attrNameLst>
                                          </p:cBhvr>
                                          <p:tavLst>
                                            <p:tav tm="0">
                                              <p:val>
                                                <p:strVal val="#ppt_x"/>
                                              </p:val>
                                            </p:tav>
                                            <p:tav tm="100000">
                                              <p:val>
                                                <p:strVal val="#ppt_x"/>
                                              </p:val>
                                            </p:tav>
                                          </p:tavLst>
                                        </p:anim>
                                        <p:anim calcmode="lin" valueType="num">
                                          <p:cBhvr additive="base">
                                            <p:cTn id="7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anim calcmode="lin" valueType="num">
                                          <p:cBhvr additive="base">
                                            <p:cTn id="79" dur="500" fill="hold"/>
                                            <p:tgtEl>
                                              <p:spTgt spid="56"/>
                                            </p:tgtEl>
                                            <p:attrNameLst>
                                              <p:attrName>ppt_x</p:attrName>
                                            </p:attrNameLst>
                                          </p:cBhvr>
                                          <p:tavLst>
                                            <p:tav tm="0">
                                              <p:val>
                                                <p:strVal val="#ppt_x"/>
                                              </p:val>
                                            </p:tav>
                                            <p:tav tm="100000">
                                              <p:val>
                                                <p:strVal val="#ppt_x"/>
                                              </p:val>
                                            </p:tav>
                                          </p:tavLst>
                                        </p:anim>
                                        <p:anim calcmode="lin" valueType="num">
                                          <p:cBhvr additive="base">
                                            <p:cTn id="8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9" grpId="0" animBg="1"/>
          <p:bldP spid="49" grpId="0" animBg="1"/>
          <p:bldP spid="50" grpId="0" animBg="1"/>
          <p:bldP spid="51" grpId="0" animBg="1"/>
          <p:bldP spid="52" grpId="0" animBg="1"/>
          <p:bldP spid="53" grpId="0" animBg="1"/>
          <p:bldP spid="54" grpId="0" animBg="1"/>
          <p:bldP spid="55" grpId="0" animBg="1"/>
          <p:bldP spid="56"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31D959BC-F1D2-45FE-8A02-4EB8AB979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60CA23FD-7812-4A6F-A1D9-C8D796DA68D4}"/>
              </a:ext>
            </a:extLst>
          </p:cNvPr>
          <p:cNvPicPr>
            <a:picLocks noChangeAspect="1"/>
          </p:cNvPicPr>
          <p:nvPr/>
        </p:nvPicPr>
        <p:blipFill rotWithShape="1">
          <a:blip r:embed="rId5"/>
          <a:srcRect t="28473" r="25393"/>
          <a:stretch/>
        </p:blipFill>
        <p:spPr>
          <a:xfrm>
            <a:off x="5656055" y="0"/>
            <a:ext cx="6535946" cy="2960877"/>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xmlns="" id="{3D0F50FD-8CD3-4F6F-A18D-771F3B968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8055" y="1499980"/>
            <a:ext cx="9696665" cy="5197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91FA7AC-4284-413E-9473-45D7D8556B25}"/>
              </a:ext>
            </a:extLst>
          </p:cNvPr>
          <p:cNvSpPr txBox="1"/>
          <p:nvPr/>
        </p:nvSpPr>
        <p:spPr>
          <a:xfrm>
            <a:off x="6705601" y="1499980"/>
            <a:ext cx="5486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19050">
                  <a:solidFill>
                    <a:prstClr val="white"/>
                  </a:solidFill>
                </a:ln>
                <a:solidFill>
                  <a:srgbClr val="4472C4"/>
                </a:solidFill>
                <a:effectLst>
                  <a:outerShdw blurRad="38100" dist="25400" dir="5400000" algn="ctr" rotWithShape="0">
                    <a:srgbClr val="6E747A">
                      <a:alpha val="43000"/>
                    </a:srgbClr>
                  </a:outerShdw>
                </a:effectLst>
                <a:uLnTx/>
                <a:uFillTx/>
                <a:latin typeface="UTM Futura Extra" panose="02040603050506020204" pitchFamily="18" charset="0"/>
                <a:ea typeface="+mn-ea"/>
                <a:cs typeface="+mn-cs"/>
              </a:rPr>
              <a:t>MẢNH GHÉP</a:t>
            </a:r>
          </a:p>
        </p:txBody>
      </p:sp>
      <p:pic>
        <p:nvPicPr>
          <p:cNvPr id="1030" name="Picture 6" descr="100+ hình ảnh doremon yasuo - hinhanhsieudep.net">
            <a:extLst>
              <a:ext uri="{FF2B5EF4-FFF2-40B4-BE49-F238E27FC236}">
                <a16:creationId xmlns:a16="http://schemas.microsoft.com/office/drawing/2014/main" xmlns="" id="{774CE22B-387C-4B5E-BF1F-31EEC31C81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4345" y="246826"/>
            <a:ext cx="5817655" cy="1206708"/>
          </a:xfrm>
          <a:prstGeom prst="rect">
            <a:avLst/>
          </a:prstGeom>
          <a:noFill/>
          <a:extLst>
            <a:ext uri="{909E8E84-426E-40DD-AFC4-6F175D3DCCD1}">
              <a14:hiddenFill xmlns:a14="http://schemas.microsoft.com/office/drawing/2010/main">
                <a:solidFill>
                  <a:srgbClr val="FFFFFF"/>
                </a:solidFill>
              </a14:hiddenFill>
            </a:ext>
          </a:extLst>
        </p:spPr>
      </p:pic>
      <p:pic>
        <p:nvPicPr>
          <p:cNvPr id="3" name="Nhạc phim Doraemon  Huyền Chi">
            <a:hlinkClick r:id="" action="ppaction://media"/>
            <a:extLst>
              <a:ext uri="{FF2B5EF4-FFF2-40B4-BE49-F238E27FC236}">
                <a16:creationId xmlns:a16="http://schemas.microsoft.com/office/drawing/2014/main" xmlns="" id="{CBB4CA34-BFB7-4300-B91D-D3FD9DE95A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8318" y="246825"/>
            <a:ext cx="1237465" cy="1237465"/>
          </a:xfrm>
          <a:prstGeom prst="rect">
            <a:avLst/>
          </a:prstGeom>
        </p:spPr>
      </p:pic>
      <p:sp>
        <p:nvSpPr>
          <p:cNvPr id="4" name="Rectangle: Rounded Corners 3">
            <a:extLst>
              <a:ext uri="{FF2B5EF4-FFF2-40B4-BE49-F238E27FC236}">
                <a16:creationId xmlns:a16="http://schemas.microsoft.com/office/drawing/2014/main" xmlns="" id="{094A65F2-C614-4D8E-BA00-B636A74429DE}"/>
              </a:ext>
            </a:extLst>
          </p:cNvPr>
          <p:cNvSpPr/>
          <p:nvPr/>
        </p:nvSpPr>
        <p:spPr>
          <a:xfrm>
            <a:off x="4284324" y="5234962"/>
            <a:ext cx="7467942" cy="147812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t>Các con hãy dự đoán đâu là cây ăn quả, đâu là cây lương thực, lật mở những mảnh ghép để tìm ra loài cây bí mật cô giấu đằng sau các mảnh ghép nhé.</a:t>
            </a:r>
            <a:endParaRPr lang="en-US" sz="2400" dirty="0"/>
          </a:p>
        </p:txBody>
      </p:sp>
    </p:spTree>
    <p:extLst>
      <p:ext uri="{BB962C8B-B14F-4D97-AF65-F5344CB8AC3E}">
        <p14:creationId xmlns:p14="http://schemas.microsoft.com/office/powerpoint/2010/main" val="3570412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3.33333E-6 L 0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178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C14775F9-E9C0-470F-87DF-44F906F44038}"/>
              </a:ext>
            </a:extLst>
          </p:cNvPr>
          <p:cNvPicPr>
            <a:picLocks noChangeAspect="1"/>
          </p:cNvPicPr>
          <p:nvPr/>
        </p:nvPicPr>
        <p:blipFill>
          <a:blip r:embed="rId5">
            <a:extLst>
              <a:ext uri="{28A0092B-C50C-407E-A947-70E740481C1C}">
                <a14:useLocalDpi xmlns:a14="http://schemas.microsoft.com/office/drawing/2010/main" val="0"/>
              </a:ext>
            </a:extLst>
          </a:blip>
          <a:srcRect l="3529" r="3529"/>
          <a:stretch/>
        </p:blipFill>
        <p:spPr>
          <a:xfrm>
            <a:off x="-2891" y="-12343"/>
            <a:ext cx="12192000" cy="6850381"/>
          </a:xfrm>
          <a:prstGeom prst="rect">
            <a:avLst/>
          </a:prstGeom>
        </p:spPr>
      </p:pic>
      <p:pic>
        <p:nvPicPr>
          <p:cNvPr id="30" name="CẤM BUÔN BÁN, CẤM REUP" descr="Káº¿t quáº£ hÃ¬nh áº£nh cho win text gif">
            <a:extLst>
              <a:ext uri="{FF2B5EF4-FFF2-40B4-BE49-F238E27FC236}">
                <a16:creationId xmlns:a16="http://schemas.microsoft.com/office/drawing/2014/main" xmlns="" id="{1EF07EA3-5CBA-439C-8525-B1455F3ABC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64964" y="-766699"/>
            <a:ext cx="3828136" cy="38281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7" action="ppaction://hlinksldjump"/>
            <a:extLst>
              <a:ext uri="{FF2B5EF4-FFF2-40B4-BE49-F238E27FC236}">
                <a16:creationId xmlns:a16="http://schemas.microsoft.com/office/drawing/2014/main" xmlns="" id="{CC6DFC17-25C7-4C08-BF20-E44A7DEAFF8B}"/>
              </a:ext>
            </a:extLst>
          </p:cNvPr>
          <p:cNvPicPr>
            <a:picLocks noChangeAspect="1"/>
          </p:cNvPicPr>
          <p:nvPr/>
        </p:nvPicPr>
        <p:blipFill>
          <a:blip r:embed="rId8"/>
          <a:stretch>
            <a:fillRect/>
          </a:stretch>
        </p:blipFill>
        <p:spPr>
          <a:xfrm>
            <a:off x="0" y="3430073"/>
            <a:ext cx="4950381" cy="3468925"/>
          </a:xfrm>
          <a:prstGeom prst="rect">
            <a:avLst/>
          </a:prstGeom>
        </p:spPr>
      </p:pic>
      <p:pic>
        <p:nvPicPr>
          <p:cNvPr id="3" name="Picture 2">
            <a:hlinkClick r:id="rId9" action="ppaction://hlinksldjump"/>
            <a:extLst>
              <a:ext uri="{FF2B5EF4-FFF2-40B4-BE49-F238E27FC236}">
                <a16:creationId xmlns:a16="http://schemas.microsoft.com/office/drawing/2014/main" xmlns="" id="{FDEE5D25-8E8A-4121-801F-0B215229D059}"/>
              </a:ext>
            </a:extLst>
          </p:cNvPr>
          <p:cNvPicPr>
            <a:picLocks noChangeAspect="1"/>
          </p:cNvPicPr>
          <p:nvPr/>
        </p:nvPicPr>
        <p:blipFill rotWithShape="1">
          <a:blip r:embed="rId10"/>
          <a:srcRect t="5617"/>
          <a:stretch/>
        </p:blipFill>
        <p:spPr>
          <a:xfrm>
            <a:off x="14551" y="19962"/>
            <a:ext cx="4078577" cy="4206240"/>
          </a:xfrm>
          <a:prstGeom prst="rect">
            <a:avLst/>
          </a:prstGeom>
        </p:spPr>
      </p:pic>
      <p:pic>
        <p:nvPicPr>
          <p:cNvPr id="4" name="Picture 3">
            <a:hlinkClick r:id="rId11" action="ppaction://hlinksldjump"/>
            <a:extLst>
              <a:ext uri="{FF2B5EF4-FFF2-40B4-BE49-F238E27FC236}">
                <a16:creationId xmlns:a16="http://schemas.microsoft.com/office/drawing/2014/main" xmlns="" id="{C9694E0D-6587-4BDB-BE71-B92CC45243E5}"/>
              </a:ext>
            </a:extLst>
          </p:cNvPr>
          <p:cNvPicPr>
            <a:picLocks noChangeAspect="1"/>
          </p:cNvPicPr>
          <p:nvPr/>
        </p:nvPicPr>
        <p:blipFill rotWithShape="1">
          <a:blip r:embed="rId12"/>
          <a:srcRect t="5368"/>
          <a:stretch/>
        </p:blipFill>
        <p:spPr>
          <a:xfrm>
            <a:off x="3199274" y="-4723"/>
            <a:ext cx="4944285" cy="3450035"/>
          </a:xfrm>
          <a:prstGeom prst="rect">
            <a:avLst/>
          </a:prstGeom>
        </p:spPr>
      </p:pic>
      <p:pic>
        <p:nvPicPr>
          <p:cNvPr id="7" name="Picture 6">
            <a:hlinkClick r:id="rId13" action="ppaction://hlinksldjump"/>
            <a:extLst>
              <a:ext uri="{FF2B5EF4-FFF2-40B4-BE49-F238E27FC236}">
                <a16:creationId xmlns:a16="http://schemas.microsoft.com/office/drawing/2014/main" xmlns="" id="{77F541A2-23F9-4560-84E9-1608064B1211}"/>
              </a:ext>
            </a:extLst>
          </p:cNvPr>
          <p:cNvPicPr>
            <a:picLocks noChangeAspect="1"/>
          </p:cNvPicPr>
          <p:nvPr/>
        </p:nvPicPr>
        <p:blipFill>
          <a:blip r:embed="rId14"/>
          <a:stretch>
            <a:fillRect/>
          </a:stretch>
        </p:blipFill>
        <p:spPr>
          <a:xfrm>
            <a:off x="7241586" y="-4723"/>
            <a:ext cx="4950381" cy="3462828"/>
          </a:xfrm>
          <a:prstGeom prst="rect">
            <a:avLst/>
          </a:prstGeom>
        </p:spPr>
      </p:pic>
      <p:pic>
        <p:nvPicPr>
          <p:cNvPr id="11" name="Picture 10">
            <a:hlinkClick r:id="rId15" action="ppaction://hlinksldjump"/>
            <a:extLst>
              <a:ext uri="{FF2B5EF4-FFF2-40B4-BE49-F238E27FC236}">
                <a16:creationId xmlns:a16="http://schemas.microsoft.com/office/drawing/2014/main" xmlns="" id="{8E951F9F-1C59-49B8-A567-1ED70C6C6A21}"/>
              </a:ext>
            </a:extLst>
          </p:cNvPr>
          <p:cNvPicPr>
            <a:picLocks noChangeAspect="1"/>
          </p:cNvPicPr>
          <p:nvPr/>
        </p:nvPicPr>
        <p:blipFill>
          <a:blip r:embed="rId16"/>
          <a:stretch>
            <a:fillRect/>
          </a:stretch>
        </p:blipFill>
        <p:spPr>
          <a:xfrm>
            <a:off x="8116249" y="2688078"/>
            <a:ext cx="4078577" cy="4206605"/>
          </a:xfrm>
          <a:prstGeom prst="rect">
            <a:avLst/>
          </a:prstGeom>
        </p:spPr>
      </p:pic>
      <p:pic>
        <p:nvPicPr>
          <p:cNvPr id="12" name="Picture 11">
            <a:hlinkClick r:id="rId17" action="ppaction://hlinksldjump"/>
            <a:extLst>
              <a:ext uri="{FF2B5EF4-FFF2-40B4-BE49-F238E27FC236}">
                <a16:creationId xmlns:a16="http://schemas.microsoft.com/office/drawing/2014/main" xmlns="" id="{7EDD3AAF-DB8E-4561-93C6-EEAC45E531CF}"/>
              </a:ext>
            </a:extLst>
          </p:cNvPr>
          <p:cNvPicPr>
            <a:picLocks noChangeAspect="1"/>
          </p:cNvPicPr>
          <p:nvPr/>
        </p:nvPicPr>
        <p:blipFill>
          <a:blip r:embed="rId18"/>
          <a:stretch>
            <a:fillRect/>
          </a:stretch>
        </p:blipFill>
        <p:spPr>
          <a:xfrm>
            <a:off x="4065818" y="3434795"/>
            <a:ext cx="4944285" cy="3468925"/>
          </a:xfrm>
          <a:prstGeom prst="rect">
            <a:avLst/>
          </a:prstGeom>
        </p:spPr>
      </p:pic>
      <p:sp>
        <p:nvSpPr>
          <p:cNvPr id="5" name="Rectangle: Rounded Corners 4">
            <a:hlinkClick r:id="rId19" action="ppaction://hlinksldjump"/>
            <a:extLst>
              <a:ext uri="{FF2B5EF4-FFF2-40B4-BE49-F238E27FC236}">
                <a16:creationId xmlns:a16="http://schemas.microsoft.com/office/drawing/2014/main" xmlns="" id="{D0023849-7CF2-46A2-A24D-14704FEDF643}"/>
              </a:ext>
            </a:extLst>
          </p:cNvPr>
          <p:cNvSpPr/>
          <p:nvPr/>
        </p:nvSpPr>
        <p:spPr>
          <a:xfrm>
            <a:off x="10962526" y="154112"/>
            <a:ext cx="1214923" cy="4623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253990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subTnLst>
                                    <p:audio>
                                      <p:cMediaNode>
                                        <p:cTn display="0" masterRel="sameClick">
                                          <p:stCondLst>
                                            <p:cond evt="begin" delay="0">
                                              <p:tn val="8"/>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with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3"/>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withEffect">
                                  <p:stCondLst>
                                    <p:cond delay="0"/>
                                  </p:stCondLst>
                                  <p:childTnLst>
                                    <p:animEffect transition="out" filter="fade">
                                      <p:cBhvr>
                                        <p:cTn id="35" dur="500" tmFilter="0, 0; .2, .5; .8, .5; 1, 0"/>
                                        <p:tgtEl>
                                          <p:spTgt spid="7"/>
                                        </p:tgtEl>
                                      </p:cBhvr>
                                    </p:animEffect>
                                    <p:animScale>
                                      <p:cBhvr>
                                        <p:cTn id="36" dur="250" autoRev="1" fill="hold"/>
                                        <p:tgtEl>
                                          <p:spTgt spid="7"/>
                                        </p:tgtEl>
                                      </p:cBhvr>
                                      <p:by x="105000" y="105000"/>
                                    </p:animScale>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11"/>
                                        </p:tgtEl>
                                      </p:cBhvr>
                                    </p:animEffect>
                                    <p:animScale>
                                      <p:cBhvr>
                                        <p:cTn id="46" dur="250" autoRev="1" fill="hold"/>
                                        <p:tgtEl>
                                          <p:spTgt spid="11"/>
                                        </p:tgtEl>
                                      </p:cBhvr>
                                      <p:by x="105000" y="105000"/>
                                    </p:animScale>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withEffect">
                                  <p:stCondLst>
                                    <p:cond delay="0"/>
                                  </p:stCondLst>
                                  <p:childTnLst>
                                    <p:animEffect transition="out" filter="fade">
                                      <p:cBhvr>
                                        <p:cTn id="55" dur="500" tmFilter="0, 0; .2, .5; .8, .5; 1, 0"/>
                                        <p:tgtEl>
                                          <p:spTgt spid="12"/>
                                        </p:tgtEl>
                                      </p:cBhvr>
                                    </p:animEffect>
                                    <p:animScale>
                                      <p:cBhvr>
                                        <p:cTn id="56" dur="250" autoRev="1" fill="hold"/>
                                        <p:tgtEl>
                                          <p:spTgt spid="12"/>
                                        </p:tgtEl>
                                      </p:cBhvr>
                                      <p:by x="105000" y="105000"/>
                                    </p:animScale>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with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cTn>
                              </p:par>
                            </p:childTnLst>
                          </p:cTn>
                        </p:par>
                        <p:par>
                          <p:cTn id="67" fill="hold">
                            <p:stCondLst>
                              <p:cond delay="500"/>
                            </p:stCondLst>
                            <p:childTnLst>
                              <p:par>
                                <p:cTn id="68" presetID="10" presetClass="exit" presetSubtype="0" fill="hold" nodeType="afterEffect">
                                  <p:stCondLst>
                                    <p:cond delay="0"/>
                                  </p:stCondLst>
                                  <p:childTnLst>
                                    <p:animEffect transition="out" filter="fade">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ổng hợp ảnh Doremon PNG">
            <a:hlinkClick r:id="rId5" action="ppaction://hlinksldjump"/>
            <a:extLst>
              <a:ext uri="{FF2B5EF4-FFF2-40B4-BE49-F238E27FC236}">
                <a16:creationId xmlns:a16="http://schemas.microsoft.com/office/drawing/2014/main" xmlns="" id="{4241643B-8F17-4847-AF1F-AEA5E86731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308" y="3708887"/>
            <a:ext cx="1989772" cy="28595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09A04C41-C12B-4474-BCD3-95E387E0F5CC}"/>
              </a:ext>
            </a:extLst>
          </p:cNvPr>
          <p:cNvSpPr/>
          <p:nvPr/>
        </p:nvSpPr>
        <p:spPr>
          <a:xfrm>
            <a:off x="2164080" y="5392907"/>
            <a:ext cx="3554602" cy="117553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lương</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xmlns=""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quả</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hay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lương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thực</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picture containing outdoor, cassava, fries, plant&#10;&#10;Description automatically generated">
            <a:extLst>
              <a:ext uri="{FF2B5EF4-FFF2-40B4-BE49-F238E27FC236}">
                <a16:creationId xmlns:a16="http://schemas.microsoft.com/office/drawing/2014/main" xmlns="" id="{16999A8B-8218-44E1-A108-4F52414C45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8682" y="2975610"/>
            <a:ext cx="6136640" cy="3451860"/>
          </a:xfrm>
          <a:prstGeom prst="rect">
            <a:avLst/>
          </a:prstGeom>
        </p:spPr>
      </p:pic>
    </p:spTree>
    <p:extLst>
      <p:ext uri="{BB962C8B-B14F-4D97-AF65-F5344CB8AC3E}">
        <p14:creationId xmlns:p14="http://schemas.microsoft.com/office/powerpoint/2010/main" val="426837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xmlns=""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0" y="3794563"/>
            <a:ext cx="3078408" cy="32158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09A04C41-C12B-4474-BCD3-95E387E0F5CC}"/>
              </a:ext>
            </a:extLst>
          </p:cNvPr>
          <p:cNvSpPr/>
          <p:nvPr/>
        </p:nvSpPr>
        <p:spPr>
          <a:xfrm>
            <a:off x="2455524" y="5402481"/>
            <a:ext cx="3250058"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quả</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xmlns=""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lvl="0" algn="ctr">
              <a:defRPr/>
            </a:pP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quả</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hay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lương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thực</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3" name="Picture 2" descr="A bunch of apples on a tree&#10;&#10;Description automatically generated with medium confidence">
            <a:extLst>
              <a:ext uri="{FF2B5EF4-FFF2-40B4-BE49-F238E27FC236}">
                <a16:creationId xmlns:a16="http://schemas.microsoft.com/office/drawing/2014/main" xmlns="" id="{915AF50A-FDD1-4C90-815B-E095DD1F84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750" y="2817082"/>
            <a:ext cx="6191250" cy="3305175"/>
          </a:xfrm>
          <a:prstGeom prst="rect">
            <a:avLst/>
          </a:prstGeom>
        </p:spPr>
      </p:pic>
    </p:spTree>
    <p:extLst>
      <p:ext uri="{BB962C8B-B14F-4D97-AF65-F5344CB8AC3E}">
        <p14:creationId xmlns:p14="http://schemas.microsoft.com/office/powerpoint/2010/main" val="19348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401</Words>
  <Application>Microsoft Office PowerPoint</Application>
  <PresentationFormat>Widescreen</PresentationFormat>
  <Paragraphs>66</Paragraphs>
  <Slides>21</Slides>
  <Notes>2</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21</vt:i4>
      </vt:variant>
    </vt:vector>
  </HeadingPairs>
  <TitlesOfParts>
    <vt:vector size="36" baseType="lpstr">
      <vt:lpstr>微软雅黑</vt:lpstr>
      <vt:lpstr>#9Slide03 AmpleSoft Bold</vt:lpstr>
      <vt:lpstr>Arial</vt:lpstr>
      <vt:lpstr>Calibri</vt:lpstr>
      <vt:lpstr>Calibri Light</vt:lpstr>
      <vt:lpstr>Cambria</vt:lpstr>
      <vt:lpstr>等线</vt:lpstr>
      <vt:lpstr>Gloria Hallelujah</vt:lpstr>
      <vt:lpstr>iCiel Cadena</vt:lpstr>
      <vt:lpstr>Odibee Sans</vt:lpstr>
      <vt:lpstr>Times New Roman</vt:lpstr>
      <vt:lpstr>UTM Futura Extra</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pc</cp:lastModifiedBy>
  <cp:revision>46</cp:revision>
  <dcterms:created xsi:type="dcterms:W3CDTF">2022-01-09T09:29:37Z</dcterms:created>
  <dcterms:modified xsi:type="dcterms:W3CDTF">2025-12-23T08:18:28Z</dcterms:modified>
</cp:coreProperties>
</file>