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18"/>
  </p:notesMasterIdLst>
  <p:sldIdLst>
    <p:sldId id="346" r:id="rId3"/>
    <p:sldId id="347" r:id="rId4"/>
    <p:sldId id="391" r:id="rId5"/>
    <p:sldId id="392" r:id="rId6"/>
    <p:sldId id="407" r:id="rId7"/>
    <p:sldId id="408" r:id="rId8"/>
    <p:sldId id="397" r:id="rId9"/>
    <p:sldId id="401" r:id="rId10"/>
    <p:sldId id="402" r:id="rId11"/>
    <p:sldId id="405" r:id="rId12"/>
    <p:sldId id="375" r:id="rId13"/>
    <p:sldId id="409" r:id="rId14"/>
    <p:sldId id="410" r:id="rId15"/>
    <p:sldId id="403" r:id="rId16"/>
    <p:sldId id="36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A9691-6074-4D41-8123-405C7F8245A3}" type="datetimeFigureOut">
              <a:rPr lang="en-US" smtClean="0"/>
              <a:t>24/03/2025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D0207-0AF7-41A6-A451-A96EFA8A4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4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6155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780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5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494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1394078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443B11E-E954-4E97-BB4A-21CF3B067AAF}"/>
              </a:ext>
            </a:extLst>
          </p:cNvPr>
          <p:cNvSpPr/>
          <p:nvPr userDrawn="1"/>
        </p:nvSpPr>
        <p:spPr>
          <a:xfrm>
            <a:off x="156928" y="170507"/>
            <a:ext cx="11769505" cy="6516987"/>
          </a:xfrm>
          <a:custGeom>
            <a:avLst/>
            <a:gdLst>
              <a:gd name="connsiteX0" fmla="*/ 0 w 8827129"/>
              <a:gd name="connsiteY0" fmla="*/ 552070 h 4887740"/>
              <a:gd name="connsiteX1" fmla="*/ 552070 w 8827129"/>
              <a:gd name="connsiteY1" fmla="*/ 0 h 4887740"/>
              <a:gd name="connsiteX2" fmla="*/ 991686 w 8827129"/>
              <a:gd name="connsiteY2" fmla="*/ 0 h 4887740"/>
              <a:gd name="connsiteX3" fmla="*/ 1662992 w 8827129"/>
              <a:gd name="connsiteY3" fmla="*/ 0 h 4887740"/>
              <a:gd name="connsiteX4" fmla="*/ 2257068 w 8827129"/>
              <a:gd name="connsiteY4" fmla="*/ 0 h 4887740"/>
              <a:gd name="connsiteX5" fmla="*/ 3005604 w 8827129"/>
              <a:gd name="connsiteY5" fmla="*/ 0 h 4887740"/>
              <a:gd name="connsiteX6" fmla="*/ 3367991 w 8827129"/>
              <a:gd name="connsiteY6" fmla="*/ 0 h 4887740"/>
              <a:gd name="connsiteX7" fmla="*/ 3730377 w 8827129"/>
              <a:gd name="connsiteY7" fmla="*/ 0 h 4887740"/>
              <a:gd name="connsiteX8" fmla="*/ 4478913 w 8827129"/>
              <a:gd name="connsiteY8" fmla="*/ 0 h 4887740"/>
              <a:gd name="connsiteX9" fmla="*/ 4918529 w 8827129"/>
              <a:gd name="connsiteY9" fmla="*/ 0 h 4887740"/>
              <a:gd name="connsiteX10" fmla="*/ 5667065 w 8827129"/>
              <a:gd name="connsiteY10" fmla="*/ 0 h 4887740"/>
              <a:gd name="connsiteX11" fmla="*/ 6261141 w 8827129"/>
              <a:gd name="connsiteY11" fmla="*/ 0 h 4887740"/>
              <a:gd name="connsiteX12" fmla="*/ 6932447 w 8827129"/>
              <a:gd name="connsiteY12" fmla="*/ 0 h 4887740"/>
              <a:gd name="connsiteX13" fmla="*/ 7526523 w 8827129"/>
              <a:gd name="connsiteY13" fmla="*/ 0 h 4887740"/>
              <a:gd name="connsiteX14" fmla="*/ 8275059 w 8827129"/>
              <a:gd name="connsiteY14" fmla="*/ 0 h 4887740"/>
              <a:gd name="connsiteX15" fmla="*/ 8827129 w 8827129"/>
              <a:gd name="connsiteY15" fmla="*/ 552070 h 4887740"/>
              <a:gd name="connsiteX16" fmla="*/ 8827129 w 8827129"/>
              <a:gd name="connsiteY16" fmla="*/ 1130420 h 4887740"/>
              <a:gd name="connsiteX17" fmla="*/ 8827129 w 8827129"/>
              <a:gd name="connsiteY17" fmla="*/ 1633099 h 4887740"/>
              <a:gd name="connsiteX18" fmla="*/ 8827129 w 8827129"/>
              <a:gd name="connsiteY18" fmla="*/ 2249285 h 4887740"/>
              <a:gd name="connsiteX19" fmla="*/ 8827129 w 8827129"/>
              <a:gd name="connsiteY19" fmla="*/ 2827635 h 4887740"/>
              <a:gd name="connsiteX20" fmla="*/ 8827129 w 8827129"/>
              <a:gd name="connsiteY20" fmla="*/ 3443821 h 4887740"/>
              <a:gd name="connsiteX21" fmla="*/ 8827129 w 8827129"/>
              <a:gd name="connsiteY21" fmla="*/ 3870828 h 4887740"/>
              <a:gd name="connsiteX22" fmla="*/ 8827129 w 8827129"/>
              <a:gd name="connsiteY22" fmla="*/ 4335670 h 4887740"/>
              <a:gd name="connsiteX23" fmla="*/ 8275059 w 8827129"/>
              <a:gd name="connsiteY23" fmla="*/ 4887740 h 4887740"/>
              <a:gd name="connsiteX24" fmla="*/ 7835443 w 8827129"/>
              <a:gd name="connsiteY24" fmla="*/ 4887740 h 4887740"/>
              <a:gd name="connsiteX25" fmla="*/ 7473056 w 8827129"/>
              <a:gd name="connsiteY25" fmla="*/ 4887740 h 4887740"/>
              <a:gd name="connsiteX26" fmla="*/ 6956210 w 8827129"/>
              <a:gd name="connsiteY26" fmla="*/ 4887740 h 4887740"/>
              <a:gd name="connsiteX27" fmla="*/ 6439364 w 8827129"/>
              <a:gd name="connsiteY27" fmla="*/ 4887740 h 4887740"/>
              <a:gd name="connsiteX28" fmla="*/ 5999748 w 8827129"/>
              <a:gd name="connsiteY28" fmla="*/ 4887740 h 4887740"/>
              <a:gd name="connsiteX29" fmla="*/ 5482901 w 8827129"/>
              <a:gd name="connsiteY29" fmla="*/ 4887740 h 4887740"/>
              <a:gd name="connsiteX30" fmla="*/ 4966055 w 8827129"/>
              <a:gd name="connsiteY30" fmla="*/ 4887740 h 4887740"/>
              <a:gd name="connsiteX31" fmla="*/ 4294749 w 8827129"/>
              <a:gd name="connsiteY31" fmla="*/ 4887740 h 4887740"/>
              <a:gd name="connsiteX32" fmla="*/ 3777903 w 8827129"/>
              <a:gd name="connsiteY32" fmla="*/ 4887740 h 4887740"/>
              <a:gd name="connsiteX33" fmla="*/ 3183827 w 8827129"/>
              <a:gd name="connsiteY33" fmla="*/ 4887740 h 4887740"/>
              <a:gd name="connsiteX34" fmla="*/ 2589751 w 8827129"/>
              <a:gd name="connsiteY34" fmla="*/ 4887740 h 4887740"/>
              <a:gd name="connsiteX35" fmla="*/ 1918445 w 8827129"/>
              <a:gd name="connsiteY35" fmla="*/ 4887740 h 4887740"/>
              <a:gd name="connsiteX36" fmla="*/ 1556059 w 8827129"/>
              <a:gd name="connsiteY36" fmla="*/ 4887740 h 4887740"/>
              <a:gd name="connsiteX37" fmla="*/ 1193672 w 8827129"/>
              <a:gd name="connsiteY37" fmla="*/ 4887740 h 4887740"/>
              <a:gd name="connsiteX38" fmla="*/ 552070 w 8827129"/>
              <a:gd name="connsiteY38" fmla="*/ 4887740 h 4887740"/>
              <a:gd name="connsiteX39" fmla="*/ 0 w 8827129"/>
              <a:gd name="connsiteY39" fmla="*/ 4335670 h 4887740"/>
              <a:gd name="connsiteX40" fmla="*/ 0 w 8827129"/>
              <a:gd name="connsiteY40" fmla="*/ 3832992 h 4887740"/>
              <a:gd name="connsiteX41" fmla="*/ 0 w 8827129"/>
              <a:gd name="connsiteY41" fmla="*/ 3292477 h 4887740"/>
              <a:gd name="connsiteX42" fmla="*/ 0 w 8827129"/>
              <a:gd name="connsiteY42" fmla="*/ 2714127 h 4887740"/>
              <a:gd name="connsiteX43" fmla="*/ 0 w 8827129"/>
              <a:gd name="connsiteY43" fmla="*/ 2173613 h 4887740"/>
              <a:gd name="connsiteX44" fmla="*/ 0 w 8827129"/>
              <a:gd name="connsiteY44" fmla="*/ 1557427 h 4887740"/>
              <a:gd name="connsiteX45" fmla="*/ 0 w 8827129"/>
              <a:gd name="connsiteY45" fmla="*/ 1016912 h 4887740"/>
              <a:gd name="connsiteX46" fmla="*/ 0 w 8827129"/>
              <a:gd name="connsiteY46" fmla="*/ 552070 h 488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827129" h="4887740" fill="none" extrusionOk="0">
                <a:moveTo>
                  <a:pt x="0" y="552070"/>
                </a:moveTo>
                <a:cubicBezTo>
                  <a:pt x="6359" y="260568"/>
                  <a:pt x="235900" y="54904"/>
                  <a:pt x="552070" y="0"/>
                </a:cubicBezTo>
                <a:cubicBezTo>
                  <a:pt x="694983" y="-1667"/>
                  <a:pt x="868561" y="32784"/>
                  <a:pt x="991686" y="0"/>
                </a:cubicBezTo>
                <a:cubicBezTo>
                  <a:pt x="1114811" y="-32784"/>
                  <a:pt x="1450855" y="61691"/>
                  <a:pt x="1662992" y="0"/>
                </a:cubicBezTo>
                <a:cubicBezTo>
                  <a:pt x="1875129" y="-61691"/>
                  <a:pt x="1973653" y="34849"/>
                  <a:pt x="2257068" y="0"/>
                </a:cubicBezTo>
                <a:cubicBezTo>
                  <a:pt x="2540483" y="-34849"/>
                  <a:pt x="2657264" y="76008"/>
                  <a:pt x="3005604" y="0"/>
                </a:cubicBezTo>
                <a:cubicBezTo>
                  <a:pt x="3353944" y="-76008"/>
                  <a:pt x="3231630" y="32121"/>
                  <a:pt x="3367991" y="0"/>
                </a:cubicBezTo>
                <a:cubicBezTo>
                  <a:pt x="3504352" y="-32121"/>
                  <a:pt x="3653919" y="2234"/>
                  <a:pt x="3730377" y="0"/>
                </a:cubicBezTo>
                <a:cubicBezTo>
                  <a:pt x="3806835" y="-2234"/>
                  <a:pt x="4249548" y="30638"/>
                  <a:pt x="4478913" y="0"/>
                </a:cubicBezTo>
                <a:cubicBezTo>
                  <a:pt x="4708278" y="-30638"/>
                  <a:pt x="4806032" y="31364"/>
                  <a:pt x="4918529" y="0"/>
                </a:cubicBezTo>
                <a:cubicBezTo>
                  <a:pt x="5031026" y="-31364"/>
                  <a:pt x="5443191" y="9879"/>
                  <a:pt x="5667065" y="0"/>
                </a:cubicBezTo>
                <a:cubicBezTo>
                  <a:pt x="5890939" y="-9879"/>
                  <a:pt x="6112048" y="51261"/>
                  <a:pt x="6261141" y="0"/>
                </a:cubicBezTo>
                <a:cubicBezTo>
                  <a:pt x="6410234" y="-51261"/>
                  <a:pt x="6721566" y="61119"/>
                  <a:pt x="6932447" y="0"/>
                </a:cubicBezTo>
                <a:cubicBezTo>
                  <a:pt x="7143328" y="-61119"/>
                  <a:pt x="7367345" y="49886"/>
                  <a:pt x="7526523" y="0"/>
                </a:cubicBezTo>
                <a:cubicBezTo>
                  <a:pt x="7685701" y="-49886"/>
                  <a:pt x="8083061" y="44039"/>
                  <a:pt x="8275059" y="0"/>
                </a:cubicBezTo>
                <a:cubicBezTo>
                  <a:pt x="8569062" y="-6621"/>
                  <a:pt x="8882972" y="203451"/>
                  <a:pt x="8827129" y="552070"/>
                </a:cubicBezTo>
                <a:cubicBezTo>
                  <a:pt x="8874381" y="836598"/>
                  <a:pt x="8811037" y="845464"/>
                  <a:pt x="8827129" y="1130420"/>
                </a:cubicBezTo>
                <a:cubicBezTo>
                  <a:pt x="8843221" y="1415376"/>
                  <a:pt x="8777092" y="1528957"/>
                  <a:pt x="8827129" y="1633099"/>
                </a:cubicBezTo>
                <a:cubicBezTo>
                  <a:pt x="8877166" y="1737241"/>
                  <a:pt x="8758744" y="2053989"/>
                  <a:pt x="8827129" y="2249285"/>
                </a:cubicBezTo>
                <a:cubicBezTo>
                  <a:pt x="8895514" y="2444581"/>
                  <a:pt x="8802015" y="2706709"/>
                  <a:pt x="8827129" y="2827635"/>
                </a:cubicBezTo>
                <a:cubicBezTo>
                  <a:pt x="8852243" y="2948561"/>
                  <a:pt x="8823139" y="3250718"/>
                  <a:pt x="8827129" y="3443821"/>
                </a:cubicBezTo>
                <a:cubicBezTo>
                  <a:pt x="8831119" y="3636924"/>
                  <a:pt x="8817115" y="3691986"/>
                  <a:pt x="8827129" y="3870828"/>
                </a:cubicBezTo>
                <a:cubicBezTo>
                  <a:pt x="8837143" y="4049670"/>
                  <a:pt x="8789870" y="4120455"/>
                  <a:pt x="8827129" y="4335670"/>
                </a:cubicBezTo>
                <a:cubicBezTo>
                  <a:pt x="8805954" y="4675459"/>
                  <a:pt x="8528616" y="4895990"/>
                  <a:pt x="8275059" y="4887740"/>
                </a:cubicBezTo>
                <a:cubicBezTo>
                  <a:pt x="8108574" y="4938232"/>
                  <a:pt x="7966662" y="4886585"/>
                  <a:pt x="7835443" y="4887740"/>
                </a:cubicBezTo>
                <a:cubicBezTo>
                  <a:pt x="7704224" y="4888895"/>
                  <a:pt x="7652747" y="4859750"/>
                  <a:pt x="7473056" y="4887740"/>
                </a:cubicBezTo>
                <a:cubicBezTo>
                  <a:pt x="7293365" y="4915730"/>
                  <a:pt x="7110170" y="4870425"/>
                  <a:pt x="6956210" y="4887740"/>
                </a:cubicBezTo>
                <a:cubicBezTo>
                  <a:pt x="6802250" y="4905055"/>
                  <a:pt x="6637444" y="4866461"/>
                  <a:pt x="6439364" y="4887740"/>
                </a:cubicBezTo>
                <a:cubicBezTo>
                  <a:pt x="6241284" y="4909019"/>
                  <a:pt x="6215863" y="4848619"/>
                  <a:pt x="5999748" y="4887740"/>
                </a:cubicBezTo>
                <a:cubicBezTo>
                  <a:pt x="5783633" y="4926861"/>
                  <a:pt x="5596704" y="4880662"/>
                  <a:pt x="5482901" y="4887740"/>
                </a:cubicBezTo>
                <a:cubicBezTo>
                  <a:pt x="5369098" y="4894818"/>
                  <a:pt x="5125190" y="4850999"/>
                  <a:pt x="4966055" y="4887740"/>
                </a:cubicBezTo>
                <a:cubicBezTo>
                  <a:pt x="4806920" y="4924481"/>
                  <a:pt x="4545547" y="4851083"/>
                  <a:pt x="4294749" y="4887740"/>
                </a:cubicBezTo>
                <a:cubicBezTo>
                  <a:pt x="4043951" y="4924397"/>
                  <a:pt x="3972984" y="4876276"/>
                  <a:pt x="3777903" y="4887740"/>
                </a:cubicBezTo>
                <a:cubicBezTo>
                  <a:pt x="3582822" y="4899204"/>
                  <a:pt x="3410596" y="4849037"/>
                  <a:pt x="3183827" y="4887740"/>
                </a:cubicBezTo>
                <a:cubicBezTo>
                  <a:pt x="2957058" y="4926443"/>
                  <a:pt x="2750233" y="4840658"/>
                  <a:pt x="2589751" y="4887740"/>
                </a:cubicBezTo>
                <a:cubicBezTo>
                  <a:pt x="2429269" y="4934822"/>
                  <a:pt x="2196317" y="4869634"/>
                  <a:pt x="1918445" y="4887740"/>
                </a:cubicBezTo>
                <a:cubicBezTo>
                  <a:pt x="1640573" y="4905846"/>
                  <a:pt x="1704034" y="4874302"/>
                  <a:pt x="1556059" y="4887740"/>
                </a:cubicBezTo>
                <a:cubicBezTo>
                  <a:pt x="1408084" y="4901178"/>
                  <a:pt x="1359577" y="4854062"/>
                  <a:pt x="1193672" y="4887740"/>
                </a:cubicBezTo>
                <a:cubicBezTo>
                  <a:pt x="1027767" y="4921418"/>
                  <a:pt x="764929" y="4877675"/>
                  <a:pt x="552070" y="4887740"/>
                </a:cubicBezTo>
                <a:cubicBezTo>
                  <a:pt x="286861" y="4957658"/>
                  <a:pt x="-27959" y="4655253"/>
                  <a:pt x="0" y="4335670"/>
                </a:cubicBezTo>
                <a:cubicBezTo>
                  <a:pt x="-4734" y="4162121"/>
                  <a:pt x="1071" y="4079784"/>
                  <a:pt x="0" y="3832992"/>
                </a:cubicBezTo>
                <a:cubicBezTo>
                  <a:pt x="-1071" y="3586200"/>
                  <a:pt x="1584" y="3474301"/>
                  <a:pt x="0" y="3292477"/>
                </a:cubicBezTo>
                <a:cubicBezTo>
                  <a:pt x="-1584" y="3110654"/>
                  <a:pt x="56777" y="2908270"/>
                  <a:pt x="0" y="2714127"/>
                </a:cubicBezTo>
                <a:cubicBezTo>
                  <a:pt x="-56777" y="2519984"/>
                  <a:pt x="4958" y="2301141"/>
                  <a:pt x="0" y="2173613"/>
                </a:cubicBezTo>
                <a:cubicBezTo>
                  <a:pt x="-4958" y="2046085"/>
                  <a:pt x="9546" y="1802504"/>
                  <a:pt x="0" y="1557427"/>
                </a:cubicBezTo>
                <a:cubicBezTo>
                  <a:pt x="-9546" y="1312350"/>
                  <a:pt x="28717" y="1230031"/>
                  <a:pt x="0" y="1016912"/>
                </a:cubicBezTo>
                <a:cubicBezTo>
                  <a:pt x="-28717" y="803794"/>
                  <a:pt x="1215" y="649692"/>
                  <a:pt x="0" y="552070"/>
                </a:cubicBezTo>
                <a:close/>
              </a:path>
              <a:path w="8827129" h="4887740" stroke="0" extrusionOk="0">
                <a:moveTo>
                  <a:pt x="0" y="552070"/>
                </a:moveTo>
                <a:cubicBezTo>
                  <a:pt x="-53331" y="273101"/>
                  <a:pt x="204132" y="-25232"/>
                  <a:pt x="552070" y="0"/>
                </a:cubicBezTo>
                <a:cubicBezTo>
                  <a:pt x="807670" y="-33458"/>
                  <a:pt x="987486" y="38974"/>
                  <a:pt x="1146146" y="0"/>
                </a:cubicBezTo>
                <a:cubicBezTo>
                  <a:pt x="1304806" y="-38974"/>
                  <a:pt x="1563198" y="52428"/>
                  <a:pt x="1817452" y="0"/>
                </a:cubicBezTo>
                <a:cubicBezTo>
                  <a:pt x="2071706" y="-52428"/>
                  <a:pt x="2274586" y="60549"/>
                  <a:pt x="2411528" y="0"/>
                </a:cubicBezTo>
                <a:cubicBezTo>
                  <a:pt x="2548470" y="-60549"/>
                  <a:pt x="2812064" y="62856"/>
                  <a:pt x="3082834" y="0"/>
                </a:cubicBezTo>
                <a:cubicBezTo>
                  <a:pt x="3353604" y="-62856"/>
                  <a:pt x="3585026" y="24008"/>
                  <a:pt x="3831370" y="0"/>
                </a:cubicBezTo>
                <a:cubicBezTo>
                  <a:pt x="4077714" y="-24008"/>
                  <a:pt x="4224141" y="11172"/>
                  <a:pt x="4348216" y="0"/>
                </a:cubicBezTo>
                <a:cubicBezTo>
                  <a:pt x="4472291" y="-11172"/>
                  <a:pt x="4700026" y="605"/>
                  <a:pt x="4865062" y="0"/>
                </a:cubicBezTo>
                <a:cubicBezTo>
                  <a:pt x="5030098" y="-605"/>
                  <a:pt x="5313121" y="61"/>
                  <a:pt x="5459138" y="0"/>
                </a:cubicBezTo>
                <a:cubicBezTo>
                  <a:pt x="5605155" y="-61"/>
                  <a:pt x="5995970" y="87721"/>
                  <a:pt x="6207674" y="0"/>
                </a:cubicBezTo>
                <a:cubicBezTo>
                  <a:pt x="6419378" y="-87721"/>
                  <a:pt x="6687606" y="27256"/>
                  <a:pt x="6878980" y="0"/>
                </a:cubicBezTo>
                <a:cubicBezTo>
                  <a:pt x="7070354" y="-27256"/>
                  <a:pt x="7399950" y="24524"/>
                  <a:pt x="7627516" y="0"/>
                </a:cubicBezTo>
                <a:cubicBezTo>
                  <a:pt x="7855082" y="-24524"/>
                  <a:pt x="8053956" y="44072"/>
                  <a:pt x="8275059" y="0"/>
                </a:cubicBezTo>
                <a:cubicBezTo>
                  <a:pt x="8591360" y="5957"/>
                  <a:pt x="8793165" y="249776"/>
                  <a:pt x="8827129" y="552070"/>
                </a:cubicBezTo>
                <a:cubicBezTo>
                  <a:pt x="8859550" y="657053"/>
                  <a:pt x="8798249" y="818293"/>
                  <a:pt x="8827129" y="1054748"/>
                </a:cubicBezTo>
                <a:cubicBezTo>
                  <a:pt x="8856009" y="1291203"/>
                  <a:pt x="8793904" y="1366070"/>
                  <a:pt x="8827129" y="1633099"/>
                </a:cubicBezTo>
                <a:cubicBezTo>
                  <a:pt x="8860354" y="1900128"/>
                  <a:pt x="8793603" y="1970789"/>
                  <a:pt x="8827129" y="2097941"/>
                </a:cubicBezTo>
                <a:cubicBezTo>
                  <a:pt x="8860655" y="2225093"/>
                  <a:pt x="8764397" y="2528785"/>
                  <a:pt x="8827129" y="2638455"/>
                </a:cubicBezTo>
                <a:cubicBezTo>
                  <a:pt x="8889861" y="2748125"/>
                  <a:pt x="8794221" y="2891309"/>
                  <a:pt x="8827129" y="3065461"/>
                </a:cubicBezTo>
                <a:cubicBezTo>
                  <a:pt x="8860037" y="3239613"/>
                  <a:pt x="8815309" y="3420490"/>
                  <a:pt x="8827129" y="3530304"/>
                </a:cubicBezTo>
                <a:cubicBezTo>
                  <a:pt x="8838949" y="3640118"/>
                  <a:pt x="8768403" y="4053323"/>
                  <a:pt x="8827129" y="4335670"/>
                </a:cubicBezTo>
                <a:cubicBezTo>
                  <a:pt x="8765313" y="4664686"/>
                  <a:pt x="8611400" y="4850161"/>
                  <a:pt x="8275059" y="4887740"/>
                </a:cubicBezTo>
                <a:cubicBezTo>
                  <a:pt x="8123627" y="4914474"/>
                  <a:pt x="8034862" y="4845702"/>
                  <a:pt x="7912673" y="4887740"/>
                </a:cubicBezTo>
                <a:cubicBezTo>
                  <a:pt x="7790484" y="4929778"/>
                  <a:pt x="7575624" y="4868262"/>
                  <a:pt x="7395826" y="4887740"/>
                </a:cubicBezTo>
                <a:cubicBezTo>
                  <a:pt x="7216028" y="4907218"/>
                  <a:pt x="7117540" y="4868990"/>
                  <a:pt x="7033440" y="4887740"/>
                </a:cubicBezTo>
                <a:cubicBezTo>
                  <a:pt x="6949340" y="4906490"/>
                  <a:pt x="6657198" y="4822016"/>
                  <a:pt x="6362134" y="4887740"/>
                </a:cubicBezTo>
                <a:cubicBezTo>
                  <a:pt x="6067070" y="4953464"/>
                  <a:pt x="6039833" y="4872820"/>
                  <a:pt x="5768058" y="4887740"/>
                </a:cubicBezTo>
                <a:cubicBezTo>
                  <a:pt x="5496283" y="4902660"/>
                  <a:pt x="5501772" y="4867516"/>
                  <a:pt x="5405672" y="4887740"/>
                </a:cubicBezTo>
                <a:cubicBezTo>
                  <a:pt x="5309572" y="4907964"/>
                  <a:pt x="4956145" y="4868725"/>
                  <a:pt x="4811595" y="4887740"/>
                </a:cubicBezTo>
                <a:cubicBezTo>
                  <a:pt x="4667045" y="4906755"/>
                  <a:pt x="4416686" y="4876550"/>
                  <a:pt x="4294749" y="4887740"/>
                </a:cubicBezTo>
                <a:cubicBezTo>
                  <a:pt x="4172812" y="4898930"/>
                  <a:pt x="3767059" y="4828741"/>
                  <a:pt x="3623443" y="4887740"/>
                </a:cubicBezTo>
                <a:cubicBezTo>
                  <a:pt x="3479827" y="4946739"/>
                  <a:pt x="3299277" y="4843908"/>
                  <a:pt x="3183827" y="4887740"/>
                </a:cubicBezTo>
                <a:cubicBezTo>
                  <a:pt x="3068377" y="4931572"/>
                  <a:pt x="2753802" y="4869719"/>
                  <a:pt x="2435291" y="4887740"/>
                </a:cubicBezTo>
                <a:cubicBezTo>
                  <a:pt x="2116780" y="4905761"/>
                  <a:pt x="2105693" y="4823457"/>
                  <a:pt x="1841215" y="4887740"/>
                </a:cubicBezTo>
                <a:cubicBezTo>
                  <a:pt x="1576737" y="4952023"/>
                  <a:pt x="1400099" y="4851765"/>
                  <a:pt x="1247139" y="4887740"/>
                </a:cubicBezTo>
                <a:cubicBezTo>
                  <a:pt x="1094179" y="4923715"/>
                  <a:pt x="840166" y="4823632"/>
                  <a:pt x="552070" y="4887740"/>
                </a:cubicBezTo>
                <a:cubicBezTo>
                  <a:pt x="252374" y="4833513"/>
                  <a:pt x="1217" y="4631624"/>
                  <a:pt x="0" y="4335670"/>
                </a:cubicBezTo>
                <a:cubicBezTo>
                  <a:pt x="-56297" y="4189963"/>
                  <a:pt x="38712" y="3918335"/>
                  <a:pt x="0" y="3719484"/>
                </a:cubicBezTo>
                <a:cubicBezTo>
                  <a:pt x="-38712" y="3520633"/>
                  <a:pt x="34494" y="3431248"/>
                  <a:pt x="0" y="3254641"/>
                </a:cubicBezTo>
                <a:cubicBezTo>
                  <a:pt x="-34494" y="3078034"/>
                  <a:pt x="339" y="2995088"/>
                  <a:pt x="0" y="2789799"/>
                </a:cubicBezTo>
                <a:cubicBezTo>
                  <a:pt x="-339" y="2584510"/>
                  <a:pt x="46242" y="2485736"/>
                  <a:pt x="0" y="2287121"/>
                </a:cubicBezTo>
                <a:cubicBezTo>
                  <a:pt x="-46242" y="2088506"/>
                  <a:pt x="59619" y="1901675"/>
                  <a:pt x="0" y="1784443"/>
                </a:cubicBezTo>
                <a:cubicBezTo>
                  <a:pt x="-59619" y="1667211"/>
                  <a:pt x="56146" y="1427983"/>
                  <a:pt x="0" y="1281764"/>
                </a:cubicBezTo>
                <a:cubicBezTo>
                  <a:pt x="-56146" y="1135545"/>
                  <a:pt x="26974" y="867667"/>
                  <a:pt x="0" y="55207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833128947">
                  <a:custGeom>
                    <a:avLst/>
                    <a:gdLst>
                      <a:gd name="connsiteX0" fmla="*/ 0 w 11769505"/>
                      <a:gd name="connsiteY0" fmla="*/ 736094 h 6516987"/>
                      <a:gd name="connsiteX1" fmla="*/ 736094 w 11769505"/>
                      <a:gd name="connsiteY1" fmla="*/ 0 h 6516987"/>
                      <a:gd name="connsiteX2" fmla="*/ 1411140 w 11769505"/>
                      <a:gd name="connsiteY2" fmla="*/ 0 h 6516987"/>
                      <a:gd name="connsiteX3" fmla="*/ 2086187 w 11769505"/>
                      <a:gd name="connsiteY3" fmla="*/ 0 h 6516987"/>
                      <a:gd name="connsiteX4" fmla="*/ 2555287 w 11769505"/>
                      <a:gd name="connsiteY4" fmla="*/ 0 h 6516987"/>
                      <a:gd name="connsiteX5" fmla="*/ 3333306 w 11769505"/>
                      <a:gd name="connsiteY5" fmla="*/ 0 h 6516987"/>
                      <a:gd name="connsiteX6" fmla="*/ 4008353 w 11769505"/>
                      <a:gd name="connsiteY6" fmla="*/ 0 h 6516987"/>
                      <a:gd name="connsiteX7" fmla="*/ 4786372 w 11769505"/>
                      <a:gd name="connsiteY7" fmla="*/ 0 h 6516987"/>
                      <a:gd name="connsiteX8" fmla="*/ 5049526 w 11769505"/>
                      <a:gd name="connsiteY8" fmla="*/ 0 h 6516987"/>
                      <a:gd name="connsiteX9" fmla="*/ 5415653 w 11769505"/>
                      <a:gd name="connsiteY9" fmla="*/ 0 h 6516987"/>
                      <a:gd name="connsiteX10" fmla="*/ 5884752 w 11769505"/>
                      <a:gd name="connsiteY10" fmla="*/ 0 h 6516987"/>
                      <a:gd name="connsiteX11" fmla="*/ 6456826 w 11769505"/>
                      <a:gd name="connsiteY11" fmla="*/ 0 h 6516987"/>
                      <a:gd name="connsiteX12" fmla="*/ 7131872 w 11769505"/>
                      <a:gd name="connsiteY12" fmla="*/ 0 h 6516987"/>
                      <a:gd name="connsiteX13" fmla="*/ 7395026 w 11769505"/>
                      <a:gd name="connsiteY13" fmla="*/ 0 h 6516987"/>
                      <a:gd name="connsiteX14" fmla="*/ 7864126 w 11769505"/>
                      <a:gd name="connsiteY14" fmla="*/ 0 h 6516987"/>
                      <a:gd name="connsiteX15" fmla="*/ 8333226 w 11769505"/>
                      <a:gd name="connsiteY15" fmla="*/ 0 h 6516987"/>
                      <a:gd name="connsiteX16" fmla="*/ 8699352 w 11769505"/>
                      <a:gd name="connsiteY16" fmla="*/ 0 h 6516987"/>
                      <a:gd name="connsiteX17" fmla="*/ 9168452 w 11769505"/>
                      <a:gd name="connsiteY17" fmla="*/ 0 h 6516987"/>
                      <a:gd name="connsiteX18" fmla="*/ 9637552 w 11769505"/>
                      <a:gd name="connsiteY18" fmla="*/ 0 h 6516987"/>
                      <a:gd name="connsiteX19" fmla="*/ 10312599 w 11769505"/>
                      <a:gd name="connsiteY19" fmla="*/ 0 h 6516987"/>
                      <a:gd name="connsiteX20" fmla="*/ 11033411 w 11769505"/>
                      <a:gd name="connsiteY20" fmla="*/ 0 h 6516987"/>
                      <a:gd name="connsiteX21" fmla="*/ 11769505 w 11769505"/>
                      <a:gd name="connsiteY21" fmla="*/ 736094 h 6516987"/>
                      <a:gd name="connsiteX22" fmla="*/ 11769505 w 11769505"/>
                      <a:gd name="connsiteY22" fmla="*/ 1195731 h 6516987"/>
                      <a:gd name="connsiteX23" fmla="*/ 11769505 w 11769505"/>
                      <a:gd name="connsiteY23" fmla="*/ 1604920 h 6516987"/>
                      <a:gd name="connsiteX24" fmla="*/ 11769505 w 11769505"/>
                      <a:gd name="connsiteY24" fmla="*/ 2014110 h 6516987"/>
                      <a:gd name="connsiteX25" fmla="*/ 11769505 w 11769505"/>
                      <a:gd name="connsiteY25" fmla="*/ 2574643 h 6516987"/>
                      <a:gd name="connsiteX26" fmla="*/ 11769505 w 11769505"/>
                      <a:gd name="connsiteY26" fmla="*/ 3084728 h 6516987"/>
                      <a:gd name="connsiteX27" fmla="*/ 11769505 w 11769505"/>
                      <a:gd name="connsiteY27" fmla="*/ 3594813 h 6516987"/>
                      <a:gd name="connsiteX28" fmla="*/ 11769505 w 11769505"/>
                      <a:gd name="connsiteY28" fmla="*/ 4155347 h 6516987"/>
                      <a:gd name="connsiteX29" fmla="*/ 11769505 w 11769505"/>
                      <a:gd name="connsiteY29" fmla="*/ 4715880 h 6516987"/>
                      <a:gd name="connsiteX30" fmla="*/ 11769505 w 11769505"/>
                      <a:gd name="connsiteY30" fmla="*/ 5780893 h 6516987"/>
                      <a:gd name="connsiteX31" fmla="*/ 11033411 w 11769505"/>
                      <a:gd name="connsiteY31" fmla="*/ 6516987 h 6516987"/>
                      <a:gd name="connsiteX32" fmla="*/ 10770257 w 11769505"/>
                      <a:gd name="connsiteY32" fmla="*/ 6516987 h 6516987"/>
                      <a:gd name="connsiteX33" fmla="*/ 10507104 w 11769505"/>
                      <a:gd name="connsiteY33" fmla="*/ 6516987 h 6516987"/>
                      <a:gd name="connsiteX34" fmla="*/ 10243950 w 11769505"/>
                      <a:gd name="connsiteY34" fmla="*/ 6516987 h 6516987"/>
                      <a:gd name="connsiteX35" fmla="*/ 9671877 w 11769505"/>
                      <a:gd name="connsiteY35" fmla="*/ 6516987 h 6516987"/>
                      <a:gd name="connsiteX36" fmla="*/ 9099804 w 11769505"/>
                      <a:gd name="connsiteY36" fmla="*/ 6516987 h 6516987"/>
                      <a:gd name="connsiteX37" fmla="*/ 8321784 w 11769505"/>
                      <a:gd name="connsiteY37" fmla="*/ 6516987 h 6516987"/>
                      <a:gd name="connsiteX38" fmla="*/ 8058631 w 11769505"/>
                      <a:gd name="connsiteY38" fmla="*/ 6516987 h 6516987"/>
                      <a:gd name="connsiteX39" fmla="*/ 7383584 w 11769505"/>
                      <a:gd name="connsiteY39" fmla="*/ 6516987 h 6516987"/>
                      <a:gd name="connsiteX40" fmla="*/ 6605565 w 11769505"/>
                      <a:gd name="connsiteY40" fmla="*/ 6516987 h 6516987"/>
                      <a:gd name="connsiteX41" fmla="*/ 6033492 w 11769505"/>
                      <a:gd name="connsiteY41" fmla="*/ 6516987 h 6516987"/>
                      <a:gd name="connsiteX42" fmla="*/ 5564392 w 11769505"/>
                      <a:gd name="connsiteY42" fmla="*/ 6516987 h 6516987"/>
                      <a:gd name="connsiteX43" fmla="*/ 4786372 w 11769505"/>
                      <a:gd name="connsiteY43" fmla="*/ 6516987 h 6516987"/>
                      <a:gd name="connsiteX44" fmla="*/ 4420245 w 11769505"/>
                      <a:gd name="connsiteY44" fmla="*/ 6516987 h 6516987"/>
                      <a:gd name="connsiteX45" fmla="*/ 4157092 w 11769505"/>
                      <a:gd name="connsiteY45" fmla="*/ 6516987 h 6516987"/>
                      <a:gd name="connsiteX46" fmla="*/ 3687992 w 11769505"/>
                      <a:gd name="connsiteY46" fmla="*/ 6516987 h 6516987"/>
                      <a:gd name="connsiteX47" fmla="*/ 3321865 w 11769505"/>
                      <a:gd name="connsiteY47" fmla="*/ 6516987 h 6516987"/>
                      <a:gd name="connsiteX48" fmla="*/ 2955738 w 11769505"/>
                      <a:gd name="connsiteY48" fmla="*/ 6516987 h 6516987"/>
                      <a:gd name="connsiteX49" fmla="*/ 2177718 w 11769505"/>
                      <a:gd name="connsiteY49" fmla="*/ 6516987 h 6516987"/>
                      <a:gd name="connsiteX50" fmla="*/ 1914565 w 11769505"/>
                      <a:gd name="connsiteY50" fmla="*/ 6516987 h 6516987"/>
                      <a:gd name="connsiteX51" fmla="*/ 1548438 w 11769505"/>
                      <a:gd name="connsiteY51" fmla="*/ 6516987 h 6516987"/>
                      <a:gd name="connsiteX52" fmla="*/ 736094 w 11769505"/>
                      <a:gd name="connsiteY52" fmla="*/ 6516987 h 6516987"/>
                      <a:gd name="connsiteX53" fmla="*/ 0 w 11769505"/>
                      <a:gd name="connsiteY53" fmla="*/ 5780893 h 6516987"/>
                      <a:gd name="connsiteX54" fmla="*/ 0 w 11769505"/>
                      <a:gd name="connsiteY54" fmla="*/ 5270808 h 6516987"/>
                      <a:gd name="connsiteX55" fmla="*/ 0 w 11769505"/>
                      <a:gd name="connsiteY55" fmla="*/ 4609379 h 6516987"/>
                      <a:gd name="connsiteX56" fmla="*/ 0 w 11769505"/>
                      <a:gd name="connsiteY56" fmla="*/ 3947949 h 6516987"/>
                      <a:gd name="connsiteX57" fmla="*/ 0 w 11769505"/>
                      <a:gd name="connsiteY57" fmla="*/ 3437864 h 6516987"/>
                      <a:gd name="connsiteX58" fmla="*/ 0 w 11769505"/>
                      <a:gd name="connsiteY58" fmla="*/ 2978227 h 6516987"/>
                      <a:gd name="connsiteX59" fmla="*/ 0 w 11769505"/>
                      <a:gd name="connsiteY59" fmla="*/ 2417694 h 6516987"/>
                      <a:gd name="connsiteX60" fmla="*/ 0 w 11769505"/>
                      <a:gd name="connsiteY60" fmla="*/ 1907608 h 6516987"/>
                      <a:gd name="connsiteX61" fmla="*/ 0 w 11769505"/>
                      <a:gd name="connsiteY61" fmla="*/ 1498419 h 6516987"/>
                      <a:gd name="connsiteX62" fmla="*/ 0 w 11769505"/>
                      <a:gd name="connsiteY62" fmla="*/ 736094 h 6516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1769505" h="6516987" fill="none" extrusionOk="0">
                        <a:moveTo>
                          <a:pt x="0" y="736094"/>
                        </a:moveTo>
                        <a:cubicBezTo>
                          <a:pt x="26330" y="313226"/>
                          <a:pt x="348468" y="-95544"/>
                          <a:pt x="736094" y="0"/>
                        </a:cubicBezTo>
                        <a:cubicBezTo>
                          <a:pt x="944624" y="-27426"/>
                          <a:pt x="1125560" y="52898"/>
                          <a:pt x="1411140" y="0"/>
                        </a:cubicBezTo>
                        <a:cubicBezTo>
                          <a:pt x="1696720" y="-52898"/>
                          <a:pt x="1873968" y="56704"/>
                          <a:pt x="2086187" y="0"/>
                        </a:cubicBezTo>
                        <a:cubicBezTo>
                          <a:pt x="2298406" y="-56704"/>
                          <a:pt x="2452674" y="26398"/>
                          <a:pt x="2555287" y="0"/>
                        </a:cubicBezTo>
                        <a:cubicBezTo>
                          <a:pt x="2657900" y="-26398"/>
                          <a:pt x="3023230" y="28999"/>
                          <a:pt x="3333306" y="0"/>
                        </a:cubicBezTo>
                        <a:cubicBezTo>
                          <a:pt x="3643382" y="-28999"/>
                          <a:pt x="3806177" y="9093"/>
                          <a:pt x="4008353" y="0"/>
                        </a:cubicBezTo>
                        <a:cubicBezTo>
                          <a:pt x="4210529" y="-9093"/>
                          <a:pt x="4424215" y="9385"/>
                          <a:pt x="4786372" y="0"/>
                        </a:cubicBezTo>
                        <a:cubicBezTo>
                          <a:pt x="5148529" y="-9385"/>
                          <a:pt x="4943230" y="11294"/>
                          <a:pt x="5049526" y="0"/>
                        </a:cubicBezTo>
                        <a:cubicBezTo>
                          <a:pt x="5155822" y="-11294"/>
                          <a:pt x="5252488" y="17761"/>
                          <a:pt x="5415653" y="0"/>
                        </a:cubicBezTo>
                        <a:cubicBezTo>
                          <a:pt x="5578818" y="-17761"/>
                          <a:pt x="5726478" y="33301"/>
                          <a:pt x="5884752" y="0"/>
                        </a:cubicBezTo>
                        <a:cubicBezTo>
                          <a:pt x="6043026" y="-33301"/>
                          <a:pt x="6313433" y="20142"/>
                          <a:pt x="6456826" y="0"/>
                        </a:cubicBezTo>
                        <a:cubicBezTo>
                          <a:pt x="6600219" y="-20142"/>
                          <a:pt x="6800727" y="14345"/>
                          <a:pt x="7131872" y="0"/>
                        </a:cubicBezTo>
                        <a:cubicBezTo>
                          <a:pt x="7463017" y="-14345"/>
                          <a:pt x="7263821" y="16857"/>
                          <a:pt x="7395026" y="0"/>
                        </a:cubicBezTo>
                        <a:cubicBezTo>
                          <a:pt x="7526231" y="-16857"/>
                          <a:pt x="7658174" y="35458"/>
                          <a:pt x="7864126" y="0"/>
                        </a:cubicBezTo>
                        <a:cubicBezTo>
                          <a:pt x="8070078" y="-35458"/>
                          <a:pt x="8166287" y="29508"/>
                          <a:pt x="8333226" y="0"/>
                        </a:cubicBezTo>
                        <a:cubicBezTo>
                          <a:pt x="8500165" y="-29508"/>
                          <a:pt x="8618301" y="23292"/>
                          <a:pt x="8699352" y="0"/>
                        </a:cubicBezTo>
                        <a:cubicBezTo>
                          <a:pt x="8780403" y="-23292"/>
                          <a:pt x="9061001" y="550"/>
                          <a:pt x="9168452" y="0"/>
                        </a:cubicBezTo>
                        <a:cubicBezTo>
                          <a:pt x="9275903" y="-550"/>
                          <a:pt x="9485009" y="20143"/>
                          <a:pt x="9637552" y="0"/>
                        </a:cubicBezTo>
                        <a:cubicBezTo>
                          <a:pt x="9790095" y="-20143"/>
                          <a:pt x="9993118" y="5345"/>
                          <a:pt x="10312599" y="0"/>
                        </a:cubicBezTo>
                        <a:cubicBezTo>
                          <a:pt x="10632080" y="-5345"/>
                          <a:pt x="10727490" y="8644"/>
                          <a:pt x="11033411" y="0"/>
                        </a:cubicBezTo>
                        <a:cubicBezTo>
                          <a:pt x="11471094" y="5517"/>
                          <a:pt x="11739182" y="301162"/>
                          <a:pt x="11769505" y="736094"/>
                        </a:cubicBezTo>
                        <a:cubicBezTo>
                          <a:pt x="11810196" y="893607"/>
                          <a:pt x="11745101" y="1053381"/>
                          <a:pt x="11769505" y="1195731"/>
                        </a:cubicBezTo>
                        <a:cubicBezTo>
                          <a:pt x="11793909" y="1338081"/>
                          <a:pt x="11746871" y="1421130"/>
                          <a:pt x="11769505" y="1604920"/>
                        </a:cubicBezTo>
                        <a:cubicBezTo>
                          <a:pt x="11792139" y="1788710"/>
                          <a:pt x="11752386" y="1814196"/>
                          <a:pt x="11769505" y="2014110"/>
                        </a:cubicBezTo>
                        <a:cubicBezTo>
                          <a:pt x="11786624" y="2214024"/>
                          <a:pt x="11753727" y="2403604"/>
                          <a:pt x="11769505" y="2574643"/>
                        </a:cubicBezTo>
                        <a:cubicBezTo>
                          <a:pt x="11785283" y="2745682"/>
                          <a:pt x="11714364" y="2890607"/>
                          <a:pt x="11769505" y="3084728"/>
                        </a:cubicBezTo>
                        <a:cubicBezTo>
                          <a:pt x="11824646" y="3278850"/>
                          <a:pt x="11724735" y="3416932"/>
                          <a:pt x="11769505" y="3594813"/>
                        </a:cubicBezTo>
                        <a:cubicBezTo>
                          <a:pt x="11814275" y="3772694"/>
                          <a:pt x="11762090" y="3935120"/>
                          <a:pt x="11769505" y="4155347"/>
                        </a:cubicBezTo>
                        <a:cubicBezTo>
                          <a:pt x="11776920" y="4375574"/>
                          <a:pt x="11765492" y="4591377"/>
                          <a:pt x="11769505" y="4715880"/>
                        </a:cubicBezTo>
                        <a:cubicBezTo>
                          <a:pt x="11773518" y="4840383"/>
                          <a:pt x="11724191" y="5512817"/>
                          <a:pt x="11769505" y="5780893"/>
                        </a:cubicBezTo>
                        <a:cubicBezTo>
                          <a:pt x="11780535" y="6284953"/>
                          <a:pt x="11416855" y="6575867"/>
                          <a:pt x="11033411" y="6516987"/>
                        </a:cubicBezTo>
                        <a:cubicBezTo>
                          <a:pt x="10978808" y="6526448"/>
                          <a:pt x="10886664" y="6486755"/>
                          <a:pt x="10770257" y="6516987"/>
                        </a:cubicBezTo>
                        <a:cubicBezTo>
                          <a:pt x="10653850" y="6547219"/>
                          <a:pt x="10625581" y="6509362"/>
                          <a:pt x="10507104" y="6516987"/>
                        </a:cubicBezTo>
                        <a:cubicBezTo>
                          <a:pt x="10388627" y="6524612"/>
                          <a:pt x="10372358" y="6511230"/>
                          <a:pt x="10243950" y="6516987"/>
                        </a:cubicBezTo>
                        <a:cubicBezTo>
                          <a:pt x="10115542" y="6522744"/>
                          <a:pt x="9933923" y="6498364"/>
                          <a:pt x="9671877" y="6516987"/>
                        </a:cubicBezTo>
                        <a:cubicBezTo>
                          <a:pt x="9409831" y="6535610"/>
                          <a:pt x="9298375" y="6475440"/>
                          <a:pt x="9099804" y="6516987"/>
                        </a:cubicBezTo>
                        <a:cubicBezTo>
                          <a:pt x="8901233" y="6558534"/>
                          <a:pt x="8541895" y="6482321"/>
                          <a:pt x="8321784" y="6516987"/>
                        </a:cubicBezTo>
                        <a:cubicBezTo>
                          <a:pt x="8101673" y="6551653"/>
                          <a:pt x="8140314" y="6515110"/>
                          <a:pt x="8058631" y="6516987"/>
                        </a:cubicBezTo>
                        <a:cubicBezTo>
                          <a:pt x="7976948" y="6518864"/>
                          <a:pt x="7577272" y="6440045"/>
                          <a:pt x="7383584" y="6516987"/>
                        </a:cubicBezTo>
                        <a:cubicBezTo>
                          <a:pt x="7189896" y="6593929"/>
                          <a:pt x="6923896" y="6514528"/>
                          <a:pt x="6605565" y="6516987"/>
                        </a:cubicBezTo>
                        <a:cubicBezTo>
                          <a:pt x="6287234" y="6519446"/>
                          <a:pt x="6237425" y="6499280"/>
                          <a:pt x="6033492" y="6516987"/>
                        </a:cubicBezTo>
                        <a:cubicBezTo>
                          <a:pt x="5829559" y="6534694"/>
                          <a:pt x="5751434" y="6500273"/>
                          <a:pt x="5564392" y="6516987"/>
                        </a:cubicBezTo>
                        <a:cubicBezTo>
                          <a:pt x="5377350" y="6533701"/>
                          <a:pt x="5004611" y="6429989"/>
                          <a:pt x="4786372" y="6516987"/>
                        </a:cubicBezTo>
                        <a:cubicBezTo>
                          <a:pt x="4568133" y="6603985"/>
                          <a:pt x="4522171" y="6504122"/>
                          <a:pt x="4420245" y="6516987"/>
                        </a:cubicBezTo>
                        <a:cubicBezTo>
                          <a:pt x="4318319" y="6529852"/>
                          <a:pt x="4243293" y="6507170"/>
                          <a:pt x="4157092" y="6516987"/>
                        </a:cubicBezTo>
                        <a:cubicBezTo>
                          <a:pt x="4070891" y="6526804"/>
                          <a:pt x="3796058" y="6498274"/>
                          <a:pt x="3687992" y="6516987"/>
                        </a:cubicBezTo>
                        <a:cubicBezTo>
                          <a:pt x="3579926" y="6535700"/>
                          <a:pt x="3400129" y="6492427"/>
                          <a:pt x="3321865" y="6516987"/>
                        </a:cubicBezTo>
                        <a:cubicBezTo>
                          <a:pt x="3243601" y="6541547"/>
                          <a:pt x="3074167" y="6474190"/>
                          <a:pt x="2955738" y="6516987"/>
                        </a:cubicBezTo>
                        <a:cubicBezTo>
                          <a:pt x="2837309" y="6559784"/>
                          <a:pt x="2458910" y="6478854"/>
                          <a:pt x="2177718" y="6516987"/>
                        </a:cubicBezTo>
                        <a:cubicBezTo>
                          <a:pt x="1896526" y="6555120"/>
                          <a:pt x="2031360" y="6495966"/>
                          <a:pt x="1914565" y="6516987"/>
                        </a:cubicBezTo>
                        <a:cubicBezTo>
                          <a:pt x="1797770" y="6538008"/>
                          <a:pt x="1719159" y="6473780"/>
                          <a:pt x="1548438" y="6516987"/>
                        </a:cubicBezTo>
                        <a:cubicBezTo>
                          <a:pt x="1377717" y="6560194"/>
                          <a:pt x="1083602" y="6509492"/>
                          <a:pt x="736094" y="6516987"/>
                        </a:cubicBezTo>
                        <a:cubicBezTo>
                          <a:pt x="308667" y="6512362"/>
                          <a:pt x="48444" y="6184973"/>
                          <a:pt x="0" y="5780893"/>
                        </a:cubicBezTo>
                        <a:cubicBezTo>
                          <a:pt x="-22808" y="5605180"/>
                          <a:pt x="42160" y="5419447"/>
                          <a:pt x="0" y="5270808"/>
                        </a:cubicBezTo>
                        <a:cubicBezTo>
                          <a:pt x="-42160" y="5122170"/>
                          <a:pt x="52152" y="4882964"/>
                          <a:pt x="0" y="4609379"/>
                        </a:cubicBezTo>
                        <a:cubicBezTo>
                          <a:pt x="-52152" y="4335794"/>
                          <a:pt x="67375" y="4273437"/>
                          <a:pt x="0" y="3947949"/>
                        </a:cubicBezTo>
                        <a:cubicBezTo>
                          <a:pt x="-67375" y="3622461"/>
                          <a:pt x="6698" y="3646035"/>
                          <a:pt x="0" y="3437864"/>
                        </a:cubicBezTo>
                        <a:cubicBezTo>
                          <a:pt x="-6698" y="3229693"/>
                          <a:pt x="5303" y="3099733"/>
                          <a:pt x="0" y="2978227"/>
                        </a:cubicBezTo>
                        <a:cubicBezTo>
                          <a:pt x="-5303" y="2856721"/>
                          <a:pt x="32631" y="2561064"/>
                          <a:pt x="0" y="2417694"/>
                        </a:cubicBezTo>
                        <a:cubicBezTo>
                          <a:pt x="-32631" y="2274324"/>
                          <a:pt x="55369" y="2090001"/>
                          <a:pt x="0" y="1907608"/>
                        </a:cubicBezTo>
                        <a:cubicBezTo>
                          <a:pt x="-55369" y="1725215"/>
                          <a:pt x="44700" y="1686921"/>
                          <a:pt x="0" y="1498419"/>
                        </a:cubicBezTo>
                        <a:cubicBezTo>
                          <a:pt x="-44700" y="1309917"/>
                          <a:pt x="58348" y="907390"/>
                          <a:pt x="0" y="736094"/>
                        </a:cubicBezTo>
                        <a:close/>
                      </a:path>
                      <a:path w="11769505" h="6516987" stroke="0" extrusionOk="0">
                        <a:moveTo>
                          <a:pt x="0" y="736094"/>
                        </a:moveTo>
                        <a:cubicBezTo>
                          <a:pt x="-85428" y="371098"/>
                          <a:pt x="273897" y="-32635"/>
                          <a:pt x="736094" y="0"/>
                        </a:cubicBezTo>
                        <a:cubicBezTo>
                          <a:pt x="974159" y="-16955"/>
                          <a:pt x="1074964" y="29215"/>
                          <a:pt x="1308167" y="0"/>
                        </a:cubicBezTo>
                        <a:cubicBezTo>
                          <a:pt x="1541370" y="-29215"/>
                          <a:pt x="1761284" y="78815"/>
                          <a:pt x="1983214" y="0"/>
                        </a:cubicBezTo>
                        <a:cubicBezTo>
                          <a:pt x="2205144" y="-78815"/>
                          <a:pt x="2277718" y="50205"/>
                          <a:pt x="2555287" y="0"/>
                        </a:cubicBezTo>
                        <a:cubicBezTo>
                          <a:pt x="2832856" y="-50205"/>
                          <a:pt x="3075131" y="64527"/>
                          <a:pt x="3230333" y="0"/>
                        </a:cubicBezTo>
                        <a:cubicBezTo>
                          <a:pt x="3385535" y="-64527"/>
                          <a:pt x="3750466" y="30642"/>
                          <a:pt x="4008353" y="0"/>
                        </a:cubicBezTo>
                        <a:cubicBezTo>
                          <a:pt x="4266240" y="-30642"/>
                          <a:pt x="4371984" y="37776"/>
                          <a:pt x="4477453" y="0"/>
                        </a:cubicBezTo>
                        <a:cubicBezTo>
                          <a:pt x="4582922" y="-37776"/>
                          <a:pt x="4825697" y="40613"/>
                          <a:pt x="4946553" y="0"/>
                        </a:cubicBezTo>
                        <a:cubicBezTo>
                          <a:pt x="5067409" y="-40613"/>
                          <a:pt x="5377277" y="31772"/>
                          <a:pt x="5518626" y="0"/>
                        </a:cubicBezTo>
                        <a:cubicBezTo>
                          <a:pt x="5659975" y="-31772"/>
                          <a:pt x="5987588" y="46322"/>
                          <a:pt x="6296645" y="0"/>
                        </a:cubicBezTo>
                        <a:cubicBezTo>
                          <a:pt x="6605702" y="-46322"/>
                          <a:pt x="6742914" y="57499"/>
                          <a:pt x="6971692" y="0"/>
                        </a:cubicBezTo>
                        <a:cubicBezTo>
                          <a:pt x="7200470" y="-57499"/>
                          <a:pt x="7416378" y="85397"/>
                          <a:pt x="7749711" y="0"/>
                        </a:cubicBezTo>
                        <a:cubicBezTo>
                          <a:pt x="8083044" y="-85397"/>
                          <a:pt x="8184175" y="25863"/>
                          <a:pt x="8527731" y="0"/>
                        </a:cubicBezTo>
                        <a:cubicBezTo>
                          <a:pt x="8871287" y="-25863"/>
                          <a:pt x="9043779" y="3533"/>
                          <a:pt x="9202777" y="0"/>
                        </a:cubicBezTo>
                        <a:cubicBezTo>
                          <a:pt x="9361775" y="-3533"/>
                          <a:pt x="9624198" y="22394"/>
                          <a:pt x="9980796" y="0"/>
                        </a:cubicBezTo>
                        <a:cubicBezTo>
                          <a:pt x="10337394" y="-22394"/>
                          <a:pt x="10539984" y="120415"/>
                          <a:pt x="11033411" y="0"/>
                        </a:cubicBezTo>
                        <a:cubicBezTo>
                          <a:pt x="11333947" y="41776"/>
                          <a:pt x="11836161" y="347637"/>
                          <a:pt x="11769505" y="736094"/>
                        </a:cubicBezTo>
                        <a:cubicBezTo>
                          <a:pt x="11782019" y="967631"/>
                          <a:pt x="11761745" y="1171991"/>
                          <a:pt x="11769505" y="1296627"/>
                        </a:cubicBezTo>
                        <a:cubicBezTo>
                          <a:pt x="11777265" y="1421263"/>
                          <a:pt x="11722294" y="1512717"/>
                          <a:pt x="11769505" y="1705816"/>
                        </a:cubicBezTo>
                        <a:cubicBezTo>
                          <a:pt x="11816716" y="1898915"/>
                          <a:pt x="11750090" y="1941135"/>
                          <a:pt x="11769505" y="2165454"/>
                        </a:cubicBezTo>
                        <a:cubicBezTo>
                          <a:pt x="11788920" y="2389773"/>
                          <a:pt x="11723308" y="2469979"/>
                          <a:pt x="11769505" y="2725987"/>
                        </a:cubicBezTo>
                        <a:cubicBezTo>
                          <a:pt x="11815702" y="2981995"/>
                          <a:pt x="11753208" y="3060579"/>
                          <a:pt x="11769505" y="3236072"/>
                        </a:cubicBezTo>
                        <a:cubicBezTo>
                          <a:pt x="11785802" y="3411566"/>
                          <a:pt x="11737340" y="3607336"/>
                          <a:pt x="11769505" y="3796605"/>
                        </a:cubicBezTo>
                        <a:cubicBezTo>
                          <a:pt x="11801670" y="3985874"/>
                          <a:pt x="11732550" y="4066344"/>
                          <a:pt x="11769505" y="4306691"/>
                        </a:cubicBezTo>
                        <a:cubicBezTo>
                          <a:pt x="11806460" y="4547038"/>
                          <a:pt x="11714141" y="4680846"/>
                          <a:pt x="11769505" y="4816776"/>
                        </a:cubicBezTo>
                        <a:cubicBezTo>
                          <a:pt x="11824869" y="4952706"/>
                          <a:pt x="11759718" y="5040921"/>
                          <a:pt x="11769505" y="5225965"/>
                        </a:cubicBezTo>
                        <a:cubicBezTo>
                          <a:pt x="11779292" y="5411009"/>
                          <a:pt x="11705761" y="5645621"/>
                          <a:pt x="11769505" y="5780893"/>
                        </a:cubicBezTo>
                        <a:cubicBezTo>
                          <a:pt x="11802545" y="6214271"/>
                          <a:pt x="11406789" y="6577089"/>
                          <a:pt x="11033411" y="6516987"/>
                        </a:cubicBezTo>
                        <a:cubicBezTo>
                          <a:pt x="10839460" y="6595031"/>
                          <a:pt x="10621551" y="6483782"/>
                          <a:pt x="10358365" y="6516987"/>
                        </a:cubicBezTo>
                        <a:cubicBezTo>
                          <a:pt x="10095179" y="6550192"/>
                          <a:pt x="10040614" y="6487373"/>
                          <a:pt x="9889265" y="6516987"/>
                        </a:cubicBezTo>
                        <a:cubicBezTo>
                          <a:pt x="9737916" y="6546601"/>
                          <a:pt x="9457523" y="6462972"/>
                          <a:pt x="9214218" y="6516987"/>
                        </a:cubicBezTo>
                        <a:cubicBezTo>
                          <a:pt x="8970913" y="6571002"/>
                          <a:pt x="8941462" y="6483959"/>
                          <a:pt x="8848092" y="6516987"/>
                        </a:cubicBezTo>
                        <a:cubicBezTo>
                          <a:pt x="8754722" y="6550015"/>
                          <a:pt x="8418030" y="6433878"/>
                          <a:pt x="8070072" y="6516987"/>
                        </a:cubicBezTo>
                        <a:cubicBezTo>
                          <a:pt x="7722114" y="6600096"/>
                          <a:pt x="7784020" y="6465672"/>
                          <a:pt x="7497999" y="6516987"/>
                        </a:cubicBezTo>
                        <a:cubicBezTo>
                          <a:pt x="7211978" y="6568302"/>
                          <a:pt x="7041097" y="6451509"/>
                          <a:pt x="6925926" y="6516987"/>
                        </a:cubicBezTo>
                        <a:cubicBezTo>
                          <a:pt x="6810755" y="6582465"/>
                          <a:pt x="6740008" y="6501607"/>
                          <a:pt x="6662772" y="6516987"/>
                        </a:cubicBezTo>
                        <a:cubicBezTo>
                          <a:pt x="6585536" y="6532367"/>
                          <a:pt x="6506036" y="6494693"/>
                          <a:pt x="6399618" y="6516987"/>
                        </a:cubicBezTo>
                        <a:cubicBezTo>
                          <a:pt x="6293200" y="6539281"/>
                          <a:pt x="5950949" y="6503896"/>
                          <a:pt x="5827545" y="6516987"/>
                        </a:cubicBezTo>
                        <a:cubicBezTo>
                          <a:pt x="5704141" y="6530078"/>
                          <a:pt x="5629785" y="6502862"/>
                          <a:pt x="5564392" y="6516987"/>
                        </a:cubicBezTo>
                        <a:cubicBezTo>
                          <a:pt x="5498999" y="6531112"/>
                          <a:pt x="5367678" y="6511828"/>
                          <a:pt x="5198265" y="6516987"/>
                        </a:cubicBezTo>
                        <a:cubicBezTo>
                          <a:pt x="5028852" y="6522146"/>
                          <a:pt x="4958468" y="6484347"/>
                          <a:pt x="4832138" y="6516987"/>
                        </a:cubicBezTo>
                        <a:cubicBezTo>
                          <a:pt x="4705808" y="6549627"/>
                          <a:pt x="4545259" y="6487652"/>
                          <a:pt x="4363038" y="6516987"/>
                        </a:cubicBezTo>
                        <a:cubicBezTo>
                          <a:pt x="4180817" y="6546322"/>
                          <a:pt x="4116206" y="6497919"/>
                          <a:pt x="3893938" y="6516987"/>
                        </a:cubicBezTo>
                        <a:cubicBezTo>
                          <a:pt x="3671670" y="6536055"/>
                          <a:pt x="3619000" y="6504192"/>
                          <a:pt x="3424838" y="6516987"/>
                        </a:cubicBezTo>
                        <a:cubicBezTo>
                          <a:pt x="3230676" y="6529782"/>
                          <a:pt x="3063182" y="6452759"/>
                          <a:pt x="2852765" y="6516987"/>
                        </a:cubicBezTo>
                        <a:cubicBezTo>
                          <a:pt x="2642348" y="6581215"/>
                          <a:pt x="2417747" y="6490307"/>
                          <a:pt x="2177718" y="6516987"/>
                        </a:cubicBezTo>
                        <a:cubicBezTo>
                          <a:pt x="1937689" y="6543667"/>
                          <a:pt x="1655606" y="6445215"/>
                          <a:pt x="1502672" y="6516987"/>
                        </a:cubicBezTo>
                        <a:cubicBezTo>
                          <a:pt x="1349738" y="6588759"/>
                          <a:pt x="1012460" y="6428236"/>
                          <a:pt x="736094" y="6516987"/>
                        </a:cubicBezTo>
                        <a:cubicBezTo>
                          <a:pt x="310145" y="6517135"/>
                          <a:pt x="74475" y="6191437"/>
                          <a:pt x="0" y="5780893"/>
                        </a:cubicBezTo>
                        <a:cubicBezTo>
                          <a:pt x="-63934" y="5527621"/>
                          <a:pt x="25991" y="5314712"/>
                          <a:pt x="0" y="5169912"/>
                        </a:cubicBezTo>
                        <a:cubicBezTo>
                          <a:pt x="-25991" y="5025112"/>
                          <a:pt x="37387" y="4871879"/>
                          <a:pt x="0" y="4760723"/>
                        </a:cubicBezTo>
                        <a:cubicBezTo>
                          <a:pt x="-37387" y="4649567"/>
                          <a:pt x="26127" y="4546597"/>
                          <a:pt x="0" y="4351533"/>
                        </a:cubicBezTo>
                        <a:cubicBezTo>
                          <a:pt x="-26127" y="4156469"/>
                          <a:pt x="49986" y="3921812"/>
                          <a:pt x="0" y="3690104"/>
                        </a:cubicBezTo>
                        <a:cubicBezTo>
                          <a:pt x="-49986" y="3458396"/>
                          <a:pt x="3064" y="3385616"/>
                          <a:pt x="0" y="3230467"/>
                        </a:cubicBezTo>
                        <a:cubicBezTo>
                          <a:pt x="-3064" y="3075318"/>
                          <a:pt x="57060" y="2727219"/>
                          <a:pt x="0" y="2569038"/>
                        </a:cubicBezTo>
                        <a:cubicBezTo>
                          <a:pt x="-57060" y="2410857"/>
                          <a:pt x="63772" y="2206634"/>
                          <a:pt x="0" y="2008504"/>
                        </a:cubicBezTo>
                        <a:cubicBezTo>
                          <a:pt x="-63772" y="1810374"/>
                          <a:pt x="58666" y="1535622"/>
                          <a:pt x="0" y="1397523"/>
                        </a:cubicBezTo>
                        <a:cubicBezTo>
                          <a:pt x="-58666" y="1259424"/>
                          <a:pt x="38984" y="1017573"/>
                          <a:pt x="0" y="73609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38813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7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92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26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88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947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5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6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4"/>
            <a:ext cx="11968880" cy="5020563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218256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C5ED77-E63F-4614-A211-FF0E179E9980}" type="datetimeFigureOut">
              <a:rPr lang="en-US" smtClean="0"/>
              <a:t>24/03/2025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225273-407A-457C-845B-8166E70E5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312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06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1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1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1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1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1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1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1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1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1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1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35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51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62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12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74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91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81721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9" r:id="rId3"/>
    <p:sldLayoutId id="2147483700" r:id="rId4"/>
    <p:sldLayoutId id="214748370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167134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1.gif"/><Relationship Id="rId5" Type="http://schemas.openxmlformats.org/officeDocument/2006/relationships/image" Target="../media/image10.jpeg"/><Relationship Id="rId4" Type="http://schemas.openxmlformats.org/officeDocument/2006/relationships/audio" Target="../media/audio1.wav"/><Relationship Id="rId9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073776-113F-4948-9EB7-D4F1D6B75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" y="1236094"/>
            <a:ext cx="11963400" cy="4385812"/>
          </a:xfrm>
          <a:prstGeom prst="rect">
            <a:avLst/>
          </a:prstGeom>
        </p:spPr>
        <p:txBody>
          <a:bodyPr wrap="square" lIns="91248" tIns="45718" rIns="91248" bIns="45718">
            <a:spAutoFit/>
          </a:bodyPr>
          <a:lstStyle/>
          <a:p>
            <a:pPr algn="ctr" defTabSz="912224">
              <a:lnSpc>
                <a:spcPct val="150000"/>
              </a:lnSpc>
            </a:pPr>
            <a:r>
              <a:rPr lang="en-US" altLang="en-US" sz="5500" b="1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en-US" altLang="en-US" sz="5500" b="1" dirty="0" smtClean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GIÁO VỀ DỰ GIỜ THĂM </a:t>
            </a:r>
            <a:r>
              <a:rPr lang="en-US" altLang="en-US" sz="5500" b="1" dirty="0" err="1" smtClean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5500" b="1" dirty="0" smtClean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5500" b="1" dirty="0" smtClean="0">
              <a:ln>
                <a:solidFill>
                  <a:srgbClr val="44546A">
                    <a:lumMod val="50000"/>
                  </a:srgb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2224">
              <a:lnSpc>
                <a:spcPct val="150000"/>
              </a:lnSpc>
            </a:pP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iệt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altLang="en-US" sz="6000" b="1" dirty="0">
              <a:ln>
                <a:solidFill>
                  <a:srgbClr val="44546A">
                    <a:lumMod val="50000"/>
                  </a:srgb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2224">
              <a:lnSpc>
                <a:spcPct val="150000"/>
              </a:lnSpc>
            </a:pPr>
            <a:r>
              <a:rPr lang="en-US" altLang="en-US" sz="40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Hường</a:t>
            </a:r>
            <a:endParaRPr lang="en-US" alt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45EFD86-55A8-4D95-918F-A2A9048904BF}"/>
              </a:ext>
            </a:extLst>
          </p:cNvPr>
          <p:cNvSpPr/>
          <p:nvPr/>
        </p:nvSpPr>
        <p:spPr>
          <a:xfrm>
            <a:off x="114300" y="607320"/>
            <a:ext cx="11963400" cy="830997"/>
          </a:xfrm>
          <a:prstGeom prst="rect">
            <a:avLst/>
          </a:prstGeom>
        </p:spPr>
        <p:txBody>
          <a:bodyPr wrap="square" lIns="91248" tIns="45718" rIns="91248" bIns="45718">
            <a:spAutoFit/>
          </a:bodyPr>
          <a:lstStyle/>
          <a:p>
            <a:pPr algn="ctr" defTabSz="912224">
              <a:lnSpc>
                <a:spcPct val="150000"/>
              </a:lnSpc>
            </a:pP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26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92;p36"/>
          <p:cNvSpPr txBox="1">
            <a:spLocks/>
          </p:cNvSpPr>
          <p:nvPr/>
        </p:nvSpPr>
        <p:spPr>
          <a:xfrm>
            <a:off x="8626" y="6"/>
            <a:ext cx="12183374" cy="1477830"/>
          </a:xfrm>
          <a:prstGeom prst="rect">
            <a:avLst/>
          </a:prstGeom>
        </p:spPr>
        <p:txBody>
          <a:bodyPr spcFirstLastPara="1" wrap="square" lIns="121791" tIns="121791" rIns="121791" bIns="121791" anchor="t" anchorCtr="0">
            <a:noAutofit/>
          </a:bodyPr>
          <a:lstStyle>
            <a:lvl1pPr marL="342754" indent="-34275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15" indent="-285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94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67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72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8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64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70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09">
              <a:buFont typeface="Arial" panose="020B0604020202020204" pitchFamily="34" charset="0"/>
              <a:buNone/>
            </a:pP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  <a:p>
            <a:pPr marL="0" indent="0" defTabSz="913209">
              <a:buFont typeface="Arial" panose="020B0604020202020204" pitchFamily="34" charset="0"/>
              <a:buNone/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Google Shape;792;p36"/>
          <p:cNvSpPr txBox="1">
            <a:spLocks/>
          </p:cNvSpPr>
          <p:nvPr/>
        </p:nvSpPr>
        <p:spPr>
          <a:xfrm>
            <a:off x="23009" y="1869057"/>
            <a:ext cx="12183374" cy="1477830"/>
          </a:xfrm>
          <a:prstGeom prst="rect">
            <a:avLst/>
          </a:prstGeom>
        </p:spPr>
        <p:txBody>
          <a:bodyPr spcFirstLastPara="1" wrap="square" lIns="121791" tIns="121791" rIns="121791" bIns="121791" anchor="t" anchorCtr="0">
            <a:noAutofit/>
          </a:bodyPr>
          <a:lstStyle>
            <a:lvl1pPr marL="342754" indent="-34275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15" indent="-285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94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67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72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8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64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70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09">
              <a:buNone/>
            </a:pP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Dao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defTabSz="913209">
              <a:buNone/>
            </a:pP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Hay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sang, hay   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defTabSz="913209">
              <a:buNone/>
            </a:pP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          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ật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3209">
              <a:buNone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rượi</a:t>
            </a:r>
            <a:endParaRPr lang="en-US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3209">
              <a:buNone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3209">
              <a:buNone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ót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13209">
              <a:buFontTx/>
              <a:buChar char="-"/>
            </a:pP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67290" y="2262915"/>
            <a:ext cx="353683" cy="34505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681268" y="2918602"/>
            <a:ext cx="353683" cy="34505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62506" y="3587068"/>
            <a:ext cx="353683" cy="34505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04224" y="5541032"/>
            <a:ext cx="353683" cy="34505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62505" y="5541033"/>
            <a:ext cx="353683" cy="34505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5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431816" y="2153128"/>
            <a:ext cx="4382349" cy="2551747"/>
            <a:chOff x="3614696" y="2256098"/>
            <a:chExt cx="4382349" cy="255174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 userDrawn="1"/>
            </p:nvSpPr>
            <p:spPr>
              <a:xfrm>
                <a:off x="5192775" y="2882985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3" name="TextBox 12"/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pic>
        <p:nvPicPr>
          <p:cNvPr id="8194" name="Picture 2" descr="Hạnh Phúc đọc Phim Hoạt Hình Tối Giản Cỏ Xanh Banner, đọc Sao, Trẻ Em đọc  Sách, Sách Cho Trẻ Em Hình nền Vector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74" y="-1"/>
            <a:ext cx="122173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Khởi động"/>
          <p:cNvSpPr txBox="1"/>
          <p:nvPr/>
        </p:nvSpPr>
        <p:spPr>
          <a:xfrm>
            <a:off x="115291" y="825891"/>
            <a:ext cx="11808855" cy="296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334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Trò</a:t>
            </a:r>
            <a:r>
              <a:rPr lang="en-US" sz="9334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334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9334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ctr"/>
            <a:r>
              <a:rPr lang="en-US" sz="9334" b="1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“</a:t>
            </a:r>
            <a:r>
              <a:rPr lang="en-US" sz="9334" b="1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Tiếp</a:t>
            </a:r>
            <a:r>
              <a:rPr lang="en-US" sz="9334" b="1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334" b="1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sức</a:t>
            </a:r>
            <a:r>
              <a:rPr lang="en-US" sz="9334" b="1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334" b="1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đồng</a:t>
            </a:r>
            <a:r>
              <a:rPr lang="en-US" sz="9334" b="1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334" b="1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đội</a:t>
            </a:r>
            <a:r>
              <a:rPr lang="en-US" sz="9334" b="1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”</a:t>
            </a:r>
            <a:endParaRPr lang="en-US" sz="9334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46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92;p36"/>
          <p:cNvSpPr txBox="1">
            <a:spLocks/>
          </p:cNvSpPr>
          <p:nvPr/>
        </p:nvSpPr>
        <p:spPr>
          <a:xfrm>
            <a:off x="8626" y="6"/>
            <a:ext cx="12183374" cy="1477830"/>
          </a:xfrm>
          <a:prstGeom prst="rect">
            <a:avLst/>
          </a:prstGeom>
        </p:spPr>
        <p:txBody>
          <a:bodyPr spcFirstLastPara="1" wrap="square" lIns="121791" tIns="121791" rIns="121791" bIns="121791" anchor="t" anchorCtr="0">
            <a:noAutofit/>
          </a:bodyPr>
          <a:lstStyle>
            <a:lvl1pPr marL="342754" indent="-34275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15" indent="-285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94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67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72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8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64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70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09">
              <a:buFont typeface="Arial" panose="020B0604020202020204" pitchFamily="34" charset="0"/>
              <a:buNone/>
            </a:pP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  <a:p>
            <a:pPr marL="0" indent="0" defTabSz="913209">
              <a:buFont typeface="Arial" panose="020B0604020202020204" pitchFamily="34" charset="0"/>
              <a:buNone/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Google Shape;792;p36"/>
          <p:cNvSpPr txBox="1">
            <a:spLocks/>
          </p:cNvSpPr>
          <p:nvPr/>
        </p:nvSpPr>
        <p:spPr>
          <a:xfrm>
            <a:off x="23009" y="1869057"/>
            <a:ext cx="12183374" cy="1477830"/>
          </a:xfrm>
          <a:prstGeom prst="rect">
            <a:avLst/>
          </a:prstGeom>
        </p:spPr>
        <p:txBody>
          <a:bodyPr spcFirstLastPara="1" wrap="square" lIns="121791" tIns="121791" rIns="121791" bIns="121791" anchor="t" anchorCtr="0">
            <a:noAutofit/>
          </a:bodyPr>
          <a:lstStyle>
            <a:lvl1pPr marL="342754" indent="-34275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15" indent="-285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94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67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72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8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64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70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09">
              <a:buNone/>
            </a:pP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Dao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defTabSz="913209">
              <a:buNone/>
            </a:pP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Hay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sang, hay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defTabSz="913209">
              <a:buNone/>
            </a:pP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          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ật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3209">
              <a:buNone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rượi</a:t>
            </a:r>
            <a:endParaRPr lang="en-US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3209">
              <a:buNone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3209">
              <a:buNone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ót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13209">
              <a:buFontTx/>
              <a:buChar char="-"/>
            </a:pP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09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431816" y="2153128"/>
            <a:ext cx="4382349" cy="2551747"/>
            <a:chOff x="3614696" y="2256098"/>
            <a:chExt cx="4382349" cy="255174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 userDrawn="1"/>
            </p:nvSpPr>
            <p:spPr>
              <a:xfrm>
                <a:off x="5192775" y="2882985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3" name="TextBox 12"/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pic>
        <p:nvPicPr>
          <p:cNvPr id="8194" name="Picture 2" descr="Hạnh Phúc đọc Phim Hoạt Hình Tối Giản Cỏ Xanh Banner, đọc Sao, Trẻ Em đọc  Sách, Sách Cho Trẻ Em Hình nền Vector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74" y="-153273"/>
            <a:ext cx="122173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Khởi động"/>
          <p:cNvSpPr txBox="1"/>
          <p:nvPr/>
        </p:nvSpPr>
        <p:spPr>
          <a:xfrm>
            <a:off x="115291" y="1843805"/>
            <a:ext cx="11808855" cy="1528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334" b="1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Củng</a:t>
            </a:r>
            <a:r>
              <a:rPr lang="en-US" sz="9334" b="1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334" b="1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cố</a:t>
            </a:r>
            <a:r>
              <a:rPr lang="en-US" sz="9334" b="1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334" b="1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9334" b="1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334" b="1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học</a:t>
            </a:r>
            <a:endParaRPr lang="en-US" sz="9334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72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" y="-73152"/>
            <a:ext cx="12187607" cy="8455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66491" y="2423160"/>
            <a:ext cx="10351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Nghe</a:t>
            </a:r>
            <a:r>
              <a:rPr lang="en-US" sz="40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viết</a:t>
            </a:r>
            <a:r>
              <a:rPr lang="en-US" sz="40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: </a:t>
            </a:r>
            <a:r>
              <a:rPr lang="en-US" sz="40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Khi</a:t>
            </a:r>
            <a:r>
              <a:rPr lang="en-US" sz="40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trang</a:t>
            </a:r>
            <a:r>
              <a:rPr lang="en-US" sz="40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sách</a:t>
            </a:r>
            <a:r>
              <a:rPr lang="en-US" sz="40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mở</a:t>
            </a:r>
            <a:r>
              <a:rPr lang="en-US" sz="40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ra</a:t>
            </a:r>
            <a:endParaRPr lang="en-US" sz="4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0485" y="3205284"/>
            <a:ext cx="10351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Viết</a:t>
            </a:r>
            <a:r>
              <a:rPr lang="en-US" sz="40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hoa</a:t>
            </a:r>
            <a:r>
              <a:rPr lang="en-US" sz="40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tên</a:t>
            </a:r>
            <a:r>
              <a:rPr lang="en-US" sz="40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người</a:t>
            </a:r>
            <a:endParaRPr lang="en-US" sz="4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7612" y="4004661"/>
            <a:ext cx="10351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Phân</a:t>
            </a:r>
            <a:r>
              <a:rPr lang="en-US" sz="40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biệt</a:t>
            </a:r>
            <a:r>
              <a:rPr lang="en-US" sz="40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l/n</a:t>
            </a:r>
            <a:endParaRPr lang="en-US" sz="4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58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1600flower_14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365" y="0"/>
            <a:ext cx="122603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1541464" y="272680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sz="1800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541464" y="272680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sz="1800"/>
          </a:p>
        </p:txBody>
      </p:sp>
      <p:sp>
        <p:nvSpPr>
          <p:cNvPr id="92166" name="WordArt 6"/>
          <p:cNvSpPr>
            <a:spLocks noChangeArrowheads="1" noChangeShapeType="1" noTextEdit="1"/>
          </p:cNvSpPr>
          <p:nvPr/>
        </p:nvSpPr>
        <p:spPr bwMode="auto">
          <a:xfrm>
            <a:off x="72428" y="1270517"/>
            <a:ext cx="11950574" cy="40613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Xin</a:t>
            </a:r>
            <a:r>
              <a:rPr lang="en-US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trân</a:t>
            </a:r>
            <a:r>
              <a:rPr lang="en-US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trọng</a:t>
            </a:r>
            <a:r>
              <a:rPr lang="en-US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cảm</a:t>
            </a:r>
            <a:r>
              <a:rPr lang="en-US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ơn</a:t>
            </a:r>
            <a:r>
              <a:rPr lang="en-US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các</a:t>
            </a:r>
            <a:r>
              <a:rPr lang="en-US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thầy</a:t>
            </a:r>
            <a:r>
              <a:rPr lang="en-US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cô</a:t>
            </a:r>
            <a:r>
              <a:rPr lang="en-US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giáo</a:t>
            </a:r>
            <a:endParaRPr lang="en-US" b="1" kern="10" dirty="0" smtClean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9999FF"/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en-US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Chúc</a:t>
            </a:r>
            <a:r>
              <a:rPr lang="en-US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các</a:t>
            </a:r>
            <a:r>
              <a:rPr lang="en-US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em</a:t>
            </a:r>
            <a:r>
              <a:rPr lang="en-US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học</a:t>
            </a:r>
            <a:r>
              <a:rPr lang="en-US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sinh</a:t>
            </a:r>
            <a:r>
              <a:rPr lang="en-US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chăm</a:t>
            </a:r>
            <a:r>
              <a:rPr lang="en-US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ngoan</a:t>
            </a:r>
            <a:r>
              <a:rPr lang="en-US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, </a:t>
            </a:r>
            <a:r>
              <a:rPr lang="en-US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học</a:t>
            </a:r>
            <a:r>
              <a:rPr lang="en-US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giỏi</a:t>
            </a:r>
            <a:endParaRPr lang="en-US" b="1" kern="10" dirty="0" smtClean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9999FF"/>
                </a:outerShdw>
              </a:effectLst>
              <a:cs typeface="Times New Roman" panose="02020603050405020304" pitchFamily="18" charset="0"/>
            </a:endParaRPr>
          </a:p>
        </p:txBody>
      </p:sp>
      <p:grpSp>
        <p:nvGrpSpPr>
          <p:cNvPr id="26630" name="Group 9"/>
          <p:cNvGrpSpPr>
            <a:grpSpLocks/>
          </p:cNvGrpSpPr>
          <p:nvPr/>
        </p:nvGrpSpPr>
        <p:grpSpPr bwMode="auto">
          <a:xfrm>
            <a:off x="3124200" y="6629400"/>
            <a:ext cx="6345238" cy="228600"/>
            <a:chOff x="1141" y="4176"/>
            <a:chExt cx="3997" cy="144"/>
          </a:xfrm>
        </p:grpSpPr>
        <p:pic>
          <p:nvPicPr>
            <p:cNvPr id="26648" name="Picture 10" descr="Flower-03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9" name="Picture 11" descr="Flower-04-jun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0" name="Picture 12" descr="Flower-02-jun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1" name="Picture 13" descr="Flower-03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2" name="Picture 14" descr="Flower-04-jun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0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3" name="Picture 15" descr="Flower-02-jun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7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4" name="Picture 16" descr="Flower-03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5" name="Picture 17" descr="Flower-04-jun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6" name="Picture 18" descr="Flower-02-jun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7" name="Picture 19" descr="Flower-04-jun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8" name="Picture 20" descr="Flower-04-jun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631" name="Group 9"/>
          <p:cNvGrpSpPr>
            <a:grpSpLocks/>
          </p:cNvGrpSpPr>
          <p:nvPr/>
        </p:nvGrpSpPr>
        <p:grpSpPr bwMode="auto">
          <a:xfrm rot="10800000">
            <a:off x="2819400" y="0"/>
            <a:ext cx="6345238" cy="228600"/>
            <a:chOff x="1141" y="4176"/>
            <a:chExt cx="3997" cy="144"/>
          </a:xfrm>
        </p:grpSpPr>
        <p:pic>
          <p:nvPicPr>
            <p:cNvPr id="26637" name="Picture 10" descr="Flower-03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8" name="Picture 11" descr="Flower-04-jun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9" name="Picture 12" descr="Flower-02-jun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0" name="Picture 13" descr="Flower-03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1" name="Picture 14" descr="Flower-04-jun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0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2" name="Picture 15" descr="Flower-02-jun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7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3" name="Picture 16" descr="Flower-03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4" name="Picture 17" descr="Flower-04-jun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5" name="Picture 18" descr="Flower-02-jun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6" name="Picture 19" descr="Flower-04-jun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7" name="Picture 20" descr="Flower-04-jun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32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736" y="5895975"/>
            <a:ext cx="9620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" y="5913339"/>
            <a:ext cx="9620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365" y="8547"/>
            <a:ext cx="9620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403" y="8547"/>
            <a:ext cx="9620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1409609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i truong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24976" y="2055810"/>
            <a:ext cx="753603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37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47750" y="140583"/>
            <a:ext cx="6938311" cy="769879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9976161" y="5257801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1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1615182" y="4181351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1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10023645" y="3581401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1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9976161" y="1889499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1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1784959" y="239079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1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9976161" y="266106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1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1495926" y="2667001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1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1462782" y="1262521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1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1615182" y="5640677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1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3048001" y="5962855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1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9041705" y="6023553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1" kern="0">
              <a:solidFill>
                <a:sysClr val="window" lastClr="FFFFFF"/>
              </a:solidFill>
              <a:latin typeface="Trebuchet MS"/>
            </a:endParaRPr>
          </a:p>
        </p:txBody>
      </p:sp>
      <p:pic>
        <p:nvPicPr>
          <p:cNvPr id="16" name="Nhạc thiếu nhi vui nhộn cho bé- Tập thể dục buổi sá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1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3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" y="-73152"/>
            <a:ext cx="12187607" cy="8455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0744" y="826606"/>
            <a:ext cx="103144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7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11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2024</a:t>
            </a:r>
          </a:p>
          <a:p>
            <a:r>
              <a:rPr lang="en-US" sz="4400" dirty="0">
                <a:solidFill>
                  <a:schemeClr val="bg1"/>
                </a:solidFill>
                <a:latin typeface="HP001 4 hàng" panose="020B0603050302020204" pitchFamily="34" charset="0"/>
              </a:rPr>
              <a:t>               </a:t>
            </a:r>
            <a:endParaRPr lang="en-US" sz="4400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4959" y="1656272"/>
            <a:ext cx="2996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Nghe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viết</a:t>
            </a:r>
            <a:endParaRPr lang="en-US" sz="4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96883" y="2423160"/>
            <a:ext cx="5848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Khi</a:t>
            </a:r>
            <a:r>
              <a:rPr lang="en-US" sz="40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trang</a:t>
            </a:r>
            <a:r>
              <a:rPr lang="en-US" sz="40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sách</a:t>
            </a:r>
            <a:r>
              <a:rPr lang="en-US" sz="40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mở</a:t>
            </a:r>
            <a:r>
              <a:rPr lang="en-US" sz="40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ra</a:t>
            </a:r>
            <a:endParaRPr lang="en-US" sz="4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Khởi động"/>
          <p:cNvSpPr txBox="1"/>
          <p:nvPr/>
        </p:nvSpPr>
        <p:spPr>
          <a:xfrm>
            <a:off x="508958" y="3554081"/>
            <a:ext cx="2280654" cy="101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S/66</a:t>
            </a:r>
            <a:endParaRPr lang="en-US" sz="60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85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92;p36"/>
          <p:cNvSpPr txBox="1">
            <a:spLocks/>
          </p:cNvSpPr>
          <p:nvPr/>
        </p:nvSpPr>
        <p:spPr>
          <a:xfrm>
            <a:off x="3381552" y="267417"/>
            <a:ext cx="9204390" cy="2544638"/>
          </a:xfrm>
          <a:prstGeom prst="rect">
            <a:avLst/>
          </a:prstGeom>
        </p:spPr>
        <p:txBody>
          <a:bodyPr spcFirstLastPara="1" wrap="square" lIns="121791" tIns="121791" rIns="121791" bIns="121791" anchor="t" anchorCtr="0">
            <a:noAutofit/>
          </a:bodyPr>
          <a:lstStyle>
            <a:lvl1pPr marL="342754" indent="-34275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15" indent="-285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94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67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72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8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64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70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09">
              <a:buNone/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3209">
              <a:buNone/>
            </a:pP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3209">
              <a:buNone/>
            </a:pP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lang="en-US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3209">
              <a:buNone/>
            </a:pP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3209">
              <a:buNone/>
            </a:pP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defTabSz="913209">
              <a:buNone/>
            </a:pP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3209">
              <a:buNone/>
            </a:pP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3209">
              <a:buNone/>
            </a:pP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3209">
              <a:buNone/>
            </a:pP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Dạt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endParaRPr lang="en-US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3209">
              <a:buNone/>
            </a:pP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13209">
              <a:buFontTx/>
              <a:buChar char="-"/>
            </a:pP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68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hởi động"/>
          <p:cNvSpPr txBox="1"/>
          <p:nvPr/>
        </p:nvSpPr>
        <p:spPr>
          <a:xfrm>
            <a:off x="1535501" y="1570005"/>
            <a:ext cx="87213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051990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41764" y="2055810"/>
            <a:ext cx="830246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BÀI TẬP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27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" y="-73152"/>
            <a:ext cx="12187607" cy="8455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0744" y="826606"/>
            <a:ext cx="103144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7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11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2024</a:t>
            </a:r>
          </a:p>
          <a:p>
            <a:r>
              <a:rPr lang="en-US" sz="4400" dirty="0">
                <a:solidFill>
                  <a:schemeClr val="bg1"/>
                </a:solidFill>
                <a:latin typeface="HP001 4 hàng" panose="020B0603050302020204" pitchFamily="34" charset="0"/>
              </a:rPr>
              <a:t>               </a:t>
            </a:r>
            <a:endParaRPr lang="en-US" sz="4400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4959" y="1656272"/>
            <a:ext cx="2996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Nghe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viết</a:t>
            </a:r>
            <a:endParaRPr lang="en-US" sz="4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96883" y="2423160"/>
            <a:ext cx="5848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Khi</a:t>
            </a:r>
            <a:r>
              <a:rPr lang="en-US" sz="40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trang</a:t>
            </a:r>
            <a:r>
              <a:rPr lang="en-US" sz="40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sách</a:t>
            </a:r>
            <a:r>
              <a:rPr lang="en-US" sz="40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mở</a:t>
            </a:r>
            <a:r>
              <a:rPr lang="en-US" sz="40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ra</a:t>
            </a:r>
            <a:endParaRPr lang="en-US" sz="40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Khởi động"/>
          <p:cNvSpPr txBox="1"/>
          <p:nvPr/>
        </p:nvSpPr>
        <p:spPr>
          <a:xfrm>
            <a:off x="508958" y="3554081"/>
            <a:ext cx="2280654" cy="101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S/67</a:t>
            </a:r>
            <a:endParaRPr lang="en-US" sz="60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14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92;p36"/>
          <p:cNvSpPr txBox="1">
            <a:spLocks/>
          </p:cNvSpPr>
          <p:nvPr/>
        </p:nvSpPr>
        <p:spPr>
          <a:xfrm>
            <a:off x="0" y="277486"/>
            <a:ext cx="12192000" cy="1502269"/>
          </a:xfrm>
          <a:prstGeom prst="rect">
            <a:avLst/>
          </a:prstGeom>
        </p:spPr>
        <p:txBody>
          <a:bodyPr spcFirstLastPara="1" wrap="square" lIns="121791" tIns="121791" rIns="121791" bIns="121791" anchor="t" anchorCtr="0">
            <a:noAutofit/>
          </a:bodyPr>
          <a:lstStyle>
            <a:lvl1pPr marL="342754" indent="-34275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15" indent="-285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94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67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72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8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64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70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09">
              <a:buFont typeface="Arial" panose="020B0604020202020204" pitchFamily="34" charset="0"/>
              <a:buNone/>
            </a:pP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anose="02020603050405020304" pitchFamily="18" charset="0"/>
              </a:rPr>
              <a:t>2.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cuốn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học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1BC8F9C6-7DE4-44F0-9FEC-A032296FC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15" y="1613140"/>
            <a:ext cx="10852030" cy="515601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FED46469-7C58-40E8-B9F1-43A01CF7C11E}"/>
              </a:ext>
            </a:extLst>
          </p:cNvPr>
          <p:cNvSpPr/>
          <p:nvPr/>
        </p:nvSpPr>
        <p:spPr>
          <a:xfrm>
            <a:off x="2315059" y="1846053"/>
            <a:ext cx="3024691" cy="8418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FED46469-7C58-40E8-B9F1-43A01CF7C11E}"/>
              </a:ext>
            </a:extLst>
          </p:cNvPr>
          <p:cNvSpPr/>
          <p:nvPr/>
        </p:nvSpPr>
        <p:spPr>
          <a:xfrm>
            <a:off x="8066002" y="1846053"/>
            <a:ext cx="3024691" cy="8418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0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2AE32E09-AD49-4F80-A601-A386FF03463D}"/>
  <p:tag name="GENSWF_ADVANCE_TIME" val="0.001"/>
  <p:tag name="TIMING" val="|0.001"/>
  <p:tag name="ISPRING_CUSTOM_TIMING_USED" val="1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334</Words>
  <Application>Microsoft Office PowerPoint</Application>
  <PresentationFormat>Custom</PresentationFormat>
  <Paragraphs>62</Paragraphs>
  <Slides>15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1_Doodle Sketchbook by Slidesgo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36</cp:revision>
  <dcterms:created xsi:type="dcterms:W3CDTF">2021-07-31T14:55:44Z</dcterms:created>
  <dcterms:modified xsi:type="dcterms:W3CDTF">2025-03-24T14:33:51Z</dcterms:modified>
</cp:coreProperties>
</file>