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</p:sldMasterIdLst>
  <p:notesMasterIdLst>
    <p:notesMasterId r:id="rId15"/>
  </p:notesMasterIdLst>
  <p:sldIdLst>
    <p:sldId id="280" r:id="rId3"/>
    <p:sldId id="282" r:id="rId4"/>
    <p:sldId id="326" r:id="rId5"/>
    <p:sldId id="327" r:id="rId6"/>
    <p:sldId id="2007577104" r:id="rId7"/>
    <p:sldId id="2007577120" r:id="rId8"/>
    <p:sldId id="2007577116" r:id="rId9"/>
    <p:sldId id="264" r:id="rId10"/>
    <p:sldId id="2007577114" r:id="rId11"/>
    <p:sldId id="2007577115" r:id="rId12"/>
    <p:sldId id="2007577106" r:id="rId13"/>
    <p:sldId id="2007577113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DBEEF4"/>
    <a:srgbClr val="FF3F3F"/>
    <a:srgbClr val="E46C0A"/>
    <a:srgbClr val="72CFFB"/>
    <a:srgbClr val="F9F398"/>
    <a:srgbClr val="D6E391"/>
    <a:srgbClr val="C0504D"/>
    <a:srgbClr val="03ABEE"/>
    <a:srgbClr val="F8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364" autoAdjust="0"/>
  </p:normalViewPr>
  <p:slideViewPr>
    <p:cSldViewPr snapToGrid="0">
      <p:cViewPr varScale="1">
        <p:scale>
          <a:sx n="67" d="100"/>
          <a:sy n="67" d="100"/>
        </p:scale>
        <p:origin x="-1002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77154-2412-4220-97E2-964950E9CCF0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6214E-A759-4CAA-AC65-5D1D67B0E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1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gi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31/03/2025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66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5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8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FDB89-F6EA-1D42-7ABD-58830E5A9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66D8BD-BFCD-17A7-97C7-99DCF743F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CA317E-B668-67D1-9B02-E75601B6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6323-94DD-4F47-8A01-4823C20AAB0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7EFCF1-7B11-37B0-28B9-0B785AE6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94E948-C2E4-4C9A-8A4D-0645FCC8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8ECE-D3BF-4E9F-A5A8-44C3B85A4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87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7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9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  <p:sldLayoutId id="2147483702" r:id="rId22"/>
    <p:sldLayoutId id="2147483703" r:id="rId23"/>
    <p:sldLayoutId id="214748370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6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3.gif"/><Relationship Id="rId4" Type="http://schemas.openxmlformats.org/officeDocument/2006/relationships/audio" Target="../media/media3.MP3"/><Relationship Id="rId9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A9B8BD-04CF-37CE-7FAD-D2A464CFE5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C5EADD-D7CF-FF8E-07A4-28203CB0EA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63E818-4D46-2F8F-BFB4-4CC317D4C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/>
          <a:stretch/>
        </p:blipFill>
        <p:spPr>
          <a:xfrm>
            <a:off x="853440" y="0"/>
            <a:ext cx="10393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5586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10239335" cy="1584729"/>
            <a:chOff x="857087" y="446662"/>
            <a:chExt cx="10239335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90E1035-E588-4C60-9DAB-DF7DCE2C2113}"/>
                </a:ext>
              </a:extLst>
            </p:cNvPr>
            <p:cNvSpPr txBox="1"/>
            <p:nvPr/>
          </p:nvSpPr>
          <p:spPr>
            <a:xfrm>
              <a:off x="1475043" y="446662"/>
              <a:ext cx="9621379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4E99D74-4DBD-2D1E-370D-8B728B3C27AC}"/>
              </a:ext>
            </a:extLst>
          </p:cNvPr>
          <p:cNvGrpSpPr/>
          <p:nvPr/>
        </p:nvGrpSpPr>
        <p:grpSpPr>
          <a:xfrm>
            <a:off x="2566348" y="2721426"/>
            <a:ext cx="7059304" cy="3315424"/>
            <a:chOff x="976332" y="2582526"/>
            <a:chExt cx="7059304" cy="33154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6E7FCEE-3697-EAE6-CCEA-198329A17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E8DEC4D6-5B3F-2D26-C237-19DC79E08E32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0BA2A903-6D46-A1A6-5724-E51EFBA11FBA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E2625F0-AA94-76E1-070E-5A245B7765B1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57B3898-D7FD-4EF0-9F52-720A3201D0C2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ABD47F09-2601-65EB-0E95-1B5C12C00B8C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91A299-5AFB-AC1D-C73A-90C04EE8A892}"/>
              </a:ext>
            </a:extLst>
          </p:cNvPr>
          <p:cNvSpPr txBox="1"/>
          <p:nvPr/>
        </p:nvSpPr>
        <p:spPr>
          <a:xfrm rot="707376">
            <a:off x="7179257" y="574406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10cm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4FD947A-2CD3-7123-FEE7-0FF3AEC841BE}"/>
              </a:ext>
            </a:extLst>
          </p:cNvPr>
          <p:cNvSpPr txBox="1"/>
          <p:nvPr/>
        </p:nvSpPr>
        <p:spPr>
          <a:xfrm rot="1892194">
            <a:off x="5371996" y="494178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30cm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E4C9342-E6B1-813C-4711-4C775C32B45C}"/>
              </a:ext>
            </a:extLst>
          </p:cNvPr>
          <p:cNvSpPr txBox="1"/>
          <p:nvPr/>
        </p:nvSpPr>
        <p:spPr>
          <a:xfrm rot="19422466">
            <a:off x="3741608" y="44074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20cm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10F6795-4658-CE3C-9598-8DBFB03BCDF9}"/>
              </a:ext>
            </a:extLst>
          </p:cNvPr>
          <p:cNvCxnSpPr/>
          <p:nvPr/>
        </p:nvCxnSpPr>
        <p:spPr>
          <a:xfrm flipH="1" flipV="1">
            <a:off x="7009481" y="5528515"/>
            <a:ext cx="1105391" cy="276907"/>
          </a:xfrm>
          <a:prstGeom prst="line">
            <a:avLst/>
          </a:prstGeom>
          <a:ln w="920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BEFF06A1-33A2-1D87-0055-66E40F73466C}"/>
              </a:ext>
            </a:extLst>
          </p:cNvPr>
          <p:cNvCxnSpPr/>
          <p:nvPr/>
        </p:nvCxnSpPr>
        <p:spPr>
          <a:xfrm flipH="1" flipV="1">
            <a:off x="4807357" y="4091828"/>
            <a:ext cx="2054825" cy="1357522"/>
          </a:xfrm>
          <a:prstGeom prst="line">
            <a:avLst/>
          </a:prstGeom>
          <a:ln w="920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D12158A-0396-C16F-024A-3721CF15CB0D}"/>
              </a:ext>
            </a:extLst>
          </p:cNvPr>
          <p:cNvCxnSpPr/>
          <p:nvPr/>
        </p:nvCxnSpPr>
        <p:spPr>
          <a:xfrm flipH="1">
            <a:off x="3425799" y="4092519"/>
            <a:ext cx="1223715" cy="825692"/>
          </a:xfrm>
          <a:prstGeom prst="line">
            <a:avLst/>
          </a:prstGeom>
          <a:ln w="92075">
            <a:solidFill>
              <a:srgbClr val="E22E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Cartoon snail Royalty Free Vector Image - VectorStock">
            <a:extLst>
              <a:ext uri="{FF2B5EF4-FFF2-40B4-BE49-F238E27FC236}">
                <a16:creationId xmlns:a16="http://schemas.microsoft.com/office/drawing/2014/main" xmlns="" id="{0F21443D-F92D-2940-BDE9-7C882F92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8005867" y="552773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4.375E-6 0.00023 C -0.00247 -0.00093 -0.00494 -0.00231 -0.00729 -0.00278 C -0.01041 -0.0037 -0.0108 -0.0037 -0.01354 -0.00463 C -0.01432 -0.00509 -0.01497 -0.00532 -0.01562 -0.00556 C -0.01679 -0.00625 -0.0177 -0.00694 -0.01875 -0.00741 L -0.02187 -0.00926 C -0.02239 -0.00972 -0.02291 -0.00995 -0.02343 -0.01019 C -0.02421 -0.01065 -0.02487 -0.01088 -0.02552 -0.01111 C -0.02617 -0.01157 -0.02656 -0.01181 -0.02708 -0.01204 C -0.02799 -0.0125 -0.0289 -0.01273 -0.02968 -0.01296 C -0.03085 -0.01366 -0.03177 -0.01435 -0.03281 -0.01481 C -0.03359 -0.01528 -0.03424 -0.01551 -0.03489 -0.01574 C -0.03554 -0.0162 -0.03593 -0.01667 -0.03645 -0.01667 C -0.03932 -0.01736 -0.04205 -0.01736 -0.04479 -0.01759 C -0.04531 -0.01806 -0.04583 -0.01829 -0.04635 -0.01852 C -0.04713 -0.01898 -0.04778 -0.01898 -0.04843 -0.01944 C -0.04908 -0.01991 -0.04947 -0.02106 -0.05 -0.0213 C -0.05104 -0.02222 -0.05221 -0.02222 -0.05312 -0.02315 C -0.05768 -0.02847 -0.05195 -0.02222 -0.05625 -0.02593 C -0.0569 -0.02662 -0.05729 -0.02731 -0.05781 -0.02778 C -0.05833 -0.02824 -0.05898 -0.02847 -0.05937 -0.0287 C -0.06445 -0.03333 -0.05612 -0.02778 -0.06406 -0.03241 C -0.06458 -0.03287 -0.0651 -0.03333 -0.06562 -0.03333 C -0.07226 -0.03472 -0.06875 -0.03403 -0.07604 -0.03519 C -0.0776 -0.03611 -0.07812 -0.03657 -0.07968 -0.03704 C -0.08307 -0.03843 -0.08359 -0.03796 -0.08697 -0.03981 C -0.09557 -0.04491 -0.08489 -0.03889 -0.09322 -0.04259 C -0.0944 -0.04329 -0.09531 -0.04444 -0.09635 -0.04444 L -0.10104 -0.04444 L -0.10104 -0.04421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1 L -0.10104 -0.04398 C -0.10234 -0.04653 -0.10351 -0.04884 -0.10468 -0.05069 C -0.1052 -0.05162 -0.10585 -0.05185 -0.10625 -0.05255 C -0.10976 -0.0588 -0.10468 -0.05231 -0.10885 -0.05718 C -0.11028 -0.06667 -0.1082 -0.05694 -0.11093 -0.06181 C -0.11132 -0.0625 -0.11119 -0.06412 -0.11145 -0.06458 C -0.11237 -0.0662 -0.11406 -0.06667 -0.1151 -0.06736 C -0.11966 -0.07083 -0.1151 -0.06806 -0.11875 -0.07014 C -0.12018 -0.07269 -0.12161 -0.07569 -0.12343 -0.07662 C -0.12395 -0.07708 -0.1246 -0.07731 -0.125 -0.07755 C -0.12565 -0.07824 -0.12604 -0.07894 -0.12656 -0.0794 C -0.12708 -0.07986 -0.1276 -0.08009 -0.12812 -0.08032 C -0.13463 -0.08356 -0.13033 -0.08102 -0.13385 -0.0831 C -0.13671 -0.09074 -0.13307 -0.08218 -0.13645 -0.08681 C -0.13763 -0.08843 -0.13854 -0.09051 -0.13958 -0.09236 C -0.1401 -0.09329 -0.14023 -0.09444 -0.14062 -0.09514 C -0.14114 -0.09583 -0.14179 -0.09583 -0.14218 -0.09606 C -0.14283 -0.09676 -0.14322 -0.09769 -0.14375 -0.09792 C -0.14479 -0.09884 -0.14583 -0.09931 -0.14687 -0.09977 L -0.14843 -0.10069 L -0.15 -0.10162 C -0.15026 -0.10255 -0.15013 -0.10394 -0.15052 -0.1044 C -0.15143 -0.10556 -0.15273 -0.10532 -0.15364 -0.10625 C -0.15729 -0.11065 -0.15559 -0.10926 -0.15833 -0.11088 C -0.16015 -0.11574 -0.15846 -0.1125 -0.16093 -0.11458 C -0.16158 -0.11528 -0.16197 -0.1162 -0.1625 -0.11644 C -0.16354 -0.11736 -0.16562 -0.11829 -0.16562 -0.11806 L -0.1677 -0.12199 L -0.17187 -0.12755 L -0.1802 -0.13588 C -0.18099 -0.13843 -0.18138 -0.1412 -0.18229 -0.14329 C -0.18268 -0.14421 -0.18346 -0.14398 -0.18385 -0.14421 C -0.18841 -0.14769 -0.18385 -0.14491 -0.1875 -0.14699 C -0.18789 -0.14792 -0.18815 -0.14907 -0.18854 -0.14977 C -0.18958 -0.15139 -0.19062 -0.15231 -0.19166 -0.15347 L -0.19322 -0.15532 C -0.19375 -0.15602 -0.19427 -0.15718 -0.19479 -0.15718 L -0.19843 -0.1581 C -0.1996 -0.15856 -0.20195 -0.15903 -0.20312 -0.15995 C -0.20507 -0.16181 -0.20455 -0.16204 -0.20625 -0.16458 C -0.20677 -0.16551 -0.20742 -0.16574 -0.20781 -0.16644 C -0.20846 -0.16736 -0.20885 -0.16852 -0.20937 -0.16921 C -0.21041 -0.1706 -0.21132 -0.17222 -0.2125 -0.17292 C -0.2164 -0.17523 -0.21458 -0.17431 -0.2177 -0.17569 C -0.22148 -0.18032 -0.21979 -0.17847 -0.22291 -0.18125 C -0.22539 -0.18773 -0.22382 -0.18611 -0.22656 -0.18773 C -0.22773 -0.19398 -0.22617 -0.18796 -0.22864 -0.19144 C -0.22916 -0.19213 -0.22929 -0.19352 -0.22968 -0.19421 C -0.23046 -0.1956 -0.23281 -0.20046 -0.23437 -0.20162 C -0.23515 -0.20231 -0.2358 -0.20231 -0.23645 -0.20255 C -0.23763 -0.20324 -0.23867 -0.20347 -0.23958 -0.2044 L -0.2427 -0.2081 C -0.24309 -0.20903 -0.24335 -0.21019 -0.24375 -0.21088 C -0.24505 -0.21319 -0.2457 -0.21296 -0.24739 -0.21366 C -0.25377 -0.21713 -0.24791 -0.21435 -0.2526 -0.21644 C -0.25429 -0.21852 -0.25442 -0.21875 -0.25625 -0.22014 C -0.25677 -0.2206 -0.25729 -0.22083 -0.25781 -0.22106 C -0.25872 -0.22569 -0.25781 -0.22269 -0.25989 -0.22569 C -0.26054 -0.22662 -0.26093 -0.22778 -0.26145 -0.22847 C -0.26197 -0.2294 -0.26263 -0.22986 -0.26302 -0.23032 C -0.26588 -0.23403 -0.26419 -0.23264 -0.26666 -0.23403 C -0.26744 -0.23588 -0.2677 -0.23843 -0.26875 -0.23958 C -0.26927 -0.24028 -0.26992 -0.24074 -0.27031 -0.24144 C -0.27434 -0.24745 -0.26966 -0.24167 -0.27343 -0.24606 C -0.27382 -0.24699 -0.27408 -0.24815 -0.27447 -0.24884 C -0.27526 -0.25046 -0.27656 -0.25278 -0.2776 -0.25347 C -0.27838 -0.25417 -0.27903 -0.25417 -0.27968 -0.2544 C -0.28177 -0.25556 -0.28072 -0.25532 -0.28177 -0.25532 L -0.28177 -0.25509 " pathEditMode="relative" rAng="0" ptsTypes="AAAAAAAAAAAAAAAAAAAAAAAAAAAAAAAAAAAAAAAAAAAAAAAAAAAAAAAAAAAAAAAAAAAAAA">
                                      <p:cBhvr>
                                        <p:cTn id="24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4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4 L -0.28281 -0.25671 C -0.28684 -0.24884 -0.28463 -0.25208 -0.28906 -0.24676 C -0.28958 -0.2463 -0.2901 -0.24537 -0.29062 -0.24491 L -0.29375 -0.24306 L -0.29531 -0.24213 C -0.29557 -0.2412 -0.29557 -0.24005 -0.29583 -0.23935 C -0.29622 -0.23889 -0.297 -0.23889 -0.29739 -0.23843 C -0.30104 -0.23542 -0.29674 -0.23773 -0.30104 -0.23565 C -0.30494 -0.23125 -0.30026 -0.23704 -0.30416 -0.23102 C -0.30468 -0.23032 -0.3052 -0.22986 -0.30572 -0.22917 C -0.30612 -0.22824 -0.30638 -0.22731 -0.30677 -0.22639 C -0.30781 -0.22477 -0.3125 -0.22106 -0.3125 -0.22083 C -0.31302 -0.2206 -0.31367 -0.22037 -0.31406 -0.21991 C -0.31471 -0.21944 -0.3151 -0.21875 -0.31562 -0.21806 C -0.31614 -0.21782 -0.31679 -0.21759 -0.31718 -0.21713 C -0.31796 -0.21667 -0.32057 -0.21319 -0.32083 -0.2125 C -0.32148 -0.21181 -0.32187 -0.21065 -0.32239 -0.20972 C -0.32343 -0.20856 -0.32447 -0.20741 -0.32552 -0.20602 C -0.32604 -0.20556 -0.32669 -0.20509 -0.32708 -0.20417 C -0.3276 -0.20324 -0.32812 -0.20231 -0.32864 -0.20139 C -0.32916 -0.20093 -0.32981 -0.20093 -0.3302 -0.20046 C -0.33385 -0.19745 -0.32955 -0.19977 -0.33385 -0.19769 C -0.33437 -0.19722 -0.33489 -0.19653 -0.33541 -0.19583 C -0.33593 -0.1956 -0.33658 -0.1956 -0.33697 -0.19491 C -0.33815 -0.19398 -0.3401 -0.1912 -0.3401 -0.19097 C -0.34049 -0.19028 -0.34075 -0.18935 -0.34114 -0.18843 C -0.34257 -0.18611 -0.34349 -0.18634 -0.34531 -0.18565 C -0.34987 -0.18056 -0.34414 -0.18681 -0.34843 -0.18287 C -0.34908 -0.18241 -0.34947 -0.18171 -0.35 -0.18102 C -0.35039 -0.18009 -0.35065 -0.17917 -0.35104 -0.17824 C -0.35156 -0.17731 -0.35221 -0.17662 -0.3526 -0.17546 C -0.35299 -0.17477 -0.35286 -0.17338 -0.35312 -0.17269 C -0.35351 -0.17222 -0.35429 -0.17222 -0.35468 -0.17176 C -0.35533 -0.1713 -0.35572 -0.1706 -0.35625 -0.16991 C -0.35833 -0.16481 -0.35625 -0.16968 -0.35937 -0.16435 C -0.36054 -0.16273 -0.36158 -0.16088 -0.3625 -0.1588 C -0.36302 -0.1581 -0.36315 -0.15694 -0.36354 -0.15602 C -0.36458 -0.1544 -0.36549 -0.15394 -0.36666 -0.15324 C -0.36744 -0.15301 -0.36809 -0.15278 -0.36875 -0.15231 C -0.36927 -0.15185 -0.36979 -0.15093 -0.37031 -0.15046 C -0.37135 -0.14977 -0.37252 -0.14977 -0.37343 -0.14861 C -0.37395 -0.14815 -0.37447 -0.14722 -0.375 -0.14676 C -0.37604 -0.14606 -0.37708 -0.1456 -0.37812 -0.14491 L -0.37968 -0.14398 C -0.38177 -0.13889 -0.37968 -0.14306 -0.38229 -0.14028 C -0.38307 -0.13958 -0.38372 -0.13819 -0.38437 -0.1375 C -0.38502 -0.13704 -0.3858 -0.13704 -0.38645 -0.13657 C -0.38841 -0.13565 -0.38789 -0.13588 -0.38958 -0.1338 C -0.38997 -0.13287 -0.39049 -0.13218 -0.39062 -0.13102 L -0.39218 -0.12269 C -0.39257 -0.12106 -0.39283 -0.11852 -0.39375 -0.11713 C -0.39427 -0.11667 -0.39492 -0.11667 -0.39531 -0.1162 C -0.39947 -0.11273 -0.39453 -0.11597 -0.39843 -0.11343 C -0.3983 -0.11435 -0.39817 -0.11551 -0.39791 -0.1162 C -0.39765 -0.11736 -0.39687 -0.11898 -0.39687 -0.11875 L -0.39687 -0.11898 " pathEditMode="relative" rAng="0" ptsTypes="AAAAAAAAAAAAAAAAAAAAAAAAAAAAAAAAAAAAAAAAAAAAAAAAAAAAAAAAA">
                                      <p:cBhvr>
                                        <p:cTn id="36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4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4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ideo ốc sên nó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08318.8777"/>
                </p14:media>
              </p:ext>
            </p:extLst>
          </p:nvPr>
        </p:nvPicPr>
        <p:blipFill rotWithShape="1">
          <a:blip r:embed="rId4"/>
          <a:srcRect t="10" r="-8"/>
          <a:stretch>
            <a:fillRect/>
          </a:stretch>
        </p:blipFill>
        <p:spPr>
          <a:xfrm>
            <a:off x="2227031" y="129540"/>
            <a:ext cx="7737938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353679" y="2505670"/>
            <a:ext cx="7318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>
                  <a:solidFill>
                    <a:srgbClr val="4F6228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73: </a:t>
            </a:r>
            <a:r>
              <a:rPr lang="en-US" sz="5400" b="1" dirty="0">
                <a:ln>
                  <a:solidFill>
                    <a:srgbClr val="4F6228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vi-VN" sz="5400" b="1" dirty="0">
              <a:ln>
                <a:solidFill>
                  <a:srgbClr val="4F6228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2628" y="3610947"/>
            <a:ext cx="26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AC2"/>
                </a:solidFill>
              </a:rPr>
              <a:t>Trang 110; 111</a:t>
            </a:r>
          </a:p>
        </p:txBody>
      </p:sp>
    </p:spTree>
    <p:extLst>
      <p:ext uri="{BB962C8B-B14F-4D97-AF65-F5344CB8AC3E}">
        <p14:creationId xmlns:p14="http://schemas.microsoft.com/office/powerpoint/2010/main" val="34060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2956549" y="635539"/>
            <a:ext cx="2085522" cy="738664"/>
            <a:chOff x="2956549" y="635539"/>
            <a:chExt cx="2085522" cy="738664"/>
          </a:xfrm>
        </p:grpSpPr>
        <p:sp>
          <p:nvSpPr>
            <p:cNvPr id="59" name="Rounded Rectangle 58"/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1758008" y="985395"/>
            <a:ext cx="7937535" cy="2980080"/>
            <a:chOff x="1438694" y="953286"/>
            <a:chExt cx="8781929" cy="3355545"/>
          </a:xfrm>
        </p:grpSpPr>
        <p:grpSp>
          <p:nvGrpSpPr>
            <p:cNvPr id="9" name="Group 8"/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23"/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957942" y="3865263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111696" y="438941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115476" y="488438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114811" y="537935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114811" y="5874320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033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2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6332" y="481282"/>
            <a:ext cx="9958959" cy="1384995"/>
            <a:chOff x="857087" y="446662"/>
            <a:chExt cx="9958959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85310" y="2580409"/>
            <a:ext cx="9129470" cy="2656608"/>
            <a:chOff x="1285310" y="2580409"/>
            <a:chExt cx="9129470" cy="2656608"/>
          </a:xfrm>
        </p:grpSpPr>
        <p:grpSp>
          <p:nvGrpSpPr>
            <p:cNvPr id="10" name="Group 9"/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77014" y="4105340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vi-VN" sz="2800" dirty="0">
                <a:solidFill>
                  <a:schemeClr val="accent1"/>
                </a:solidFill>
              </a:rPr>
              <a:t>thẳng: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4516" y="4105875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2133600" y="3599045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73915" y="3599045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06824" y="3599045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324616" y="4136117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4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xmlns="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xmlns="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xmlns="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xmlns="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xmlns="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44765B7-8B96-4364-DA8B-5C2F3AF23D3E}"/>
              </a:ext>
            </a:extLst>
          </p:cNvPr>
          <p:cNvGrpSpPr/>
          <p:nvPr/>
        </p:nvGrpSpPr>
        <p:grpSpPr>
          <a:xfrm>
            <a:off x="1962375" y="2111359"/>
            <a:ext cx="1356388" cy="2371344"/>
            <a:chOff x="1972563" y="2136818"/>
            <a:chExt cx="1322832" cy="2371344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C7ECB502-91F4-C6BA-5A40-0EC8E844733C}"/>
                </a:ext>
              </a:extLst>
            </p:cNvPr>
            <p:cNvSpPr/>
            <p:nvPr/>
          </p:nvSpPr>
          <p:spPr>
            <a:xfrm>
              <a:off x="1972563" y="2136818"/>
              <a:ext cx="1322832" cy="2371344"/>
            </a:xfrm>
            <a:custGeom>
              <a:avLst/>
              <a:gdLst>
                <a:gd name="connsiteX0" fmla="*/ 1322832 w 1322832"/>
                <a:gd name="connsiteY0" fmla="*/ 0 h 2371344"/>
                <a:gd name="connsiteX1" fmla="*/ 6096 w 1322832"/>
                <a:gd name="connsiteY1" fmla="*/ 518160 h 2371344"/>
                <a:gd name="connsiteX2" fmla="*/ 0 w 1322832"/>
                <a:gd name="connsiteY2" fmla="*/ 2371344 h 2371344"/>
                <a:gd name="connsiteX3" fmla="*/ 1322832 w 1322832"/>
                <a:gd name="connsiteY3" fmla="*/ 0 h 237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2832" h="2371344">
                  <a:moveTo>
                    <a:pt x="1322832" y="0"/>
                  </a:moveTo>
                  <a:lnTo>
                    <a:pt x="6096" y="518160"/>
                  </a:lnTo>
                  <a:lnTo>
                    <a:pt x="0" y="2371344"/>
                  </a:lnTo>
                  <a:lnTo>
                    <a:pt x="1322832" y="0"/>
                  </a:lnTo>
                  <a:close/>
                </a:path>
              </a:pathLst>
            </a:custGeom>
            <a:solidFill>
              <a:srgbClr val="DBEEF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4641F85-E316-A22D-B17A-7C8AA1263966}"/>
                </a:ext>
              </a:extLst>
            </p:cNvPr>
            <p:cNvSpPr txBox="1"/>
            <p:nvPr/>
          </p:nvSpPr>
          <p:spPr>
            <a:xfrm>
              <a:off x="2232145" y="2684034"/>
              <a:ext cx="346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F8D9773-A092-6F8D-DA2E-F51A878D7007}"/>
              </a:ext>
            </a:extLst>
          </p:cNvPr>
          <p:cNvGrpSpPr/>
          <p:nvPr/>
        </p:nvGrpSpPr>
        <p:grpSpPr>
          <a:xfrm>
            <a:off x="1992240" y="2137980"/>
            <a:ext cx="2357285" cy="2370181"/>
            <a:chOff x="2357190" y="2237343"/>
            <a:chExt cx="2357285" cy="237018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51CDC6F9-18D5-F39C-5A9B-1367A0AC58E5}"/>
                </a:ext>
              </a:extLst>
            </p:cNvPr>
            <p:cNvSpPr/>
            <p:nvPr/>
          </p:nvSpPr>
          <p:spPr>
            <a:xfrm>
              <a:off x="2357190" y="2237343"/>
              <a:ext cx="2357285" cy="2370181"/>
            </a:xfrm>
            <a:custGeom>
              <a:avLst/>
              <a:gdLst>
                <a:gd name="connsiteX0" fmla="*/ 1298448 w 2353056"/>
                <a:gd name="connsiteY0" fmla="*/ 0 h 2365248"/>
                <a:gd name="connsiteX1" fmla="*/ 0 w 2353056"/>
                <a:gd name="connsiteY1" fmla="*/ 2365248 h 2365248"/>
                <a:gd name="connsiteX2" fmla="*/ 2353056 w 2353056"/>
                <a:gd name="connsiteY2" fmla="*/ 1030224 h 2365248"/>
                <a:gd name="connsiteX3" fmla="*/ 1298448 w 2353056"/>
                <a:gd name="connsiteY3" fmla="*/ 0 h 236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3056" h="2365248">
                  <a:moveTo>
                    <a:pt x="1298448" y="0"/>
                  </a:moveTo>
                  <a:lnTo>
                    <a:pt x="0" y="2365248"/>
                  </a:lnTo>
                  <a:lnTo>
                    <a:pt x="2353056" y="1030224"/>
                  </a:lnTo>
                  <a:lnTo>
                    <a:pt x="1298448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9DA54A8-5592-6F73-6446-AEEA1718FF4C}"/>
                </a:ext>
              </a:extLst>
            </p:cNvPr>
            <p:cNvSpPr txBox="1"/>
            <p:nvPr/>
          </p:nvSpPr>
          <p:spPr>
            <a:xfrm>
              <a:off x="3446215" y="3088795"/>
              <a:ext cx="346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17E54515-4B0D-4A15-1F84-FC5A6538CD4C}"/>
              </a:ext>
            </a:extLst>
          </p:cNvPr>
          <p:cNvGrpSpPr/>
          <p:nvPr/>
        </p:nvGrpSpPr>
        <p:grpSpPr>
          <a:xfrm>
            <a:off x="2019780" y="3156653"/>
            <a:ext cx="2346960" cy="1373524"/>
            <a:chOff x="2029968" y="3182112"/>
            <a:chExt cx="2346960" cy="132892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FDE6EE9-3BD9-D406-3FE0-D6DD8A65152F}"/>
                </a:ext>
              </a:extLst>
            </p:cNvPr>
            <p:cNvSpPr/>
            <p:nvPr/>
          </p:nvSpPr>
          <p:spPr>
            <a:xfrm>
              <a:off x="2029968" y="3182112"/>
              <a:ext cx="2346960" cy="1328928"/>
            </a:xfrm>
            <a:custGeom>
              <a:avLst/>
              <a:gdLst>
                <a:gd name="connsiteX0" fmla="*/ 2346960 w 2346960"/>
                <a:gd name="connsiteY0" fmla="*/ 0 h 1328928"/>
                <a:gd name="connsiteX1" fmla="*/ 0 w 2346960"/>
                <a:gd name="connsiteY1" fmla="*/ 1322832 h 1328928"/>
                <a:gd name="connsiteX2" fmla="*/ 1895856 w 2346960"/>
                <a:gd name="connsiteY2" fmla="*/ 1328928 h 1328928"/>
                <a:gd name="connsiteX3" fmla="*/ 2346960 w 2346960"/>
                <a:gd name="connsiteY3" fmla="*/ 0 h 132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960" h="1328928">
                  <a:moveTo>
                    <a:pt x="2346960" y="0"/>
                  </a:moveTo>
                  <a:lnTo>
                    <a:pt x="0" y="1322832"/>
                  </a:lnTo>
                  <a:lnTo>
                    <a:pt x="1895856" y="1328928"/>
                  </a:lnTo>
                  <a:lnTo>
                    <a:pt x="234696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9F51DD4-61A9-A643-062B-970436727716}"/>
                </a:ext>
              </a:extLst>
            </p:cNvPr>
            <p:cNvSpPr txBox="1"/>
            <p:nvPr/>
          </p:nvSpPr>
          <p:spPr>
            <a:xfrm>
              <a:off x="3331003" y="3815306"/>
              <a:ext cx="346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0A2E91-E6D4-7AF4-AC2F-753F5B73C4F1}"/>
              </a:ext>
            </a:extLst>
          </p:cNvPr>
          <p:cNvSpPr txBox="1"/>
          <p:nvPr/>
        </p:nvSpPr>
        <p:spPr>
          <a:xfrm>
            <a:off x="1146463" y="419971"/>
            <a:ext cx="11045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5156F4-0577-AFAF-E520-96CDE1492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06" y="1244094"/>
            <a:ext cx="4690110" cy="53024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96AABE8-19F6-3BC7-B0CB-EC166DBFDC3F}"/>
              </a:ext>
            </a:extLst>
          </p:cNvPr>
          <p:cNvSpPr/>
          <p:nvPr/>
        </p:nvSpPr>
        <p:spPr>
          <a:xfrm>
            <a:off x="529937" y="326863"/>
            <a:ext cx="763006" cy="7402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obot nói 1">
            <a:hlinkClick r:id="" action="ppaction://media"/>
            <a:extLst>
              <a:ext uri="{FF2B5EF4-FFF2-40B4-BE49-F238E27FC236}">
                <a16:creationId xmlns:a16="http://schemas.microsoft.com/office/drawing/2014/main" xmlns="" id="{488A84A5-FDBF-9E52-FD36-A81C26A1D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2435" y="746586"/>
            <a:ext cx="945054" cy="94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0C0AEF2-717A-678D-B6F9-4482CF1DD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417" cy="6858000"/>
          </a:xfrm>
        </p:spPr>
      </p:pic>
    </p:spTree>
    <p:extLst>
      <p:ext uri="{BB962C8B-B14F-4D97-AF65-F5344CB8AC3E}">
        <p14:creationId xmlns:p14="http://schemas.microsoft.com/office/powerpoint/2010/main" val="86803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05B4EE-B489-F3F1-C873-4DB060426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D3DE8B7-44DD-9E84-521F-781D4FFE6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4" t="67770" r="52933" b="31222"/>
          <a:stretch>
            <a:fillRect/>
          </a:stretch>
        </p:blipFill>
        <p:spPr>
          <a:xfrm>
            <a:off x="5947965" y="4493314"/>
            <a:ext cx="7590" cy="69138"/>
          </a:xfrm>
          <a:custGeom>
            <a:avLst/>
            <a:gdLst>
              <a:gd name="connsiteX0" fmla="*/ 7475 w 7590"/>
              <a:gd name="connsiteY0" fmla="*/ 0 h 69138"/>
              <a:gd name="connsiteX1" fmla="*/ 7590 w 7590"/>
              <a:gd name="connsiteY1" fmla="*/ 65 h 69138"/>
              <a:gd name="connsiteX2" fmla="*/ 7019 w 7590"/>
              <a:gd name="connsiteY2" fmla="*/ 26290 h 69138"/>
              <a:gd name="connsiteX3" fmla="*/ 3810 w 7590"/>
              <a:gd name="connsiteY3" fmla="*/ 34848 h 69138"/>
              <a:gd name="connsiteX4" fmla="*/ 0 w 7590"/>
              <a:gd name="connsiteY4" fmla="*/ 69138 h 69138"/>
              <a:gd name="connsiteX5" fmla="*/ 7475 w 7590"/>
              <a:gd name="connsiteY5" fmla="*/ 0 h 6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0" h="69138">
                <a:moveTo>
                  <a:pt x="7475" y="0"/>
                </a:moveTo>
                <a:lnTo>
                  <a:pt x="7590" y="65"/>
                </a:lnTo>
                <a:lnTo>
                  <a:pt x="7019" y="26290"/>
                </a:lnTo>
                <a:lnTo>
                  <a:pt x="3810" y="34848"/>
                </a:lnTo>
                <a:lnTo>
                  <a:pt x="0" y="69138"/>
                </a:lnTo>
                <a:lnTo>
                  <a:pt x="7475" y="0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0D5E4D3-C5A1-D42B-F51A-ADED2BB890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6" t="67799" r="52905" b="31962"/>
          <a:stretch>
            <a:fillRect/>
          </a:stretch>
        </p:blipFill>
        <p:spPr>
          <a:xfrm>
            <a:off x="5957954" y="4495341"/>
            <a:ext cx="1104" cy="16346"/>
          </a:xfrm>
          <a:custGeom>
            <a:avLst/>
            <a:gdLst>
              <a:gd name="connsiteX0" fmla="*/ 1089 w 1104"/>
              <a:gd name="connsiteY0" fmla="*/ 0 h 16346"/>
              <a:gd name="connsiteX1" fmla="*/ 1104 w 1104"/>
              <a:gd name="connsiteY1" fmla="*/ 8 h 16346"/>
              <a:gd name="connsiteX2" fmla="*/ 74 w 1104"/>
              <a:gd name="connsiteY2" fmla="*/ 16148 h 16346"/>
              <a:gd name="connsiteX3" fmla="*/ 0 w 1104"/>
              <a:gd name="connsiteY3" fmla="*/ 16346 h 16346"/>
              <a:gd name="connsiteX4" fmla="*/ 1089 w 1104"/>
              <a:gd name="connsiteY4" fmla="*/ 0 h 1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" h="16346">
                <a:moveTo>
                  <a:pt x="1089" y="0"/>
                </a:moveTo>
                <a:lnTo>
                  <a:pt x="1104" y="8"/>
                </a:lnTo>
                <a:lnTo>
                  <a:pt x="74" y="16148"/>
                </a:lnTo>
                <a:lnTo>
                  <a:pt x="0" y="16346"/>
                </a:lnTo>
                <a:lnTo>
                  <a:pt x="1089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C19700-D700-FCBB-8125-F258CEA4F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2" t="68038" r="52914" b="31055"/>
          <a:stretch>
            <a:fillRect/>
          </a:stretch>
        </p:blipFill>
        <p:spPr>
          <a:xfrm>
            <a:off x="5953804" y="4511688"/>
            <a:ext cx="4151" cy="62257"/>
          </a:xfrm>
          <a:custGeom>
            <a:avLst/>
            <a:gdLst>
              <a:gd name="connsiteX0" fmla="*/ 4151 w 4151"/>
              <a:gd name="connsiteY0" fmla="*/ 0 h 62257"/>
              <a:gd name="connsiteX1" fmla="*/ 0 w 4151"/>
              <a:gd name="connsiteY1" fmla="*/ 62257 h 62257"/>
              <a:gd name="connsiteX2" fmla="*/ 1181 w 4151"/>
              <a:gd name="connsiteY2" fmla="*/ 7917 h 62257"/>
              <a:gd name="connsiteX3" fmla="*/ 4151 w 4151"/>
              <a:gd name="connsiteY3" fmla="*/ 0 h 6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1" h="62257">
                <a:moveTo>
                  <a:pt x="4151" y="0"/>
                </a:moveTo>
                <a:lnTo>
                  <a:pt x="0" y="62257"/>
                </a:lnTo>
                <a:lnTo>
                  <a:pt x="1181" y="7917"/>
                </a:lnTo>
                <a:lnTo>
                  <a:pt x="4151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3851FA-9D50-9CDB-DB94-FBF98ADBD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5" t="67722" r="52902" b="32201"/>
          <a:stretch>
            <a:fillRect/>
          </a:stretch>
        </p:blipFill>
        <p:spPr>
          <a:xfrm>
            <a:off x="5959043" y="4490063"/>
            <a:ext cx="352" cy="5287"/>
          </a:xfrm>
          <a:custGeom>
            <a:avLst/>
            <a:gdLst>
              <a:gd name="connsiteX0" fmla="*/ 352 w 352"/>
              <a:gd name="connsiteY0" fmla="*/ 0 h 5287"/>
              <a:gd name="connsiteX1" fmla="*/ 15 w 352"/>
              <a:gd name="connsiteY1" fmla="*/ 5287 h 5287"/>
              <a:gd name="connsiteX2" fmla="*/ 0 w 352"/>
              <a:gd name="connsiteY2" fmla="*/ 5279 h 5287"/>
              <a:gd name="connsiteX3" fmla="*/ 352 w 352"/>
              <a:gd name="connsiteY3" fmla="*/ 0 h 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" h="5287">
                <a:moveTo>
                  <a:pt x="352" y="0"/>
                </a:moveTo>
                <a:lnTo>
                  <a:pt x="15" y="5287"/>
                </a:lnTo>
                <a:lnTo>
                  <a:pt x="0" y="5279"/>
                </a:lnTo>
                <a:lnTo>
                  <a:pt x="352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1069D38-5476-5826-4778-65A8A3CE3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6" t="67750" r="52933" b="32229"/>
          <a:stretch>
            <a:fillRect/>
          </a:stretch>
        </p:blipFill>
        <p:spPr>
          <a:xfrm>
            <a:off x="5955441" y="4491967"/>
            <a:ext cx="145" cy="1412"/>
          </a:xfrm>
          <a:custGeom>
            <a:avLst/>
            <a:gdLst>
              <a:gd name="connsiteX0" fmla="*/ 145 w 145"/>
              <a:gd name="connsiteY0" fmla="*/ 0 h 1412"/>
              <a:gd name="connsiteX1" fmla="*/ 115 w 145"/>
              <a:gd name="connsiteY1" fmla="*/ 1412 h 1412"/>
              <a:gd name="connsiteX2" fmla="*/ 0 w 145"/>
              <a:gd name="connsiteY2" fmla="*/ 1347 h 1412"/>
              <a:gd name="connsiteX3" fmla="*/ 145 w 145"/>
              <a:gd name="connsiteY3" fmla="*/ 0 h 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" h="1412">
                <a:moveTo>
                  <a:pt x="145" y="0"/>
                </a:moveTo>
                <a:lnTo>
                  <a:pt x="115" y="1412"/>
                </a:lnTo>
                <a:lnTo>
                  <a:pt x="0" y="1347"/>
                </a:lnTo>
                <a:lnTo>
                  <a:pt x="145" y="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E1A6AE-8B3F-75F9-CAEB-4DC9FF821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2" t="67771" r="52905" b="31847"/>
          <a:stretch>
            <a:fillRect/>
          </a:stretch>
        </p:blipFill>
        <p:spPr>
          <a:xfrm>
            <a:off x="5954985" y="4493380"/>
            <a:ext cx="4059" cy="26225"/>
          </a:xfrm>
          <a:custGeom>
            <a:avLst/>
            <a:gdLst>
              <a:gd name="connsiteX0" fmla="*/ 571 w 4059"/>
              <a:gd name="connsiteY0" fmla="*/ 0 h 26225"/>
              <a:gd name="connsiteX1" fmla="*/ 4059 w 4059"/>
              <a:gd name="connsiteY1" fmla="*/ 1962 h 26225"/>
              <a:gd name="connsiteX2" fmla="*/ 2970 w 4059"/>
              <a:gd name="connsiteY2" fmla="*/ 18308 h 26225"/>
              <a:gd name="connsiteX3" fmla="*/ 0 w 4059"/>
              <a:gd name="connsiteY3" fmla="*/ 26225 h 26225"/>
              <a:gd name="connsiteX4" fmla="*/ 571 w 4059"/>
              <a:gd name="connsiteY4" fmla="*/ 0 h 2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9" h="26225">
                <a:moveTo>
                  <a:pt x="571" y="0"/>
                </a:moveTo>
                <a:lnTo>
                  <a:pt x="4059" y="1962"/>
                </a:lnTo>
                <a:lnTo>
                  <a:pt x="2970" y="18308"/>
                </a:lnTo>
                <a:lnTo>
                  <a:pt x="0" y="26225"/>
                </a:lnTo>
                <a:lnTo>
                  <a:pt x="571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AD4025-F4EF-24DF-F2D8-7F5CC15B8B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7" t="67799" r="52870" b="31965"/>
          <a:stretch>
            <a:fillRect/>
          </a:stretch>
        </p:blipFill>
        <p:spPr>
          <a:xfrm>
            <a:off x="5958029" y="4495349"/>
            <a:ext cx="5177" cy="16140"/>
          </a:xfrm>
          <a:custGeom>
            <a:avLst/>
            <a:gdLst>
              <a:gd name="connsiteX0" fmla="*/ 1030 w 5177"/>
              <a:gd name="connsiteY0" fmla="*/ 0 h 16140"/>
              <a:gd name="connsiteX1" fmla="*/ 5177 w 5177"/>
              <a:gd name="connsiteY1" fmla="*/ 2333 h 16140"/>
              <a:gd name="connsiteX2" fmla="*/ 0 w 5177"/>
              <a:gd name="connsiteY2" fmla="*/ 16140 h 16140"/>
              <a:gd name="connsiteX3" fmla="*/ 1030 w 5177"/>
              <a:gd name="connsiteY3" fmla="*/ 0 h 1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" h="16140">
                <a:moveTo>
                  <a:pt x="1030" y="0"/>
                </a:moveTo>
                <a:lnTo>
                  <a:pt x="5177" y="2333"/>
                </a:lnTo>
                <a:lnTo>
                  <a:pt x="0" y="16140"/>
                </a:lnTo>
                <a:lnTo>
                  <a:pt x="1030" y="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914ED-0CCC-3089-6EE6-661F3F37B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1" t="68035" r="52913" b="30972"/>
          <a:stretch>
            <a:fillRect/>
          </a:stretch>
        </p:blipFill>
        <p:spPr>
          <a:xfrm>
            <a:off x="5953680" y="4511489"/>
            <a:ext cx="4348" cy="68108"/>
          </a:xfrm>
          <a:custGeom>
            <a:avLst/>
            <a:gdLst>
              <a:gd name="connsiteX0" fmla="*/ 4348 w 4348"/>
              <a:gd name="connsiteY0" fmla="*/ 0 h 68108"/>
              <a:gd name="connsiteX1" fmla="*/ 0 w 4348"/>
              <a:gd name="connsiteY1" fmla="*/ 68108 h 68108"/>
              <a:gd name="connsiteX2" fmla="*/ 123 w 4348"/>
              <a:gd name="connsiteY2" fmla="*/ 62455 h 68108"/>
              <a:gd name="connsiteX3" fmla="*/ 4274 w 4348"/>
              <a:gd name="connsiteY3" fmla="*/ 198 h 68108"/>
              <a:gd name="connsiteX4" fmla="*/ 4348 w 4348"/>
              <a:gd name="connsiteY4" fmla="*/ 0 h 6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8" h="68108">
                <a:moveTo>
                  <a:pt x="4348" y="0"/>
                </a:moveTo>
                <a:lnTo>
                  <a:pt x="0" y="68108"/>
                </a:lnTo>
                <a:lnTo>
                  <a:pt x="123" y="62455"/>
                </a:lnTo>
                <a:lnTo>
                  <a:pt x="4274" y="198"/>
                </a:lnTo>
                <a:lnTo>
                  <a:pt x="4348" y="0"/>
                </a:lnTo>
                <a:close/>
              </a:path>
            </a:pathLst>
          </a:cu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393CC02D-E07A-2E24-E5F7-16B987BA2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8" t="11746" r="62103" b="88085"/>
          <a:stretch>
            <a:fillRect/>
          </a:stretch>
        </p:blipFill>
        <p:spPr>
          <a:xfrm>
            <a:off x="6415606" y="805514"/>
            <a:ext cx="3556" cy="11604"/>
          </a:xfrm>
          <a:custGeom>
            <a:avLst/>
            <a:gdLst>
              <a:gd name="connsiteX0" fmla="*/ 2106 w 3556"/>
              <a:gd name="connsiteY0" fmla="*/ 0 h 11604"/>
              <a:gd name="connsiteX1" fmla="*/ 3556 w 3556"/>
              <a:gd name="connsiteY1" fmla="*/ 11604 h 11604"/>
              <a:gd name="connsiteX2" fmla="*/ 0 w 3556"/>
              <a:gd name="connsiteY2" fmla="*/ 936 h 11604"/>
              <a:gd name="connsiteX3" fmla="*/ 2106 w 3556"/>
              <a:gd name="connsiteY3" fmla="*/ 0 h 1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6" h="11604">
                <a:moveTo>
                  <a:pt x="2106" y="0"/>
                </a:moveTo>
                <a:lnTo>
                  <a:pt x="3556" y="11604"/>
                </a:lnTo>
                <a:lnTo>
                  <a:pt x="0" y="936"/>
                </a:lnTo>
                <a:lnTo>
                  <a:pt x="2106" y="0"/>
                </a:lnTo>
                <a:close/>
              </a:path>
            </a:pathLst>
          </a:cu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B6606D20-AA35-8AF7-E206-20180BE0B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7" t="11915" r="62069" b="87611"/>
          <a:stretch>
            <a:fillRect/>
          </a:stretch>
        </p:blipFill>
        <p:spPr>
          <a:xfrm>
            <a:off x="6419162" y="817118"/>
            <a:ext cx="4064" cy="32512"/>
          </a:xfrm>
          <a:custGeom>
            <a:avLst/>
            <a:gdLst>
              <a:gd name="connsiteX0" fmla="*/ 0 w 4064"/>
              <a:gd name="connsiteY0" fmla="*/ 0 h 32512"/>
              <a:gd name="connsiteX1" fmla="*/ 1524 w 4064"/>
              <a:gd name="connsiteY1" fmla="*/ 4572 h 32512"/>
              <a:gd name="connsiteX2" fmla="*/ 4064 w 4064"/>
              <a:gd name="connsiteY2" fmla="*/ 32512 h 32512"/>
              <a:gd name="connsiteX3" fmla="*/ 0 w 4064"/>
              <a:gd name="connsiteY3" fmla="*/ 0 h 3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" h="32512">
                <a:moveTo>
                  <a:pt x="0" y="0"/>
                </a:moveTo>
                <a:lnTo>
                  <a:pt x="1524" y="4572"/>
                </a:lnTo>
                <a:lnTo>
                  <a:pt x="4064" y="3251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D09DBE1-5019-FCF4-8217-3B4DC27B5F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1926" r="1700" b="2519"/>
          <a:stretch>
            <a:fillRect/>
          </a:stretch>
        </p:blipFill>
        <p:spPr>
          <a:xfrm>
            <a:off x="18719" y="99432"/>
            <a:ext cx="12058713" cy="6659135"/>
          </a:xfrm>
          <a:custGeom>
            <a:avLst/>
            <a:gdLst>
              <a:gd name="connsiteX0" fmla="*/ 0 w 11866880"/>
              <a:gd name="connsiteY0" fmla="*/ 0 h 6553200"/>
              <a:gd name="connsiteX1" fmla="*/ 9936480 w 11866880"/>
              <a:gd name="connsiteY1" fmla="*/ 0 h 6553200"/>
              <a:gd name="connsiteX2" fmla="*/ 11866880 w 11866880"/>
              <a:gd name="connsiteY2" fmla="*/ 6553200 h 6553200"/>
              <a:gd name="connsiteX3" fmla="*/ 1889760 w 11866880"/>
              <a:gd name="connsiteY3" fmla="*/ 6522720 h 6553200"/>
              <a:gd name="connsiteX4" fmla="*/ 0 w 11866880"/>
              <a:gd name="connsiteY4" fmla="*/ 0 h 655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880" h="6553200">
                <a:moveTo>
                  <a:pt x="0" y="0"/>
                </a:moveTo>
                <a:lnTo>
                  <a:pt x="9936480" y="0"/>
                </a:lnTo>
                <a:lnTo>
                  <a:pt x="11866880" y="6553200"/>
                </a:lnTo>
                <a:lnTo>
                  <a:pt x="1889760" y="65227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AE684AC-DEC7-682C-6AE4-27472015FEA1}"/>
              </a:ext>
            </a:extLst>
          </p:cNvPr>
          <p:cNvGrpSpPr/>
          <p:nvPr/>
        </p:nvGrpSpPr>
        <p:grpSpPr>
          <a:xfrm>
            <a:off x="6086699" y="4823836"/>
            <a:ext cx="4753300" cy="263490"/>
            <a:chOff x="2490437" y="4783402"/>
            <a:chExt cx="4753300" cy="263490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xmlns="" id="{3014167E-83C8-0117-9CB1-85E9E14426BA}"/>
                </a:ext>
              </a:extLst>
            </p:cNvPr>
            <p:cNvSpPr/>
            <p:nvPr/>
          </p:nvSpPr>
          <p:spPr>
            <a:xfrm>
              <a:off x="6953455" y="4783402"/>
              <a:ext cx="290282" cy="26349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6CA714DC-9E3C-1657-C2F6-CB3C17EB5897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V="1">
              <a:off x="2490437" y="4915147"/>
              <a:ext cx="4463018" cy="7417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2699383-9719-3C54-90F7-78A612190617}"/>
              </a:ext>
            </a:extLst>
          </p:cNvPr>
          <p:cNvGrpSpPr/>
          <p:nvPr/>
        </p:nvGrpSpPr>
        <p:grpSpPr>
          <a:xfrm rot="4461541">
            <a:off x="4453127" y="3519235"/>
            <a:ext cx="2184246" cy="544975"/>
            <a:chOff x="5823563" y="4624926"/>
            <a:chExt cx="2405701" cy="531036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xmlns="" id="{94D3C953-E633-FCD3-87A5-E7DEFC87AE34}"/>
                </a:ext>
              </a:extLst>
            </p:cNvPr>
            <p:cNvSpPr/>
            <p:nvPr/>
          </p:nvSpPr>
          <p:spPr>
            <a:xfrm>
              <a:off x="5823563" y="4752262"/>
              <a:ext cx="290282" cy="26349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E965CE53-6723-C290-D384-BF50DE1F80E1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 rot="17138459">
              <a:off x="6877036" y="3803734"/>
              <a:ext cx="531036" cy="217342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671BFDE-8DB7-51F0-37BA-9406B2ED69FE}"/>
              </a:ext>
            </a:extLst>
          </p:cNvPr>
          <p:cNvGrpSpPr/>
          <p:nvPr/>
        </p:nvGrpSpPr>
        <p:grpSpPr>
          <a:xfrm>
            <a:off x="2337955" y="4842481"/>
            <a:ext cx="3748744" cy="255792"/>
            <a:chOff x="2204348" y="4786986"/>
            <a:chExt cx="3861569" cy="263490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xmlns="" id="{9D6B7128-2987-1DB7-1574-9252A9C3CDB8}"/>
                </a:ext>
              </a:extLst>
            </p:cNvPr>
            <p:cNvSpPr/>
            <p:nvPr/>
          </p:nvSpPr>
          <p:spPr>
            <a:xfrm>
              <a:off x="5775635" y="4786986"/>
              <a:ext cx="290282" cy="26349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C8847D1-9ED3-C0B9-E5BC-9EAE3793BB3D}"/>
                </a:ext>
              </a:extLst>
            </p:cNvPr>
            <p:cNvCxnSpPr>
              <a:cxnSpLocks/>
            </p:cNvCxnSpPr>
            <p:nvPr/>
          </p:nvCxnSpPr>
          <p:spPr>
            <a:xfrm>
              <a:off x="2204348" y="4918731"/>
              <a:ext cx="3634554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12CDD7-CD55-9BE4-7AE7-6523E8D10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54333" r="48967" b="28056"/>
          <a:stretch>
            <a:fillRect/>
          </a:stretch>
        </p:blipFill>
        <p:spPr>
          <a:xfrm>
            <a:off x="-781381" y="3703598"/>
            <a:ext cx="634365" cy="1207770"/>
          </a:xfrm>
          <a:custGeom>
            <a:avLst/>
            <a:gdLst>
              <a:gd name="connsiteX0" fmla="*/ 314325 w 634365"/>
              <a:gd name="connsiteY0" fmla="*/ 0 h 1207770"/>
              <a:gd name="connsiteX1" fmla="*/ 331470 w 634365"/>
              <a:gd name="connsiteY1" fmla="*/ 3810 h 1207770"/>
              <a:gd name="connsiteX2" fmla="*/ 354330 w 634365"/>
              <a:gd name="connsiteY2" fmla="*/ 11430 h 1207770"/>
              <a:gd name="connsiteX3" fmla="*/ 373380 w 634365"/>
              <a:gd name="connsiteY3" fmla="*/ 11430 h 1207770"/>
              <a:gd name="connsiteX4" fmla="*/ 419100 w 634365"/>
              <a:gd name="connsiteY4" fmla="*/ 43815 h 1207770"/>
              <a:gd name="connsiteX5" fmla="*/ 476250 w 634365"/>
              <a:gd name="connsiteY5" fmla="*/ 11430 h 1207770"/>
              <a:gd name="connsiteX6" fmla="*/ 497205 w 634365"/>
              <a:gd name="connsiteY6" fmla="*/ 11430 h 1207770"/>
              <a:gd name="connsiteX7" fmla="*/ 497205 w 634365"/>
              <a:gd name="connsiteY7" fmla="*/ 30480 h 1207770"/>
              <a:gd name="connsiteX8" fmla="*/ 499110 w 634365"/>
              <a:gd name="connsiteY8" fmla="*/ 40005 h 1207770"/>
              <a:gd name="connsiteX9" fmla="*/ 508635 w 634365"/>
              <a:gd name="connsiteY9" fmla="*/ 53340 h 1207770"/>
              <a:gd name="connsiteX10" fmla="*/ 518160 w 634365"/>
              <a:gd name="connsiteY10" fmla="*/ 76200 h 1207770"/>
              <a:gd name="connsiteX11" fmla="*/ 495300 w 634365"/>
              <a:gd name="connsiteY11" fmla="*/ 81915 h 1207770"/>
              <a:gd name="connsiteX12" fmla="*/ 478155 w 634365"/>
              <a:gd name="connsiteY12" fmla="*/ 91440 h 1207770"/>
              <a:gd name="connsiteX13" fmla="*/ 489585 w 634365"/>
              <a:gd name="connsiteY13" fmla="*/ 104775 h 1207770"/>
              <a:gd name="connsiteX14" fmla="*/ 516255 w 634365"/>
              <a:gd name="connsiteY14" fmla="*/ 142875 h 1207770"/>
              <a:gd name="connsiteX15" fmla="*/ 504825 w 634365"/>
              <a:gd name="connsiteY15" fmla="*/ 194310 h 1207770"/>
              <a:gd name="connsiteX16" fmla="*/ 478155 w 634365"/>
              <a:gd name="connsiteY16" fmla="*/ 207645 h 1207770"/>
              <a:gd name="connsiteX17" fmla="*/ 487680 w 634365"/>
              <a:gd name="connsiteY17" fmla="*/ 255270 h 1207770"/>
              <a:gd name="connsiteX18" fmla="*/ 480060 w 634365"/>
              <a:gd name="connsiteY18" fmla="*/ 295275 h 1207770"/>
              <a:gd name="connsiteX19" fmla="*/ 478155 w 634365"/>
              <a:gd name="connsiteY19" fmla="*/ 316230 h 1207770"/>
              <a:gd name="connsiteX20" fmla="*/ 451485 w 634365"/>
              <a:gd name="connsiteY20" fmla="*/ 331470 h 1207770"/>
              <a:gd name="connsiteX21" fmla="*/ 428625 w 634365"/>
              <a:gd name="connsiteY21" fmla="*/ 337185 h 1207770"/>
              <a:gd name="connsiteX22" fmla="*/ 400050 w 634365"/>
              <a:gd name="connsiteY22" fmla="*/ 352425 h 1207770"/>
              <a:gd name="connsiteX23" fmla="*/ 377190 w 634365"/>
              <a:gd name="connsiteY23" fmla="*/ 367665 h 1207770"/>
              <a:gd name="connsiteX24" fmla="*/ 392430 w 634365"/>
              <a:gd name="connsiteY24" fmla="*/ 373380 h 1207770"/>
              <a:gd name="connsiteX25" fmla="*/ 413385 w 634365"/>
              <a:gd name="connsiteY25" fmla="*/ 403860 h 1207770"/>
              <a:gd name="connsiteX26" fmla="*/ 415290 w 634365"/>
              <a:gd name="connsiteY26" fmla="*/ 422910 h 1207770"/>
              <a:gd name="connsiteX27" fmla="*/ 432435 w 634365"/>
              <a:gd name="connsiteY27" fmla="*/ 436245 h 1207770"/>
              <a:gd name="connsiteX28" fmla="*/ 434340 w 634365"/>
              <a:gd name="connsiteY28" fmla="*/ 474345 h 1207770"/>
              <a:gd name="connsiteX29" fmla="*/ 457200 w 634365"/>
              <a:gd name="connsiteY29" fmla="*/ 472440 h 1207770"/>
              <a:gd name="connsiteX30" fmla="*/ 474345 w 634365"/>
              <a:gd name="connsiteY30" fmla="*/ 461010 h 1207770"/>
              <a:gd name="connsiteX31" fmla="*/ 485775 w 634365"/>
              <a:gd name="connsiteY31" fmla="*/ 445770 h 1207770"/>
              <a:gd name="connsiteX32" fmla="*/ 495300 w 634365"/>
              <a:gd name="connsiteY32" fmla="*/ 417195 h 1207770"/>
              <a:gd name="connsiteX33" fmla="*/ 495300 w 634365"/>
              <a:gd name="connsiteY33" fmla="*/ 396240 h 1207770"/>
              <a:gd name="connsiteX34" fmla="*/ 497205 w 634365"/>
              <a:gd name="connsiteY34" fmla="*/ 377190 h 1207770"/>
              <a:gd name="connsiteX35" fmla="*/ 506730 w 634365"/>
              <a:gd name="connsiteY35" fmla="*/ 358140 h 1207770"/>
              <a:gd name="connsiteX36" fmla="*/ 516255 w 634365"/>
              <a:gd name="connsiteY36" fmla="*/ 348615 h 1207770"/>
              <a:gd name="connsiteX37" fmla="*/ 531495 w 634365"/>
              <a:gd name="connsiteY37" fmla="*/ 356235 h 1207770"/>
              <a:gd name="connsiteX38" fmla="*/ 531495 w 634365"/>
              <a:gd name="connsiteY38" fmla="*/ 363855 h 1207770"/>
              <a:gd name="connsiteX39" fmla="*/ 533400 w 634365"/>
              <a:gd name="connsiteY39" fmla="*/ 369570 h 1207770"/>
              <a:gd name="connsiteX40" fmla="*/ 544830 w 634365"/>
              <a:gd name="connsiteY40" fmla="*/ 358140 h 1207770"/>
              <a:gd name="connsiteX41" fmla="*/ 554355 w 634365"/>
              <a:gd name="connsiteY41" fmla="*/ 325755 h 1207770"/>
              <a:gd name="connsiteX42" fmla="*/ 567690 w 634365"/>
              <a:gd name="connsiteY42" fmla="*/ 306705 h 1207770"/>
              <a:gd name="connsiteX43" fmla="*/ 579120 w 634365"/>
              <a:gd name="connsiteY43" fmla="*/ 321945 h 1207770"/>
              <a:gd name="connsiteX44" fmla="*/ 575310 w 634365"/>
              <a:gd name="connsiteY44" fmla="*/ 354330 h 1207770"/>
              <a:gd name="connsiteX45" fmla="*/ 592455 w 634365"/>
              <a:gd name="connsiteY45" fmla="*/ 337185 h 1207770"/>
              <a:gd name="connsiteX46" fmla="*/ 607695 w 634365"/>
              <a:gd name="connsiteY46" fmla="*/ 352425 h 1207770"/>
              <a:gd name="connsiteX47" fmla="*/ 609600 w 634365"/>
              <a:gd name="connsiteY47" fmla="*/ 361950 h 1207770"/>
              <a:gd name="connsiteX48" fmla="*/ 622935 w 634365"/>
              <a:gd name="connsiteY48" fmla="*/ 361950 h 1207770"/>
              <a:gd name="connsiteX49" fmla="*/ 634365 w 634365"/>
              <a:gd name="connsiteY49" fmla="*/ 371475 h 1207770"/>
              <a:gd name="connsiteX50" fmla="*/ 634365 w 634365"/>
              <a:gd name="connsiteY50" fmla="*/ 388620 h 1207770"/>
              <a:gd name="connsiteX51" fmla="*/ 619125 w 634365"/>
              <a:gd name="connsiteY51" fmla="*/ 401955 h 1207770"/>
              <a:gd name="connsiteX52" fmla="*/ 592455 w 634365"/>
              <a:gd name="connsiteY52" fmla="*/ 441960 h 1207770"/>
              <a:gd name="connsiteX53" fmla="*/ 552450 w 634365"/>
              <a:gd name="connsiteY53" fmla="*/ 476250 h 1207770"/>
              <a:gd name="connsiteX54" fmla="*/ 542925 w 634365"/>
              <a:gd name="connsiteY54" fmla="*/ 502920 h 1207770"/>
              <a:gd name="connsiteX55" fmla="*/ 516255 w 634365"/>
              <a:gd name="connsiteY55" fmla="*/ 539115 h 1207770"/>
              <a:gd name="connsiteX56" fmla="*/ 438150 w 634365"/>
              <a:gd name="connsiteY56" fmla="*/ 579120 h 1207770"/>
              <a:gd name="connsiteX57" fmla="*/ 426720 w 634365"/>
              <a:gd name="connsiteY57" fmla="*/ 592455 h 1207770"/>
              <a:gd name="connsiteX58" fmla="*/ 449580 w 634365"/>
              <a:gd name="connsiteY58" fmla="*/ 619125 h 1207770"/>
              <a:gd name="connsiteX59" fmla="*/ 497205 w 634365"/>
              <a:gd name="connsiteY59" fmla="*/ 708660 h 1207770"/>
              <a:gd name="connsiteX60" fmla="*/ 541020 w 634365"/>
              <a:gd name="connsiteY60" fmla="*/ 782955 h 1207770"/>
              <a:gd name="connsiteX61" fmla="*/ 541020 w 634365"/>
              <a:gd name="connsiteY61" fmla="*/ 838200 h 1207770"/>
              <a:gd name="connsiteX62" fmla="*/ 523875 w 634365"/>
              <a:gd name="connsiteY62" fmla="*/ 857250 h 1207770"/>
              <a:gd name="connsiteX63" fmla="*/ 483870 w 634365"/>
              <a:gd name="connsiteY63" fmla="*/ 868680 h 1207770"/>
              <a:gd name="connsiteX64" fmla="*/ 470535 w 634365"/>
              <a:gd name="connsiteY64" fmla="*/ 882015 h 1207770"/>
              <a:gd name="connsiteX65" fmla="*/ 407670 w 634365"/>
              <a:gd name="connsiteY65" fmla="*/ 927735 h 1207770"/>
              <a:gd name="connsiteX66" fmla="*/ 403860 w 634365"/>
              <a:gd name="connsiteY66" fmla="*/ 1005840 h 1207770"/>
              <a:gd name="connsiteX67" fmla="*/ 407670 w 634365"/>
              <a:gd name="connsiteY67" fmla="*/ 1021080 h 1207770"/>
              <a:gd name="connsiteX68" fmla="*/ 411480 w 634365"/>
              <a:gd name="connsiteY68" fmla="*/ 1055370 h 1207770"/>
              <a:gd name="connsiteX69" fmla="*/ 413385 w 634365"/>
              <a:gd name="connsiteY69" fmla="*/ 1083945 h 1207770"/>
              <a:gd name="connsiteX70" fmla="*/ 449580 w 634365"/>
              <a:gd name="connsiteY70" fmla="*/ 1087755 h 1207770"/>
              <a:gd name="connsiteX71" fmla="*/ 476250 w 634365"/>
              <a:gd name="connsiteY71" fmla="*/ 1114425 h 1207770"/>
              <a:gd name="connsiteX72" fmla="*/ 478155 w 634365"/>
              <a:gd name="connsiteY72" fmla="*/ 1152525 h 1207770"/>
              <a:gd name="connsiteX73" fmla="*/ 449580 w 634365"/>
              <a:gd name="connsiteY73" fmla="*/ 1163955 h 1207770"/>
              <a:gd name="connsiteX74" fmla="*/ 419100 w 634365"/>
              <a:gd name="connsiteY74" fmla="*/ 1162050 h 1207770"/>
              <a:gd name="connsiteX75" fmla="*/ 371475 w 634365"/>
              <a:gd name="connsiteY75" fmla="*/ 1162050 h 1207770"/>
              <a:gd name="connsiteX76" fmla="*/ 344805 w 634365"/>
              <a:gd name="connsiteY76" fmla="*/ 1150620 h 1207770"/>
              <a:gd name="connsiteX77" fmla="*/ 318135 w 634365"/>
              <a:gd name="connsiteY77" fmla="*/ 1139190 h 1207770"/>
              <a:gd name="connsiteX78" fmla="*/ 320040 w 634365"/>
              <a:gd name="connsiteY78" fmla="*/ 1095375 h 1207770"/>
              <a:gd name="connsiteX79" fmla="*/ 321945 w 634365"/>
              <a:gd name="connsiteY79" fmla="*/ 1032510 h 1207770"/>
              <a:gd name="connsiteX80" fmla="*/ 327660 w 634365"/>
              <a:gd name="connsiteY80" fmla="*/ 954405 h 1207770"/>
              <a:gd name="connsiteX81" fmla="*/ 257175 w 634365"/>
              <a:gd name="connsiteY81" fmla="*/ 956310 h 1207770"/>
              <a:gd name="connsiteX82" fmla="*/ 247650 w 634365"/>
              <a:gd name="connsiteY82" fmla="*/ 1036320 h 1207770"/>
              <a:gd name="connsiteX83" fmla="*/ 238125 w 634365"/>
              <a:gd name="connsiteY83" fmla="*/ 1101090 h 1207770"/>
              <a:gd name="connsiteX84" fmla="*/ 251460 w 634365"/>
              <a:gd name="connsiteY84" fmla="*/ 1101090 h 1207770"/>
              <a:gd name="connsiteX85" fmla="*/ 283845 w 634365"/>
              <a:gd name="connsiteY85" fmla="*/ 1112520 h 1207770"/>
              <a:gd name="connsiteX86" fmla="*/ 306705 w 634365"/>
              <a:gd name="connsiteY86" fmla="*/ 1135380 h 1207770"/>
              <a:gd name="connsiteX87" fmla="*/ 314325 w 634365"/>
              <a:gd name="connsiteY87" fmla="*/ 1158240 h 1207770"/>
              <a:gd name="connsiteX88" fmla="*/ 314325 w 634365"/>
              <a:gd name="connsiteY88" fmla="*/ 1183005 h 1207770"/>
              <a:gd name="connsiteX89" fmla="*/ 276225 w 634365"/>
              <a:gd name="connsiteY89" fmla="*/ 1207770 h 1207770"/>
              <a:gd name="connsiteX90" fmla="*/ 243840 w 634365"/>
              <a:gd name="connsiteY90" fmla="*/ 1202055 h 1207770"/>
              <a:gd name="connsiteX91" fmla="*/ 209550 w 634365"/>
              <a:gd name="connsiteY91" fmla="*/ 1186815 h 1207770"/>
              <a:gd name="connsiteX92" fmla="*/ 167640 w 634365"/>
              <a:gd name="connsiteY92" fmla="*/ 1177290 h 1207770"/>
              <a:gd name="connsiteX93" fmla="*/ 137160 w 634365"/>
              <a:gd name="connsiteY93" fmla="*/ 1167765 h 1207770"/>
              <a:gd name="connsiteX94" fmla="*/ 137160 w 634365"/>
              <a:gd name="connsiteY94" fmla="*/ 1146810 h 1207770"/>
              <a:gd name="connsiteX95" fmla="*/ 140970 w 634365"/>
              <a:gd name="connsiteY95" fmla="*/ 1114425 h 1207770"/>
              <a:gd name="connsiteX96" fmla="*/ 144780 w 634365"/>
              <a:gd name="connsiteY96" fmla="*/ 1089660 h 1207770"/>
              <a:gd name="connsiteX97" fmla="*/ 150618 w 634365"/>
              <a:gd name="connsiteY97" fmla="*/ 1002092 h 1207770"/>
              <a:gd name="connsiteX98" fmla="*/ 150495 w 634365"/>
              <a:gd name="connsiteY98" fmla="*/ 1007745 h 1207770"/>
              <a:gd name="connsiteX99" fmla="*/ 154843 w 634365"/>
              <a:gd name="connsiteY99" fmla="*/ 939637 h 1207770"/>
              <a:gd name="connsiteX100" fmla="*/ 160020 w 634365"/>
              <a:gd name="connsiteY100" fmla="*/ 925830 h 1207770"/>
              <a:gd name="connsiteX101" fmla="*/ 155873 w 634365"/>
              <a:gd name="connsiteY101" fmla="*/ 923497 h 1207770"/>
              <a:gd name="connsiteX102" fmla="*/ 156210 w 634365"/>
              <a:gd name="connsiteY102" fmla="*/ 918210 h 1207770"/>
              <a:gd name="connsiteX103" fmla="*/ 155858 w 634365"/>
              <a:gd name="connsiteY103" fmla="*/ 923489 h 1207770"/>
              <a:gd name="connsiteX104" fmla="*/ 152370 w 634365"/>
              <a:gd name="connsiteY104" fmla="*/ 921527 h 1207770"/>
              <a:gd name="connsiteX105" fmla="*/ 152400 w 634365"/>
              <a:gd name="connsiteY105" fmla="*/ 920115 h 1207770"/>
              <a:gd name="connsiteX106" fmla="*/ 152255 w 634365"/>
              <a:gd name="connsiteY106" fmla="*/ 921462 h 1207770"/>
              <a:gd name="connsiteX107" fmla="*/ 129540 w 634365"/>
              <a:gd name="connsiteY107" fmla="*/ 908685 h 1207770"/>
              <a:gd name="connsiteX108" fmla="*/ 110490 w 634365"/>
              <a:gd name="connsiteY108" fmla="*/ 910590 h 1207770"/>
              <a:gd name="connsiteX109" fmla="*/ 30480 w 634365"/>
              <a:gd name="connsiteY109" fmla="*/ 842010 h 1207770"/>
              <a:gd name="connsiteX110" fmla="*/ 1905 w 634365"/>
              <a:gd name="connsiteY110" fmla="*/ 822960 h 1207770"/>
              <a:gd name="connsiteX111" fmla="*/ 0 w 634365"/>
              <a:gd name="connsiteY111" fmla="*/ 794385 h 1207770"/>
              <a:gd name="connsiteX112" fmla="*/ 43815 w 634365"/>
              <a:gd name="connsiteY112" fmla="*/ 723900 h 1207770"/>
              <a:gd name="connsiteX113" fmla="*/ 68580 w 634365"/>
              <a:gd name="connsiteY113" fmla="*/ 691515 h 1207770"/>
              <a:gd name="connsiteX114" fmla="*/ 72390 w 634365"/>
              <a:gd name="connsiteY114" fmla="*/ 687705 h 1207770"/>
              <a:gd name="connsiteX115" fmla="*/ 85725 w 634365"/>
              <a:gd name="connsiteY115" fmla="*/ 670560 h 1207770"/>
              <a:gd name="connsiteX116" fmla="*/ 99060 w 634365"/>
              <a:gd name="connsiteY116" fmla="*/ 651510 h 1207770"/>
              <a:gd name="connsiteX117" fmla="*/ 110490 w 634365"/>
              <a:gd name="connsiteY117" fmla="*/ 640080 h 1207770"/>
              <a:gd name="connsiteX118" fmla="*/ 123825 w 634365"/>
              <a:gd name="connsiteY118" fmla="*/ 628650 h 1207770"/>
              <a:gd name="connsiteX119" fmla="*/ 140970 w 634365"/>
              <a:gd name="connsiteY119" fmla="*/ 615315 h 1207770"/>
              <a:gd name="connsiteX120" fmla="*/ 129540 w 634365"/>
              <a:gd name="connsiteY120" fmla="*/ 596265 h 1207770"/>
              <a:gd name="connsiteX121" fmla="*/ 118110 w 634365"/>
              <a:gd name="connsiteY121" fmla="*/ 579120 h 1207770"/>
              <a:gd name="connsiteX122" fmla="*/ 112395 w 634365"/>
              <a:gd name="connsiteY122" fmla="*/ 565785 h 1207770"/>
              <a:gd name="connsiteX123" fmla="*/ 112395 w 634365"/>
              <a:gd name="connsiteY123" fmla="*/ 541020 h 1207770"/>
              <a:gd name="connsiteX124" fmla="*/ 112395 w 634365"/>
              <a:gd name="connsiteY124" fmla="*/ 512445 h 1207770"/>
              <a:gd name="connsiteX125" fmla="*/ 123825 w 634365"/>
              <a:gd name="connsiteY125" fmla="*/ 480060 h 1207770"/>
              <a:gd name="connsiteX126" fmla="*/ 150495 w 634365"/>
              <a:gd name="connsiteY126" fmla="*/ 445770 h 1207770"/>
              <a:gd name="connsiteX127" fmla="*/ 163830 w 634365"/>
              <a:gd name="connsiteY127" fmla="*/ 424815 h 1207770"/>
              <a:gd name="connsiteX128" fmla="*/ 184785 w 634365"/>
              <a:gd name="connsiteY128" fmla="*/ 407670 h 1207770"/>
              <a:gd name="connsiteX129" fmla="*/ 203835 w 634365"/>
              <a:gd name="connsiteY129" fmla="*/ 388620 h 1207770"/>
              <a:gd name="connsiteX130" fmla="*/ 222885 w 634365"/>
              <a:gd name="connsiteY130" fmla="*/ 371475 h 1207770"/>
              <a:gd name="connsiteX131" fmla="*/ 234315 w 634365"/>
              <a:gd name="connsiteY131" fmla="*/ 352425 h 1207770"/>
              <a:gd name="connsiteX132" fmla="*/ 213360 w 634365"/>
              <a:gd name="connsiteY132" fmla="*/ 352425 h 1207770"/>
              <a:gd name="connsiteX133" fmla="*/ 142875 w 634365"/>
              <a:gd name="connsiteY133" fmla="*/ 361950 h 1207770"/>
              <a:gd name="connsiteX134" fmla="*/ 110490 w 634365"/>
              <a:gd name="connsiteY134" fmla="*/ 354330 h 1207770"/>
              <a:gd name="connsiteX135" fmla="*/ 81915 w 634365"/>
              <a:gd name="connsiteY135" fmla="*/ 340995 h 1207770"/>
              <a:gd name="connsiteX136" fmla="*/ 68580 w 634365"/>
              <a:gd name="connsiteY136" fmla="*/ 293370 h 1207770"/>
              <a:gd name="connsiteX137" fmla="*/ 76200 w 634365"/>
              <a:gd name="connsiteY137" fmla="*/ 238125 h 1207770"/>
              <a:gd name="connsiteX138" fmla="*/ 114300 w 634365"/>
              <a:gd name="connsiteY138" fmla="*/ 169545 h 1207770"/>
              <a:gd name="connsiteX139" fmla="*/ 72390 w 634365"/>
              <a:gd name="connsiteY139" fmla="*/ 156210 h 1207770"/>
              <a:gd name="connsiteX140" fmla="*/ 43815 w 634365"/>
              <a:gd name="connsiteY140" fmla="*/ 142875 h 1207770"/>
              <a:gd name="connsiteX141" fmla="*/ 38100 w 634365"/>
              <a:gd name="connsiteY141" fmla="*/ 104775 h 1207770"/>
              <a:gd name="connsiteX142" fmla="*/ 74295 w 634365"/>
              <a:gd name="connsiteY142" fmla="*/ 80010 h 1207770"/>
              <a:gd name="connsiteX143" fmla="*/ 118110 w 634365"/>
              <a:gd name="connsiteY143" fmla="*/ 87630 h 1207770"/>
              <a:gd name="connsiteX144" fmla="*/ 144780 w 634365"/>
              <a:gd name="connsiteY144" fmla="*/ 104775 h 1207770"/>
              <a:gd name="connsiteX145" fmla="*/ 152400 w 634365"/>
              <a:gd name="connsiteY145" fmla="*/ 93345 h 1207770"/>
              <a:gd name="connsiteX146" fmla="*/ 163830 w 634365"/>
              <a:gd name="connsiteY146" fmla="*/ 60960 h 1207770"/>
              <a:gd name="connsiteX147" fmla="*/ 173355 w 634365"/>
              <a:gd name="connsiteY147" fmla="*/ 74295 h 1207770"/>
              <a:gd name="connsiteX148" fmla="*/ 179070 w 634365"/>
              <a:gd name="connsiteY148" fmla="*/ 62865 h 1207770"/>
              <a:gd name="connsiteX149" fmla="*/ 184785 w 634365"/>
              <a:gd name="connsiteY149" fmla="*/ 49530 h 1207770"/>
              <a:gd name="connsiteX150" fmla="*/ 230505 w 634365"/>
              <a:gd name="connsiteY150" fmla="*/ 19050 h 1207770"/>
              <a:gd name="connsiteX151" fmla="*/ 251460 w 634365"/>
              <a:gd name="connsiteY151" fmla="*/ 19050 h 1207770"/>
              <a:gd name="connsiteX152" fmla="*/ 283845 w 634365"/>
              <a:gd name="connsiteY152" fmla="*/ 11430 h 1207770"/>
              <a:gd name="connsiteX153" fmla="*/ 314325 w 634365"/>
              <a:gd name="connsiteY153" fmla="*/ 0 h 120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34365" h="1207770">
                <a:moveTo>
                  <a:pt x="314325" y="0"/>
                </a:moveTo>
                <a:lnTo>
                  <a:pt x="331470" y="3810"/>
                </a:lnTo>
                <a:lnTo>
                  <a:pt x="354330" y="11430"/>
                </a:lnTo>
                <a:lnTo>
                  <a:pt x="373380" y="11430"/>
                </a:lnTo>
                <a:lnTo>
                  <a:pt x="419100" y="43815"/>
                </a:lnTo>
                <a:lnTo>
                  <a:pt x="476250" y="11430"/>
                </a:lnTo>
                <a:lnTo>
                  <a:pt x="497205" y="11430"/>
                </a:lnTo>
                <a:lnTo>
                  <a:pt x="497205" y="30480"/>
                </a:lnTo>
                <a:lnTo>
                  <a:pt x="499110" y="40005"/>
                </a:lnTo>
                <a:lnTo>
                  <a:pt x="508635" y="53340"/>
                </a:lnTo>
                <a:lnTo>
                  <a:pt x="518160" y="76200"/>
                </a:lnTo>
                <a:lnTo>
                  <a:pt x="495300" y="81915"/>
                </a:lnTo>
                <a:lnTo>
                  <a:pt x="478155" y="91440"/>
                </a:lnTo>
                <a:lnTo>
                  <a:pt x="489585" y="104775"/>
                </a:lnTo>
                <a:lnTo>
                  <a:pt x="516255" y="142875"/>
                </a:lnTo>
                <a:lnTo>
                  <a:pt x="504825" y="194310"/>
                </a:lnTo>
                <a:lnTo>
                  <a:pt x="478155" y="207645"/>
                </a:lnTo>
                <a:lnTo>
                  <a:pt x="487680" y="255270"/>
                </a:lnTo>
                <a:lnTo>
                  <a:pt x="480060" y="295275"/>
                </a:lnTo>
                <a:lnTo>
                  <a:pt x="478155" y="316230"/>
                </a:lnTo>
                <a:lnTo>
                  <a:pt x="451485" y="331470"/>
                </a:lnTo>
                <a:lnTo>
                  <a:pt x="428625" y="337185"/>
                </a:lnTo>
                <a:lnTo>
                  <a:pt x="400050" y="352425"/>
                </a:lnTo>
                <a:lnTo>
                  <a:pt x="377190" y="367665"/>
                </a:lnTo>
                <a:lnTo>
                  <a:pt x="392430" y="373380"/>
                </a:lnTo>
                <a:lnTo>
                  <a:pt x="413385" y="403860"/>
                </a:lnTo>
                <a:lnTo>
                  <a:pt x="415290" y="422910"/>
                </a:lnTo>
                <a:lnTo>
                  <a:pt x="432435" y="436245"/>
                </a:lnTo>
                <a:lnTo>
                  <a:pt x="434340" y="474345"/>
                </a:lnTo>
                <a:lnTo>
                  <a:pt x="457200" y="472440"/>
                </a:lnTo>
                <a:lnTo>
                  <a:pt x="474345" y="461010"/>
                </a:lnTo>
                <a:lnTo>
                  <a:pt x="485775" y="445770"/>
                </a:lnTo>
                <a:lnTo>
                  <a:pt x="495300" y="417195"/>
                </a:lnTo>
                <a:lnTo>
                  <a:pt x="495300" y="396240"/>
                </a:lnTo>
                <a:lnTo>
                  <a:pt x="497205" y="377190"/>
                </a:lnTo>
                <a:lnTo>
                  <a:pt x="506730" y="358140"/>
                </a:lnTo>
                <a:lnTo>
                  <a:pt x="516255" y="348615"/>
                </a:lnTo>
                <a:lnTo>
                  <a:pt x="531495" y="356235"/>
                </a:lnTo>
                <a:lnTo>
                  <a:pt x="531495" y="363855"/>
                </a:lnTo>
                <a:lnTo>
                  <a:pt x="533400" y="369570"/>
                </a:lnTo>
                <a:lnTo>
                  <a:pt x="544830" y="358140"/>
                </a:lnTo>
                <a:lnTo>
                  <a:pt x="554355" y="325755"/>
                </a:lnTo>
                <a:lnTo>
                  <a:pt x="567690" y="306705"/>
                </a:lnTo>
                <a:lnTo>
                  <a:pt x="579120" y="321945"/>
                </a:lnTo>
                <a:lnTo>
                  <a:pt x="575310" y="354330"/>
                </a:lnTo>
                <a:lnTo>
                  <a:pt x="592455" y="337185"/>
                </a:lnTo>
                <a:lnTo>
                  <a:pt x="607695" y="352425"/>
                </a:lnTo>
                <a:lnTo>
                  <a:pt x="609600" y="361950"/>
                </a:lnTo>
                <a:lnTo>
                  <a:pt x="622935" y="361950"/>
                </a:lnTo>
                <a:lnTo>
                  <a:pt x="634365" y="371475"/>
                </a:lnTo>
                <a:lnTo>
                  <a:pt x="634365" y="388620"/>
                </a:lnTo>
                <a:lnTo>
                  <a:pt x="619125" y="401955"/>
                </a:lnTo>
                <a:lnTo>
                  <a:pt x="592455" y="441960"/>
                </a:lnTo>
                <a:lnTo>
                  <a:pt x="552450" y="476250"/>
                </a:lnTo>
                <a:lnTo>
                  <a:pt x="542925" y="502920"/>
                </a:lnTo>
                <a:lnTo>
                  <a:pt x="516255" y="539115"/>
                </a:lnTo>
                <a:lnTo>
                  <a:pt x="438150" y="579120"/>
                </a:lnTo>
                <a:lnTo>
                  <a:pt x="426720" y="592455"/>
                </a:lnTo>
                <a:lnTo>
                  <a:pt x="449580" y="619125"/>
                </a:lnTo>
                <a:lnTo>
                  <a:pt x="497205" y="708660"/>
                </a:lnTo>
                <a:lnTo>
                  <a:pt x="541020" y="782955"/>
                </a:lnTo>
                <a:lnTo>
                  <a:pt x="541020" y="838200"/>
                </a:lnTo>
                <a:lnTo>
                  <a:pt x="523875" y="857250"/>
                </a:lnTo>
                <a:lnTo>
                  <a:pt x="483870" y="868680"/>
                </a:lnTo>
                <a:lnTo>
                  <a:pt x="470535" y="882015"/>
                </a:lnTo>
                <a:cubicBezTo>
                  <a:pt x="449580" y="897255"/>
                  <a:pt x="430530" y="918210"/>
                  <a:pt x="407670" y="927735"/>
                </a:cubicBezTo>
                <a:cubicBezTo>
                  <a:pt x="406400" y="953770"/>
                  <a:pt x="412750" y="979805"/>
                  <a:pt x="403860" y="1005840"/>
                </a:cubicBezTo>
                <a:lnTo>
                  <a:pt x="407670" y="1021080"/>
                </a:lnTo>
                <a:lnTo>
                  <a:pt x="411480" y="1055370"/>
                </a:lnTo>
                <a:lnTo>
                  <a:pt x="413385" y="1083945"/>
                </a:lnTo>
                <a:lnTo>
                  <a:pt x="449580" y="1087755"/>
                </a:lnTo>
                <a:lnTo>
                  <a:pt x="476250" y="1114425"/>
                </a:lnTo>
                <a:lnTo>
                  <a:pt x="478155" y="1152525"/>
                </a:lnTo>
                <a:lnTo>
                  <a:pt x="449580" y="1163955"/>
                </a:lnTo>
                <a:lnTo>
                  <a:pt x="419100" y="1162050"/>
                </a:lnTo>
                <a:lnTo>
                  <a:pt x="371475" y="1162050"/>
                </a:lnTo>
                <a:lnTo>
                  <a:pt x="344805" y="1150620"/>
                </a:lnTo>
                <a:lnTo>
                  <a:pt x="318135" y="1139190"/>
                </a:lnTo>
                <a:lnTo>
                  <a:pt x="320040" y="1095375"/>
                </a:lnTo>
                <a:lnTo>
                  <a:pt x="321945" y="1032510"/>
                </a:lnTo>
                <a:lnTo>
                  <a:pt x="327660" y="954405"/>
                </a:lnTo>
                <a:lnTo>
                  <a:pt x="257175" y="956310"/>
                </a:lnTo>
                <a:lnTo>
                  <a:pt x="247650" y="1036320"/>
                </a:lnTo>
                <a:lnTo>
                  <a:pt x="238125" y="1101090"/>
                </a:lnTo>
                <a:lnTo>
                  <a:pt x="251460" y="1101090"/>
                </a:lnTo>
                <a:lnTo>
                  <a:pt x="283845" y="1112520"/>
                </a:lnTo>
                <a:lnTo>
                  <a:pt x="306705" y="1135380"/>
                </a:lnTo>
                <a:lnTo>
                  <a:pt x="314325" y="1158240"/>
                </a:lnTo>
                <a:lnTo>
                  <a:pt x="314325" y="1183005"/>
                </a:lnTo>
                <a:lnTo>
                  <a:pt x="276225" y="1207770"/>
                </a:lnTo>
                <a:lnTo>
                  <a:pt x="243840" y="1202055"/>
                </a:lnTo>
                <a:lnTo>
                  <a:pt x="209550" y="1186815"/>
                </a:lnTo>
                <a:lnTo>
                  <a:pt x="167640" y="1177290"/>
                </a:lnTo>
                <a:lnTo>
                  <a:pt x="137160" y="1167765"/>
                </a:lnTo>
                <a:lnTo>
                  <a:pt x="137160" y="1146810"/>
                </a:lnTo>
                <a:lnTo>
                  <a:pt x="140970" y="1114425"/>
                </a:lnTo>
                <a:lnTo>
                  <a:pt x="144780" y="1089660"/>
                </a:lnTo>
                <a:lnTo>
                  <a:pt x="150618" y="1002092"/>
                </a:lnTo>
                <a:lnTo>
                  <a:pt x="150495" y="1007745"/>
                </a:lnTo>
                <a:lnTo>
                  <a:pt x="154843" y="939637"/>
                </a:lnTo>
                <a:lnTo>
                  <a:pt x="160020" y="925830"/>
                </a:lnTo>
                <a:lnTo>
                  <a:pt x="155873" y="923497"/>
                </a:lnTo>
                <a:lnTo>
                  <a:pt x="156210" y="918210"/>
                </a:lnTo>
                <a:lnTo>
                  <a:pt x="155858" y="923489"/>
                </a:lnTo>
                <a:lnTo>
                  <a:pt x="152370" y="921527"/>
                </a:lnTo>
                <a:lnTo>
                  <a:pt x="152400" y="920115"/>
                </a:lnTo>
                <a:lnTo>
                  <a:pt x="152255" y="921462"/>
                </a:lnTo>
                <a:lnTo>
                  <a:pt x="129540" y="908685"/>
                </a:lnTo>
                <a:lnTo>
                  <a:pt x="110490" y="910590"/>
                </a:lnTo>
                <a:lnTo>
                  <a:pt x="30480" y="842010"/>
                </a:lnTo>
                <a:lnTo>
                  <a:pt x="1905" y="822960"/>
                </a:lnTo>
                <a:lnTo>
                  <a:pt x="0" y="794385"/>
                </a:lnTo>
                <a:lnTo>
                  <a:pt x="43815" y="723900"/>
                </a:lnTo>
                <a:lnTo>
                  <a:pt x="68580" y="691515"/>
                </a:lnTo>
                <a:lnTo>
                  <a:pt x="72390" y="687705"/>
                </a:lnTo>
                <a:lnTo>
                  <a:pt x="85725" y="670560"/>
                </a:lnTo>
                <a:lnTo>
                  <a:pt x="99060" y="651510"/>
                </a:lnTo>
                <a:lnTo>
                  <a:pt x="110490" y="640080"/>
                </a:lnTo>
                <a:lnTo>
                  <a:pt x="123825" y="628650"/>
                </a:lnTo>
                <a:lnTo>
                  <a:pt x="140970" y="615315"/>
                </a:lnTo>
                <a:lnTo>
                  <a:pt x="129540" y="596265"/>
                </a:lnTo>
                <a:lnTo>
                  <a:pt x="118110" y="579120"/>
                </a:lnTo>
                <a:lnTo>
                  <a:pt x="112395" y="565785"/>
                </a:lnTo>
                <a:lnTo>
                  <a:pt x="112395" y="541020"/>
                </a:lnTo>
                <a:lnTo>
                  <a:pt x="112395" y="512445"/>
                </a:lnTo>
                <a:lnTo>
                  <a:pt x="123825" y="480060"/>
                </a:lnTo>
                <a:lnTo>
                  <a:pt x="150495" y="445770"/>
                </a:lnTo>
                <a:lnTo>
                  <a:pt x="163830" y="424815"/>
                </a:lnTo>
                <a:lnTo>
                  <a:pt x="184785" y="407670"/>
                </a:lnTo>
                <a:lnTo>
                  <a:pt x="203835" y="388620"/>
                </a:lnTo>
                <a:lnTo>
                  <a:pt x="222885" y="371475"/>
                </a:lnTo>
                <a:lnTo>
                  <a:pt x="234315" y="352425"/>
                </a:lnTo>
                <a:lnTo>
                  <a:pt x="213360" y="352425"/>
                </a:lnTo>
                <a:lnTo>
                  <a:pt x="142875" y="361950"/>
                </a:lnTo>
                <a:lnTo>
                  <a:pt x="110490" y="354330"/>
                </a:lnTo>
                <a:lnTo>
                  <a:pt x="81915" y="340995"/>
                </a:lnTo>
                <a:lnTo>
                  <a:pt x="68580" y="293370"/>
                </a:lnTo>
                <a:lnTo>
                  <a:pt x="76200" y="238125"/>
                </a:lnTo>
                <a:lnTo>
                  <a:pt x="114300" y="169545"/>
                </a:lnTo>
                <a:lnTo>
                  <a:pt x="72390" y="156210"/>
                </a:lnTo>
                <a:lnTo>
                  <a:pt x="43815" y="142875"/>
                </a:lnTo>
                <a:lnTo>
                  <a:pt x="38100" y="104775"/>
                </a:lnTo>
                <a:lnTo>
                  <a:pt x="74295" y="80010"/>
                </a:lnTo>
                <a:lnTo>
                  <a:pt x="118110" y="87630"/>
                </a:lnTo>
                <a:lnTo>
                  <a:pt x="144780" y="104775"/>
                </a:lnTo>
                <a:lnTo>
                  <a:pt x="152400" y="93345"/>
                </a:lnTo>
                <a:lnTo>
                  <a:pt x="163830" y="60960"/>
                </a:lnTo>
                <a:lnTo>
                  <a:pt x="173355" y="74295"/>
                </a:lnTo>
                <a:lnTo>
                  <a:pt x="179070" y="62865"/>
                </a:lnTo>
                <a:lnTo>
                  <a:pt x="184785" y="49530"/>
                </a:lnTo>
                <a:lnTo>
                  <a:pt x="230505" y="19050"/>
                </a:lnTo>
                <a:lnTo>
                  <a:pt x="251460" y="19050"/>
                </a:lnTo>
                <a:lnTo>
                  <a:pt x="283845" y="11430"/>
                </a:lnTo>
                <a:lnTo>
                  <a:pt x="314325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F3A22D-4311-691E-46EC-0CB1CAF23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1" t="53139" r="10110" b="28472"/>
          <a:stretch>
            <a:fillRect/>
          </a:stretch>
        </p:blipFill>
        <p:spPr>
          <a:xfrm>
            <a:off x="12656197" y="3815692"/>
            <a:ext cx="603885" cy="1261110"/>
          </a:xfrm>
          <a:custGeom>
            <a:avLst/>
            <a:gdLst>
              <a:gd name="connsiteX0" fmla="*/ 198120 w 603885"/>
              <a:gd name="connsiteY0" fmla="*/ 0 h 1261110"/>
              <a:gd name="connsiteX1" fmla="*/ 236220 w 603885"/>
              <a:gd name="connsiteY1" fmla="*/ 0 h 1261110"/>
              <a:gd name="connsiteX2" fmla="*/ 293370 w 603885"/>
              <a:gd name="connsiteY2" fmla="*/ 30480 h 1261110"/>
              <a:gd name="connsiteX3" fmla="*/ 360045 w 603885"/>
              <a:gd name="connsiteY3" fmla="*/ 3810 h 1261110"/>
              <a:gd name="connsiteX4" fmla="*/ 386715 w 603885"/>
              <a:gd name="connsiteY4" fmla="*/ 17145 h 1261110"/>
              <a:gd name="connsiteX5" fmla="*/ 422910 w 603885"/>
              <a:gd name="connsiteY5" fmla="*/ 41910 h 1261110"/>
              <a:gd name="connsiteX6" fmla="*/ 445770 w 603885"/>
              <a:gd name="connsiteY6" fmla="*/ 80010 h 1261110"/>
              <a:gd name="connsiteX7" fmla="*/ 447675 w 603885"/>
              <a:gd name="connsiteY7" fmla="*/ 131445 h 1261110"/>
              <a:gd name="connsiteX8" fmla="*/ 445770 w 603885"/>
              <a:gd name="connsiteY8" fmla="*/ 209550 h 1261110"/>
              <a:gd name="connsiteX9" fmla="*/ 447675 w 603885"/>
              <a:gd name="connsiteY9" fmla="*/ 251460 h 1261110"/>
              <a:gd name="connsiteX10" fmla="*/ 455295 w 603885"/>
              <a:gd name="connsiteY10" fmla="*/ 278130 h 1261110"/>
              <a:gd name="connsiteX11" fmla="*/ 474345 w 603885"/>
              <a:gd name="connsiteY11" fmla="*/ 287655 h 1261110"/>
              <a:gd name="connsiteX12" fmla="*/ 508635 w 603885"/>
              <a:gd name="connsiteY12" fmla="*/ 253365 h 1261110"/>
              <a:gd name="connsiteX13" fmla="*/ 514350 w 603885"/>
              <a:gd name="connsiteY13" fmla="*/ 268605 h 1261110"/>
              <a:gd name="connsiteX14" fmla="*/ 508635 w 603885"/>
              <a:gd name="connsiteY14" fmla="*/ 293370 h 1261110"/>
              <a:gd name="connsiteX15" fmla="*/ 483870 w 603885"/>
              <a:gd name="connsiteY15" fmla="*/ 331470 h 1261110"/>
              <a:gd name="connsiteX16" fmla="*/ 451485 w 603885"/>
              <a:gd name="connsiteY16" fmla="*/ 339090 h 1261110"/>
              <a:gd name="connsiteX17" fmla="*/ 413385 w 603885"/>
              <a:gd name="connsiteY17" fmla="*/ 331470 h 1261110"/>
              <a:gd name="connsiteX18" fmla="*/ 386715 w 603885"/>
              <a:gd name="connsiteY18" fmla="*/ 320040 h 1261110"/>
              <a:gd name="connsiteX19" fmla="*/ 335280 w 603885"/>
              <a:gd name="connsiteY19" fmla="*/ 262890 h 1261110"/>
              <a:gd name="connsiteX20" fmla="*/ 268605 w 603885"/>
              <a:gd name="connsiteY20" fmla="*/ 318135 h 1261110"/>
              <a:gd name="connsiteX21" fmla="*/ 272415 w 603885"/>
              <a:gd name="connsiteY21" fmla="*/ 329565 h 1261110"/>
              <a:gd name="connsiteX22" fmla="*/ 306705 w 603885"/>
              <a:gd name="connsiteY22" fmla="*/ 363855 h 1261110"/>
              <a:gd name="connsiteX23" fmla="*/ 379095 w 603885"/>
              <a:gd name="connsiteY23" fmla="*/ 447675 h 1261110"/>
              <a:gd name="connsiteX24" fmla="*/ 373380 w 603885"/>
              <a:gd name="connsiteY24" fmla="*/ 472440 h 1261110"/>
              <a:gd name="connsiteX25" fmla="*/ 382905 w 603885"/>
              <a:gd name="connsiteY25" fmla="*/ 480060 h 1261110"/>
              <a:gd name="connsiteX26" fmla="*/ 441960 w 603885"/>
              <a:gd name="connsiteY26" fmla="*/ 575310 h 1261110"/>
              <a:gd name="connsiteX27" fmla="*/ 422910 w 603885"/>
              <a:gd name="connsiteY27" fmla="*/ 613410 h 1261110"/>
              <a:gd name="connsiteX28" fmla="*/ 392430 w 603885"/>
              <a:gd name="connsiteY28" fmla="*/ 657225 h 1261110"/>
              <a:gd name="connsiteX29" fmla="*/ 472440 w 603885"/>
              <a:gd name="connsiteY29" fmla="*/ 737235 h 1261110"/>
              <a:gd name="connsiteX30" fmla="*/ 512445 w 603885"/>
              <a:gd name="connsiteY30" fmla="*/ 786765 h 1261110"/>
              <a:gd name="connsiteX31" fmla="*/ 539115 w 603885"/>
              <a:gd name="connsiteY31" fmla="*/ 847725 h 1261110"/>
              <a:gd name="connsiteX32" fmla="*/ 506730 w 603885"/>
              <a:gd name="connsiteY32" fmla="*/ 868680 h 1261110"/>
              <a:gd name="connsiteX33" fmla="*/ 474345 w 603885"/>
              <a:gd name="connsiteY33" fmla="*/ 893445 h 1261110"/>
              <a:gd name="connsiteX34" fmla="*/ 411480 w 603885"/>
              <a:gd name="connsiteY34" fmla="*/ 927735 h 1261110"/>
              <a:gd name="connsiteX35" fmla="*/ 440055 w 603885"/>
              <a:gd name="connsiteY35" fmla="*/ 939165 h 1261110"/>
              <a:gd name="connsiteX36" fmla="*/ 461010 w 603885"/>
              <a:gd name="connsiteY36" fmla="*/ 944880 h 1261110"/>
              <a:gd name="connsiteX37" fmla="*/ 485775 w 603885"/>
              <a:gd name="connsiteY37" fmla="*/ 954405 h 1261110"/>
              <a:gd name="connsiteX38" fmla="*/ 514350 w 603885"/>
              <a:gd name="connsiteY38" fmla="*/ 952500 h 1261110"/>
              <a:gd name="connsiteX39" fmla="*/ 541020 w 603885"/>
              <a:gd name="connsiteY39" fmla="*/ 952500 h 1261110"/>
              <a:gd name="connsiteX40" fmla="*/ 603885 w 603885"/>
              <a:gd name="connsiteY40" fmla="*/ 981075 h 1261110"/>
              <a:gd name="connsiteX41" fmla="*/ 600075 w 603885"/>
              <a:gd name="connsiteY41" fmla="*/ 1005840 h 1261110"/>
              <a:gd name="connsiteX42" fmla="*/ 586740 w 603885"/>
              <a:gd name="connsiteY42" fmla="*/ 1055370 h 1261110"/>
              <a:gd name="connsiteX43" fmla="*/ 573405 w 603885"/>
              <a:gd name="connsiteY43" fmla="*/ 1108710 h 1261110"/>
              <a:gd name="connsiteX44" fmla="*/ 550545 w 603885"/>
              <a:gd name="connsiteY44" fmla="*/ 1146810 h 1261110"/>
              <a:gd name="connsiteX45" fmla="*/ 535305 w 603885"/>
              <a:gd name="connsiteY45" fmla="*/ 1150620 h 1261110"/>
              <a:gd name="connsiteX46" fmla="*/ 508635 w 603885"/>
              <a:gd name="connsiteY46" fmla="*/ 1148715 h 1261110"/>
              <a:gd name="connsiteX47" fmla="*/ 495300 w 603885"/>
              <a:gd name="connsiteY47" fmla="*/ 1116330 h 1261110"/>
              <a:gd name="connsiteX48" fmla="*/ 495300 w 603885"/>
              <a:gd name="connsiteY48" fmla="*/ 1087755 h 1261110"/>
              <a:gd name="connsiteX49" fmla="*/ 514350 w 603885"/>
              <a:gd name="connsiteY49" fmla="*/ 1070610 h 1261110"/>
              <a:gd name="connsiteX50" fmla="*/ 491490 w 603885"/>
              <a:gd name="connsiteY50" fmla="*/ 1061085 h 1261110"/>
              <a:gd name="connsiteX51" fmla="*/ 459105 w 603885"/>
              <a:gd name="connsiteY51" fmla="*/ 1047750 h 1261110"/>
              <a:gd name="connsiteX52" fmla="*/ 424815 w 603885"/>
              <a:gd name="connsiteY52" fmla="*/ 1047750 h 1261110"/>
              <a:gd name="connsiteX53" fmla="*/ 356235 w 603885"/>
              <a:gd name="connsiteY53" fmla="*/ 1028700 h 1261110"/>
              <a:gd name="connsiteX54" fmla="*/ 304800 w 603885"/>
              <a:gd name="connsiteY54" fmla="*/ 1000125 h 1261110"/>
              <a:gd name="connsiteX55" fmla="*/ 278130 w 603885"/>
              <a:gd name="connsiteY55" fmla="*/ 954405 h 1261110"/>
              <a:gd name="connsiteX56" fmla="*/ 262890 w 603885"/>
              <a:gd name="connsiteY56" fmla="*/ 954405 h 1261110"/>
              <a:gd name="connsiteX57" fmla="*/ 226695 w 603885"/>
              <a:gd name="connsiteY57" fmla="*/ 958215 h 1261110"/>
              <a:gd name="connsiteX58" fmla="*/ 241935 w 603885"/>
              <a:gd name="connsiteY58" fmla="*/ 1070610 h 1261110"/>
              <a:gd name="connsiteX59" fmla="*/ 251460 w 603885"/>
              <a:gd name="connsiteY59" fmla="*/ 1108710 h 1261110"/>
              <a:gd name="connsiteX60" fmla="*/ 262890 w 603885"/>
              <a:gd name="connsiteY60" fmla="*/ 1139190 h 1261110"/>
              <a:gd name="connsiteX61" fmla="*/ 272415 w 603885"/>
              <a:gd name="connsiteY61" fmla="*/ 1156335 h 1261110"/>
              <a:gd name="connsiteX62" fmla="*/ 278130 w 603885"/>
              <a:gd name="connsiteY62" fmla="*/ 1175385 h 1261110"/>
              <a:gd name="connsiteX63" fmla="*/ 283845 w 603885"/>
              <a:gd name="connsiteY63" fmla="*/ 1215390 h 1261110"/>
              <a:gd name="connsiteX64" fmla="*/ 280035 w 603885"/>
              <a:gd name="connsiteY64" fmla="*/ 1238250 h 1261110"/>
              <a:gd name="connsiteX65" fmla="*/ 257175 w 603885"/>
              <a:gd name="connsiteY65" fmla="*/ 1240155 h 1261110"/>
              <a:gd name="connsiteX66" fmla="*/ 230505 w 603885"/>
              <a:gd name="connsiteY66" fmla="*/ 1236345 h 1261110"/>
              <a:gd name="connsiteX67" fmla="*/ 207645 w 603885"/>
              <a:gd name="connsiteY67" fmla="*/ 1251585 h 1261110"/>
              <a:gd name="connsiteX68" fmla="*/ 173355 w 603885"/>
              <a:gd name="connsiteY68" fmla="*/ 1259205 h 1261110"/>
              <a:gd name="connsiteX69" fmla="*/ 142875 w 603885"/>
              <a:gd name="connsiteY69" fmla="*/ 1261110 h 1261110"/>
              <a:gd name="connsiteX70" fmla="*/ 110490 w 603885"/>
              <a:gd name="connsiteY70" fmla="*/ 1261110 h 1261110"/>
              <a:gd name="connsiteX71" fmla="*/ 72390 w 603885"/>
              <a:gd name="connsiteY71" fmla="*/ 1255395 h 1261110"/>
              <a:gd name="connsiteX72" fmla="*/ 64770 w 603885"/>
              <a:gd name="connsiteY72" fmla="*/ 1232535 h 1261110"/>
              <a:gd name="connsiteX73" fmla="*/ 66675 w 603885"/>
              <a:gd name="connsiteY73" fmla="*/ 1207770 h 1261110"/>
              <a:gd name="connsiteX74" fmla="*/ 104775 w 603885"/>
              <a:gd name="connsiteY74" fmla="*/ 1183005 h 1261110"/>
              <a:gd name="connsiteX75" fmla="*/ 139065 w 603885"/>
              <a:gd name="connsiteY75" fmla="*/ 1169670 h 1261110"/>
              <a:gd name="connsiteX76" fmla="*/ 156210 w 603885"/>
              <a:gd name="connsiteY76" fmla="*/ 1154430 h 1261110"/>
              <a:gd name="connsiteX77" fmla="*/ 142875 w 603885"/>
              <a:gd name="connsiteY77" fmla="*/ 1135380 h 1261110"/>
              <a:gd name="connsiteX78" fmla="*/ 133350 w 603885"/>
              <a:gd name="connsiteY78" fmla="*/ 1095375 h 1261110"/>
              <a:gd name="connsiteX79" fmla="*/ 127635 w 603885"/>
              <a:gd name="connsiteY79" fmla="*/ 1068705 h 1261110"/>
              <a:gd name="connsiteX80" fmla="*/ 127635 w 603885"/>
              <a:gd name="connsiteY80" fmla="*/ 1040130 h 1261110"/>
              <a:gd name="connsiteX81" fmla="*/ 127635 w 603885"/>
              <a:gd name="connsiteY81" fmla="*/ 1003935 h 1261110"/>
              <a:gd name="connsiteX82" fmla="*/ 125730 w 603885"/>
              <a:gd name="connsiteY82" fmla="*/ 967740 h 1261110"/>
              <a:gd name="connsiteX83" fmla="*/ 125730 w 603885"/>
              <a:gd name="connsiteY83" fmla="*/ 939165 h 1261110"/>
              <a:gd name="connsiteX84" fmla="*/ 139065 w 603885"/>
              <a:gd name="connsiteY84" fmla="*/ 929640 h 1261110"/>
              <a:gd name="connsiteX85" fmla="*/ 121920 w 603885"/>
              <a:gd name="connsiteY85" fmla="*/ 925830 h 1261110"/>
              <a:gd name="connsiteX86" fmla="*/ 106680 w 603885"/>
              <a:gd name="connsiteY86" fmla="*/ 925830 h 1261110"/>
              <a:gd name="connsiteX87" fmla="*/ 89535 w 603885"/>
              <a:gd name="connsiteY87" fmla="*/ 910590 h 1261110"/>
              <a:gd name="connsiteX88" fmla="*/ 53340 w 603885"/>
              <a:gd name="connsiteY88" fmla="*/ 880110 h 1261110"/>
              <a:gd name="connsiteX89" fmla="*/ 32385 w 603885"/>
              <a:gd name="connsiteY89" fmla="*/ 857250 h 1261110"/>
              <a:gd name="connsiteX90" fmla="*/ 26670 w 603885"/>
              <a:gd name="connsiteY90" fmla="*/ 843915 h 1261110"/>
              <a:gd name="connsiteX91" fmla="*/ 55245 w 603885"/>
              <a:gd name="connsiteY91" fmla="*/ 794385 h 1261110"/>
              <a:gd name="connsiteX92" fmla="*/ 81915 w 603885"/>
              <a:gd name="connsiteY92" fmla="*/ 752475 h 1261110"/>
              <a:gd name="connsiteX93" fmla="*/ 121920 w 603885"/>
              <a:gd name="connsiteY93" fmla="*/ 718185 h 1261110"/>
              <a:gd name="connsiteX94" fmla="*/ 148590 w 603885"/>
              <a:gd name="connsiteY94" fmla="*/ 695325 h 1261110"/>
              <a:gd name="connsiteX95" fmla="*/ 148590 w 603885"/>
              <a:gd name="connsiteY95" fmla="*/ 683895 h 1261110"/>
              <a:gd name="connsiteX96" fmla="*/ 133350 w 603885"/>
              <a:gd name="connsiteY96" fmla="*/ 666750 h 1261110"/>
              <a:gd name="connsiteX97" fmla="*/ 133350 w 603885"/>
              <a:gd name="connsiteY97" fmla="*/ 586740 h 1261110"/>
              <a:gd name="connsiteX98" fmla="*/ 131445 w 603885"/>
              <a:gd name="connsiteY98" fmla="*/ 518160 h 1261110"/>
              <a:gd name="connsiteX99" fmla="*/ 131445 w 603885"/>
              <a:gd name="connsiteY99" fmla="*/ 468630 h 1261110"/>
              <a:gd name="connsiteX100" fmla="*/ 131445 w 603885"/>
              <a:gd name="connsiteY100" fmla="*/ 436245 h 1261110"/>
              <a:gd name="connsiteX101" fmla="*/ 131445 w 603885"/>
              <a:gd name="connsiteY101" fmla="*/ 407670 h 1261110"/>
              <a:gd name="connsiteX102" fmla="*/ 135255 w 603885"/>
              <a:gd name="connsiteY102" fmla="*/ 388620 h 1261110"/>
              <a:gd name="connsiteX103" fmla="*/ 160020 w 603885"/>
              <a:gd name="connsiteY103" fmla="*/ 379095 h 1261110"/>
              <a:gd name="connsiteX104" fmla="*/ 165735 w 603885"/>
              <a:gd name="connsiteY104" fmla="*/ 365760 h 1261110"/>
              <a:gd name="connsiteX105" fmla="*/ 163830 w 603885"/>
              <a:gd name="connsiteY105" fmla="*/ 346710 h 1261110"/>
              <a:gd name="connsiteX106" fmla="*/ 121920 w 603885"/>
              <a:gd name="connsiteY106" fmla="*/ 342900 h 1261110"/>
              <a:gd name="connsiteX107" fmla="*/ 87630 w 603885"/>
              <a:gd name="connsiteY107" fmla="*/ 329565 h 1261110"/>
              <a:gd name="connsiteX108" fmla="*/ 72390 w 603885"/>
              <a:gd name="connsiteY108" fmla="*/ 318135 h 1261110"/>
              <a:gd name="connsiteX109" fmla="*/ 55245 w 603885"/>
              <a:gd name="connsiteY109" fmla="*/ 304800 h 1261110"/>
              <a:gd name="connsiteX110" fmla="*/ 45720 w 603885"/>
              <a:gd name="connsiteY110" fmla="*/ 280035 h 1261110"/>
              <a:gd name="connsiteX111" fmla="*/ 38100 w 603885"/>
              <a:gd name="connsiteY111" fmla="*/ 262890 h 1261110"/>
              <a:gd name="connsiteX112" fmla="*/ 22860 w 603885"/>
              <a:gd name="connsiteY112" fmla="*/ 255270 h 1261110"/>
              <a:gd name="connsiteX113" fmla="*/ 9525 w 603885"/>
              <a:gd name="connsiteY113" fmla="*/ 226695 h 1261110"/>
              <a:gd name="connsiteX114" fmla="*/ 28575 w 603885"/>
              <a:gd name="connsiteY114" fmla="*/ 230505 h 1261110"/>
              <a:gd name="connsiteX115" fmla="*/ 32385 w 603885"/>
              <a:gd name="connsiteY115" fmla="*/ 228600 h 1261110"/>
              <a:gd name="connsiteX116" fmla="*/ 30480 w 603885"/>
              <a:gd name="connsiteY116" fmla="*/ 203835 h 1261110"/>
              <a:gd name="connsiteX117" fmla="*/ 30480 w 603885"/>
              <a:gd name="connsiteY117" fmla="*/ 177165 h 1261110"/>
              <a:gd name="connsiteX118" fmla="*/ 40005 w 603885"/>
              <a:gd name="connsiteY118" fmla="*/ 158115 h 1261110"/>
              <a:gd name="connsiteX119" fmla="*/ 47625 w 603885"/>
              <a:gd name="connsiteY119" fmla="*/ 146685 h 1261110"/>
              <a:gd name="connsiteX120" fmla="*/ 45720 w 603885"/>
              <a:gd name="connsiteY120" fmla="*/ 135255 h 1261110"/>
              <a:gd name="connsiteX121" fmla="*/ 22860 w 603885"/>
              <a:gd name="connsiteY121" fmla="*/ 144780 h 1261110"/>
              <a:gd name="connsiteX122" fmla="*/ 11430 w 603885"/>
              <a:gd name="connsiteY122" fmla="*/ 133350 h 1261110"/>
              <a:gd name="connsiteX123" fmla="*/ 0 w 603885"/>
              <a:gd name="connsiteY123" fmla="*/ 114300 h 1261110"/>
              <a:gd name="connsiteX124" fmla="*/ 3810 w 603885"/>
              <a:gd name="connsiteY124" fmla="*/ 91440 h 1261110"/>
              <a:gd name="connsiteX125" fmla="*/ 34290 w 603885"/>
              <a:gd name="connsiteY125" fmla="*/ 66675 h 1261110"/>
              <a:gd name="connsiteX126" fmla="*/ 60960 w 603885"/>
              <a:gd name="connsiteY126" fmla="*/ 45720 h 1261110"/>
              <a:gd name="connsiteX127" fmla="*/ 93345 w 603885"/>
              <a:gd name="connsiteY127" fmla="*/ 26670 h 1261110"/>
              <a:gd name="connsiteX128" fmla="*/ 99060 w 603885"/>
              <a:gd name="connsiteY128" fmla="*/ 17145 h 1261110"/>
              <a:gd name="connsiteX129" fmla="*/ 133350 w 603885"/>
              <a:gd name="connsiteY129" fmla="*/ 7620 h 1261110"/>
              <a:gd name="connsiteX130" fmla="*/ 148590 w 603885"/>
              <a:gd name="connsiteY130" fmla="*/ 7620 h 1261110"/>
              <a:gd name="connsiteX131" fmla="*/ 171450 w 603885"/>
              <a:gd name="connsiteY131" fmla="*/ 7620 h 1261110"/>
              <a:gd name="connsiteX132" fmla="*/ 198120 w 603885"/>
              <a:gd name="connsiteY132" fmla="*/ 0 h 126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03885" h="1261110">
                <a:moveTo>
                  <a:pt x="198120" y="0"/>
                </a:moveTo>
                <a:lnTo>
                  <a:pt x="236220" y="0"/>
                </a:lnTo>
                <a:lnTo>
                  <a:pt x="293370" y="30480"/>
                </a:lnTo>
                <a:lnTo>
                  <a:pt x="360045" y="3810"/>
                </a:lnTo>
                <a:lnTo>
                  <a:pt x="386715" y="17145"/>
                </a:lnTo>
                <a:lnTo>
                  <a:pt x="422910" y="41910"/>
                </a:lnTo>
                <a:lnTo>
                  <a:pt x="445770" y="80010"/>
                </a:lnTo>
                <a:lnTo>
                  <a:pt x="447675" y="131445"/>
                </a:lnTo>
                <a:lnTo>
                  <a:pt x="445770" y="209550"/>
                </a:lnTo>
                <a:lnTo>
                  <a:pt x="447675" y="251460"/>
                </a:lnTo>
                <a:lnTo>
                  <a:pt x="455295" y="278130"/>
                </a:lnTo>
                <a:lnTo>
                  <a:pt x="474345" y="287655"/>
                </a:lnTo>
                <a:lnTo>
                  <a:pt x="508635" y="253365"/>
                </a:lnTo>
                <a:lnTo>
                  <a:pt x="514350" y="268605"/>
                </a:lnTo>
                <a:lnTo>
                  <a:pt x="508635" y="293370"/>
                </a:lnTo>
                <a:lnTo>
                  <a:pt x="483870" y="331470"/>
                </a:lnTo>
                <a:lnTo>
                  <a:pt x="451485" y="339090"/>
                </a:lnTo>
                <a:lnTo>
                  <a:pt x="413385" y="331470"/>
                </a:lnTo>
                <a:lnTo>
                  <a:pt x="386715" y="320040"/>
                </a:lnTo>
                <a:lnTo>
                  <a:pt x="335280" y="262890"/>
                </a:lnTo>
                <a:lnTo>
                  <a:pt x="268605" y="318135"/>
                </a:lnTo>
                <a:lnTo>
                  <a:pt x="272415" y="329565"/>
                </a:lnTo>
                <a:lnTo>
                  <a:pt x="306705" y="363855"/>
                </a:lnTo>
                <a:lnTo>
                  <a:pt x="379095" y="447675"/>
                </a:lnTo>
                <a:lnTo>
                  <a:pt x="373380" y="472440"/>
                </a:lnTo>
                <a:lnTo>
                  <a:pt x="382905" y="480060"/>
                </a:lnTo>
                <a:lnTo>
                  <a:pt x="441960" y="575310"/>
                </a:lnTo>
                <a:lnTo>
                  <a:pt x="422910" y="613410"/>
                </a:lnTo>
                <a:lnTo>
                  <a:pt x="392430" y="657225"/>
                </a:lnTo>
                <a:lnTo>
                  <a:pt x="472440" y="737235"/>
                </a:lnTo>
                <a:lnTo>
                  <a:pt x="512445" y="786765"/>
                </a:lnTo>
                <a:lnTo>
                  <a:pt x="539115" y="847725"/>
                </a:lnTo>
                <a:lnTo>
                  <a:pt x="506730" y="868680"/>
                </a:lnTo>
                <a:lnTo>
                  <a:pt x="474345" y="893445"/>
                </a:lnTo>
                <a:lnTo>
                  <a:pt x="411480" y="927735"/>
                </a:lnTo>
                <a:lnTo>
                  <a:pt x="440055" y="939165"/>
                </a:lnTo>
                <a:lnTo>
                  <a:pt x="461010" y="944880"/>
                </a:lnTo>
                <a:lnTo>
                  <a:pt x="485775" y="954405"/>
                </a:lnTo>
                <a:lnTo>
                  <a:pt x="514350" y="952500"/>
                </a:lnTo>
                <a:lnTo>
                  <a:pt x="541020" y="952500"/>
                </a:lnTo>
                <a:lnTo>
                  <a:pt x="603885" y="981075"/>
                </a:lnTo>
                <a:lnTo>
                  <a:pt x="600075" y="1005840"/>
                </a:lnTo>
                <a:lnTo>
                  <a:pt x="586740" y="1055370"/>
                </a:lnTo>
                <a:lnTo>
                  <a:pt x="573405" y="1108710"/>
                </a:lnTo>
                <a:lnTo>
                  <a:pt x="550545" y="1146810"/>
                </a:lnTo>
                <a:lnTo>
                  <a:pt x="535305" y="1150620"/>
                </a:lnTo>
                <a:lnTo>
                  <a:pt x="508635" y="1148715"/>
                </a:lnTo>
                <a:lnTo>
                  <a:pt x="495300" y="1116330"/>
                </a:lnTo>
                <a:lnTo>
                  <a:pt x="495300" y="1087755"/>
                </a:lnTo>
                <a:lnTo>
                  <a:pt x="514350" y="1070610"/>
                </a:lnTo>
                <a:lnTo>
                  <a:pt x="491490" y="1061085"/>
                </a:lnTo>
                <a:lnTo>
                  <a:pt x="459105" y="1047750"/>
                </a:lnTo>
                <a:lnTo>
                  <a:pt x="424815" y="1047750"/>
                </a:lnTo>
                <a:lnTo>
                  <a:pt x="356235" y="1028700"/>
                </a:lnTo>
                <a:lnTo>
                  <a:pt x="304800" y="1000125"/>
                </a:lnTo>
                <a:lnTo>
                  <a:pt x="278130" y="954405"/>
                </a:lnTo>
                <a:lnTo>
                  <a:pt x="262890" y="954405"/>
                </a:lnTo>
                <a:lnTo>
                  <a:pt x="226695" y="958215"/>
                </a:lnTo>
                <a:lnTo>
                  <a:pt x="241935" y="1070610"/>
                </a:lnTo>
                <a:lnTo>
                  <a:pt x="251460" y="1108710"/>
                </a:lnTo>
                <a:lnTo>
                  <a:pt x="262890" y="1139190"/>
                </a:lnTo>
                <a:lnTo>
                  <a:pt x="272415" y="1156335"/>
                </a:lnTo>
                <a:lnTo>
                  <a:pt x="278130" y="1175385"/>
                </a:lnTo>
                <a:lnTo>
                  <a:pt x="283845" y="1215390"/>
                </a:lnTo>
                <a:lnTo>
                  <a:pt x="280035" y="1238250"/>
                </a:lnTo>
                <a:lnTo>
                  <a:pt x="257175" y="1240155"/>
                </a:lnTo>
                <a:lnTo>
                  <a:pt x="230505" y="1236345"/>
                </a:lnTo>
                <a:lnTo>
                  <a:pt x="207645" y="1251585"/>
                </a:lnTo>
                <a:lnTo>
                  <a:pt x="173355" y="1259205"/>
                </a:lnTo>
                <a:lnTo>
                  <a:pt x="142875" y="1261110"/>
                </a:lnTo>
                <a:lnTo>
                  <a:pt x="110490" y="1261110"/>
                </a:lnTo>
                <a:lnTo>
                  <a:pt x="72390" y="1255395"/>
                </a:lnTo>
                <a:lnTo>
                  <a:pt x="64770" y="1232535"/>
                </a:lnTo>
                <a:lnTo>
                  <a:pt x="66675" y="1207770"/>
                </a:lnTo>
                <a:lnTo>
                  <a:pt x="104775" y="1183005"/>
                </a:lnTo>
                <a:lnTo>
                  <a:pt x="139065" y="1169670"/>
                </a:lnTo>
                <a:lnTo>
                  <a:pt x="156210" y="1154430"/>
                </a:lnTo>
                <a:lnTo>
                  <a:pt x="142875" y="1135380"/>
                </a:lnTo>
                <a:lnTo>
                  <a:pt x="133350" y="1095375"/>
                </a:lnTo>
                <a:lnTo>
                  <a:pt x="127635" y="1068705"/>
                </a:lnTo>
                <a:lnTo>
                  <a:pt x="127635" y="1040130"/>
                </a:lnTo>
                <a:lnTo>
                  <a:pt x="127635" y="1003935"/>
                </a:lnTo>
                <a:lnTo>
                  <a:pt x="125730" y="967740"/>
                </a:lnTo>
                <a:lnTo>
                  <a:pt x="125730" y="939165"/>
                </a:lnTo>
                <a:lnTo>
                  <a:pt x="139065" y="929640"/>
                </a:lnTo>
                <a:lnTo>
                  <a:pt x="121920" y="925830"/>
                </a:lnTo>
                <a:lnTo>
                  <a:pt x="106680" y="925830"/>
                </a:lnTo>
                <a:lnTo>
                  <a:pt x="89535" y="910590"/>
                </a:lnTo>
                <a:lnTo>
                  <a:pt x="53340" y="880110"/>
                </a:lnTo>
                <a:lnTo>
                  <a:pt x="32385" y="857250"/>
                </a:lnTo>
                <a:lnTo>
                  <a:pt x="26670" y="843915"/>
                </a:lnTo>
                <a:lnTo>
                  <a:pt x="55245" y="794385"/>
                </a:lnTo>
                <a:lnTo>
                  <a:pt x="81915" y="752475"/>
                </a:lnTo>
                <a:lnTo>
                  <a:pt x="121920" y="718185"/>
                </a:lnTo>
                <a:lnTo>
                  <a:pt x="148590" y="695325"/>
                </a:lnTo>
                <a:lnTo>
                  <a:pt x="148590" y="683895"/>
                </a:lnTo>
                <a:lnTo>
                  <a:pt x="133350" y="666750"/>
                </a:lnTo>
                <a:lnTo>
                  <a:pt x="133350" y="586740"/>
                </a:lnTo>
                <a:lnTo>
                  <a:pt x="131445" y="518160"/>
                </a:lnTo>
                <a:lnTo>
                  <a:pt x="131445" y="468630"/>
                </a:lnTo>
                <a:lnTo>
                  <a:pt x="131445" y="436245"/>
                </a:lnTo>
                <a:lnTo>
                  <a:pt x="131445" y="407670"/>
                </a:lnTo>
                <a:lnTo>
                  <a:pt x="135255" y="388620"/>
                </a:lnTo>
                <a:lnTo>
                  <a:pt x="160020" y="379095"/>
                </a:lnTo>
                <a:lnTo>
                  <a:pt x="165735" y="365760"/>
                </a:lnTo>
                <a:lnTo>
                  <a:pt x="163830" y="346710"/>
                </a:lnTo>
                <a:lnTo>
                  <a:pt x="121920" y="342900"/>
                </a:lnTo>
                <a:lnTo>
                  <a:pt x="87630" y="329565"/>
                </a:lnTo>
                <a:lnTo>
                  <a:pt x="72390" y="318135"/>
                </a:lnTo>
                <a:lnTo>
                  <a:pt x="55245" y="304800"/>
                </a:lnTo>
                <a:lnTo>
                  <a:pt x="45720" y="280035"/>
                </a:lnTo>
                <a:lnTo>
                  <a:pt x="38100" y="262890"/>
                </a:lnTo>
                <a:lnTo>
                  <a:pt x="22860" y="255270"/>
                </a:lnTo>
                <a:lnTo>
                  <a:pt x="9525" y="226695"/>
                </a:lnTo>
                <a:lnTo>
                  <a:pt x="28575" y="230505"/>
                </a:lnTo>
                <a:lnTo>
                  <a:pt x="32385" y="228600"/>
                </a:lnTo>
                <a:lnTo>
                  <a:pt x="30480" y="203835"/>
                </a:lnTo>
                <a:lnTo>
                  <a:pt x="30480" y="177165"/>
                </a:lnTo>
                <a:lnTo>
                  <a:pt x="40005" y="158115"/>
                </a:lnTo>
                <a:lnTo>
                  <a:pt x="47625" y="146685"/>
                </a:lnTo>
                <a:lnTo>
                  <a:pt x="45720" y="135255"/>
                </a:lnTo>
                <a:lnTo>
                  <a:pt x="22860" y="144780"/>
                </a:lnTo>
                <a:lnTo>
                  <a:pt x="11430" y="133350"/>
                </a:lnTo>
                <a:lnTo>
                  <a:pt x="0" y="114300"/>
                </a:lnTo>
                <a:lnTo>
                  <a:pt x="3810" y="91440"/>
                </a:lnTo>
                <a:lnTo>
                  <a:pt x="34290" y="66675"/>
                </a:lnTo>
                <a:lnTo>
                  <a:pt x="60960" y="45720"/>
                </a:lnTo>
                <a:lnTo>
                  <a:pt x="93345" y="26670"/>
                </a:lnTo>
                <a:lnTo>
                  <a:pt x="99060" y="17145"/>
                </a:lnTo>
                <a:lnTo>
                  <a:pt x="133350" y="7620"/>
                </a:lnTo>
                <a:lnTo>
                  <a:pt x="148590" y="7620"/>
                </a:lnTo>
                <a:lnTo>
                  <a:pt x="171450" y="7620"/>
                </a:lnTo>
                <a:lnTo>
                  <a:pt x="198120" y="0"/>
                </a:lnTo>
                <a:close/>
              </a:path>
            </a:pathLst>
          </a:cu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A79F14A2-E37C-342C-B604-D62315A65BF7}"/>
              </a:ext>
            </a:extLst>
          </p:cNvPr>
          <p:cNvSpPr/>
          <p:nvPr/>
        </p:nvSpPr>
        <p:spPr>
          <a:xfrm>
            <a:off x="2190635" y="4823836"/>
            <a:ext cx="294640" cy="26349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4F589AF-FBB5-D23F-E1CA-587829CD1B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947" y="3573918"/>
            <a:ext cx="995496" cy="1396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07E7BD-03EA-CE9F-DD83-E754719CE62C}"/>
              </a:ext>
            </a:extLst>
          </p:cNvPr>
          <p:cNvSpPr txBox="1"/>
          <p:nvPr/>
        </p:nvSpPr>
        <p:spPr>
          <a:xfrm>
            <a:off x="1661159" y="2941320"/>
            <a:ext cx="126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76D9BAF-59A4-86F3-89CA-B5866101F65B}"/>
              </a:ext>
            </a:extLst>
          </p:cNvPr>
          <p:cNvSpPr txBox="1"/>
          <p:nvPr/>
        </p:nvSpPr>
        <p:spPr>
          <a:xfrm>
            <a:off x="5492963" y="3035338"/>
            <a:ext cx="93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6F96D8-A33B-EB7E-D665-BF9F61CBC78B}"/>
              </a:ext>
            </a:extLst>
          </p:cNvPr>
          <p:cNvSpPr txBox="1"/>
          <p:nvPr/>
        </p:nvSpPr>
        <p:spPr>
          <a:xfrm>
            <a:off x="9940226" y="3032760"/>
            <a:ext cx="93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1A00B79-FD5C-C986-294F-0C444385B68D}"/>
              </a:ext>
            </a:extLst>
          </p:cNvPr>
          <p:cNvGrpSpPr/>
          <p:nvPr/>
        </p:nvGrpSpPr>
        <p:grpSpPr>
          <a:xfrm rot="4461541">
            <a:off x="4572627" y="2086676"/>
            <a:ext cx="1047370" cy="270406"/>
            <a:chOff x="6860143" y="4757982"/>
            <a:chExt cx="1153562" cy="263490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xmlns="" id="{20019637-8C15-5A2D-8B81-45E82415960D}"/>
                </a:ext>
              </a:extLst>
            </p:cNvPr>
            <p:cNvSpPr/>
            <p:nvPr/>
          </p:nvSpPr>
          <p:spPr>
            <a:xfrm>
              <a:off x="6860143" y="4757982"/>
              <a:ext cx="290282" cy="26349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0148A82A-589D-3E4D-58D5-9E5107FEFA58}"/>
                </a:ext>
              </a:extLst>
            </p:cNvPr>
            <p:cNvCxnSpPr>
              <a:cxnSpLocks/>
              <a:stCxn id="30" idx="6"/>
              <a:endCxn id="27" idx="2"/>
            </p:cNvCxnSpPr>
            <p:nvPr/>
          </p:nvCxnSpPr>
          <p:spPr>
            <a:xfrm rot="17138459">
              <a:off x="7478853" y="4459776"/>
              <a:ext cx="225080" cy="844624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D0449C48-A5E7-7BB6-3A56-7ACC0F10AE97}"/>
              </a:ext>
            </a:extLst>
          </p:cNvPr>
          <p:cNvGrpSpPr/>
          <p:nvPr/>
        </p:nvGrpSpPr>
        <p:grpSpPr>
          <a:xfrm>
            <a:off x="3596022" y="-2729342"/>
            <a:ext cx="721360" cy="1320800"/>
            <a:chOff x="91143" y="1269968"/>
            <a:chExt cx="721360" cy="1320800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ECCE37FA-0BD2-D4E4-AA4B-49E2DE88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8" t="11745" r="62103" b="88085"/>
            <a:stretch>
              <a:fillRect/>
            </a:stretch>
          </p:blipFill>
          <p:spPr>
            <a:xfrm>
              <a:off x="230843" y="1627172"/>
              <a:ext cx="3556" cy="11604"/>
            </a:xfrm>
            <a:custGeom>
              <a:avLst/>
              <a:gdLst>
                <a:gd name="connsiteX0" fmla="*/ 2106 w 3556"/>
                <a:gd name="connsiteY0" fmla="*/ 0 h 11604"/>
                <a:gd name="connsiteX1" fmla="*/ 3556 w 3556"/>
                <a:gd name="connsiteY1" fmla="*/ 11604 h 11604"/>
                <a:gd name="connsiteX2" fmla="*/ 0 w 3556"/>
                <a:gd name="connsiteY2" fmla="*/ 936 h 11604"/>
                <a:gd name="connsiteX3" fmla="*/ 2106 w 3556"/>
                <a:gd name="connsiteY3" fmla="*/ 0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6" h="11604">
                  <a:moveTo>
                    <a:pt x="2106" y="0"/>
                  </a:moveTo>
                  <a:lnTo>
                    <a:pt x="3556" y="11604"/>
                  </a:lnTo>
                  <a:lnTo>
                    <a:pt x="0" y="936"/>
                  </a:lnTo>
                  <a:lnTo>
                    <a:pt x="2106" y="0"/>
                  </a:lnTo>
                  <a:close/>
                </a:path>
              </a:pathLst>
            </a:cu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FFDF88EB-5871-5DA5-F804-8999B05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7" t="11915" r="62070" b="87611"/>
            <a:stretch>
              <a:fillRect/>
            </a:stretch>
          </p:blipFill>
          <p:spPr>
            <a:xfrm>
              <a:off x="234399" y="1638776"/>
              <a:ext cx="4064" cy="32512"/>
            </a:xfrm>
            <a:custGeom>
              <a:avLst/>
              <a:gdLst>
                <a:gd name="connsiteX0" fmla="*/ 0 w 4064"/>
                <a:gd name="connsiteY0" fmla="*/ 0 h 32512"/>
                <a:gd name="connsiteX1" fmla="*/ 1524 w 4064"/>
                <a:gd name="connsiteY1" fmla="*/ 4572 h 32512"/>
                <a:gd name="connsiteX2" fmla="*/ 4064 w 4064"/>
                <a:gd name="connsiteY2" fmla="*/ 32512 h 32512"/>
                <a:gd name="connsiteX3" fmla="*/ 0 w 4064"/>
                <a:gd name="connsiteY3" fmla="*/ 0 h 3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4" h="32512">
                  <a:moveTo>
                    <a:pt x="0" y="0"/>
                  </a:moveTo>
                  <a:lnTo>
                    <a:pt x="1524" y="4572"/>
                  </a:lnTo>
                  <a:lnTo>
                    <a:pt x="4064" y="32512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8984CA8C-8AA0-12FF-EBCB-E845ACD8A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9" t="24213" r="59621" b="74315"/>
            <a:stretch>
              <a:fillRect/>
            </a:stretch>
          </p:blipFill>
          <p:spPr>
            <a:xfrm>
              <a:off x="370270" y="2482216"/>
              <a:ext cx="167640" cy="100965"/>
            </a:xfrm>
            <a:custGeom>
              <a:avLst/>
              <a:gdLst>
                <a:gd name="connsiteX0" fmla="*/ 74295 w 167640"/>
                <a:gd name="connsiteY0" fmla="*/ 0 h 100965"/>
                <a:gd name="connsiteX1" fmla="*/ 144780 w 167640"/>
                <a:gd name="connsiteY1" fmla="*/ 15240 h 100965"/>
                <a:gd name="connsiteX2" fmla="*/ 163830 w 167640"/>
                <a:gd name="connsiteY2" fmla="*/ 19050 h 100965"/>
                <a:gd name="connsiteX3" fmla="*/ 167640 w 167640"/>
                <a:gd name="connsiteY3" fmla="*/ 34290 h 100965"/>
                <a:gd name="connsiteX4" fmla="*/ 165735 w 167640"/>
                <a:gd name="connsiteY4" fmla="*/ 55245 h 100965"/>
                <a:gd name="connsiteX5" fmla="*/ 146685 w 167640"/>
                <a:gd name="connsiteY5" fmla="*/ 85725 h 100965"/>
                <a:gd name="connsiteX6" fmla="*/ 108585 w 167640"/>
                <a:gd name="connsiteY6" fmla="*/ 100965 h 100965"/>
                <a:gd name="connsiteX7" fmla="*/ 60960 w 167640"/>
                <a:gd name="connsiteY7" fmla="*/ 100965 h 100965"/>
                <a:gd name="connsiteX8" fmla="*/ 19050 w 167640"/>
                <a:gd name="connsiteY8" fmla="*/ 99060 h 100965"/>
                <a:gd name="connsiteX9" fmla="*/ 0 w 167640"/>
                <a:gd name="connsiteY9" fmla="*/ 68580 h 100965"/>
                <a:gd name="connsiteX10" fmla="*/ 2521 w 167640"/>
                <a:gd name="connsiteY10" fmla="*/ 52193 h 100965"/>
                <a:gd name="connsiteX11" fmla="*/ 12255 w 167640"/>
                <a:gd name="connsiteY11" fmla="*/ 38566 h 100965"/>
                <a:gd name="connsiteX12" fmla="*/ 31667 w 167640"/>
                <a:gd name="connsiteY12" fmla="*/ 26499 h 100965"/>
                <a:gd name="connsiteX13" fmla="*/ 50438 w 167640"/>
                <a:gd name="connsiteY13" fmla="*/ 17113 h 100965"/>
                <a:gd name="connsiteX14" fmla="*/ 50438 w 167640"/>
                <a:gd name="connsiteY14" fmla="*/ 14830 h 100965"/>
                <a:gd name="connsiteX15" fmla="*/ 74295 w 167640"/>
                <a:gd name="connsiteY15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7640" h="100965">
                  <a:moveTo>
                    <a:pt x="74295" y="0"/>
                  </a:moveTo>
                  <a:lnTo>
                    <a:pt x="144780" y="15240"/>
                  </a:lnTo>
                  <a:lnTo>
                    <a:pt x="163830" y="19050"/>
                  </a:lnTo>
                  <a:lnTo>
                    <a:pt x="167640" y="34290"/>
                  </a:lnTo>
                  <a:lnTo>
                    <a:pt x="165735" y="55245"/>
                  </a:lnTo>
                  <a:lnTo>
                    <a:pt x="146685" y="85725"/>
                  </a:lnTo>
                  <a:lnTo>
                    <a:pt x="108585" y="100965"/>
                  </a:lnTo>
                  <a:lnTo>
                    <a:pt x="60960" y="100965"/>
                  </a:lnTo>
                  <a:lnTo>
                    <a:pt x="19050" y="99060"/>
                  </a:lnTo>
                  <a:lnTo>
                    <a:pt x="0" y="68580"/>
                  </a:lnTo>
                  <a:lnTo>
                    <a:pt x="2521" y="52193"/>
                  </a:lnTo>
                  <a:lnTo>
                    <a:pt x="12255" y="38566"/>
                  </a:lnTo>
                  <a:lnTo>
                    <a:pt x="31667" y="26499"/>
                  </a:lnTo>
                  <a:lnTo>
                    <a:pt x="50438" y="17113"/>
                  </a:lnTo>
                  <a:lnTo>
                    <a:pt x="50438" y="14830"/>
                  </a:lnTo>
                  <a:lnTo>
                    <a:pt x="74295" y="0"/>
                  </a:lnTo>
                  <a:close/>
                </a:path>
              </a:pathLst>
            </a:cu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33E3D1BC-DD97-6AE4-E8A1-C2856A90F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8" t="11745" r="62103" b="88085"/>
            <a:stretch>
              <a:fillRect/>
            </a:stretch>
          </p:blipFill>
          <p:spPr>
            <a:xfrm>
              <a:off x="230843" y="1627172"/>
              <a:ext cx="3556" cy="11604"/>
            </a:xfrm>
            <a:custGeom>
              <a:avLst/>
              <a:gdLst>
                <a:gd name="connsiteX0" fmla="*/ 2106 w 3556"/>
                <a:gd name="connsiteY0" fmla="*/ 0 h 11604"/>
                <a:gd name="connsiteX1" fmla="*/ 3556 w 3556"/>
                <a:gd name="connsiteY1" fmla="*/ 11604 h 11604"/>
                <a:gd name="connsiteX2" fmla="*/ 0 w 3556"/>
                <a:gd name="connsiteY2" fmla="*/ 936 h 11604"/>
                <a:gd name="connsiteX3" fmla="*/ 2106 w 3556"/>
                <a:gd name="connsiteY3" fmla="*/ 0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6" h="11604">
                  <a:moveTo>
                    <a:pt x="2106" y="0"/>
                  </a:moveTo>
                  <a:lnTo>
                    <a:pt x="3556" y="11604"/>
                  </a:lnTo>
                  <a:lnTo>
                    <a:pt x="0" y="936"/>
                  </a:lnTo>
                  <a:lnTo>
                    <a:pt x="2106" y="0"/>
                  </a:lnTo>
                  <a:close/>
                </a:path>
              </a:pathLst>
            </a:cu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3B5EF76E-7BF0-CCA2-7538-5A570680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7" t="11915" r="62070" b="87611"/>
            <a:stretch>
              <a:fillRect/>
            </a:stretch>
          </p:blipFill>
          <p:spPr>
            <a:xfrm>
              <a:off x="234399" y="1638776"/>
              <a:ext cx="4064" cy="32512"/>
            </a:xfrm>
            <a:custGeom>
              <a:avLst/>
              <a:gdLst>
                <a:gd name="connsiteX0" fmla="*/ 0 w 4064"/>
                <a:gd name="connsiteY0" fmla="*/ 0 h 32512"/>
                <a:gd name="connsiteX1" fmla="*/ 1524 w 4064"/>
                <a:gd name="connsiteY1" fmla="*/ 4572 h 32512"/>
                <a:gd name="connsiteX2" fmla="*/ 4064 w 4064"/>
                <a:gd name="connsiteY2" fmla="*/ 32512 h 32512"/>
                <a:gd name="connsiteX3" fmla="*/ 0 w 4064"/>
                <a:gd name="connsiteY3" fmla="*/ 0 h 3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4" h="32512">
                  <a:moveTo>
                    <a:pt x="0" y="0"/>
                  </a:moveTo>
                  <a:lnTo>
                    <a:pt x="1524" y="4572"/>
                  </a:lnTo>
                  <a:lnTo>
                    <a:pt x="4064" y="32512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C73CA3AA-9828-F5DC-A715-6DEB2952B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3" t="24185" r="59502" b="74648"/>
            <a:stretch>
              <a:fillRect/>
            </a:stretch>
          </p:blipFill>
          <p:spPr>
            <a:xfrm>
              <a:off x="442913" y="2480311"/>
              <a:ext cx="107633" cy="80029"/>
            </a:xfrm>
            <a:custGeom>
              <a:avLst/>
              <a:gdLst>
                <a:gd name="connsiteX0" fmla="*/ 2858 w 107633"/>
                <a:gd name="connsiteY0" fmla="*/ 0 h 80029"/>
                <a:gd name="connsiteX1" fmla="*/ 63818 w 107633"/>
                <a:gd name="connsiteY1" fmla="*/ 7620 h 80029"/>
                <a:gd name="connsiteX2" fmla="*/ 80963 w 107633"/>
                <a:gd name="connsiteY2" fmla="*/ 3810 h 80029"/>
                <a:gd name="connsiteX3" fmla="*/ 92393 w 107633"/>
                <a:gd name="connsiteY3" fmla="*/ 11430 h 80029"/>
                <a:gd name="connsiteX4" fmla="*/ 103823 w 107633"/>
                <a:gd name="connsiteY4" fmla="*/ 28575 h 80029"/>
                <a:gd name="connsiteX5" fmla="*/ 107633 w 107633"/>
                <a:gd name="connsiteY5" fmla="*/ 45720 h 80029"/>
                <a:gd name="connsiteX6" fmla="*/ 105728 w 107633"/>
                <a:gd name="connsiteY6" fmla="*/ 53340 h 80029"/>
                <a:gd name="connsiteX7" fmla="*/ 84773 w 107633"/>
                <a:gd name="connsiteY7" fmla="*/ 74295 h 80029"/>
                <a:gd name="connsiteX8" fmla="*/ 76889 w 107633"/>
                <a:gd name="connsiteY8" fmla="*/ 80029 h 80029"/>
                <a:gd name="connsiteX9" fmla="*/ 91188 w 107633"/>
                <a:gd name="connsiteY9" fmla="*/ 57150 h 80029"/>
                <a:gd name="connsiteX10" fmla="*/ 93093 w 107633"/>
                <a:gd name="connsiteY10" fmla="*/ 36195 h 80029"/>
                <a:gd name="connsiteX11" fmla="*/ 89283 w 107633"/>
                <a:gd name="connsiteY11" fmla="*/ 20955 h 80029"/>
                <a:gd name="connsiteX12" fmla="*/ 70233 w 107633"/>
                <a:gd name="connsiteY12" fmla="*/ 17145 h 80029"/>
                <a:gd name="connsiteX13" fmla="*/ 0 w 107633"/>
                <a:gd name="connsiteY13" fmla="*/ 1960 h 80029"/>
                <a:gd name="connsiteX14" fmla="*/ 2858 w 107633"/>
                <a:gd name="connsiteY14" fmla="*/ 0 h 8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633" h="80029">
                  <a:moveTo>
                    <a:pt x="2858" y="0"/>
                  </a:moveTo>
                  <a:lnTo>
                    <a:pt x="63818" y="7620"/>
                  </a:lnTo>
                  <a:lnTo>
                    <a:pt x="80963" y="3810"/>
                  </a:lnTo>
                  <a:lnTo>
                    <a:pt x="92393" y="11430"/>
                  </a:lnTo>
                  <a:lnTo>
                    <a:pt x="103823" y="28575"/>
                  </a:lnTo>
                  <a:lnTo>
                    <a:pt x="107633" y="45720"/>
                  </a:lnTo>
                  <a:lnTo>
                    <a:pt x="105728" y="53340"/>
                  </a:lnTo>
                  <a:lnTo>
                    <a:pt x="84773" y="74295"/>
                  </a:lnTo>
                  <a:lnTo>
                    <a:pt x="76889" y="80029"/>
                  </a:lnTo>
                  <a:lnTo>
                    <a:pt x="91188" y="57150"/>
                  </a:lnTo>
                  <a:lnTo>
                    <a:pt x="93093" y="36195"/>
                  </a:lnTo>
                  <a:lnTo>
                    <a:pt x="89283" y="20955"/>
                  </a:lnTo>
                  <a:lnTo>
                    <a:pt x="70233" y="17145"/>
                  </a:lnTo>
                  <a:lnTo>
                    <a:pt x="0" y="1960"/>
                  </a:lnTo>
                  <a:lnTo>
                    <a:pt x="2858" y="0"/>
                  </a:lnTo>
                  <a:close/>
                </a:path>
              </a:pathLst>
            </a:cu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33000C22-DD44-B58C-37F4-32D401DC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9" t="25251" r="60887" b="74465"/>
            <a:stretch>
              <a:fillRect/>
            </a:stretch>
          </p:blipFill>
          <p:spPr>
            <a:xfrm>
              <a:off x="369570" y="2553378"/>
              <a:ext cx="12588" cy="19486"/>
            </a:xfrm>
            <a:custGeom>
              <a:avLst/>
              <a:gdLst>
                <a:gd name="connsiteX0" fmla="*/ 409 w 12588"/>
                <a:gd name="connsiteY0" fmla="*/ 0 h 19486"/>
                <a:gd name="connsiteX1" fmla="*/ 12588 w 12588"/>
                <a:gd name="connsiteY1" fmla="*/ 19486 h 19486"/>
                <a:gd name="connsiteX2" fmla="*/ 9525 w 12588"/>
                <a:gd name="connsiteY2" fmla="*/ 18372 h 19486"/>
                <a:gd name="connsiteX3" fmla="*/ 0 w 12588"/>
                <a:gd name="connsiteY3" fmla="*/ 1227 h 19486"/>
                <a:gd name="connsiteX4" fmla="*/ 409 w 12588"/>
                <a:gd name="connsiteY4" fmla="*/ 0 h 1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88" h="19486">
                  <a:moveTo>
                    <a:pt x="409" y="0"/>
                  </a:moveTo>
                  <a:lnTo>
                    <a:pt x="12588" y="19486"/>
                  </a:lnTo>
                  <a:lnTo>
                    <a:pt x="9525" y="18372"/>
                  </a:lnTo>
                  <a:lnTo>
                    <a:pt x="0" y="1227"/>
                  </a:lnTo>
                  <a:lnTo>
                    <a:pt x="409" y="0"/>
                  </a:lnTo>
                  <a:close/>
                </a:path>
              </a:pathLst>
            </a:cu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4BCB50B0-E6B5-FCE2-E84B-81107D035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9" t="25352" r="59755" b="74447"/>
            <a:stretch>
              <a:fillRect/>
            </a:stretch>
          </p:blipFill>
          <p:spPr>
            <a:xfrm>
              <a:off x="499615" y="2560340"/>
              <a:ext cx="20186" cy="13775"/>
            </a:xfrm>
            <a:custGeom>
              <a:avLst/>
              <a:gdLst>
                <a:gd name="connsiteX0" fmla="*/ 20186 w 20186"/>
                <a:gd name="connsiteY0" fmla="*/ 0 h 13775"/>
                <a:gd name="connsiteX1" fmla="*/ 15435 w 20186"/>
                <a:gd name="connsiteY1" fmla="*/ 7601 h 13775"/>
                <a:gd name="connsiteX2" fmla="*/ 0 w 20186"/>
                <a:gd name="connsiteY2" fmla="*/ 13775 h 13775"/>
                <a:gd name="connsiteX3" fmla="*/ 7115 w 20186"/>
                <a:gd name="connsiteY3" fmla="*/ 9506 h 13775"/>
                <a:gd name="connsiteX4" fmla="*/ 20186 w 20186"/>
                <a:gd name="connsiteY4" fmla="*/ 0 h 1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6" h="13775">
                  <a:moveTo>
                    <a:pt x="20186" y="0"/>
                  </a:moveTo>
                  <a:lnTo>
                    <a:pt x="15435" y="7601"/>
                  </a:lnTo>
                  <a:lnTo>
                    <a:pt x="0" y="13775"/>
                  </a:lnTo>
                  <a:lnTo>
                    <a:pt x="7115" y="9506"/>
                  </a:lnTo>
                  <a:lnTo>
                    <a:pt x="20186" y="0"/>
                  </a:lnTo>
                  <a:close/>
                </a:path>
              </a:pathLst>
            </a:cu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xmlns="" id="{11496ABC-FCAC-24CF-019C-DBA00637C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3" t="25535" r="60608" b="74323"/>
            <a:stretch>
              <a:fillRect/>
            </a:stretch>
          </p:blipFill>
          <p:spPr>
            <a:xfrm>
              <a:off x="382159" y="2572865"/>
              <a:ext cx="33935" cy="9715"/>
            </a:xfrm>
            <a:custGeom>
              <a:avLst/>
              <a:gdLst>
                <a:gd name="connsiteX0" fmla="*/ 0 w 33935"/>
                <a:gd name="connsiteY0" fmla="*/ 0 h 9715"/>
                <a:gd name="connsiteX1" fmla="*/ 17892 w 33935"/>
                <a:gd name="connsiteY1" fmla="*/ 6506 h 9715"/>
                <a:gd name="connsiteX2" fmla="*/ 33935 w 33935"/>
                <a:gd name="connsiteY2" fmla="*/ 9715 h 9715"/>
                <a:gd name="connsiteX3" fmla="*/ 5257 w 33935"/>
                <a:gd name="connsiteY3" fmla="*/ 8411 h 9715"/>
                <a:gd name="connsiteX4" fmla="*/ 0 w 33935"/>
                <a:gd name="connsiteY4" fmla="*/ 0 h 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35" h="9715">
                  <a:moveTo>
                    <a:pt x="0" y="0"/>
                  </a:moveTo>
                  <a:lnTo>
                    <a:pt x="17892" y="6506"/>
                  </a:lnTo>
                  <a:lnTo>
                    <a:pt x="33935" y="9715"/>
                  </a:lnTo>
                  <a:lnTo>
                    <a:pt x="5257" y="841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0B73DD36-EBCF-52F2-8B82-B85CD33A2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12" t="25553" r="59921" b="74328"/>
            <a:stretch>
              <a:fillRect/>
            </a:stretch>
          </p:blipFill>
          <p:spPr>
            <a:xfrm>
              <a:off x="479293" y="2574115"/>
              <a:ext cx="20322" cy="8129"/>
            </a:xfrm>
            <a:custGeom>
              <a:avLst/>
              <a:gdLst>
                <a:gd name="connsiteX0" fmla="*/ 20322 w 20322"/>
                <a:gd name="connsiteY0" fmla="*/ 0 h 8129"/>
                <a:gd name="connsiteX1" fmla="*/ 8387 w 20322"/>
                <a:gd name="connsiteY1" fmla="*/ 7161 h 8129"/>
                <a:gd name="connsiteX2" fmla="*/ 0 w 20322"/>
                <a:gd name="connsiteY2" fmla="*/ 8129 h 8129"/>
                <a:gd name="connsiteX3" fmla="*/ 20322 w 20322"/>
                <a:gd name="connsiteY3" fmla="*/ 0 h 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2" h="8129">
                  <a:moveTo>
                    <a:pt x="20322" y="0"/>
                  </a:moveTo>
                  <a:lnTo>
                    <a:pt x="8387" y="7161"/>
                  </a:lnTo>
                  <a:lnTo>
                    <a:pt x="0" y="8129"/>
                  </a:lnTo>
                  <a:lnTo>
                    <a:pt x="20322" y="0"/>
                  </a:lnTo>
                  <a:close/>
                </a:path>
              </a:pathLst>
            </a:cu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235706E8-995A-4986-5A28-C1EA04CA7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5" t="25672" r="60088" b="74315"/>
            <a:stretch>
              <a:fillRect/>
            </a:stretch>
          </p:blipFill>
          <p:spPr>
            <a:xfrm>
              <a:off x="471171" y="2582244"/>
              <a:ext cx="8123" cy="937"/>
            </a:xfrm>
            <a:custGeom>
              <a:avLst/>
              <a:gdLst>
                <a:gd name="connsiteX0" fmla="*/ 8123 w 8123"/>
                <a:gd name="connsiteY0" fmla="*/ 0 h 937"/>
                <a:gd name="connsiteX1" fmla="*/ 5780 w 8123"/>
                <a:gd name="connsiteY1" fmla="*/ 937 h 937"/>
                <a:gd name="connsiteX2" fmla="*/ 0 w 8123"/>
                <a:gd name="connsiteY2" fmla="*/ 937 h 937"/>
                <a:gd name="connsiteX3" fmla="*/ 8123 w 8123"/>
                <a:gd name="connsiteY3" fmla="*/ 0 h 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3" h="937">
                  <a:moveTo>
                    <a:pt x="8123" y="0"/>
                  </a:moveTo>
                  <a:lnTo>
                    <a:pt x="5780" y="937"/>
                  </a:lnTo>
                  <a:lnTo>
                    <a:pt x="0" y="937"/>
                  </a:lnTo>
                  <a:lnTo>
                    <a:pt x="8123" y="0"/>
                  </a:lnTo>
                  <a:close/>
                </a:path>
              </a:pathLst>
            </a:cu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31DEC77-E0CE-14FB-15DC-CBF229355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92" t="25677" r="60155" b="74259"/>
            <a:stretch>
              <a:fillRect/>
            </a:stretch>
          </p:blipFill>
          <p:spPr>
            <a:xfrm>
              <a:off x="416094" y="2582580"/>
              <a:ext cx="55077" cy="4411"/>
            </a:xfrm>
            <a:custGeom>
              <a:avLst/>
              <a:gdLst>
                <a:gd name="connsiteX0" fmla="*/ 0 w 55077"/>
                <a:gd name="connsiteY0" fmla="*/ 0 h 4411"/>
                <a:gd name="connsiteX1" fmla="*/ 13232 w 55077"/>
                <a:gd name="connsiteY1" fmla="*/ 601 h 4411"/>
                <a:gd name="connsiteX2" fmla="*/ 55077 w 55077"/>
                <a:gd name="connsiteY2" fmla="*/ 601 h 4411"/>
                <a:gd name="connsiteX3" fmla="*/ 22057 w 55077"/>
                <a:gd name="connsiteY3" fmla="*/ 4411 h 4411"/>
                <a:gd name="connsiteX4" fmla="*/ 0 w 55077"/>
                <a:gd name="connsiteY4" fmla="*/ 0 h 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77" h="4411">
                  <a:moveTo>
                    <a:pt x="0" y="0"/>
                  </a:moveTo>
                  <a:lnTo>
                    <a:pt x="13232" y="601"/>
                  </a:lnTo>
                  <a:lnTo>
                    <a:pt x="55077" y="601"/>
                  </a:lnTo>
                  <a:lnTo>
                    <a:pt x="22057" y="4411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xmlns="" id="{FFBEDFF8-67AB-5B4E-ABA2-1EC11BFFD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0" t="24429" r="60586" b="75400"/>
            <a:stretch>
              <a:fillRect/>
            </a:stretch>
          </p:blipFill>
          <p:spPr>
            <a:xfrm>
              <a:off x="400033" y="2497046"/>
              <a:ext cx="18771" cy="11669"/>
            </a:xfrm>
            <a:custGeom>
              <a:avLst/>
              <a:gdLst>
                <a:gd name="connsiteX0" fmla="*/ 18771 w 18771"/>
                <a:gd name="connsiteY0" fmla="*/ 0 h 11669"/>
                <a:gd name="connsiteX1" fmla="*/ 18771 w 18771"/>
                <a:gd name="connsiteY1" fmla="*/ 2283 h 11669"/>
                <a:gd name="connsiteX2" fmla="*/ 0 w 18771"/>
                <a:gd name="connsiteY2" fmla="*/ 11669 h 11669"/>
                <a:gd name="connsiteX3" fmla="*/ 18771 w 18771"/>
                <a:gd name="connsiteY3" fmla="*/ 0 h 1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71" h="11669">
                  <a:moveTo>
                    <a:pt x="18771" y="0"/>
                  </a:moveTo>
                  <a:lnTo>
                    <a:pt x="18771" y="2283"/>
                  </a:lnTo>
                  <a:lnTo>
                    <a:pt x="0" y="11669"/>
                  </a:lnTo>
                  <a:lnTo>
                    <a:pt x="18771" y="0"/>
                  </a:lnTo>
                  <a:close/>
                </a:path>
              </a:pathLst>
            </a:cu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CF84C410-D39E-D780-D03F-1BDAF5E87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0" t="24600" r="60740" b="75225"/>
            <a:stretch>
              <a:fillRect/>
            </a:stretch>
          </p:blipFill>
          <p:spPr>
            <a:xfrm>
              <a:off x="380620" y="2508715"/>
              <a:ext cx="19412" cy="12067"/>
            </a:xfrm>
            <a:custGeom>
              <a:avLst/>
              <a:gdLst>
                <a:gd name="connsiteX0" fmla="*/ 19412 w 19412"/>
                <a:gd name="connsiteY0" fmla="*/ 0 h 12067"/>
                <a:gd name="connsiteX1" fmla="*/ 0 w 19412"/>
                <a:gd name="connsiteY1" fmla="*/ 12067 h 12067"/>
                <a:gd name="connsiteX2" fmla="*/ 2623 w 19412"/>
                <a:gd name="connsiteY2" fmla="*/ 8394 h 12067"/>
                <a:gd name="connsiteX3" fmla="*/ 19412 w 19412"/>
                <a:gd name="connsiteY3" fmla="*/ 0 h 1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12" h="12067">
                  <a:moveTo>
                    <a:pt x="19412" y="0"/>
                  </a:moveTo>
                  <a:lnTo>
                    <a:pt x="0" y="12067"/>
                  </a:lnTo>
                  <a:lnTo>
                    <a:pt x="2623" y="8394"/>
                  </a:lnTo>
                  <a:lnTo>
                    <a:pt x="19412" y="0"/>
                  </a:lnTo>
                  <a:close/>
                </a:path>
              </a:pathLst>
            </a:cu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7AD38C52-7B66-5883-1FD7-04EFA30AB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0" t="24775" r="60900" b="75026"/>
            <a:stretch>
              <a:fillRect/>
            </a:stretch>
          </p:blipFill>
          <p:spPr>
            <a:xfrm>
              <a:off x="370886" y="2520782"/>
              <a:ext cx="9734" cy="13627"/>
            </a:xfrm>
            <a:custGeom>
              <a:avLst/>
              <a:gdLst>
                <a:gd name="connsiteX0" fmla="*/ 9734 w 9734"/>
                <a:gd name="connsiteY0" fmla="*/ 0 h 13627"/>
                <a:gd name="connsiteX1" fmla="*/ 0 w 9734"/>
                <a:gd name="connsiteY1" fmla="*/ 13627 h 13627"/>
                <a:gd name="connsiteX2" fmla="*/ 1289 w 9734"/>
                <a:gd name="connsiteY2" fmla="*/ 5249 h 13627"/>
                <a:gd name="connsiteX3" fmla="*/ 9734 w 9734"/>
                <a:gd name="connsiteY3" fmla="*/ 0 h 13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34" h="13627">
                  <a:moveTo>
                    <a:pt x="9734" y="0"/>
                  </a:moveTo>
                  <a:lnTo>
                    <a:pt x="0" y="13627"/>
                  </a:lnTo>
                  <a:lnTo>
                    <a:pt x="1289" y="5249"/>
                  </a:lnTo>
                  <a:lnTo>
                    <a:pt x="9734" y="0"/>
                  </a:lnTo>
                  <a:close/>
                </a:path>
              </a:pathLst>
            </a:custGeom>
          </p:spPr>
        </p:pic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7F8A7C20-C711-8785-293A-7E46DFA05312}"/>
                </a:ext>
              </a:extLst>
            </p:cNvPr>
            <p:cNvGrpSpPr/>
            <p:nvPr/>
          </p:nvGrpSpPr>
          <p:grpSpPr>
            <a:xfrm>
              <a:off x="91143" y="1269968"/>
              <a:ext cx="721360" cy="1320800"/>
              <a:chOff x="91143" y="1269968"/>
              <a:chExt cx="721360" cy="13208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xmlns="" id="{59DBB657-86AA-FBC9-7E7B-A02A24EDC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18" t="6537" r="57346" b="74204"/>
              <a:stretch>
                <a:fillRect/>
              </a:stretch>
            </p:blipFill>
            <p:spPr>
              <a:xfrm>
                <a:off x="91143" y="1269968"/>
                <a:ext cx="721360" cy="1320800"/>
              </a:xfrm>
              <a:custGeom>
                <a:avLst/>
                <a:gdLst>
                  <a:gd name="connsiteX0" fmla="*/ 556260 w 721360"/>
                  <a:gd name="connsiteY0" fmla="*/ 0 h 1320800"/>
                  <a:gd name="connsiteX1" fmla="*/ 566420 w 721360"/>
                  <a:gd name="connsiteY1" fmla="*/ 7620 h 1320800"/>
                  <a:gd name="connsiteX2" fmla="*/ 581660 w 721360"/>
                  <a:gd name="connsiteY2" fmla="*/ 15240 h 1320800"/>
                  <a:gd name="connsiteX3" fmla="*/ 581660 w 721360"/>
                  <a:gd name="connsiteY3" fmla="*/ 33020 h 1320800"/>
                  <a:gd name="connsiteX4" fmla="*/ 624840 w 721360"/>
                  <a:gd name="connsiteY4" fmla="*/ 50800 h 1320800"/>
                  <a:gd name="connsiteX5" fmla="*/ 607060 w 721360"/>
                  <a:gd name="connsiteY5" fmla="*/ 68580 h 1320800"/>
                  <a:gd name="connsiteX6" fmla="*/ 650240 w 721360"/>
                  <a:gd name="connsiteY6" fmla="*/ 144780 h 1320800"/>
                  <a:gd name="connsiteX7" fmla="*/ 607060 w 721360"/>
                  <a:gd name="connsiteY7" fmla="*/ 256540 h 1320800"/>
                  <a:gd name="connsiteX8" fmla="*/ 609600 w 721360"/>
                  <a:gd name="connsiteY8" fmla="*/ 292100 h 1320800"/>
                  <a:gd name="connsiteX9" fmla="*/ 581660 w 721360"/>
                  <a:gd name="connsiteY9" fmla="*/ 330200 h 1320800"/>
                  <a:gd name="connsiteX10" fmla="*/ 548640 w 721360"/>
                  <a:gd name="connsiteY10" fmla="*/ 363220 h 1320800"/>
                  <a:gd name="connsiteX11" fmla="*/ 497840 w 721360"/>
                  <a:gd name="connsiteY11" fmla="*/ 416560 h 1320800"/>
                  <a:gd name="connsiteX12" fmla="*/ 535940 w 721360"/>
                  <a:gd name="connsiteY12" fmla="*/ 444500 h 1320800"/>
                  <a:gd name="connsiteX13" fmla="*/ 601980 w 721360"/>
                  <a:gd name="connsiteY13" fmla="*/ 492760 h 1320800"/>
                  <a:gd name="connsiteX14" fmla="*/ 675640 w 721360"/>
                  <a:gd name="connsiteY14" fmla="*/ 556260 h 1320800"/>
                  <a:gd name="connsiteX15" fmla="*/ 652780 w 721360"/>
                  <a:gd name="connsiteY15" fmla="*/ 563880 h 1320800"/>
                  <a:gd name="connsiteX16" fmla="*/ 665480 w 721360"/>
                  <a:gd name="connsiteY16" fmla="*/ 589280 h 1320800"/>
                  <a:gd name="connsiteX17" fmla="*/ 680720 w 721360"/>
                  <a:gd name="connsiteY17" fmla="*/ 627380 h 1320800"/>
                  <a:gd name="connsiteX18" fmla="*/ 698500 w 721360"/>
                  <a:gd name="connsiteY18" fmla="*/ 675640 h 1320800"/>
                  <a:gd name="connsiteX19" fmla="*/ 713740 w 721360"/>
                  <a:gd name="connsiteY19" fmla="*/ 718820 h 1320800"/>
                  <a:gd name="connsiteX20" fmla="*/ 721360 w 721360"/>
                  <a:gd name="connsiteY20" fmla="*/ 759460 h 1320800"/>
                  <a:gd name="connsiteX21" fmla="*/ 718820 w 721360"/>
                  <a:gd name="connsiteY21" fmla="*/ 800100 h 1320800"/>
                  <a:gd name="connsiteX22" fmla="*/ 706120 w 721360"/>
                  <a:gd name="connsiteY22" fmla="*/ 810260 h 1320800"/>
                  <a:gd name="connsiteX23" fmla="*/ 680720 w 721360"/>
                  <a:gd name="connsiteY23" fmla="*/ 828040 h 1320800"/>
                  <a:gd name="connsiteX24" fmla="*/ 635000 w 721360"/>
                  <a:gd name="connsiteY24" fmla="*/ 817880 h 1320800"/>
                  <a:gd name="connsiteX25" fmla="*/ 627380 w 721360"/>
                  <a:gd name="connsiteY25" fmla="*/ 802640 h 1320800"/>
                  <a:gd name="connsiteX26" fmla="*/ 619760 w 721360"/>
                  <a:gd name="connsiteY26" fmla="*/ 764540 h 1320800"/>
                  <a:gd name="connsiteX27" fmla="*/ 627380 w 721360"/>
                  <a:gd name="connsiteY27" fmla="*/ 751840 h 1320800"/>
                  <a:gd name="connsiteX28" fmla="*/ 637540 w 721360"/>
                  <a:gd name="connsiteY28" fmla="*/ 726440 h 1320800"/>
                  <a:gd name="connsiteX29" fmla="*/ 568960 w 721360"/>
                  <a:gd name="connsiteY29" fmla="*/ 607060 h 1320800"/>
                  <a:gd name="connsiteX30" fmla="*/ 594360 w 721360"/>
                  <a:gd name="connsiteY30" fmla="*/ 739140 h 1320800"/>
                  <a:gd name="connsiteX31" fmla="*/ 601980 w 721360"/>
                  <a:gd name="connsiteY31" fmla="*/ 759460 h 1320800"/>
                  <a:gd name="connsiteX32" fmla="*/ 647700 w 721360"/>
                  <a:gd name="connsiteY32" fmla="*/ 975360 h 1320800"/>
                  <a:gd name="connsiteX33" fmla="*/ 574040 w 721360"/>
                  <a:gd name="connsiteY33" fmla="*/ 1008380 h 1320800"/>
                  <a:gd name="connsiteX34" fmla="*/ 596900 w 721360"/>
                  <a:gd name="connsiteY34" fmla="*/ 1120140 h 1320800"/>
                  <a:gd name="connsiteX35" fmla="*/ 609600 w 721360"/>
                  <a:gd name="connsiteY35" fmla="*/ 1178560 h 1320800"/>
                  <a:gd name="connsiteX36" fmla="*/ 604520 w 721360"/>
                  <a:gd name="connsiteY36" fmla="*/ 1193800 h 1320800"/>
                  <a:gd name="connsiteX37" fmla="*/ 599440 w 721360"/>
                  <a:gd name="connsiteY37" fmla="*/ 1211580 h 1320800"/>
                  <a:gd name="connsiteX38" fmla="*/ 574040 w 721360"/>
                  <a:gd name="connsiteY38" fmla="*/ 1231900 h 1320800"/>
                  <a:gd name="connsiteX39" fmla="*/ 563880 w 721360"/>
                  <a:gd name="connsiteY39" fmla="*/ 1252220 h 1320800"/>
                  <a:gd name="connsiteX40" fmla="*/ 551180 w 721360"/>
                  <a:gd name="connsiteY40" fmla="*/ 1290320 h 1320800"/>
                  <a:gd name="connsiteX41" fmla="*/ 561340 w 721360"/>
                  <a:gd name="connsiteY41" fmla="*/ 1310640 h 1320800"/>
                  <a:gd name="connsiteX42" fmla="*/ 528320 w 721360"/>
                  <a:gd name="connsiteY42" fmla="*/ 1320800 h 1320800"/>
                  <a:gd name="connsiteX43" fmla="*/ 474980 w 721360"/>
                  <a:gd name="connsiteY43" fmla="*/ 1285240 h 1320800"/>
                  <a:gd name="connsiteX44" fmla="*/ 464820 w 721360"/>
                  <a:gd name="connsiteY44" fmla="*/ 1264920 h 1320800"/>
                  <a:gd name="connsiteX45" fmla="*/ 462280 w 721360"/>
                  <a:gd name="connsiteY45" fmla="*/ 1264920 h 1320800"/>
                  <a:gd name="connsiteX46" fmla="*/ 439420 w 721360"/>
                  <a:gd name="connsiteY46" fmla="*/ 1292860 h 1320800"/>
                  <a:gd name="connsiteX47" fmla="*/ 406400 w 721360"/>
                  <a:gd name="connsiteY47" fmla="*/ 1313180 h 1320800"/>
                  <a:gd name="connsiteX48" fmla="*/ 358140 w 721360"/>
                  <a:gd name="connsiteY48" fmla="*/ 1318260 h 1320800"/>
                  <a:gd name="connsiteX49" fmla="*/ 325120 w 721360"/>
                  <a:gd name="connsiteY49" fmla="*/ 1318260 h 1320800"/>
                  <a:gd name="connsiteX50" fmla="*/ 292100 w 721360"/>
                  <a:gd name="connsiteY50" fmla="*/ 1310640 h 1320800"/>
                  <a:gd name="connsiteX51" fmla="*/ 274320 w 721360"/>
                  <a:gd name="connsiteY51" fmla="*/ 1285240 h 1320800"/>
                  <a:gd name="connsiteX52" fmla="*/ 279400 w 721360"/>
                  <a:gd name="connsiteY52" fmla="*/ 1264920 h 1320800"/>
                  <a:gd name="connsiteX53" fmla="*/ 279743 w 721360"/>
                  <a:gd name="connsiteY53" fmla="*/ 1264440 h 1320800"/>
                  <a:gd name="connsiteX54" fmla="*/ 277222 w 721360"/>
                  <a:gd name="connsiteY54" fmla="*/ 1280827 h 1320800"/>
                  <a:gd name="connsiteX55" fmla="*/ 278836 w 721360"/>
                  <a:gd name="connsiteY55" fmla="*/ 1283410 h 1320800"/>
                  <a:gd name="connsiteX56" fmla="*/ 278427 w 721360"/>
                  <a:gd name="connsiteY56" fmla="*/ 1284637 h 1320800"/>
                  <a:gd name="connsiteX57" fmla="*/ 287952 w 721360"/>
                  <a:gd name="connsiteY57" fmla="*/ 1301782 h 1320800"/>
                  <a:gd name="connsiteX58" fmla="*/ 291015 w 721360"/>
                  <a:gd name="connsiteY58" fmla="*/ 1302896 h 1320800"/>
                  <a:gd name="connsiteX59" fmla="*/ 296272 w 721360"/>
                  <a:gd name="connsiteY59" fmla="*/ 1311307 h 1320800"/>
                  <a:gd name="connsiteX60" fmla="*/ 324950 w 721360"/>
                  <a:gd name="connsiteY60" fmla="*/ 1312611 h 1320800"/>
                  <a:gd name="connsiteX61" fmla="*/ 347007 w 721360"/>
                  <a:gd name="connsiteY61" fmla="*/ 1317022 h 1320800"/>
                  <a:gd name="connsiteX62" fmla="*/ 380027 w 721360"/>
                  <a:gd name="connsiteY62" fmla="*/ 1313212 h 1320800"/>
                  <a:gd name="connsiteX63" fmla="*/ 385807 w 721360"/>
                  <a:gd name="connsiteY63" fmla="*/ 1313212 h 1320800"/>
                  <a:gd name="connsiteX64" fmla="*/ 388150 w 721360"/>
                  <a:gd name="connsiteY64" fmla="*/ 1312275 h 1320800"/>
                  <a:gd name="connsiteX65" fmla="*/ 396537 w 721360"/>
                  <a:gd name="connsiteY65" fmla="*/ 1311307 h 1320800"/>
                  <a:gd name="connsiteX66" fmla="*/ 408472 w 721360"/>
                  <a:gd name="connsiteY66" fmla="*/ 1304146 h 1320800"/>
                  <a:gd name="connsiteX67" fmla="*/ 423907 w 721360"/>
                  <a:gd name="connsiteY67" fmla="*/ 1297972 h 1320800"/>
                  <a:gd name="connsiteX68" fmla="*/ 428658 w 721360"/>
                  <a:gd name="connsiteY68" fmla="*/ 1290371 h 1320800"/>
                  <a:gd name="connsiteX69" fmla="*/ 436542 w 721360"/>
                  <a:gd name="connsiteY69" fmla="*/ 1284637 h 1320800"/>
                  <a:gd name="connsiteX70" fmla="*/ 457497 w 721360"/>
                  <a:gd name="connsiteY70" fmla="*/ 1263682 h 1320800"/>
                  <a:gd name="connsiteX71" fmla="*/ 459402 w 721360"/>
                  <a:gd name="connsiteY71" fmla="*/ 1256062 h 1320800"/>
                  <a:gd name="connsiteX72" fmla="*/ 455592 w 721360"/>
                  <a:gd name="connsiteY72" fmla="*/ 1238917 h 1320800"/>
                  <a:gd name="connsiteX73" fmla="*/ 444162 w 721360"/>
                  <a:gd name="connsiteY73" fmla="*/ 1221772 h 1320800"/>
                  <a:gd name="connsiteX74" fmla="*/ 432732 w 721360"/>
                  <a:gd name="connsiteY74" fmla="*/ 1214152 h 1320800"/>
                  <a:gd name="connsiteX75" fmla="*/ 415587 w 721360"/>
                  <a:gd name="connsiteY75" fmla="*/ 1217962 h 1320800"/>
                  <a:gd name="connsiteX76" fmla="*/ 354627 w 721360"/>
                  <a:gd name="connsiteY76" fmla="*/ 1210342 h 1320800"/>
                  <a:gd name="connsiteX77" fmla="*/ 351769 w 721360"/>
                  <a:gd name="connsiteY77" fmla="*/ 1212302 h 1320800"/>
                  <a:gd name="connsiteX78" fmla="*/ 351517 w 721360"/>
                  <a:gd name="connsiteY78" fmla="*/ 1212247 h 1320800"/>
                  <a:gd name="connsiteX79" fmla="*/ 327660 w 721360"/>
                  <a:gd name="connsiteY79" fmla="*/ 1227077 h 1320800"/>
                  <a:gd name="connsiteX80" fmla="*/ 327660 w 721360"/>
                  <a:gd name="connsiteY80" fmla="*/ 1198880 h 1320800"/>
                  <a:gd name="connsiteX81" fmla="*/ 322580 w 721360"/>
                  <a:gd name="connsiteY81" fmla="*/ 1094740 h 1320800"/>
                  <a:gd name="connsiteX82" fmla="*/ 327660 w 721360"/>
                  <a:gd name="connsiteY82" fmla="*/ 1016000 h 1320800"/>
                  <a:gd name="connsiteX83" fmla="*/ 322580 w 721360"/>
                  <a:gd name="connsiteY83" fmla="*/ 998220 h 1320800"/>
                  <a:gd name="connsiteX84" fmla="*/ 302260 w 721360"/>
                  <a:gd name="connsiteY84" fmla="*/ 980440 h 1320800"/>
                  <a:gd name="connsiteX85" fmla="*/ 289560 w 721360"/>
                  <a:gd name="connsiteY85" fmla="*/ 952500 h 1320800"/>
                  <a:gd name="connsiteX86" fmla="*/ 302260 w 721360"/>
                  <a:gd name="connsiteY86" fmla="*/ 919480 h 1320800"/>
                  <a:gd name="connsiteX87" fmla="*/ 312420 w 721360"/>
                  <a:gd name="connsiteY87" fmla="*/ 886460 h 1320800"/>
                  <a:gd name="connsiteX88" fmla="*/ 327660 w 721360"/>
                  <a:gd name="connsiteY88" fmla="*/ 843280 h 1320800"/>
                  <a:gd name="connsiteX89" fmla="*/ 327660 w 721360"/>
                  <a:gd name="connsiteY89" fmla="*/ 807720 h 1320800"/>
                  <a:gd name="connsiteX90" fmla="*/ 345440 w 721360"/>
                  <a:gd name="connsiteY90" fmla="*/ 767080 h 1320800"/>
                  <a:gd name="connsiteX91" fmla="*/ 325120 w 721360"/>
                  <a:gd name="connsiteY91" fmla="*/ 736600 h 1320800"/>
                  <a:gd name="connsiteX92" fmla="*/ 325120 w 721360"/>
                  <a:gd name="connsiteY92" fmla="*/ 716280 h 1320800"/>
                  <a:gd name="connsiteX93" fmla="*/ 325120 w 721360"/>
                  <a:gd name="connsiteY93" fmla="*/ 698500 h 1320800"/>
                  <a:gd name="connsiteX94" fmla="*/ 304800 w 721360"/>
                  <a:gd name="connsiteY94" fmla="*/ 637540 h 1320800"/>
                  <a:gd name="connsiteX95" fmla="*/ 279400 w 721360"/>
                  <a:gd name="connsiteY95" fmla="*/ 619760 h 1320800"/>
                  <a:gd name="connsiteX96" fmla="*/ 259080 w 721360"/>
                  <a:gd name="connsiteY96" fmla="*/ 635000 h 1320800"/>
                  <a:gd name="connsiteX97" fmla="*/ 231140 w 721360"/>
                  <a:gd name="connsiteY97" fmla="*/ 642620 h 1320800"/>
                  <a:gd name="connsiteX98" fmla="*/ 200660 w 721360"/>
                  <a:gd name="connsiteY98" fmla="*/ 650240 h 1320800"/>
                  <a:gd name="connsiteX99" fmla="*/ 177800 w 721360"/>
                  <a:gd name="connsiteY99" fmla="*/ 645160 h 1320800"/>
                  <a:gd name="connsiteX100" fmla="*/ 160020 w 721360"/>
                  <a:gd name="connsiteY100" fmla="*/ 617220 h 1320800"/>
                  <a:gd name="connsiteX101" fmla="*/ 127000 w 721360"/>
                  <a:gd name="connsiteY101" fmla="*/ 548640 h 1320800"/>
                  <a:gd name="connsiteX102" fmla="*/ 114300 w 721360"/>
                  <a:gd name="connsiteY102" fmla="*/ 502920 h 1320800"/>
                  <a:gd name="connsiteX103" fmla="*/ 91440 w 721360"/>
                  <a:gd name="connsiteY103" fmla="*/ 482600 h 1320800"/>
                  <a:gd name="connsiteX104" fmla="*/ 66040 w 721360"/>
                  <a:gd name="connsiteY104" fmla="*/ 474980 h 1320800"/>
                  <a:gd name="connsiteX105" fmla="*/ 33020 w 721360"/>
                  <a:gd name="connsiteY105" fmla="*/ 436880 h 1320800"/>
                  <a:gd name="connsiteX106" fmla="*/ 5080 w 721360"/>
                  <a:gd name="connsiteY106" fmla="*/ 421640 h 1320800"/>
                  <a:gd name="connsiteX107" fmla="*/ 0 w 721360"/>
                  <a:gd name="connsiteY107" fmla="*/ 403860 h 1320800"/>
                  <a:gd name="connsiteX108" fmla="*/ 12700 w 721360"/>
                  <a:gd name="connsiteY108" fmla="*/ 396240 h 1320800"/>
                  <a:gd name="connsiteX109" fmla="*/ 20320 w 721360"/>
                  <a:gd name="connsiteY109" fmla="*/ 396240 h 1320800"/>
                  <a:gd name="connsiteX110" fmla="*/ 27940 w 721360"/>
                  <a:gd name="connsiteY110" fmla="*/ 388620 h 1320800"/>
                  <a:gd name="connsiteX111" fmla="*/ 15240 w 721360"/>
                  <a:gd name="connsiteY111" fmla="*/ 375920 h 1320800"/>
                  <a:gd name="connsiteX112" fmla="*/ 0 w 721360"/>
                  <a:gd name="connsiteY112" fmla="*/ 360680 h 1320800"/>
                  <a:gd name="connsiteX113" fmla="*/ 10160 w 721360"/>
                  <a:gd name="connsiteY113" fmla="*/ 347980 h 1320800"/>
                  <a:gd name="connsiteX114" fmla="*/ 20320 w 721360"/>
                  <a:gd name="connsiteY114" fmla="*/ 347980 h 1320800"/>
                  <a:gd name="connsiteX115" fmla="*/ 40640 w 721360"/>
                  <a:gd name="connsiteY115" fmla="*/ 355600 h 1320800"/>
                  <a:gd name="connsiteX116" fmla="*/ 73660 w 721360"/>
                  <a:gd name="connsiteY116" fmla="*/ 365760 h 1320800"/>
                  <a:gd name="connsiteX117" fmla="*/ 63500 w 721360"/>
                  <a:gd name="connsiteY117" fmla="*/ 342900 h 1320800"/>
                  <a:gd name="connsiteX118" fmla="*/ 53340 w 721360"/>
                  <a:gd name="connsiteY118" fmla="*/ 322580 h 1320800"/>
                  <a:gd name="connsiteX119" fmla="*/ 45720 w 721360"/>
                  <a:gd name="connsiteY119" fmla="*/ 302260 h 1320800"/>
                  <a:gd name="connsiteX120" fmla="*/ 73660 w 721360"/>
                  <a:gd name="connsiteY120" fmla="*/ 302260 h 1320800"/>
                  <a:gd name="connsiteX121" fmla="*/ 96520 w 721360"/>
                  <a:gd name="connsiteY121" fmla="*/ 342900 h 1320800"/>
                  <a:gd name="connsiteX122" fmla="*/ 96520 w 721360"/>
                  <a:gd name="connsiteY122" fmla="*/ 312420 h 1320800"/>
                  <a:gd name="connsiteX123" fmla="*/ 99060 w 721360"/>
                  <a:gd name="connsiteY123" fmla="*/ 297180 h 1320800"/>
                  <a:gd name="connsiteX124" fmla="*/ 111760 w 721360"/>
                  <a:gd name="connsiteY124" fmla="*/ 297180 h 1320800"/>
                  <a:gd name="connsiteX125" fmla="*/ 124460 w 721360"/>
                  <a:gd name="connsiteY125" fmla="*/ 299720 h 1320800"/>
                  <a:gd name="connsiteX126" fmla="*/ 134620 w 721360"/>
                  <a:gd name="connsiteY126" fmla="*/ 309880 h 1320800"/>
                  <a:gd name="connsiteX127" fmla="*/ 139700 w 721360"/>
                  <a:gd name="connsiteY127" fmla="*/ 340360 h 1320800"/>
                  <a:gd name="connsiteX128" fmla="*/ 141806 w 721360"/>
                  <a:gd name="connsiteY128" fmla="*/ 357204 h 1320800"/>
                  <a:gd name="connsiteX129" fmla="*/ 139700 w 721360"/>
                  <a:gd name="connsiteY129" fmla="*/ 358140 h 1320800"/>
                  <a:gd name="connsiteX130" fmla="*/ 143256 w 721360"/>
                  <a:gd name="connsiteY130" fmla="*/ 368808 h 1320800"/>
                  <a:gd name="connsiteX131" fmla="*/ 147320 w 721360"/>
                  <a:gd name="connsiteY131" fmla="*/ 401320 h 1320800"/>
                  <a:gd name="connsiteX132" fmla="*/ 144780 w 721360"/>
                  <a:gd name="connsiteY132" fmla="*/ 373380 h 1320800"/>
                  <a:gd name="connsiteX133" fmla="*/ 143256 w 721360"/>
                  <a:gd name="connsiteY133" fmla="*/ 368808 h 1320800"/>
                  <a:gd name="connsiteX134" fmla="*/ 141806 w 721360"/>
                  <a:gd name="connsiteY134" fmla="*/ 357204 h 1320800"/>
                  <a:gd name="connsiteX135" fmla="*/ 162560 w 721360"/>
                  <a:gd name="connsiteY135" fmla="*/ 347980 h 1320800"/>
                  <a:gd name="connsiteX136" fmla="*/ 182880 w 721360"/>
                  <a:gd name="connsiteY136" fmla="*/ 350520 h 1320800"/>
                  <a:gd name="connsiteX137" fmla="*/ 182880 w 721360"/>
                  <a:gd name="connsiteY137" fmla="*/ 365760 h 1320800"/>
                  <a:gd name="connsiteX138" fmla="*/ 182880 w 721360"/>
                  <a:gd name="connsiteY138" fmla="*/ 436880 h 1320800"/>
                  <a:gd name="connsiteX139" fmla="*/ 175260 w 721360"/>
                  <a:gd name="connsiteY139" fmla="*/ 480060 h 1320800"/>
                  <a:gd name="connsiteX140" fmla="*/ 162560 w 721360"/>
                  <a:gd name="connsiteY140" fmla="*/ 482600 h 1320800"/>
                  <a:gd name="connsiteX141" fmla="*/ 223520 w 721360"/>
                  <a:gd name="connsiteY141" fmla="*/ 561340 h 1320800"/>
                  <a:gd name="connsiteX142" fmla="*/ 238760 w 721360"/>
                  <a:gd name="connsiteY142" fmla="*/ 548640 h 1320800"/>
                  <a:gd name="connsiteX143" fmla="*/ 279400 w 721360"/>
                  <a:gd name="connsiteY143" fmla="*/ 510540 h 1320800"/>
                  <a:gd name="connsiteX144" fmla="*/ 312420 w 721360"/>
                  <a:gd name="connsiteY144" fmla="*/ 480060 h 1320800"/>
                  <a:gd name="connsiteX145" fmla="*/ 335280 w 721360"/>
                  <a:gd name="connsiteY145" fmla="*/ 459740 h 1320800"/>
                  <a:gd name="connsiteX146" fmla="*/ 350520 w 721360"/>
                  <a:gd name="connsiteY146" fmla="*/ 457200 h 1320800"/>
                  <a:gd name="connsiteX147" fmla="*/ 363220 w 721360"/>
                  <a:gd name="connsiteY147" fmla="*/ 441960 h 1320800"/>
                  <a:gd name="connsiteX148" fmla="*/ 347980 w 721360"/>
                  <a:gd name="connsiteY148" fmla="*/ 431800 h 1320800"/>
                  <a:gd name="connsiteX149" fmla="*/ 332740 w 721360"/>
                  <a:gd name="connsiteY149" fmla="*/ 416560 h 1320800"/>
                  <a:gd name="connsiteX150" fmla="*/ 322580 w 721360"/>
                  <a:gd name="connsiteY150" fmla="*/ 406400 h 1320800"/>
                  <a:gd name="connsiteX151" fmla="*/ 297180 w 721360"/>
                  <a:gd name="connsiteY151" fmla="*/ 396240 h 1320800"/>
                  <a:gd name="connsiteX152" fmla="*/ 269240 w 721360"/>
                  <a:gd name="connsiteY152" fmla="*/ 363220 h 1320800"/>
                  <a:gd name="connsiteX153" fmla="*/ 271780 w 721360"/>
                  <a:gd name="connsiteY153" fmla="*/ 350520 h 1320800"/>
                  <a:gd name="connsiteX154" fmla="*/ 276860 w 721360"/>
                  <a:gd name="connsiteY154" fmla="*/ 345440 h 1320800"/>
                  <a:gd name="connsiteX155" fmla="*/ 276860 w 721360"/>
                  <a:gd name="connsiteY155" fmla="*/ 322580 h 1320800"/>
                  <a:gd name="connsiteX156" fmla="*/ 266700 w 721360"/>
                  <a:gd name="connsiteY156" fmla="*/ 312420 h 1320800"/>
                  <a:gd name="connsiteX157" fmla="*/ 261620 w 721360"/>
                  <a:gd name="connsiteY157" fmla="*/ 297180 h 1320800"/>
                  <a:gd name="connsiteX158" fmla="*/ 261620 w 721360"/>
                  <a:gd name="connsiteY158" fmla="*/ 284480 h 1320800"/>
                  <a:gd name="connsiteX159" fmla="*/ 261620 w 721360"/>
                  <a:gd name="connsiteY159" fmla="*/ 259080 h 1320800"/>
                  <a:gd name="connsiteX160" fmla="*/ 261620 w 721360"/>
                  <a:gd name="connsiteY160" fmla="*/ 236220 h 1320800"/>
                  <a:gd name="connsiteX161" fmla="*/ 254000 w 721360"/>
                  <a:gd name="connsiteY161" fmla="*/ 233680 h 1320800"/>
                  <a:gd name="connsiteX162" fmla="*/ 248920 w 721360"/>
                  <a:gd name="connsiteY162" fmla="*/ 220980 h 1320800"/>
                  <a:gd name="connsiteX163" fmla="*/ 231140 w 721360"/>
                  <a:gd name="connsiteY163" fmla="*/ 215900 h 1320800"/>
                  <a:gd name="connsiteX164" fmla="*/ 231140 w 721360"/>
                  <a:gd name="connsiteY164" fmla="*/ 200660 h 1320800"/>
                  <a:gd name="connsiteX165" fmla="*/ 226060 w 721360"/>
                  <a:gd name="connsiteY165" fmla="*/ 187960 h 1320800"/>
                  <a:gd name="connsiteX166" fmla="*/ 218440 w 721360"/>
                  <a:gd name="connsiteY166" fmla="*/ 177800 h 1320800"/>
                  <a:gd name="connsiteX167" fmla="*/ 226060 w 721360"/>
                  <a:gd name="connsiteY167" fmla="*/ 167640 h 1320800"/>
                  <a:gd name="connsiteX168" fmla="*/ 228600 w 721360"/>
                  <a:gd name="connsiteY168" fmla="*/ 162560 h 1320800"/>
                  <a:gd name="connsiteX169" fmla="*/ 203200 w 721360"/>
                  <a:gd name="connsiteY169" fmla="*/ 162560 h 1320800"/>
                  <a:gd name="connsiteX170" fmla="*/ 198120 w 721360"/>
                  <a:gd name="connsiteY170" fmla="*/ 157480 h 1320800"/>
                  <a:gd name="connsiteX171" fmla="*/ 198120 w 721360"/>
                  <a:gd name="connsiteY171" fmla="*/ 152400 h 1320800"/>
                  <a:gd name="connsiteX172" fmla="*/ 198120 w 721360"/>
                  <a:gd name="connsiteY172" fmla="*/ 144780 h 1320800"/>
                  <a:gd name="connsiteX173" fmla="*/ 187960 w 721360"/>
                  <a:gd name="connsiteY173" fmla="*/ 139700 h 1320800"/>
                  <a:gd name="connsiteX174" fmla="*/ 177800 w 721360"/>
                  <a:gd name="connsiteY174" fmla="*/ 127000 h 1320800"/>
                  <a:gd name="connsiteX175" fmla="*/ 162560 w 721360"/>
                  <a:gd name="connsiteY175" fmla="*/ 127000 h 1320800"/>
                  <a:gd name="connsiteX176" fmla="*/ 205740 w 721360"/>
                  <a:gd name="connsiteY176" fmla="*/ 119380 h 1320800"/>
                  <a:gd name="connsiteX177" fmla="*/ 218440 w 721360"/>
                  <a:gd name="connsiteY177" fmla="*/ 114300 h 1320800"/>
                  <a:gd name="connsiteX178" fmla="*/ 231140 w 721360"/>
                  <a:gd name="connsiteY178" fmla="*/ 104140 h 1320800"/>
                  <a:gd name="connsiteX179" fmla="*/ 241300 w 721360"/>
                  <a:gd name="connsiteY179" fmla="*/ 99060 h 1320800"/>
                  <a:gd name="connsiteX180" fmla="*/ 254000 w 721360"/>
                  <a:gd name="connsiteY180" fmla="*/ 83820 h 1320800"/>
                  <a:gd name="connsiteX181" fmla="*/ 271780 w 721360"/>
                  <a:gd name="connsiteY181" fmla="*/ 73660 h 1320800"/>
                  <a:gd name="connsiteX182" fmla="*/ 289560 w 721360"/>
                  <a:gd name="connsiteY182" fmla="*/ 60960 h 1320800"/>
                  <a:gd name="connsiteX183" fmla="*/ 312420 w 721360"/>
                  <a:gd name="connsiteY183" fmla="*/ 53340 h 1320800"/>
                  <a:gd name="connsiteX184" fmla="*/ 340360 w 721360"/>
                  <a:gd name="connsiteY184" fmla="*/ 35560 h 1320800"/>
                  <a:gd name="connsiteX185" fmla="*/ 370840 w 721360"/>
                  <a:gd name="connsiteY185" fmla="*/ 22860 h 1320800"/>
                  <a:gd name="connsiteX186" fmla="*/ 419100 w 721360"/>
                  <a:gd name="connsiteY186" fmla="*/ 7620 h 1320800"/>
                  <a:gd name="connsiteX187" fmla="*/ 447040 w 721360"/>
                  <a:gd name="connsiteY187" fmla="*/ 7620 h 1320800"/>
                  <a:gd name="connsiteX188" fmla="*/ 477520 w 721360"/>
                  <a:gd name="connsiteY188" fmla="*/ 7620 h 1320800"/>
                  <a:gd name="connsiteX189" fmla="*/ 538480 w 721360"/>
                  <a:gd name="connsiteY189" fmla="*/ 17780 h 1320800"/>
                  <a:gd name="connsiteX190" fmla="*/ 556260 w 721360"/>
                  <a:gd name="connsiteY190" fmla="*/ 20320 h 1320800"/>
                  <a:gd name="connsiteX191" fmla="*/ 556260 w 721360"/>
                  <a:gd name="connsiteY191" fmla="*/ 0 h 132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721360" h="1320800">
                    <a:moveTo>
                      <a:pt x="556260" y="0"/>
                    </a:moveTo>
                    <a:lnTo>
                      <a:pt x="566420" y="7620"/>
                    </a:lnTo>
                    <a:lnTo>
                      <a:pt x="581660" y="15240"/>
                    </a:lnTo>
                    <a:lnTo>
                      <a:pt x="581660" y="33020"/>
                    </a:lnTo>
                    <a:lnTo>
                      <a:pt x="624840" y="50800"/>
                    </a:lnTo>
                    <a:lnTo>
                      <a:pt x="607060" y="68580"/>
                    </a:lnTo>
                    <a:lnTo>
                      <a:pt x="650240" y="144780"/>
                    </a:lnTo>
                    <a:lnTo>
                      <a:pt x="607060" y="256540"/>
                    </a:lnTo>
                    <a:lnTo>
                      <a:pt x="609600" y="292100"/>
                    </a:lnTo>
                    <a:lnTo>
                      <a:pt x="581660" y="330200"/>
                    </a:lnTo>
                    <a:lnTo>
                      <a:pt x="548640" y="363220"/>
                    </a:lnTo>
                    <a:lnTo>
                      <a:pt x="497840" y="416560"/>
                    </a:lnTo>
                    <a:lnTo>
                      <a:pt x="535940" y="444500"/>
                    </a:lnTo>
                    <a:lnTo>
                      <a:pt x="601980" y="492760"/>
                    </a:lnTo>
                    <a:lnTo>
                      <a:pt x="675640" y="556260"/>
                    </a:lnTo>
                    <a:lnTo>
                      <a:pt x="652780" y="563880"/>
                    </a:lnTo>
                    <a:lnTo>
                      <a:pt x="665480" y="589280"/>
                    </a:lnTo>
                    <a:lnTo>
                      <a:pt x="680720" y="627380"/>
                    </a:lnTo>
                    <a:lnTo>
                      <a:pt x="698500" y="675640"/>
                    </a:lnTo>
                    <a:lnTo>
                      <a:pt x="713740" y="718820"/>
                    </a:lnTo>
                    <a:lnTo>
                      <a:pt x="721360" y="759460"/>
                    </a:lnTo>
                    <a:lnTo>
                      <a:pt x="718820" y="800100"/>
                    </a:lnTo>
                    <a:lnTo>
                      <a:pt x="706120" y="810260"/>
                    </a:lnTo>
                    <a:lnTo>
                      <a:pt x="680720" y="828040"/>
                    </a:lnTo>
                    <a:lnTo>
                      <a:pt x="635000" y="817880"/>
                    </a:lnTo>
                    <a:lnTo>
                      <a:pt x="627380" y="802640"/>
                    </a:lnTo>
                    <a:lnTo>
                      <a:pt x="619760" y="764540"/>
                    </a:lnTo>
                    <a:lnTo>
                      <a:pt x="627380" y="751840"/>
                    </a:lnTo>
                    <a:lnTo>
                      <a:pt x="637540" y="726440"/>
                    </a:lnTo>
                    <a:lnTo>
                      <a:pt x="568960" y="607060"/>
                    </a:lnTo>
                    <a:lnTo>
                      <a:pt x="594360" y="739140"/>
                    </a:lnTo>
                    <a:lnTo>
                      <a:pt x="601980" y="759460"/>
                    </a:lnTo>
                    <a:lnTo>
                      <a:pt x="647700" y="975360"/>
                    </a:lnTo>
                    <a:lnTo>
                      <a:pt x="574040" y="1008380"/>
                    </a:lnTo>
                    <a:lnTo>
                      <a:pt x="596900" y="1120140"/>
                    </a:lnTo>
                    <a:lnTo>
                      <a:pt x="609600" y="1178560"/>
                    </a:lnTo>
                    <a:lnTo>
                      <a:pt x="604520" y="1193800"/>
                    </a:lnTo>
                    <a:lnTo>
                      <a:pt x="599440" y="1211580"/>
                    </a:lnTo>
                    <a:lnTo>
                      <a:pt x="574040" y="1231900"/>
                    </a:lnTo>
                    <a:lnTo>
                      <a:pt x="563880" y="1252220"/>
                    </a:lnTo>
                    <a:lnTo>
                      <a:pt x="551180" y="1290320"/>
                    </a:lnTo>
                    <a:lnTo>
                      <a:pt x="561340" y="1310640"/>
                    </a:lnTo>
                    <a:lnTo>
                      <a:pt x="528320" y="1320800"/>
                    </a:lnTo>
                    <a:lnTo>
                      <a:pt x="474980" y="1285240"/>
                    </a:lnTo>
                    <a:lnTo>
                      <a:pt x="464820" y="1264920"/>
                    </a:lnTo>
                    <a:lnTo>
                      <a:pt x="462280" y="1264920"/>
                    </a:lnTo>
                    <a:lnTo>
                      <a:pt x="439420" y="1292860"/>
                    </a:lnTo>
                    <a:lnTo>
                      <a:pt x="406400" y="1313180"/>
                    </a:lnTo>
                    <a:lnTo>
                      <a:pt x="358140" y="1318260"/>
                    </a:lnTo>
                    <a:lnTo>
                      <a:pt x="325120" y="1318260"/>
                    </a:lnTo>
                    <a:lnTo>
                      <a:pt x="292100" y="1310640"/>
                    </a:lnTo>
                    <a:lnTo>
                      <a:pt x="274320" y="1285240"/>
                    </a:lnTo>
                    <a:lnTo>
                      <a:pt x="279400" y="1264920"/>
                    </a:lnTo>
                    <a:lnTo>
                      <a:pt x="279743" y="1264440"/>
                    </a:lnTo>
                    <a:lnTo>
                      <a:pt x="277222" y="1280827"/>
                    </a:lnTo>
                    <a:lnTo>
                      <a:pt x="278836" y="1283410"/>
                    </a:lnTo>
                    <a:lnTo>
                      <a:pt x="278427" y="1284637"/>
                    </a:lnTo>
                    <a:lnTo>
                      <a:pt x="287952" y="1301782"/>
                    </a:lnTo>
                    <a:lnTo>
                      <a:pt x="291015" y="1302896"/>
                    </a:lnTo>
                    <a:lnTo>
                      <a:pt x="296272" y="1311307"/>
                    </a:lnTo>
                    <a:lnTo>
                      <a:pt x="324950" y="1312611"/>
                    </a:lnTo>
                    <a:lnTo>
                      <a:pt x="347007" y="1317022"/>
                    </a:lnTo>
                    <a:lnTo>
                      <a:pt x="380027" y="1313212"/>
                    </a:lnTo>
                    <a:lnTo>
                      <a:pt x="385807" y="1313212"/>
                    </a:lnTo>
                    <a:lnTo>
                      <a:pt x="388150" y="1312275"/>
                    </a:lnTo>
                    <a:lnTo>
                      <a:pt x="396537" y="1311307"/>
                    </a:lnTo>
                    <a:lnTo>
                      <a:pt x="408472" y="1304146"/>
                    </a:lnTo>
                    <a:lnTo>
                      <a:pt x="423907" y="1297972"/>
                    </a:lnTo>
                    <a:lnTo>
                      <a:pt x="428658" y="1290371"/>
                    </a:lnTo>
                    <a:lnTo>
                      <a:pt x="436542" y="1284637"/>
                    </a:lnTo>
                    <a:lnTo>
                      <a:pt x="457497" y="1263682"/>
                    </a:lnTo>
                    <a:lnTo>
                      <a:pt x="459402" y="1256062"/>
                    </a:lnTo>
                    <a:lnTo>
                      <a:pt x="455592" y="1238917"/>
                    </a:lnTo>
                    <a:lnTo>
                      <a:pt x="444162" y="1221772"/>
                    </a:lnTo>
                    <a:lnTo>
                      <a:pt x="432732" y="1214152"/>
                    </a:lnTo>
                    <a:lnTo>
                      <a:pt x="415587" y="1217962"/>
                    </a:lnTo>
                    <a:lnTo>
                      <a:pt x="354627" y="1210342"/>
                    </a:lnTo>
                    <a:lnTo>
                      <a:pt x="351769" y="1212302"/>
                    </a:lnTo>
                    <a:lnTo>
                      <a:pt x="351517" y="1212247"/>
                    </a:lnTo>
                    <a:lnTo>
                      <a:pt x="327660" y="1227077"/>
                    </a:lnTo>
                    <a:lnTo>
                      <a:pt x="327660" y="1198880"/>
                    </a:lnTo>
                    <a:lnTo>
                      <a:pt x="322580" y="1094740"/>
                    </a:lnTo>
                    <a:lnTo>
                      <a:pt x="327660" y="1016000"/>
                    </a:lnTo>
                    <a:lnTo>
                      <a:pt x="322580" y="998220"/>
                    </a:lnTo>
                    <a:lnTo>
                      <a:pt x="302260" y="980440"/>
                    </a:lnTo>
                    <a:lnTo>
                      <a:pt x="289560" y="952500"/>
                    </a:lnTo>
                    <a:lnTo>
                      <a:pt x="302260" y="919480"/>
                    </a:lnTo>
                    <a:lnTo>
                      <a:pt x="312420" y="886460"/>
                    </a:lnTo>
                    <a:lnTo>
                      <a:pt x="327660" y="843280"/>
                    </a:lnTo>
                    <a:lnTo>
                      <a:pt x="327660" y="807720"/>
                    </a:lnTo>
                    <a:lnTo>
                      <a:pt x="345440" y="767080"/>
                    </a:lnTo>
                    <a:lnTo>
                      <a:pt x="325120" y="736600"/>
                    </a:lnTo>
                    <a:lnTo>
                      <a:pt x="325120" y="716280"/>
                    </a:lnTo>
                    <a:lnTo>
                      <a:pt x="325120" y="698500"/>
                    </a:lnTo>
                    <a:lnTo>
                      <a:pt x="304800" y="637540"/>
                    </a:lnTo>
                    <a:lnTo>
                      <a:pt x="279400" y="619760"/>
                    </a:lnTo>
                    <a:lnTo>
                      <a:pt x="259080" y="635000"/>
                    </a:lnTo>
                    <a:lnTo>
                      <a:pt x="231140" y="642620"/>
                    </a:lnTo>
                    <a:lnTo>
                      <a:pt x="200660" y="650240"/>
                    </a:lnTo>
                    <a:lnTo>
                      <a:pt x="177800" y="645160"/>
                    </a:lnTo>
                    <a:lnTo>
                      <a:pt x="160020" y="617220"/>
                    </a:lnTo>
                    <a:lnTo>
                      <a:pt x="127000" y="548640"/>
                    </a:lnTo>
                    <a:lnTo>
                      <a:pt x="114300" y="502920"/>
                    </a:lnTo>
                    <a:lnTo>
                      <a:pt x="91440" y="482600"/>
                    </a:lnTo>
                    <a:lnTo>
                      <a:pt x="66040" y="474980"/>
                    </a:lnTo>
                    <a:lnTo>
                      <a:pt x="33020" y="436880"/>
                    </a:lnTo>
                    <a:lnTo>
                      <a:pt x="5080" y="421640"/>
                    </a:lnTo>
                    <a:lnTo>
                      <a:pt x="0" y="403860"/>
                    </a:lnTo>
                    <a:lnTo>
                      <a:pt x="12700" y="396240"/>
                    </a:lnTo>
                    <a:lnTo>
                      <a:pt x="20320" y="396240"/>
                    </a:lnTo>
                    <a:lnTo>
                      <a:pt x="27940" y="388620"/>
                    </a:lnTo>
                    <a:lnTo>
                      <a:pt x="15240" y="375920"/>
                    </a:lnTo>
                    <a:lnTo>
                      <a:pt x="0" y="360680"/>
                    </a:lnTo>
                    <a:lnTo>
                      <a:pt x="10160" y="347980"/>
                    </a:lnTo>
                    <a:lnTo>
                      <a:pt x="20320" y="347980"/>
                    </a:lnTo>
                    <a:lnTo>
                      <a:pt x="40640" y="355600"/>
                    </a:lnTo>
                    <a:lnTo>
                      <a:pt x="73660" y="365760"/>
                    </a:lnTo>
                    <a:lnTo>
                      <a:pt x="63500" y="342900"/>
                    </a:lnTo>
                    <a:lnTo>
                      <a:pt x="53340" y="322580"/>
                    </a:lnTo>
                    <a:lnTo>
                      <a:pt x="45720" y="302260"/>
                    </a:lnTo>
                    <a:lnTo>
                      <a:pt x="73660" y="302260"/>
                    </a:lnTo>
                    <a:lnTo>
                      <a:pt x="96520" y="342900"/>
                    </a:lnTo>
                    <a:lnTo>
                      <a:pt x="96520" y="312420"/>
                    </a:lnTo>
                    <a:lnTo>
                      <a:pt x="99060" y="297180"/>
                    </a:lnTo>
                    <a:lnTo>
                      <a:pt x="111760" y="297180"/>
                    </a:lnTo>
                    <a:lnTo>
                      <a:pt x="124460" y="299720"/>
                    </a:lnTo>
                    <a:lnTo>
                      <a:pt x="134620" y="309880"/>
                    </a:lnTo>
                    <a:lnTo>
                      <a:pt x="139700" y="340360"/>
                    </a:lnTo>
                    <a:lnTo>
                      <a:pt x="141806" y="357204"/>
                    </a:lnTo>
                    <a:lnTo>
                      <a:pt x="139700" y="358140"/>
                    </a:lnTo>
                    <a:lnTo>
                      <a:pt x="143256" y="368808"/>
                    </a:lnTo>
                    <a:lnTo>
                      <a:pt x="147320" y="401320"/>
                    </a:lnTo>
                    <a:lnTo>
                      <a:pt x="144780" y="373380"/>
                    </a:lnTo>
                    <a:lnTo>
                      <a:pt x="143256" y="368808"/>
                    </a:lnTo>
                    <a:lnTo>
                      <a:pt x="141806" y="357204"/>
                    </a:lnTo>
                    <a:lnTo>
                      <a:pt x="162560" y="347980"/>
                    </a:lnTo>
                    <a:lnTo>
                      <a:pt x="182880" y="350520"/>
                    </a:lnTo>
                    <a:lnTo>
                      <a:pt x="182880" y="365760"/>
                    </a:lnTo>
                    <a:lnTo>
                      <a:pt x="182880" y="436880"/>
                    </a:lnTo>
                    <a:lnTo>
                      <a:pt x="175260" y="480060"/>
                    </a:lnTo>
                    <a:lnTo>
                      <a:pt x="162560" y="482600"/>
                    </a:lnTo>
                    <a:lnTo>
                      <a:pt x="223520" y="561340"/>
                    </a:lnTo>
                    <a:lnTo>
                      <a:pt x="238760" y="548640"/>
                    </a:lnTo>
                    <a:lnTo>
                      <a:pt x="279400" y="510540"/>
                    </a:lnTo>
                    <a:lnTo>
                      <a:pt x="312420" y="480060"/>
                    </a:lnTo>
                    <a:lnTo>
                      <a:pt x="335280" y="459740"/>
                    </a:lnTo>
                    <a:lnTo>
                      <a:pt x="350520" y="457200"/>
                    </a:lnTo>
                    <a:lnTo>
                      <a:pt x="363220" y="441960"/>
                    </a:lnTo>
                    <a:lnTo>
                      <a:pt x="347980" y="431800"/>
                    </a:lnTo>
                    <a:lnTo>
                      <a:pt x="332740" y="416560"/>
                    </a:lnTo>
                    <a:lnTo>
                      <a:pt x="322580" y="406400"/>
                    </a:lnTo>
                    <a:lnTo>
                      <a:pt x="297180" y="396240"/>
                    </a:lnTo>
                    <a:lnTo>
                      <a:pt x="269240" y="363220"/>
                    </a:lnTo>
                    <a:lnTo>
                      <a:pt x="271780" y="350520"/>
                    </a:lnTo>
                    <a:lnTo>
                      <a:pt x="276860" y="345440"/>
                    </a:lnTo>
                    <a:lnTo>
                      <a:pt x="276860" y="322580"/>
                    </a:lnTo>
                    <a:lnTo>
                      <a:pt x="266700" y="312420"/>
                    </a:lnTo>
                    <a:lnTo>
                      <a:pt x="261620" y="297180"/>
                    </a:lnTo>
                    <a:lnTo>
                      <a:pt x="261620" y="284480"/>
                    </a:lnTo>
                    <a:lnTo>
                      <a:pt x="261620" y="259080"/>
                    </a:lnTo>
                    <a:lnTo>
                      <a:pt x="261620" y="236220"/>
                    </a:lnTo>
                    <a:lnTo>
                      <a:pt x="254000" y="233680"/>
                    </a:lnTo>
                    <a:lnTo>
                      <a:pt x="248920" y="220980"/>
                    </a:lnTo>
                    <a:lnTo>
                      <a:pt x="231140" y="215900"/>
                    </a:lnTo>
                    <a:lnTo>
                      <a:pt x="231140" y="200660"/>
                    </a:lnTo>
                    <a:lnTo>
                      <a:pt x="226060" y="187960"/>
                    </a:lnTo>
                    <a:lnTo>
                      <a:pt x="218440" y="177800"/>
                    </a:lnTo>
                    <a:lnTo>
                      <a:pt x="226060" y="167640"/>
                    </a:lnTo>
                    <a:lnTo>
                      <a:pt x="228600" y="162560"/>
                    </a:lnTo>
                    <a:lnTo>
                      <a:pt x="203200" y="162560"/>
                    </a:lnTo>
                    <a:lnTo>
                      <a:pt x="198120" y="157480"/>
                    </a:lnTo>
                    <a:lnTo>
                      <a:pt x="198120" y="152400"/>
                    </a:lnTo>
                    <a:lnTo>
                      <a:pt x="198120" y="144780"/>
                    </a:lnTo>
                    <a:lnTo>
                      <a:pt x="187960" y="139700"/>
                    </a:lnTo>
                    <a:lnTo>
                      <a:pt x="177800" y="127000"/>
                    </a:lnTo>
                    <a:lnTo>
                      <a:pt x="162560" y="127000"/>
                    </a:lnTo>
                    <a:lnTo>
                      <a:pt x="205740" y="119380"/>
                    </a:lnTo>
                    <a:lnTo>
                      <a:pt x="218440" y="114300"/>
                    </a:lnTo>
                    <a:lnTo>
                      <a:pt x="231140" y="104140"/>
                    </a:lnTo>
                    <a:lnTo>
                      <a:pt x="241300" y="99060"/>
                    </a:lnTo>
                    <a:lnTo>
                      <a:pt x="254000" y="83820"/>
                    </a:lnTo>
                    <a:lnTo>
                      <a:pt x="271780" y="73660"/>
                    </a:lnTo>
                    <a:lnTo>
                      <a:pt x="289560" y="60960"/>
                    </a:lnTo>
                    <a:lnTo>
                      <a:pt x="312420" y="53340"/>
                    </a:lnTo>
                    <a:lnTo>
                      <a:pt x="340360" y="35560"/>
                    </a:lnTo>
                    <a:lnTo>
                      <a:pt x="370840" y="22860"/>
                    </a:lnTo>
                    <a:lnTo>
                      <a:pt x="419100" y="7620"/>
                    </a:lnTo>
                    <a:lnTo>
                      <a:pt x="447040" y="7620"/>
                    </a:lnTo>
                    <a:lnTo>
                      <a:pt x="477520" y="7620"/>
                    </a:lnTo>
                    <a:lnTo>
                      <a:pt x="538480" y="17780"/>
                    </a:lnTo>
                    <a:lnTo>
                      <a:pt x="556260" y="20320"/>
                    </a:lnTo>
                    <a:lnTo>
                      <a:pt x="556260" y="0"/>
                    </a:lnTo>
                    <a:close/>
                  </a:path>
                </a:pathLst>
              </a:cu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xmlns="" id="{317AE928-82E1-3E44-C7A4-F214B93A3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13" t="24214" r="59621" b="74315"/>
              <a:stretch>
                <a:fillRect/>
              </a:stretch>
            </p:blipFill>
            <p:spPr>
              <a:xfrm>
                <a:off x="369979" y="2482270"/>
                <a:ext cx="166026" cy="100910"/>
              </a:xfrm>
              <a:custGeom>
                <a:avLst/>
                <a:gdLst>
                  <a:gd name="connsiteX0" fmla="*/ 72933 w 166026"/>
                  <a:gd name="connsiteY0" fmla="*/ 0 h 100910"/>
                  <a:gd name="connsiteX1" fmla="*/ 143166 w 166026"/>
                  <a:gd name="connsiteY1" fmla="*/ 15185 h 100910"/>
                  <a:gd name="connsiteX2" fmla="*/ 162216 w 166026"/>
                  <a:gd name="connsiteY2" fmla="*/ 18995 h 100910"/>
                  <a:gd name="connsiteX3" fmla="*/ 166026 w 166026"/>
                  <a:gd name="connsiteY3" fmla="*/ 34235 h 100910"/>
                  <a:gd name="connsiteX4" fmla="*/ 164121 w 166026"/>
                  <a:gd name="connsiteY4" fmla="*/ 55190 h 100910"/>
                  <a:gd name="connsiteX5" fmla="*/ 149822 w 166026"/>
                  <a:gd name="connsiteY5" fmla="*/ 78069 h 100910"/>
                  <a:gd name="connsiteX6" fmla="*/ 136751 w 166026"/>
                  <a:gd name="connsiteY6" fmla="*/ 87575 h 100910"/>
                  <a:gd name="connsiteX7" fmla="*/ 129636 w 166026"/>
                  <a:gd name="connsiteY7" fmla="*/ 91844 h 100910"/>
                  <a:gd name="connsiteX8" fmla="*/ 109314 w 166026"/>
                  <a:gd name="connsiteY8" fmla="*/ 99973 h 100910"/>
                  <a:gd name="connsiteX9" fmla="*/ 101191 w 166026"/>
                  <a:gd name="connsiteY9" fmla="*/ 100910 h 100910"/>
                  <a:gd name="connsiteX10" fmla="*/ 59346 w 166026"/>
                  <a:gd name="connsiteY10" fmla="*/ 100910 h 100910"/>
                  <a:gd name="connsiteX11" fmla="*/ 46114 w 166026"/>
                  <a:gd name="connsiteY11" fmla="*/ 100309 h 100910"/>
                  <a:gd name="connsiteX12" fmla="*/ 30071 w 166026"/>
                  <a:gd name="connsiteY12" fmla="*/ 97100 h 100910"/>
                  <a:gd name="connsiteX13" fmla="*/ 12179 w 166026"/>
                  <a:gd name="connsiteY13" fmla="*/ 90594 h 100910"/>
                  <a:gd name="connsiteX14" fmla="*/ 0 w 166026"/>
                  <a:gd name="connsiteY14" fmla="*/ 71108 h 100910"/>
                  <a:gd name="connsiteX15" fmla="*/ 9116 w 166026"/>
                  <a:gd name="connsiteY15" fmla="*/ 43760 h 100910"/>
                  <a:gd name="connsiteX16" fmla="*/ 72933 w 166026"/>
                  <a:gd name="connsiteY16" fmla="*/ 0 h 100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6026" h="100910">
                    <a:moveTo>
                      <a:pt x="72933" y="0"/>
                    </a:moveTo>
                    <a:lnTo>
                      <a:pt x="143166" y="15185"/>
                    </a:lnTo>
                    <a:lnTo>
                      <a:pt x="162216" y="18995"/>
                    </a:lnTo>
                    <a:lnTo>
                      <a:pt x="166026" y="34235"/>
                    </a:lnTo>
                    <a:lnTo>
                      <a:pt x="164121" y="55190"/>
                    </a:lnTo>
                    <a:lnTo>
                      <a:pt x="149822" y="78069"/>
                    </a:lnTo>
                    <a:lnTo>
                      <a:pt x="136751" y="87575"/>
                    </a:lnTo>
                    <a:lnTo>
                      <a:pt x="129636" y="91844"/>
                    </a:lnTo>
                    <a:lnTo>
                      <a:pt x="109314" y="99973"/>
                    </a:lnTo>
                    <a:lnTo>
                      <a:pt x="101191" y="100910"/>
                    </a:lnTo>
                    <a:lnTo>
                      <a:pt x="59346" y="100910"/>
                    </a:lnTo>
                    <a:lnTo>
                      <a:pt x="46114" y="100309"/>
                    </a:lnTo>
                    <a:lnTo>
                      <a:pt x="30071" y="97100"/>
                    </a:lnTo>
                    <a:lnTo>
                      <a:pt x="12179" y="90594"/>
                    </a:lnTo>
                    <a:lnTo>
                      <a:pt x="0" y="71108"/>
                    </a:lnTo>
                    <a:lnTo>
                      <a:pt x="9116" y="43760"/>
                    </a:lnTo>
                    <a:lnTo>
                      <a:pt x="72933" y="0"/>
                    </a:lnTo>
                    <a:close/>
                  </a:path>
                </a:pathLst>
              </a:cu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xmlns="" id="{CEC6DD7D-197A-8E43-F59A-F02CDF383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13" t="24214" r="59621" b="74315"/>
              <a:stretch>
                <a:fillRect/>
              </a:stretch>
            </p:blipFill>
            <p:spPr>
              <a:xfrm flipH="1">
                <a:off x="569940" y="2479084"/>
                <a:ext cx="179703" cy="109223"/>
              </a:xfrm>
              <a:custGeom>
                <a:avLst/>
                <a:gdLst>
                  <a:gd name="connsiteX0" fmla="*/ 72933 w 166026"/>
                  <a:gd name="connsiteY0" fmla="*/ 0 h 100910"/>
                  <a:gd name="connsiteX1" fmla="*/ 143166 w 166026"/>
                  <a:gd name="connsiteY1" fmla="*/ 15185 h 100910"/>
                  <a:gd name="connsiteX2" fmla="*/ 162216 w 166026"/>
                  <a:gd name="connsiteY2" fmla="*/ 18995 h 100910"/>
                  <a:gd name="connsiteX3" fmla="*/ 166026 w 166026"/>
                  <a:gd name="connsiteY3" fmla="*/ 34235 h 100910"/>
                  <a:gd name="connsiteX4" fmla="*/ 164121 w 166026"/>
                  <a:gd name="connsiteY4" fmla="*/ 55190 h 100910"/>
                  <a:gd name="connsiteX5" fmla="*/ 149822 w 166026"/>
                  <a:gd name="connsiteY5" fmla="*/ 78069 h 100910"/>
                  <a:gd name="connsiteX6" fmla="*/ 136751 w 166026"/>
                  <a:gd name="connsiteY6" fmla="*/ 87575 h 100910"/>
                  <a:gd name="connsiteX7" fmla="*/ 129636 w 166026"/>
                  <a:gd name="connsiteY7" fmla="*/ 91844 h 100910"/>
                  <a:gd name="connsiteX8" fmla="*/ 109314 w 166026"/>
                  <a:gd name="connsiteY8" fmla="*/ 99973 h 100910"/>
                  <a:gd name="connsiteX9" fmla="*/ 101191 w 166026"/>
                  <a:gd name="connsiteY9" fmla="*/ 100910 h 100910"/>
                  <a:gd name="connsiteX10" fmla="*/ 59346 w 166026"/>
                  <a:gd name="connsiteY10" fmla="*/ 100910 h 100910"/>
                  <a:gd name="connsiteX11" fmla="*/ 46114 w 166026"/>
                  <a:gd name="connsiteY11" fmla="*/ 100309 h 100910"/>
                  <a:gd name="connsiteX12" fmla="*/ 30071 w 166026"/>
                  <a:gd name="connsiteY12" fmla="*/ 97100 h 100910"/>
                  <a:gd name="connsiteX13" fmla="*/ 12179 w 166026"/>
                  <a:gd name="connsiteY13" fmla="*/ 90594 h 100910"/>
                  <a:gd name="connsiteX14" fmla="*/ 0 w 166026"/>
                  <a:gd name="connsiteY14" fmla="*/ 71108 h 100910"/>
                  <a:gd name="connsiteX15" fmla="*/ 9116 w 166026"/>
                  <a:gd name="connsiteY15" fmla="*/ 43760 h 100910"/>
                  <a:gd name="connsiteX16" fmla="*/ 72933 w 166026"/>
                  <a:gd name="connsiteY16" fmla="*/ 0 h 100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6026" h="100910">
                    <a:moveTo>
                      <a:pt x="72933" y="0"/>
                    </a:moveTo>
                    <a:lnTo>
                      <a:pt x="143166" y="15185"/>
                    </a:lnTo>
                    <a:lnTo>
                      <a:pt x="162216" y="18995"/>
                    </a:lnTo>
                    <a:lnTo>
                      <a:pt x="166026" y="34235"/>
                    </a:lnTo>
                    <a:lnTo>
                      <a:pt x="164121" y="55190"/>
                    </a:lnTo>
                    <a:lnTo>
                      <a:pt x="149822" y="78069"/>
                    </a:lnTo>
                    <a:lnTo>
                      <a:pt x="136751" y="87575"/>
                    </a:lnTo>
                    <a:lnTo>
                      <a:pt x="129636" y="91844"/>
                    </a:lnTo>
                    <a:lnTo>
                      <a:pt x="109314" y="99973"/>
                    </a:lnTo>
                    <a:lnTo>
                      <a:pt x="101191" y="100910"/>
                    </a:lnTo>
                    <a:lnTo>
                      <a:pt x="59346" y="100910"/>
                    </a:lnTo>
                    <a:lnTo>
                      <a:pt x="46114" y="100309"/>
                    </a:lnTo>
                    <a:lnTo>
                      <a:pt x="30071" y="97100"/>
                    </a:lnTo>
                    <a:lnTo>
                      <a:pt x="12179" y="90594"/>
                    </a:lnTo>
                    <a:lnTo>
                      <a:pt x="0" y="71108"/>
                    </a:lnTo>
                    <a:lnTo>
                      <a:pt x="9116" y="43760"/>
                    </a:lnTo>
                    <a:lnTo>
                      <a:pt x="72933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66A18BBA-DAF8-8438-8526-AE3E8E18E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3" t="23167" r="54859" b="58417"/>
          <a:stretch>
            <a:fillRect/>
          </a:stretch>
        </p:blipFill>
        <p:spPr>
          <a:xfrm>
            <a:off x="4074028" y="-1538512"/>
            <a:ext cx="529590" cy="1263015"/>
          </a:xfrm>
          <a:custGeom>
            <a:avLst/>
            <a:gdLst>
              <a:gd name="connsiteX0" fmla="*/ 321945 w 529590"/>
              <a:gd name="connsiteY0" fmla="*/ 0 h 1263015"/>
              <a:gd name="connsiteX1" fmla="*/ 327660 w 529590"/>
              <a:gd name="connsiteY1" fmla="*/ 0 h 1263015"/>
              <a:gd name="connsiteX2" fmla="*/ 335280 w 529590"/>
              <a:gd name="connsiteY2" fmla="*/ 1905 h 1263015"/>
              <a:gd name="connsiteX3" fmla="*/ 344805 w 529590"/>
              <a:gd name="connsiteY3" fmla="*/ 15240 h 1263015"/>
              <a:gd name="connsiteX4" fmla="*/ 354330 w 529590"/>
              <a:gd name="connsiteY4" fmla="*/ 19050 h 1263015"/>
              <a:gd name="connsiteX5" fmla="*/ 373380 w 529590"/>
              <a:gd name="connsiteY5" fmla="*/ 11430 h 1263015"/>
              <a:gd name="connsiteX6" fmla="*/ 384810 w 529590"/>
              <a:gd name="connsiteY6" fmla="*/ 20955 h 1263015"/>
              <a:gd name="connsiteX7" fmla="*/ 403860 w 529590"/>
              <a:gd name="connsiteY7" fmla="*/ 43815 h 1263015"/>
              <a:gd name="connsiteX8" fmla="*/ 443865 w 529590"/>
              <a:gd name="connsiteY8" fmla="*/ 74295 h 1263015"/>
              <a:gd name="connsiteX9" fmla="*/ 464820 w 529590"/>
              <a:gd name="connsiteY9" fmla="*/ 97155 h 1263015"/>
              <a:gd name="connsiteX10" fmla="*/ 485775 w 529590"/>
              <a:gd name="connsiteY10" fmla="*/ 161925 h 1263015"/>
              <a:gd name="connsiteX11" fmla="*/ 472440 w 529590"/>
              <a:gd name="connsiteY11" fmla="*/ 219075 h 1263015"/>
              <a:gd name="connsiteX12" fmla="*/ 436245 w 529590"/>
              <a:gd name="connsiteY12" fmla="*/ 270510 h 1263015"/>
              <a:gd name="connsiteX13" fmla="*/ 424815 w 529590"/>
              <a:gd name="connsiteY13" fmla="*/ 304800 h 1263015"/>
              <a:gd name="connsiteX14" fmla="*/ 400050 w 529590"/>
              <a:gd name="connsiteY14" fmla="*/ 314325 h 1263015"/>
              <a:gd name="connsiteX15" fmla="*/ 371475 w 529590"/>
              <a:gd name="connsiteY15" fmla="*/ 339090 h 1263015"/>
              <a:gd name="connsiteX16" fmla="*/ 350520 w 529590"/>
              <a:gd name="connsiteY16" fmla="*/ 377190 h 1263015"/>
              <a:gd name="connsiteX17" fmla="*/ 323850 w 529590"/>
              <a:gd name="connsiteY17" fmla="*/ 403860 h 1263015"/>
              <a:gd name="connsiteX18" fmla="*/ 375285 w 529590"/>
              <a:gd name="connsiteY18" fmla="*/ 441960 h 1263015"/>
              <a:gd name="connsiteX19" fmla="*/ 428625 w 529590"/>
              <a:gd name="connsiteY19" fmla="*/ 487680 h 1263015"/>
              <a:gd name="connsiteX20" fmla="*/ 457200 w 529590"/>
              <a:gd name="connsiteY20" fmla="*/ 512445 h 1263015"/>
              <a:gd name="connsiteX21" fmla="*/ 489585 w 529590"/>
              <a:gd name="connsiteY21" fmla="*/ 525780 h 1263015"/>
              <a:gd name="connsiteX22" fmla="*/ 483870 w 529590"/>
              <a:gd name="connsiteY22" fmla="*/ 548640 h 1263015"/>
              <a:gd name="connsiteX23" fmla="*/ 497205 w 529590"/>
              <a:gd name="connsiteY23" fmla="*/ 609600 h 1263015"/>
              <a:gd name="connsiteX24" fmla="*/ 510540 w 529590"/>
              <a:gd name="connsiteY24" fmla="*/ 655320 h 1263015"/>
              <a:gd name="connsiteX25" fmla="*/ 499110 w 529590"/>
              <a:gd name="connsiteY25" fmla="*/ 695325 h 1263015"/>
              <a:gd name="connsiteX26" fmla="*/ 529590 w 529590"/>
              <a:gd name="connsiteY26" fmla="*/ 712470 h 1263015"/>
              <a:gd name="connsiteX27" fmla="*/ 525780 w 529590"/>
              <a:gd name="connsiteY27" fmla="*/ 763905 h 1263015"/>
              <a:gd name="connsiteX28" fmla="*/ 502920 w 529590"/>
              <a:gd name="connsiteY28" fmla="*/ 786765 h 1263015"/>
              <a:gd name="connsiteX29" fmla="*/ 474345 w 529590"/>
              <a:gd name="connsiteY29" fmla="*/ 802005 h 1263015"/>
              <a:gd name="connsiteX30" fmla="*/ 447675 w 529590"/>
              <a:gd name="connsiteY30" fmla="*/ 792480 h 1263015"/>
              <a:gd name="connsiteX31" fmla="*/ 447675 w 529590"/>
              <a:gd name="connsiteY31" fmla="*/ 811530 h 1263015"/>
              <a:gd name="connsiteX32" fmla="*/ 461010 w 529590"/>
              <a:gd name="connsiteY32" fmla="*/ 935355 h 1263015"/>
              <a:gd name="connsiteX33" fmla="*/ 462915 w 529590"/>
              <a:gd name="connsiteY33" fmla="*/ 1036320 h 1263015"/>
              <a:gd name="connsiteX34" fmla="*/ 455295 w 529590"/>
              <a:gd name="connsiteY34" fmla="*/ 1074420 h 1263015"/>
              <a:gd name="connsiteX35" fmla="*/ 438150 w 529590"/>
              <a:gd name="connsiteY35" fmla="*/ 1144905 h 1263015"/>
              <a:gd name="connsiteX36" fmla="*/ 457200 w 529590"/>
              <a:gd name="connsiteY36" fmla="*/ 1156335 h 1263015"/>
              <a:gd name="connsiteX37" fmla="*/ 497205 w 529590"/>
              <a:gd name="connsiteY37" fmla="*/ 1156335 h 1263015"/>
              <a:gd name="connsiteX38" fmla="*/ 510540 w 529590"/>
              <a:gd name="connsiteY38" fmla="*/ 1188720 h 1263015"/>
              <a:gd name="connsiteX39" fmla="*/ 508635 w 529590"/>
              <a:gd name="connsiteY39" fmla="*/ 1203960 h 1263015"/>
              <a:gd name="connsiteX40" fmla="*/ 504825 w 529590"/>
              <a:gd name="connsiteY40" fmla="*/ 1224915 h 1263015"/>
              <a:gd name="connsiteX41" fmla="*/ 470535 w 529590"/>
              <a:gd name="connsiteY41" fmla="*/ 1226820 h 1263015"/>
              <a:gd name="connsiteX42" fmla="*/ 426720 w 529590"/>
              <a:gd name="connsiteY42" fmla="*/ 1223010 h 1263015"/>
              <a:gd name="connsiteX43" fmla="*/ 394335 w 529590"/>
              <a:gd name="connsiteY43" fmla="*/ 1223010 h 1263015"/>
              <a:gd name="connsiteX44" fmla="*/ 375285 w 529590"/>
              <a:gd name="connsiteY44" fmla="*/ 1217295 h 1263015"/>
              <a:gd name="connsiteX45" fmla="*/ 335280 w 529590"/>
              <a:gd name="connsiteY45" fmla="*/ 1209675 h 1263015"/>
              <a:gd name="connsiteX46" fmla="*/ 321945 w 529590"/>
              <a:gd name="connsiteY46" fmla="*/ 1183005 h 1263015"/>
              <a:gd name="connsiteX47" fmla="*/ 325755 w 529590"/>
              <a:gd name="connsiteY47" fmla="*/ 1143000 h 1263015"/>
              <a:gd name="connsiteX48" fmla="*/ 321945 w 529590"/>
              <a:gd name="connsiteY48" fmla="*/ 1127760 h 1263015"/>
              <a:gd name="connsiteX49" fmla="*/ 289560 w 529590"/>
              <a:gd name="connsiteY49" fmla="*/ 1055370 h 1263015"/>
              <a:gd name="connsiteX50" fmla="*/ 287655 w 529590"/>
              <a:gd name="connsiteY50" fmla="*/ 1074420 h 1263015"/>
              <a:gd name="connsiteX51" fmla="*/ 278130 w 529590"/>
              <a:gd name="connsiteY51" fmla="*/ 1120140 h 1263015"/>
              <a:gd name="connsiteX52" fmla="*/ 278130 w 529590"/>
              <a:gd name="connsiteY52" fmla="*/ 1144905 h 1263015"/>
              <a:gd name="connsiteX53" fmla="*/ 278130 w 529590"/>
              <a:gd name="connsiteY53" fmla="*/ 1196340 h 1263015"/>
              <a:gd name="connsiteX54" fmla="*/ 278130 w 529590"/>
              <a:gd name="connsiteY54" fmla="*/ 1223010 h 1263015"/>
              <a:gd name="connsiteX55" fmla="*/ 253365 w 529590"/>
              <a:gd name="connsiteY55" fmla="*/ 1240155 h 1263015"/>
              <a:gd name="connsiteX56" fmla="*/ 222885 w 529590"/>
              <a:gd name="connsiteY56" fmla="*/ 1245870 h 1263015"/>
              <a:gd name="connsiteX57" fmla="*/ 203835 w 529590"/>
              <a:gd name="connsiteY57" fmla="*/ 1249680 h 1263015"/>
              <a:gd name="connsiteX58" fmla="*/ 156210 w 529590"/>
              <a:gd name="connsiteY58" fmla="*/ 1263015 h 1263015"/>
              <a:gd name="connsiteX59" fmla="*/ 123825 w 529590"/>
              <a:gd name="connsiteY59" fmla="*/ 1234440 h 1263015"/>
              <a:gd name="connsiteX60" fmla="*/ 120015 w 529590"/>
              <a:gd name="connsiteY60" fmla="*/ 1213485 h 1263015"/>
              <a:gd name="connsiteX61" fmla="*/ 120015 w 529590"/>
              <a:gd name="connsiteY61" fmla="*/ 1188720 h 1263015"/>
              <a:gd name="connsiteX62" fmla="*/ 160020 w 529590"/>
              <a:gd name="connsiteY62" fmla="*/ 1162050 h 1263015"/>
              <a:gd name="connsiteX63" fmla="*/ 169545 w 529590"/>
              <a:gd name="connsiteY63" fmla="*/ 1141095 h 1263015"/>
              <a:gd name="connsiteX64" fmla="*/ 118110 w 529590"/>
              <a:gd name="connsiteY64" fmla="*/ 1078230 h 1263015"/>
              <a:gd name="connsiteX65" fmla="*/ 106680 w 529590"/>
              <a:gd name="connsiteY65" fmla="*/ 1034415 h 1263015"/>
              <a:gd name="connsiteX66" fmla="*/ 104775 w 529590"/>
              <a:gd name="connsiteY66" fmla="*/ 969645 h 1263015"/>
              <a:gd name="connsiteX67" fmla="*/ 110490 w 529590"/>
              <a:gd name="connsiteY67" fmla="*/ 929640 h 1263015"/>
              <a:gd name="connsiteX68" fmla="*/ 112395 w 529590"/>
              <a:gd name="connsiteY68" fmla="*/ 901065 h 1263015"/>
              <a:gd name="connsiteX69" fmla="*/ 120015 w 529590"/>
              <a:gd name="connsiteY69" fmla="*/ 864870 h 1263015"/>
              <a:gd name="connsiteX70" fmla="*/ 120015 w 529590"/>
              <a:gd name="connsiteY70" fmla="*/ 840105 h 1263015"/>
              <a:gd name="connsiteX71" fmla="*/ 129540 w 529590"/>
              <a:gd name="connsiteY71" fmla="*/ 817245 h 1263015"/>
              <a:gd name="connsiteX72" fmla="*/ 140970 w 529590"/>
              <a:gd name="connsiteY72" fmla="*/ 798195 h 1263015"/>
              <a:gd name="connsiteX73" fmla="*/ 154305 w 529590"/>
              <a:gd name="connsiteY73" fmla="*/ 779145 h 1263015"/>
              <a:gd name="connsiteX74" fmla="*/ 133350 w 529590"/>
              <a:gd name="connsiteY74" fmla="*/ 771525 h 1263015"/>
              <a:gd name="connsiteX75" fmla="*/ 125730 w 529590"/>
              <a:gd name="connsiteY75" fmla="*/ 748665 h 1263015"/>
              <a:gd name="connsiteX76" fmla="*/ 116205 w 529590"/>
              <a:gd name="connsiteY76" fmla="*/ 731520 h 1263015"/>
              <a:gd name="connsiteX77" fmla="*/ 116205 w 529590"/>
              <a:gd name="connsiteY77" fmla="*/ 693420 h 1263015"/>
              <a:gd name="connsiteX78" fmla="*/ 116205 w 529590"/>
              <a:gd name="connsiteY78" fmla="*/ 666750 h 1263015"/>
              <a:gd name="connsiteX79" fmla="*/ 116205 w 529590"/>
              <a:gd name="connsiteY79" fmla="*/ 636270 h 1263015"/>
              <a:gd name="connsiteX80" fmla="*/ 125730 w 529590"/>
              <a:gd name="connsiteY80" fmla="*/ 626745 h 1263015"/>
              <a:gd name="connsiteX81" fmla="*/ 121920 w 529590"/>
              <a:gd name="connsiteY81" fmla="*/ 617220 h 1263015"/>
              <a:gd name="connsiteX82" fmla="*/ 100965 w 529590"/>
              <a:gd name="connsiteY82" fmla="*/ 622935 h 1263015"/>
              <a:gd name="connsiteX83" fmla="*/ 80010 w 529590"/>
              <a:gd name="connsiteY83" fmla="*/ 628650 h 1263015"/>
              <a:gd name="connsiteX84" fmla="*/ 43815 w 529590"/>
              <a:gd name="connsiteY84" fmla="*/ 638175 h 1263015"/>
              <a:gd name="connsiteX85" fmla="*/ 20955 w 529590"/>
              <a:gd name="connsiteY85" fmla="*/ 632460 h 1263015"/>
              <a:gd name="connsiteX86" fmla="*/ 3810 w 529590"/>
              <a:gd name="connsiteY86" fmla="*/ 621030 h 1263015"/>
              <a:gd name="connsiteX87" fmla="*/ 0 w 529590"/>
              <a:gd name="connsiteY87" fmla="*/ 575310 h 1263015"/>
              <a:gd name="connsiteX88" fmla="*/ 7620 w 529590"/>
              <a:gd name="connsiteY88" fmla="*/ 531495 h 1263015"/>
              <a:gd name="connsiteX89" fmla="*/ 59055 w 529590"/>
              <a:gd name="connsiteY89" fmla="*/ 468630 h 1263015"/>
              <a:gd name="connsiteX90" fmla="*/ 108585 w 529590"/>
              <a:gd name="connsiteY90" fmla="*/ 415290 h 1263015"/>
              <a:gd name="connsiteX91" fmla="*/ 123825 w 529590"/>
              <a:gd name="connsiteY91" fmla="*/ 401955 h 1263015"/>
              <a:gd name="connsiteX92" fmla="*/ 133350 w 529590"/>
              <a:gd name="connsiteY92" fmla="*/ 394335 h 1263015"/>
              <a:gd name="connsiteX93" fmla="*/ 131445 w 529590"/>
              <a:gd name="connsiteY93" fmla="*/ 381000 h 1263015"/>
              <a:gd name="connsiteX94" fmla="*/ 120015 w 529590"/>
              <a:gd name="connsiteY94" fmla="*/ 365760 h 1263015"/>
              <a:gd name="connsiteX95" fmla="*/ 106680 w 529590"/>
              <a:gd name="connsiteY95" fmla="*/ 346710 h 1263015"/>
              <a:gd name="connsiteX96" fmla="*/ 95250 w 529590"/>
              <a:gd name="connsiteY96" fmla="*/ 325755 h 1263015"/>
              <a:gd name="connsiteX97" fmla="*/ 85725 w 529590"/>
              <a:gd name="connsiteY97" fmla="*/ 320040 h 1263015"/>
              <a:gd name="connsiteX98" fmla="*/ 80010 w 529590"/>
              <a:gd name="connsiteY98" fmla="*/ 304800 h 1263015"/>
              <a:gd name="connsiteX99" fmla="*/ 70485 w 529590"/>
              <a:gd name="connsiteY99" fmla="*/ 291465 h 1263015"/>
              <a:gd name="connsiteX100" fmla="*/ 64770 w 529590"/>
              <a:gd name="connsiteY100" fmla="*/ 272415 h 1263015"/>
              <a:gd name="connsiteX101" fmla="*/ 64770 w 529590"/>
              <a:gd name="connsiteY101" fmla="*/ 247650 h 1263015"/>
              <a:gd name="connsiteX102" fmla="*/ 78105 w 529590"/>
              <a:gd name="connsiteY102" fmla="*/ 226695 h 1263015"/>
              <a:gd name="connsiteX103" fmla="*/ 89535 w 529590"/>
              <a:gd name="connsiteY103" fmla="*/ 217170 h 1263015"/>
              <a:gd name="connsiteX104" fmla="*/ 81915 w 529590"/>
              <a:gd name="connsiteY104" fmla="*/ 205740 h 1263015"/>
              <a:gd name="connsiteX105" fmla="*/ 70485 w 529590"/>
              <a:gd name="connsiteY105" fmla="*/ 190500 h 1263015"/>
              <a:gd name="connsiteX106" fmla="*/ 59055 w 529590"/>
              <a:gd name="connsiteY106" fmla="*/ 175260 h 1263015"/>
              <a:gd name="connsiteX107" fmla="*/ 72390 w 529590"/>
              <a:gd name="connsiteY107" fmla="*/ 175260 h 1263015"/>
              <a:gd name="connsiteX108" fmla="*/ 64770 w 529590"/>
              <a:gd name="connsiteY108" fmla="*/ 156210 h 1263015"/>
              <a:gd name="connsiteX109" fmla="*/ 80010 w 529590"/>
              <a:gd name="connsiteY109" fmla="*/ 114300 h 1263015"/>
              <a:gd name="connsiteX110" fmla="*/ 93345 w 529590"/>
              <a:gd name="connsiteY110" fmla="*/ 93345 h 1263015"/>
              <a:gd name="connsiteX111" fmla="*/ 112395 w 529590"/>
              <a:gd name="connsiteY111" fmla="*/ 70485 h 1263015"/>
              <a:gd name="connsiteX112" fmla="*/ 129540 w 529590"/>
              <a:gd name="connsiteY112" fmla="*/ 45720 h 1263015"/>
              <a:gd name="connsiteX113" fmla="*/ 150495 w 529590"/>
              <a:gd name="connsiteY113" fmla="*/ 30480 h 1263015"/>
              <a:gd name="connsiteX114" fmla="*/ 180975 w 529590"/>
              <a:gd name="connsiteY114" fmla="*/ 22860 h 1263015"/>
              <a:gd name="connsiteX115" fmla="*/ 203835 w 529590"/>
              <a:gd name="connsiteY115" fmla="*/ 9525 h 1263015"/>
              <a:gd name="connsiteX116" fmla="*/ 230505 w 529590"/>
              <a:gd name="connsiteY116" fmla="*/ 1905 h 1263015"/>
              <a:gd name="connsiteX117" fmla="*/ 280035 w 529590"/>
              <a:gd name="connsiteY117" fmla="*/ 1905 h 1263015"/>
              <a:gd name="connsiteX118" fmla="*/ 300990 w 529590"/>
              <a:gd name="connsiteY118" fmla="*/ 15240 h 1263015"/>
              <a:gd name="connsiteX119" fmla="*/ 308610 w 529590"/>
              <a:gd name="connsiteY119" fmla="*/ 9525 h 1263015"/>
              <a:gd name="connsiteX120" fmla="*/ 321945 w 529590"/>
              <a:gd name="connsiteY120" fmla="*/ 0 h 126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529590" h="1263015">
                <a:moveTo>
                  <a:pt x="321945" y="0"/>
                </a:moveTo>
                <a:lnTo>
                  <a:pt x="327660" y="0"/>
                </a:lnTo>
                <a:lnTo>
                  <a:pt x="335280" y="1905"/>
                </a:lnTo>
                <a:lnTo>
                  <a:pt x="344805" y="15240"/>
                </a:lnTo>
                <a:lnTo>
                  <a:pt x="354330" y="19050"/>
                </a:lnTo>
                <a:lnTo>
                  <a:pt x="373380" y="11430"/>
                </a:lnTo>
                <a:lnTo>
                  <a:pt x="384810" y="20955"/>
                </a:lnTo>
                <a:lnTo>
                  <a:pt x="403860" y="43815"/>
                </a:lnTo>
                <a:lnTo>
                  <a:pt x="443865" y="74295"/>
                </a:lnTo>
                <a:lnTo>
                  <a:pt x="464820" y="97155"/>
                </a:lnTo>
                <a:lnTo>
                  <a:pt x="485775" y="161925"/>
                </a:lnTo>
                <a:lnTo>
                  <a:pt x="472440" y="219075"/>
                </a:lnTo>
                <a:lnTo>
                  <a:pt x="436245" y="270510"/>
                </a:lnTo>
                <a:lnTo>
                  <a:pt x="424815" y="304800"/>
                </a:lnTo>
                <a:lnTo>
                  <a:pt x="400050" y="314325"/>
                </a:lnTo>
                <a:lnTo>
                  <a:pt x="371475" y="339090"/>
                </a:lnTo>
                <a:lnTo>
                  <a:pt x="350520" y="377190"/>
                </a:lnTo>
                <a:lnTo>
                  <a:pt x="323850" y="403860"/>
                </a:lnTo>
                <a:lnTo>
                  <a:pt x="375285" y="441960"/>
                </a:lnTo>
                <a:lnTo>
                  <a:pt x="428625" y="487680"/>
                </a:lnTo>
                <a:lnTo>
                  <a:pt x="457200" y="512445"/>
                </a:lnTo>
                <a:lnTo>
                  <a:pt x="489585" y="525780"/>
                </a:lnTo>
                <a:lnTo>
                  <a:pt x="483870" y="548640"/>
                </a:lnTo>
                <a:lnTo>
                  <a:pt x="497205" y="609600"/>
                </a:lnTo>
                <a:lnTo>
                  <a:pt x="510540" y="655320"/>
                </a:lnTo>
                <a:lnTo>
                  <a:pt x="499110" y="695325"/>
                </a:lnTo>
                <a:lnTo>
                  <a:pt x="529590" y="712470"/>
                </a:lnTo>
                <a:lnTo>
                  <a:pt x="525780" y="763905"/>
                </a:lnTo>
                <a:lnTo>
                  <a:pt x="502920" y="786765"/>
                </a:lnTo>
                <a:lnTo>
                  <a:pt x="474345" y="802005"/>
                </a:lnTo>
                <a:lnTo>
                  <a:pt x="447675" y="792480"/>
                </a:lnTo>
                <a:lnTo>
                  <a:pt x="447675" y="811530"/>
                </a:lnTo>
                <a:lnTo>
                  <a:pt x="461010" y="935355"/>
                </a:lnTo>
                <a:lnTo>
                  <a:pt x="462915" y="1036320"/>
                </a:lnTo>
                <a:lnTo>
                  <a:pt x="455295" y="1074420"/>
                </a:lnTo>
                <a:lnTo>
                  <a:pt x="438150" y="1144905"/>
                </a:lnTo>
                <a:lnTo>
                  <a:pt x="457200" y="1156335"/>
                </a:lnTo>
                <a:lnTo>
                  <a:pt x="497205" y="1156335"/>
                </a:lnTo>
                <a:lnTo>
                  <a:pt x="510540" y="1188720"/>
                </a:lnTo>
                <a:lnTo>
                  <a:pt x="508635" y="1203960"/>
                </a:lnTo>
                <a:lnTo>
                  <a:pt x="504825" y="1224915"/>
                </a:lnTo>
                <a:lnTo>
                  <a:pt x="470535" y="1226820"/>
                </a:lnTo>
                <a:lnTo>
                  <a:pt x="426720" y="1223010"/>
                </a:lnTo>
                <a:lnTo>
                  <a:pt x="394335" y="1223010"/>
                </a:lnTo>
                <a:lnTo>
                  <a:pt x="375285" y="1217295"/>
                </a:lnTo>
                <a:lnTo>
                  <a:pt x="335280" y="1209675"/>
                </a:lnTo>
                <a:lnTo>
                  <a:pt x="321945" y="1183005"/>
                </a:lnTo>
                <a:lnTo>
                  <a:pt x="325755" y="1143000"/>
                </a:lnTo>
                <a:lnTo>
                  <a:pt x="321945" y="1127760"/>
                </a:lnTo>
                <a:lnTo>
                  <a:pt x="289560" y="1055370"/>
                </a:lnTo>
                <a:lnTo>
                  <a:pt x="287655" y="1074420"/>
                </a:lnTo>
                <a:lnTo>
                  <a:pt x="278130" y="1120140"/>
                </a:lnTo>
                <a:lnTo>
                  <a:pt x="278130" y="1144905"/>
                </a:lnTo>
                <a:lnTo>
                  <a:pt x="278130" y="1196340"/>
                </a:lnTo>
                <a:lnTo>
                  <a:pt x="278130" y="1223010"/>
                </a:lnTo>
                <a:lnTo>
                  <a:pt x="253365" y="1240155"/>
                </a:lnTo>
                <a:lnTo>
                  <a:pt x="222885" y="1245870"/>
                </a:lnTo>
                <a:lnTo>
                  <a:pt x="203835" y="1249680"/>
                </a:lnTo>
                <a:lnTo>
                  <a:pt x="156210" y="1263015"/>
                </a:lnTo>
                <a:lnTo>
                  <a:pt x="123825" y="1234440"/>
                </a:lnTo>
                <a:lnTo>
                  <a:pt x="120015" y="1213485"/>
                </a:lnTo>
                <a:lnTo>
                  <a:pt x="120015" y="1188720"/>
                </a:lnTo>
                <a:lnTo>
                  <a:pt x="160020" y="1162050"/>
                </a:lnTo>
                <a:lnTo>
                  <a:pt x="169545" y="1141095"/>
                </a:lnTo>
                <a:lnTo>
                  <a:pt x="118110" y="1078230"/>
                </a:lnTo>
                <a:lnTo>
                  <a:pt x="106680" y="1034415"/>
                </a:lnTo>
                <a:lnTo>
                  <a:pt x="104775" y="969645"/>
                </a:lnTo>
                <a:lnTo>
                  <a:pt x="110490" y="929640"/>
                </a:lnTo>
                <a:lnTo>
                  <a:pt x="112395" y="901065"/>
                </a:lnTo>
                <a:lnTo>
                  <a:pt x="120015" y="864870"/>
                </a:lnTo>
                <a:lnTo>
                  <a:pt x="120015" y="840105"/>
                </a:lnTo>
                <a:lnTo>
                  <a:pt x="129540" y="817245"/>
                </a:lnTo>
                <a:lnTo>
                  <a:pt x="140970" y="798195"/>
                </a:lnTo>
                <a:lnTo>
                  <a:pt x="154305" y="779145"/>
                </a:lnTo>
                <a:lnTo>
                  <a:pt x="133350" y="771525"/>
                </a:lnTo>
                <a:lnTo>
                  <a:pt x="125730" y="748665"/>
                </a:lnTo>
                <a:lnTo>
                  <a:pt x="116205" y="731520"/>
                </a:lnTo>
                <a:lnTo>
                  <a:pt x="116205" y="693420"/>
                </a:lnTo>
                <a:lnTo>
                  <a:pt x="116205" y="666750"/>
                </a:lnTo>
                <a:lnTo>
                  <a:pt x="116205" y="636270"/>
                </a:lnTo>
                <a:lnTo>
                  <a:pt x="125730" y="626745"/>
                </a:lnTo>
                <a:lnTo>
                  <a:pt x="121920" y="617220"/>
                </a:lnTo>
                <a:lnTo>
                  <a:pt x="100965" y="622935"/>
                </a:lnTo>
                <a:lnTo>
                  <a:pt x="80010" y="628650"/>
                </a:lnTo>
                <a:lnTo>
                  <a:pt x="43815" y="638175"/>
                </a:lnTo>
                <a:lnTo>
                  <a:pt x="20955" y="632460"/>
                </a:lnTo>
                <a:lnTo>
                  <a:pt x="3810" y="621030"/>
                </a:lnTo>
                <a:lnTo>
                  <a:pt x="0" y="575310"/>
                </a:lnTo>
                <a:lnTo>
                  <a:pt x="7620" y="531495"/>
                </a:lnTo>
                <a:lnTo>
                  <a:pt x="59055" y="468630"/>
                </a:lnTo>
                <a:lnTo>
                  <a:pt x="108585" y="415290"/>
                </a:lnTo>
                <a:lnTo>
                  <a:pt x="123825" y="401955"/>
                </a:lnTo>
                <a:lnTo>
                  <a:pt x="133350" y="394335"/>
                </a:lnTo>
                <a:lnTo>
                  <a:pt x="131445" y="381000"/>
                </a:lnTo>
                <a:lnTo>
                  <a:pt x="120015" y="365760"/>
                </a:lnTo>
                <a:lnTo>
                  <a:pt x="106680" y="346710"/>
                </a:lnTo>
                <a:lnTo>
                  <a:pt x="95250" y="325755"/>
                </a:lnTo>
                <a:lnTo>
                  <a:pt x="85725" y="320040"/>
                </a:lnTo>
                <a:lnTo>
                  <a:pt x="80010" y="304800"/>
                </a:lnTo>
                <a:lnTo>
                  <a:pt x="70485" y="291465"/>
                </a:lnTo>
                <a:lnTo>
                  <a:pt x="64770" y="272415"/>
                </a:lnTo>
                <a:lnTo>
                  <a:pt x="64770" y="247650"/>
                </a:lnTo>
                <a:lnTo>
                  <a:pt x="78105" y="226695"/>
                </a:lnTo>
                <a:lnTo>
                  <a:pt x="89535" y="217170"/>
                </a:lnTo>
                <a:lnTo>
                  <a:pt x="81915" y="205740"/>
                </a:lnTo>
                <a:lnTo>
                  <a:pt x="70485" y="190500"/>
                </a:lnTo>
                <a:lnTo>
                  <a:pt x="59055" y="175260"/>
                </a:lnTo>
                <a:lnTo>
                  <a:pt x="72390" y="175260"/>
                </a:lnTo>
                <a:lnTo>
                  <a:pt x="64770" y="156210"/>
                </a:lnTo>
                <a:lnTo>
                  <a:pt x="80010" y="114300"/>
                </a:lnTo>
                <a:lnTo>
                  <a:pt x="93345" y="93345"/>
                </a:lnTo>
                <a:lnTo>
                  <a:pt x="112395" y="70485"/>
                </a:lnTo>
                <a:lnTo>
                  <a:pt x="129540" y="45720"/>
                </a:lnTo>
                <a:lnTo>
                  <a:pt x="150495" y="30480"/>
                </a:lnTo>
                <a:lnTo>
                  <a:pt x="180975" y="22860"/>
                </a:lnTo>
                <a:lnTo>
                  <a:pt x="203835" y="9525"/>
                </a:lnTo>
                <a:lnTo>
                  <a:pt x="230505" y="1905"/>
                </a:lnTo>
                <a:lnTo>
                  <a:pt x="280035" y="1905"/>
                </a:lnTo>
                <a:lnTo>
                  <a:pt x="300990" y="15240"/>
                </a:lnTo>
                <a:lnTo>
                  <a:pt x="308610" y="9525"/>
                </a:lnTo>
                <a:lnTo>
                  <a:pt x="321945" y="0"/>
                </a:lnTo>
                <a:close/>
              </a:path>
            </a:pathLst>
          </a:cu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43BC3B7B-FF96-2510-258D-FC90AFE2E2CA}"/>
              </a:ext>
            </a:extLst>
          </p:cNvPr>
          <p:cNvSpPr txBox="1"/>
          <p:nvPr/>
        </p:nvSpPr>
        <p:spPr>
          <a:xfrm>
            <a:off x="5535594" y="1574694"/>
            <a:ext cx="93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DB28DB6E-F63B-AA53-E839-B4ADB5497282}"/>
              </a:ext>
            </a:extLst>
          </p:cNvPr>
          <p:cNvSpPr txBox="1"/>
          <p:nvPr/>
        </p:nvSpPr>
        <p:spPr>
          <a:xfrm>
            <a:off x="5337702" y="418534"/>
            <a:ext cx="10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pic>
        <p:nvPicPr>
          <p:cNvPr id="123" name="nhóm robot">
            <a:hlinkClick r:id="" action="ppaction://media"/>
            <a:extLst>
              <a:ext uri="{FF2B5EF4-FFF2-40B4-BE49-F238E27FC236}">
                <a16:creationId xmlns:a16="http://schemas.microsoft.com/office/drawing/2014/main" xmlns="" id="{F0A929E6-E652-4124-B623-256AAAFDD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20334" y="-1331576"/>
            <a:ext cx="1218248" cy="1218248"/>
          </a:xfrm>
          <a:prstGeom prst="rect">
            <a:avLst/>
          </a:prstGeom>
        </p:spPr>
      </p:pic>
      <p:pic>
        <p:nvPicPr>
          <p:cNvPr id="124" name="mi việt nam">
            <a:hlinkClick r:id="" action="ppaction://media"/>
            <a:extLst>
              <a:ext uri="{FF2B5EF4-FFF2-40B4-BE49-F238E27FC236}">
                <a16:creationId xmlns:a16="http://schemas.microsoft.com/office/drawing/2014/main" xmlns="" id="{70050463-D101-4A93-E18C-B746352BA5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30565" y="752615"/>
            <a:ext cx="1406854" cy="140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24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26485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88 L 0.52773 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8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1736 L -0.19088 -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4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86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86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.00394 L 0.075 0.473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86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86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0.06875 L 0.07682 0.485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86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586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25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6" grpId="0" animBg="1"/>
      <p:bldP spid="13" grpId="0"/>
      <p:bldP spid="23" grpId="0"/>
      <p:bldP spid="24" grpId="0"/>
      <p:bldP spid="121" grpId="0"/>
      <p:bldP spid="1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5323A-D168-80CE-2D00-E87DFBFB04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E5C64F7-79D7-D7D7-CBD1-D891F7B85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xmlns="" id="{84EBA765-6A01-92BD-DB97-EB91887FC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193</Words>
  <Application>Microsoft Office PowerPoint</Application>
  <PresentationFormat>Custom</PresentationFormat>
  <Paragraphs>65</Paragraphs>
  <Slides>12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147</cp:revision>
  <dcterms:created xsi:type="dcterms:W3CDTF">2021-06-02T01:34:28Z</dcterms:created>
  <dcterms:modified xsi:type="dcterms:W3CDTF">2025-03-31T08:53:15Z</dcterms:modified>
</cp:coreProperties>
</file>