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359" r:id="rId2"/>
    <p:sldId id="369" r:id="rId3"/>
    <p:sldId id="364" r:id="rId4"/>
    <p:sldId id="365" r:id="rId5"/>
    <p:sldId id="366" r:id="rId6"/>
    <p:sldId id="367" r:id="rId7"/>
    <p:sldId id="368" r:id="rId8"/>
    <p:sldId id="370" r:id="rId9"/>
    <p:sldId id="361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1" r:id="rId20"/>
    <p:sldId id="380" r:id="rId21"/>
  </p:sldIdLst>
  <p:sldSz cx="12161838" cy="6858000"/>
  <p:notesSz cx="6858000" cy="9144000"/>
  <p:embeddedFontLst>
    <p:embeddedFont>
      <p:font typeface="Arial Rounded MT Bold" panose="020B0604020202020204" charset="0"/>
      <p:regular r:id="rId23"/>
    </p:embeddedFont>
    <p:embeddedFont>
      <p:font typeface="Alfa Slab One" panose="020B0604020202020204" charset="0"/>
      <p:regular r:id="rId24"/>
    </p:embeddedFont>
    <p:embeddedFont>
      <p:font typeface="Mouse Memoirs" panose="020B0604020202020204" charset="0"/>
      <p:regular r:id="rId25"/>
    </p:embeddedFont>
    <p:embeddedFont>
      <p:font typeface="Arial-Rounded" panose="020B0500000000000000" charset="0"/>
      <p:regular r:id="rId26"/>
    </p:embeddedFont>
    <p:embeddedFont>
      <p:font typeface="Karla" panose="020B0604020202020204" charset="0"/>
      <p:regular r:id="rId27"/>
      <p:bold r:id="rId28"/>
      <p:italic r:id="rId29"/>
      <p:boldItalic r:id="rId30"/>
    </p:embeddedFont>
    <p:embeddedFont>
      <p:font typeface=".VnCooper" panose="020B7200000000000000" pitchFamily="34" charset="0"/>
      <p:regular r:id="rId31"/>
    </p:embeddedFont>
    <p:embeddedFont>
      <p:font typeface="Arrus-Black" panose="02020500000000000000" charset="0"/>
      <p:regular r:id="rId32"/>
    </p:embeddedFont>
    <p:embeddedFont>
      <p:font typeface="Luckiest Guy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  <a:srgbClr val="FFF6E5"/>
    <a:srgbClr val="D91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66" d="100"/>
          <a:sy n="66" d="100"/>
        </p:scale>
        <p:origin x="384" y="66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7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53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1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38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61" r:id="rId3"/>
    <p:sldLayoutId id="2147483669" r:id="rId4"/>
    <p:sldLayoutId id="2147483673" r:id="rId5"/>
    <p:sldLayoutId id="2147483674" r:id="rId6"/>
    <p:sldLayoutId id="2147483675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GIF"/><Relationship Id="rId18" Type="http://schemas.openxmlformats.org/officeDocument/2006/relationships/image" Target="../media/image13.png"/><Relationship Id="rId26" Type="http://schemas.openxmlformats.org/officeDocument/2006/relationships/slide" Target="slide5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17" Type="http://schemas.openxmlformats.org/officeDocument/2006/relationships/image" Target="../media/image12.GIF"/><Relationship Id="rId25" Type="http://schemas.openxmlformats.org/officeDocument/2006/relationships/image" Target="../media/image17.png"/><Relationship Id="rId2" Type="http://schemas.openxmlformats.org/officeDocument/2006/relationships/audio" Target="../media/media2.wma"/><Relationship Id="rId16" Type="http://schemas.openxmlformats.org/officeDocument/2006/relationships/slide" Target="slide8.xml"/><Relationship Id="rId20" Type="http://schemas.openxmlformats.org/officeDocument/2006/relationships/slide" Target="slide6.xml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24" Type="http://schemas.openxmlformats.org/officeDocument/2006/relationships/slide" Target="slide4.xml"/><Relationship Id="rId5" Type="http://schemas.openxmlformats.org/officeDocument/2006/relationships/image" Target="../media/image2.jpeg"/><Relationship Id="rId15" Type="http://schemas.openxmlformats.org/officeDocument/2006/relationships/image" Target="../media/image11.GIF"/><Relationship Id="rId23" Type="http://schemas.openxmlformats.org/officeDocument/2006/relationships/image" Target="../media/image16.png"/><Relationship Id="rId10" Type="http://schemas.openxmlformats.org/officeDocument/2006/relationships/image" Target="../media/image6.GIF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0.GIF"/><Relationship Id="rId22" Type="http://schemas.openxmlformats.org/officeDocument/2006/relationships/slide" Target="slide7.xml"/><Relationship Id="rId27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82575"/>
            <a:ext cx="12528550" cy="62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cam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9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vần -am- - Lớp 1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3" y="990600"/>
            <a:ext cx="10945812" cy="4267200"/>
          </a:xfrm>
        </p:spPr>
      </p:pic>
    </p:spTree>
    <p:extLst>
      <p:ext uri="{BB962C8B-B14F-4D97-AF65-F5344CB8AC3E}">
        <p14:creationId xmlns:p14="http://schemas.microsoft.com/office/powerpoint/2010/main" val="15758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 - SGK KẾT NỐI TRI THỨC VỚI CUỘC SỐNG - ÂM NHẠC LỚP 1 - NHẠC MỚI SÔI ĐỘNG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228600"/>
            <a:ext cx="11658600" cy="6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213519" y="152400"/>
            <a:ext cx="10820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6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4953" y="6268392"/>
            <a:ext cx="626718" cy="6705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2" name="Right Arrow 49">
            <a:hlinkClick r:id="rId16" action="ppaction://hlinksldjump"/>
          </p:cNvPr>
          <p:cNvSpPr/>
          <p:nvPr/>
        </p:nvSpPr>
        <p:spPr>
          <a:xfrm>
            <a:off x="9745473" y="52516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335" y="-604906"/>
            <a:ext cx="1372041" cy="52139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5518" y="1447800"/>
            <a:ext cx="2302601" cy="1143000"/>
          </a:xfrm>
          <a:prstGeom prst="rect">
            <a:avLst/>
          </a:prstGeom>
          <a:solidFill>
            <a:srgbClr val="F1EFDB"/>
          </a:solidFill>
          <a:ln>
            <a:solidFill>
              <a:srgbClr val="ECE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93759" y="1271537"/>
            <a:ext cx="7716138" cy="4825142"/>
          </a:xfrm>
          <a:prstGeom prst="rect">
            <a:avLst/>
          </a:prstGeom>
        </p:spPr>
      </p:pic>
      <p:pic>
        <p:nvPicPr>
          <p:cNvPr id="32" name="Picture 5" descr="C:\Users\Dell\Desktop\mẫu 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12" y="3475760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Dell\Desktop\mẫu 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65" y="3896934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Dell\Desktop\mẫu 1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07" y="966100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Dell\Desktop\mẫu 2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89" y="1271537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-319881" y="1371600"/>
            <a:ext cx="7084060" cy="31426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</a:t>
            </a:r>
            <a:r>
              <a:rPr lang="en-US" sz="7200" dirty="0" err="1" smtClean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gọn</a:t>
            </a:r>
            <a:r>
              <a:rPr lang="en-US" sz="7200" dirty="0" smtClean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nến</a:t>
            </a: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5077778" y="1376516"/>
            <a:ext cx="7084060" cy="31426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 smtClean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đèn</a:t>
            </a:r>
            <a:r>
              <a:rPr lang="en-US" sz="7200" dirty="0" smtClean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pin</a:t>
            </a: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140372" y="2209800"/>
            <a:ext cx="6686550" cy="2447290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ún</a:t>
            </a:r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con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7911" y="-144463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12598" y="7938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Title 1"/>
          <p:cNvSpPr txBox="1"/>
          <p:nvPr/>
        </p:nvSpPr>
        <p:spPr>
          <a:xfrm>
            <a:off x="4480719" y="2222090"/>
            <a:ext cx="6686550" cy="2447290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khăn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len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-190963" y="-611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9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596515" y="2292350"/>
            <a:ext cx="6746875" cy="2455545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-38563" y="914400"/>
            <a:ext cx="11899488" cy="2447290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Con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gì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tên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rõ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“cha” </a:t>
            </a:r>
            <a:endParaRPr lang="en-US" sz="5400" dirty="0">
              <a:solidFill>
                <a:srgbClr val="7030A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chứa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chữ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nhìn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qua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ngỡ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rùa</a:t>
            </a:r>
            <a:r>
              <a:rPr lang="en-US" sz="5400" dirty="0" smtClean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26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13519" y="1600200"/>
            <a:ext cx="11948319" cy="22098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Con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quen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vẻ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già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nua</a:t>
            </a:r>
            <a:endParaRPr lang="en-US" sz="4800" dirty="0" smtClean="0">
              <a:solidFill>
                <a:schemeClr val="accent4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Bốn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chân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ngắn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ngủn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thỏ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thua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chả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ngờ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chemeClr val="accent4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Action Button: Beginning 10">
            <a:hlinkClick r:id="rId3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0"/>
          <a:stretch/>
        </p:blipFill>
        <p:spPr>
          <a:xfrm>
            <a:off x="656205" y="262466"/>
            <a:ext cx="10429540" cy="4588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34</a:t>
            </a:r>
            <a:endParaRPr lang="en-US" sz="5300" b="1" dirty="0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316057" y="4922284"/>
            <a:ext cx="12873976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Nhện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en-US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nghía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en-US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lưới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àm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am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93</Words>
  <Application>Microsoft Office PowerPoint</Application>
  <PresentationFormat>Custom</PresentationFormat>
  <Paragraphs>51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 Rounded MT Bold</vt:lpstr>
      <vt:lpstr>Alfa Slab One</vt:lpstr>
      <vt:lpstr>Mouse Memoirs</vt:lpstr>
      <vt:lpstr>AvantGarde</vt:lpstr>
      <vt:lpstr>Arial-Rounded</vt:lpstr>
      <vt:lpstr>Karla</vt:lpstr>
      <vt:lpstr>.VnCooper</vt:lpstr>
      <vt:lpstr>Arrus-Black</vt:lpstr>
      <vt:lpstr>Luckiest Guy</vt:lpstr>
      <vt:lpstr>Arial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</cp:lastModifiedBy>
  <cp:revision>125</cp:revision>
  <dcterms:modified xsi:type="dcterms:W3CDTF">2024-10-29T15:38:38Z</dcterms:modified>
</cp:coreProperties>
</file>