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8"/>
  </p:notesMasterIdLst>
  <p:sldIdLst>
    <p:sldId id="359" r:id="rId2"/>
    <p:sldId id="364" r:id="rId3"/>
    <p:sldId id="365" r:id="rId4"/>
    <p:sldId id="366" r:id="rId5"/>
    <p:sldId id="367" r:id="rId6"/>
    <p:sldId id="368" r:id="rId7"/>
    <p:sldId id="363" r:id="rId8"/>
    <p:sldId id="314" r:id="rId9"/>
    <p:sldId id="258" r:id="rId10"/>
    <p:sldId id="261" r:id="rId11"/>
    <p:sldId id="315" r:id="rId12"/>
    <p:sldId id="263" r:id="rId13"/>
    <p:sldId id="316" r:id="rId14"/>
    <p:sldId id="356" r:id="rId15"/>
    <p:sldId id="265" r:id="rId16"/>
    <p:sldId id="266" r:id="rId17"/>
    <p:sldId id="361" r:id="rId18"/>
    <p:sldId id="330" r:id="rId19"/>
    <p:sldId id="331" r:id="rId20"/>
    <p:sldId id="342" r:id="rId21"/>
    <p:sldId id="332" r:id="rId22"/>
    <p:sldId id="335" r:id="rId23"/>
    <p:sldId id="336" r:id="rId24"/>
    <p:sldId id="337" r:id="rId25"/>
    <p:sldId id="357" r:id="rId26"/>
    <p:sldId id="268" r:id="rId27"/>
  </p:sldIdLst>
  <p:sldSz cx="12161838" cy="6858000"/>
  <p:notesSz cx="6858000" cy="9144000"/>
  <p:embeddedFontLst>
    <p:embeddedFont>
      <p:font typeface="Arial-Rounded" panose="020B0500000000000000" charset="0"/>
      <p:regular r:id="rId29"/>
    </p:embeddedFont>
    <p:embeddedFont>
      <p:font typeface="Arial Rounded MT Bold" panose="020B0604020202020204" charset="0"/>
      <p:regular r:id="rId30"/>
    </p:embeddedFont>
    <p:embeddedFont>
      <p:font typeface="Alfa Slab One" panose="020B0604020202020204" charset="0"/>
      <p:regular r:id="rId31"/>
    </p:embeddedFont>
    <p:embeddedFont>
      <p:font typeface="Mouse Memoirs" panose="020B0604020202020204" charset="0"/>
      <p:regular r:id="rId32"/>
    </p:embeddedFont>
    <p:embeddedFont>
      <p:font typeface="Luckiest Guy" panose="020B0604020202020204" charset="0"/>
      <p:regular r:id="rId33"/>
    </p:embeddedFont>
    <p:embeddedFont>
      <p:font typeface="Karla" panose="020B0604020202020204" charset="0"/>
      <p:regular r:id="rId34"/>
      <p:bold r:id="rId35"/>
      <p:italic r:id="rId36"/>
      <p:boldItalic r:id="rId37"/>
    </p:embeddedFont>
    <p:embeddedFont>
      <p:font typeface=".VnCooper" panose="020B7200000000000000" pitchFamily="34" charset="0"/>
      <p:regular r:id="rId38"/>
    </p:embeddedFont>
    <p:embeddedFont>
      <p:font typeface="Arrus-Black" panose="02020500000000000000"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1">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FF"/>
    <a:srgbClr val="FFF6E5"/>
    <a:srgbClr val="D91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B27DC-EE7F-4C70-BDEF-D8AB005CC27D}">
  <a:tblStyle styleId="{0C0B27DC-EE7F-4C70-BDEF-D8AB005CC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9502" autoAdjust="0"/>
  </p:normalViewPr>
  <p:slideViewPr>
    <p:cSldViewPr>
      <p:cViewPr varScale="1">
        <p:scale>
          <a:sx n="56" d="100"/>
          <a:sy n="56" d="100"/>
        </p:scale>
        <p:origin x="774" y="66"/>
      </p:cViewPr>
      <p:guideLst>
        <p:guide orient="horz" pos="2161"/>
        <p:guide pos="3831"/>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06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326507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Thầy</a:t>
            </a:r>
            <a:r>
              <a:rPr lang="en-US" baseline="0" smtClean="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1156" y="560934"/>
            <a:ext cx="7867289"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7399" y="1571767"/>
            <a:ext cx="1038704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717" y="5553939"/>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18207" y="-91480"/>
            <a:ext cx="1444748"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755" y="15433"/>
            <a:ext cx="4675600"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67418" y="1373909"/>
            <a:ext cx="116266"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35204" y="2346808"/>
            <a:ext cx="4450150"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8">
    <p:spTree>
      <p:nvGrpSpPr>
        <p:cNvPr id="1" name="Shape 968"/>
        <p:cNvGrpSpPr/>
        <p:nvPr/>
      </p:nvGrpSpPr>
      <p:grpSpPr>
        <a:xfrm>
          <a:off x="0" y="0"/>
          <a:ext cx="0" cy="0"/>
          <a:chOff x="0" y="0"/>
          <a:chExt cx="0" cy="0"/>
        </a:xfrm>
      </p:grpSpPr>
      <p:grpSp>
        <p:nvGrpSpPr>
          <p:cNvPr id="969" name="Google Shape;969;p29"/>
          <p:cNvGrpSpPr/>
          <p:nvPr/>
        </p:nvGrpSpPr>
        <p:grpSpPr>
          <a:xfrm rot="5400000">
            <a:off x="9520734" y="174225"/>
            <a:ext cx="2654262" cy="246034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149" y="4316777"/>
            <a:ext cx="2647696"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06957" y="2137207"/>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717" y="-93793"/>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8092" y="6356353"/>
            <a:ext cx="2837762" cy="365125"/>
          </a:xfrm>
          <a:prstGeom prst="rect">
            <a:avLst/>
          </a:prstGeom>
        </p:spPr>
        <p:txBody>
          <a:bodyPr lIns="91414" tIns="45707" rIns="91414" bIns="45707"/>
          <a:lstStyle/>
          <a:p>
            <a:fld id="{D59D0918-B3BC-4D15-9AF8-385E8378AD06}" type="datetimeFigureOut">
              <a:rPr lang="en-US" smtClean="0"/>
              <a:t>10/11/2024</a:t>
            </a:fld>
            <a:endParaRPr lang="en-US"/>
          </a:p>
        </p:txBody>
      </p:sp>
      <p:sp>
        <p:nvSpPr>
          <p:cNvPr id="5" name="Footer Placeholder 4"/>
          <p:cNvSpPr>
            <a:spLocks noGrp="1"/>
          </p:cNvSpPr>
          <p:nvPr>
            <p:ph type="ftr" sz="quarter" idx="11"/>
          </p:nvPr>
        </p:nvSpPr>
        <p:spPr>
          <a:xfrm>
            <a:off x="4155297" y="6356353"/>
            <a:ext cx="3851249"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27564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10/11/2024</a:t>
            </a:fld>
            <a:endParaRPr lang="en-US"/>
          </a:p>
        </p:txBody>
      </p:sp>
      <p:sp>
        <p:nvSpPr>
          <p:cNvPr id="3" name="Footer Placeholder 2"/>
          <p:cNvSpPr>
            <a:spLocks noGrp="1"/>
          </p:cNvSpPr>
          <p:nvPr>
            <p:ph type="ftr" sz="quarter" idx="11"/>
          </p:nvPr>
        </p:nvSpPr>
        <p:spPr>
          <a:xfrm>
            <a:off x="4155295" y="6356351"/>
            <a:ext cx="3851249"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718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48614" y="440967"/>
            <a:ext cx="10264942"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46833" y="1884733"/>
            <a:ext cx="3867209"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46833" y="4119933"/>
            <a:ext cx="3867209"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26332" y="2576433"/>
            <a:ext cx="4108211"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25135" y="4811633"/>
            <a:ext cx="4110605"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23338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48614" y="440967"/>
            <a:ext cx="10264942"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1297" y="328600"/>
            <a:ext cx="13756079"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8420" y="5937398"/>
            <a:ext cx="13226929"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855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4"/>
        <p:cNvGrpSpPr/>
        <p:nvPr/>
      </p:nvGrpSpPr>
      <p:grpSpPr>
        <a:xfrm>
          <a:off x="0" y="0"/>
          <a:ext cx="0" cy="0"/>
          <a:chOff x="0" y="0"/>
          <a:chExt cx="0" cy="0"/>
        </a:xfrm>
      </p:grpSpPr>
      <p:sp>
        <p:nvSpPr>
          <p:cNvPr id="235" name="Google Shape;235;p7"/>
          <p:cNvSpPr/>
          <p:nvPr/>
        </p:nvSpPr>
        <p:spPr>
          <a:xfrm rot="5400000">
            <a:off x="-237552" y="-34901"/>
            <a:ext cx="3327063" cy="305207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36238" y="410333"/>
            <a:ext cx="4357992"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715" y="1290835"/>
            <a:ext cx="6171224"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36238" y="1523202"/>
            <a:ext cx="4357992"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36076" y="4257203"/>
            <a:ext cx="2647696"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7"/>
        <p:cNvGrpSpPr/>
        <p:nvPr/>
      </p:nvGrpSpPr>
      <p:grpSpPr>
        <a:xfrm>
          <a:off x="0" y="0"/>
          <a:ext cx="0" cy="0"/>
          <a:chOff x="0" y="0"/>
          <a:chExt cx="0" cy="0"/>
        </a:xfrm>
      </p:grpSpPr>
      <p:sp>
        <p:nvSpPr>
          <p:cNvPr id="258" name="Google Shape;258;p8"/>
          <p:cNvSpPr/>
          <p:nvPr/>
        </p:nvSpPr>
        <p:spPr>
          <a:xfrm>
            <a:off x="2078512" y="1419602"/>
            <a:ext cx="8015322"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05062" y="1977401"/>
            <a:ext cx="6362221"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717" y="5250831"/>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63084"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50440" y="1582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22056" y="66400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51562" y="28735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43320" y="2548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27189" y="664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37874" y="650739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274811" y="52262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50428" y="51591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053" y="407532"/>
            <a:ext cx="402035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77327" y="2763034"/>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77327" y="2229667"/>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1156" y="560934"/>
            <a:ext cx="7867289"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1063" y="2150100"/>
            <a:ext cx="1410103"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77327" y="46392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77327" y="4105900"/>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3982" y="3969234"/>
            <a:ext cx="1410103"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37928" y="2765851"/>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37928" y="2232484"/>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52379" y="2168085"/>
            <a:ext cx="1410103"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56017" y="46444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56017" y="4111085"/>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387259" y="3998434"/>
            <a:ext cx="1356236"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63084" y="5250831"/>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717"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898757" y="6277565"/>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25519" y="107910"/>
            <a:ext cx="398731"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68694" y="4592754"/>
            <a:ext cx="281621" cy="30027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391192" y="1814230"/>
            <a:ext cx="303447" cy="32360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303" y="1687804"/>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0676" y="5311444"/>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368" y="5588966"/>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69477" y="550294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52391"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4858" y="3996390"/>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311" y="424447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58205" y="-91125"/>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65455"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58923" y="4622362"/>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41691" y="154474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776999" y="126722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41696" y="654867"/>
            <a:ext cx="10604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52890" y="1353252"/>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69976"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01085" y="2688877"/>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883056" y="261172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28022" y="6776393"/>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56912"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CUSTOM_13">
    <p:spTree>
      <p:nvGrpSpPr>
        <p:cNvPr id="1" name="Shape 408"/>
        <p:cNvGrpSpPr/>
        <p:nvPr/>
      </p:nvGrpSpPr>
      <p:grpSpPr>
        <a:xfrm>
          <a:off x="0" y="0"/>
          <a:ext cx="0" cy="0"/>
          <a:chOff x="0" y="0"/>
          <a:chExt cx="0" cy="0"/>
        </a:xfrm>
      </p:grpSpPr>
      <p:sp>
        <p:nvSpPr>
          <p:cNvPr id="409" name="Google Shape;409;p15"/>
          <p:cNvSpPr/>
          <p:nvPr/>
        </p:nvSpPr>
        <p:spPr>
          <a:xfrm rot="-5400000">
            <a:off x="10578835" y="5181976"/>
            <a:ext cx="1886323" cy="173041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3809" y="-129665"/>
            <a:ext cx="1814265"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67139" y="560936"/>
            <a:ext cx="9800893"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3087" y="2161733"/>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3087" y="1628367"/>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1791" y="5232001"/>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1800" y="4698634"/>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55630" y="2161733"/>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55630" y="1628367"/>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3087" y="3696868"/>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3087" y="3163501"/>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55630" y="5232001"/>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55630" y="4698634"/>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55630" y="3696868"/>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55630" y="3163501"/>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20734" y="174225"/>
            <a:ext cx="2654262" cy="2460344"/>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149" y="4316777"/>
            <a:ext cx="2647696"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3">
    <p:spTree>
      <p:nvGrpSpPr>
        <p:cNvPr id="1" name="Shape 603"/>
        <p:cNvGrpSpPr/>
        <p:nvPr/>
      </p:nvGrpSpPr>
      <p:grpSpPr>
        <a:xfrm>
          <a:off x="0" y="0"/>
          <a:ext cx="0" cy="0"/>
          <a:chOff x="0" y="0"/>
          <a:chExt cx="0" cy="0"/>
        </a:xfrm>
      </p:grpSpPr>
      <p:sp>
        <p:nvSpPr>
          <p:cNvPr id="604" name="Google Shape;604;p21"/>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715" y="-90837"/>
            <a:ext cx="1684025"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4572" y="559833"/>
            <a:ext cx="11332694"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20734" y="174225"/>
            <a:ext cx="2654262" cy="2460344"/>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149" y="4316777"/>
            <a:ext cx="2647696"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CUSTOM_5">
    <p:spTree>
      <p:nvGrpSpPr>
        <p:cNvPr id="1" name="Shape 683"/>
        <p:cNvGrpSpPr/>
        <p:nvPr/>
      </p:nvGrpSpPr>
      <p:grpSpPr>
        <a:xfrm>
          <a:off x="0" y="0"/>
          <a:ext cx="0" cy="0"/>
          <a:chOff x="0" y="0"/>
          <a:chExt cx="0" cy="0"/>
        </a:xfrm>
      </p:grpSpPr>
      <p:sp>
        <p:nvSpPr>
          <p:cNvPr id="684" name="Google Shape;684;p23"/>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717" y="-90926"/>
            <a:ext cx="1649951"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3140" y="559767"/>
            <a:ext cx="81912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20734" y="174225"/>
            <a:ext cx="2654262" cy="2460344"/>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149" y="4316777"/>
            <a:ext cx="2647696"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898"/>
        <p:cNvGrpSpPr/>
        <p:nvPr/>
      </p:nvGrpSpPr>
      <p:grpSpPr>
        <a:xfrm>
          <a:off x="0" y="0"/>
          <a:ext cx="0" cy="0"/>
          <a:chOff x="0" y="0"/>
          <a:chExt cx="0" cy="0"/>
        </a:xfrm>
      </p:grpSpPr>
      <p:grpSp>
        <p:nvGrpSpPr>
          <p:cNvPr id="899" name="Google Shape;899;p27"/>
          <p:cNvGrpSpPr/>
          <p:nvPr/>
        </p:nvGrpSpPr>
        <p:grpSpPr>
          <a:xfrm flipH="1">
            <a:off x="7409760" y="15433"/>
            <a:ext cx="4675600"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751" y="2346808"/>
            <a:ext cx="4450150"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7">
    <p:spTree>
      <p:nvGrpSpPr>
        <p:cNvPr id="1" name="Shape 946"/>
        <p:cNvGrpSpPr/>
        <p:nvPr/>
      </p:nvGrpSpPr>
      <p:grpSpPr>
        <a:xfrm>
          <a:off x="0" y="0"/>
          <a:ext cx="0" cy="0"/>
          <a:chOff x="0" y="0"/>
          <a:chExt cx="0" cy="0"/>
        </a:xfrm>
      </p:grpSpPr>
      <p:sp>
        <p:nvSpPr>
          <p:cNvPr id="947" name="Google Shape;947;p28"/>
          <p:cNvSpPr/>
          <p:nvPr/>
        </p:nvSpPr>
        <p:spPr>
          <a:xfrm rot="10800000">
            <a:off x="7006957" y="-93795"/>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717" y="2057628"/>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66558" y="2140321"/>
            <a:ext cx="277336"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47410" y="363854"/>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77560" y="42036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274824" y="18599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3136" y="2616865"/>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5833" y="28200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0837" y="16972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37925" y="5568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3500" y="49330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1560" y="515484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2385" y="55798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24066" y="61158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71418" y="38873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01150" y="1493213"/>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27163" y="11410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25615" y="54384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6"/>
            <a:ext cx="11332694"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2397868"/>
            <a:ext cx="11332694"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68664" y="6217624"/>
            <a:ext cx="72979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9" r:id="rId4"/>
    <p:sldLayoutId id="2147483661" r:id="rId5"/>
    <p:sldLayoutId id="2147483667" r:id="rId6"/>
    <p:sldLayoutId id="2147483669" r:id="rId7"/>
    <p:sldLayoutId id="2147483673" r:id="rId8"/>
    <p:sldLayoutId id="2147483674" r:id="rId9"/>
    <p:sldLayoutId id="2147483675" r:id="rId10"/>
    <p:sldLayoutId id="2147483679" r:id="rId11"/>
    <p:sldLayoutId id="2147483680"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3.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GIF"/><Relationship Id="rId18" Type="http://schemas.openxmlformats.org/officeDocument/2006/relationships/image" Target="../media/image13.png"/><Relationship Id="rId26" Type="http://schemas.openxmlformats.org/officeDocument/2006/relationships/slide" Target="slide4.xml"/><Relationship Id="rId3" Type="http://schemas.openxmlformats.org/officeDocument/2006/relationships/slideLayout" Target="../slideLayouts/slideLayout12.xml"/><Relationship Id="rId21" Type="http://schemas.openxmlformats.org/officeDocument/2006/relationships/image" Target="../media/image15.png"/><Relationship Id="rId7" Type="http://schemas.openxmlformats.org/officeDocument/2006/relationships/image" Target="../media/image4.png"/><Relationship Id="rId12" Type="http://schemas.openxmlformats.org/officeDocument/2006/relationships/image" Target="../media/image8.GIF"/><Relationship Id="rId17" Type="http://schemas.openxmlformats.org/officeDocument/2006/relationships/image" Target="../media/image12.GIF"/><Relationship Id="rId25" Type="http://schemas.openxmlformats.org/officeDocument/2006/relationships/image" Target="../media/image17.png"/><Relationship Id="rId2" Type="http://schemas.openxmlformats.org/officeDocument/2006/relationships/audio" Target="../media/media2.wma"/><Relationship Id="rId16" Type="http://schemas.openxmlformats.org/officeDocument/2006/relationships/slide" Target="slide7.xml"/><Relationship Id="rId20" Type="http://schemas.openxmlformats.org/officeDocument/2006/relationships/slide" Target="slide5.xml"/><Relationship Id="rId1" Type="http://schemas.microsoft.com/office/2007/relationships/media" Target="../media/media2.wma"/><Relationship Id="rId6" Type="http://schemas.openxmlformats.org/officeDocument/2006/relationships/image" Target="../media/image3.png"/><Relationship Id="rId11" Type="http://schemas.openxmlformats.org/officeDocument/2006/relationships/image" Target="../media/image7.GIF"/><Relationship Id="rId24" Type="http://schemas.openxmlformats.org/officeDocument/2006/relationships/slide" Target="slide3.xml"/><Relationship Id="rId5" Type="http://schemas.openxmlformats.org/officeDocument/2006/relationships/image" Target="../media/image2.jpeg"/><Relationship Id="rId15" Type="http://schemas.openxmlformats.org/officeDocument/2006/relationships/image" Target="../media/image11.GIF"/><Relationship Id="rId23" Type="http://schemas.openxmlformats.org/officeDocument/2006/relationships/image" Target="../media/image16.png"/><Relationship Id="rId10" Type="http://schemas.openxmlformats.org/officeDocument/2006/relationships/image" Target="../media/image6.GIF"/><Relationship Id="rId19"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5.GIF"/><Relationship Id="rId14" Type="http://schemas.openxmlformats.org/officeDocument/2006/relationships/image" Target="../media/image10.GIF"/><Relationship Id="rId22" Type="http://schemas.openxmlformats.org/officeDocument/2006/relationships/slide" Target="slide6.xml"/><Relationship Id="rId27"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Tập Tầm Vông - Ca Khúc Thiếu Nhi 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081" y="17463"/>
            <a:ext cx="12161838" cy="6840537"/>
          </a:xfrm>
          <a:prstGeom prst="rect">
            <a:avLst/>
          </a:prstGeom>
        </p:spPr>
      </p:pic>
    </p:spTree>
    <p:extLst>
      <p:ext uri="{BB962C8B-B14F-4D97-AF65-F5344CB8AC3E}">
        <p14:creationId xmlns:p14="http://schemas.microsoft.com/office/powerpoint/2010/main" val="2037073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81" y="228600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4395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smtClean="0">
                <a:latin typeface="Arial-Rounded" pitchFamily="34" charset="0"/>
                <a:ea typeface="Arial-Rounded" pitchFamily="34" charset="0"/>
                <a:cs typeface="Arial-Rounded" pitchFamily="34" charset="0"/>
              </a:rPr>
              <a:t>ngôi</a:t>
            </a:r>
            <a:r>
              <a:rPr lang="en-US" sz="11500" dirty="0" smtClean="0">
                <a:latin typeface="Arial-Rounded" pitchFamily="34" charset="0"/>
                <a:ea typeface="Arial-Rounded" pitchFamily="34" charset="0"/>
                <a:cs typeface="Arial-Rounded" pitchFamily="34" charset="0"/>
              </a:rPr>
              <a:t> </a:t>
            </a:r>
            <a:r>
              <a:rPr lang="en-US" sz="11500" dirty="0" err="1" smtClean="0">
                <a:latin typeface="Arial-Rounded" pitchFamily="34" charset="0"/>
                <a:ea typeface="Arial-Rounded" pitchFamily="34" charset="0"/>
                <a:cs typeface="Arial-Rounded" pitchFamily="34" charset="0"/>
              </a:rPr>
              <a:t>sao</a:t>
            </a:r>
            <a:endParaRPr lang="en-US" sz="11500"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6545749" y="5439505"/>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solidFill>
                  <a:srgbClr val="FF0000"/>
                </a:solidFill>
                <a:latin typeface="Arial-Rounded" pitchFamily="34" charset="0"/>
                <a:ea typeface="Arial-Rounded" pitchFamily="34" charset="0"/>
                <a:cs typeface="Arial-Rounded" pitchFamily="34" charset="0"/>
              </a:rPr>
              <a:t>ao</a:t>
            </a:r>
            <a:endParaRPr lang="en-US" sz="11500">
              <a:solidFill>
                <a:srgbClr val="FF0000"/>
              </a:solidFill>
              <a:latin typeface="Arial-Rounded" pitchFamily="34" charset="0"/>
              <a:ea typeface="Arial-Rounded" pitchFamily="34" charset="0"/>
              <a:cs typeface="Arial-Rounded" pitchFamily="34" charset="0"/>
            </a:endParaRPr>
          </a:p>
        </p:txBody>
      </p:sp>
      <p:sp>
        <p:nvSpPr>
          <p:cNvPr id="2" name="AutoShape 2" descr="Học LaTeX tại HCMUP: Vẽ lá cờ Việt Nam, sinh viên Toán không thể không biết"/>
          <p:cNvSpPr>
            <a:spLocks noChangeAspect="1" noChangeArrowheads="1"/>
          </p:cNvSpPr>
          <p:nvPr/>
        </p:nvSpPr>
        <p:spPr bwMode="auto">
          <a:xfrm>
            <a:off x="155575" y="-144463"/>
            <a:ext cx="2201856" cy="2201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3032919" y="457200"/>
            <a:ext cx="7086600" cy="4715810"/>
          </a:xfrm>
          <a:prstGeom prst="rect">
            <a:avLst/>
          </a:prstGeom>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17457" y="5495925"/>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quả táo</a:t>
            </a:r>
            <a:endParaRPr lang="en-US" sz="12800">
              <a:latin typeface="Arial-Rounded" pitchFamily="34" charset="0"/>
              <a:ea typeface="Arial-Rounded" pitchFamily="34" charset="0"/>
              <a:cs typeface="Arial-Rounded" pitchFamily="34" charset="0"/>
            </a:endParaRPr>
          </a:p>
        </p:txBody>
      </p:sp>
      <p:sp>
        <p:nvSpPr>
          <p:cNvPr id="3" name="Title 1"/>
          <p:cNvSpPr txBox="1">
            <a:spLocks/>
          </p:cNvSpPr>
          <p:nvPr/>
        </p:nvSpPr>
        <p:spPr>
          <a:xfrm>
            <a:off x="6335587" y="5495925"/>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ao</a:t>
            </a:r>
            <a:endParaRPr lang="en-US" sz="12800">
              <a:solidFill>
                <a:srgbClr val="FF0000"/>
              </a:solidFill>
              <a:latin typeface="Arial-Rounded"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722" y="338138"/>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53668"/>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a:latin typeface="Arial-Rounded" pitchFamily="34" charset="0"/>
                <a:ea typeface="Arial-Rounded" pitchFamily="34" charset="0"/>
                <a:cs typeface="Arial-Rounded" pitchFamily="34" charset="0"/>
              </a:rPr>
              <a:t>c</a:t>
            </a:r>
            <a:r>
              <a:rPr lang="en-US" sz="12800" dirty="0" err="1" smtClean="0">
                <a:latin typeface="Arial-Rounded" pitchFamily="34" charset="0"/>
                <a:ea typeface="Arial-Rounded" pitchFamily="34" charset="0"/>
                <a:cs typeface="Arial-Rounded" pitchFamily="34" charset="0"/>
              </a:rPr>
              <a:t>ái</a:t>
            </a:r>
            <a:r>
              <a:rPr lang="en-US" sz="12800" dirty="0" smtClean="0">
                <a:latin typeface="Arial-Rounded" pitchFamily="34" charset="0"/>
                <a:ea typeface="Arial-Rounded" pitchFamily="34" charset="0"/>
                <a:cs typeface="Arial-Rounded" pitchFamily="34" charset="0"/>
              </a:rPr>
              <a:t> </a:t>
            </a:r>
            <a:r>
              <a:rPr lang="en-US" sz="12800" dirty="0" err="1" smtClean="0">
                <a:latin typeface="Arial-Rounded" pitchFamily="34" charset="0"/>
                <a:ea typeface="Arial-Rounded" pitchFamily="34" charset="0"/>
                <a:cs typeface="Arial-Rounded" pitchFamily="34" charset="0"/>
              </a:rPr>
              <a:t>kẹo</a:t>
            </a:r>
            <a:endParaRPr lang="en-US" sz="12800"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6117871" y="5326744"/>
            <a:ext cx="2630048" cy="901442"/>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smtClean="0">
                <a:solidFill>
                  <a:srgbClr val="FF0000"/>
                </a:solidFill>
                <a:latin typeface="Arial-Rounded" pitchFamily="34" charset="0"/>
                <a:ea typeface="Arial-Rounded" pitchFamily="34" charset="0"/>
                <a:cs typeface="Arial-Rounded" pitchFamily="34" charset="0"/>
              </a:rPr>
              <a:t>eo</a:t>
            </a:r>
            <a:endParaRPr lang="en-US" sz="12800" dirty="0">
              <a:solidFill>
                <a:srgbClr val="FF0000"/>
              </a:solidFill>
              <a:latin typeface="Arial-Rounded" pitchFamily="34" charset="0"/>
              <a:ea typeface="Arial-Rounded" pitchFamily="34" charset="0"/>
              <a:cs typeface="Arial-Rounded" pitchFamily="34" charset="0"/>
            </a:endParaRP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570" y="177800"/>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53668"/>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ao bèo</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3101865" y="535366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smtClean="0">
                <a:solidFill>
                  <a:srgbClr val="FF0000"/>
                </a:solidFill>
                <a:latin typeface="Arial-Rounded" pitchFamily="34" charset="0"/>
                <a:ea typeface="Arial-Rounded" pitchFamily="34" charset="0"/>
                <a:cs typeface="Arial-Rounded" pitchFamily="34" charset="0"/>
              </a:rPr>
              <a:t>ao</a:t>
            </a:r>
            <a:endParaRPr lang="en-US" sz="12800" dirty="0">
              <a:solidFill>
                <a:srgbClr val="FF0000"/>
              </a:solidFill>
              <a:latin typeface="Arial-Rounded" pitchFamily="34" charset="0"/>
              <a:ea typeface="Arial-Rounded" pitchFamily="34" charset="0"/>
              <a:cs typeface="Arial-Rounded" pitchFamily="34" charset="0"/>
            </a:endParaRP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241"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138975" y="536302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smtClean="0">
                <a:solidFill>
                  <a:srgbClr val="FF0000"/>
                </a:solidFill>
                <a:latin typeface="Arial-Rounded" pitchFamily="34" charset="0"/>
                <a:ea typeface="Arial-Rounded" pitchFamily="34" charset="0"/>
                <a:cs typeface="Arial-Rounded" pitchFamily="34" charset="0"/>
              </a:rPr>
              <a:t>eo</a:t>
            </a:r>
            <a:endParaRPr lang="en-US" sz="128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31193" y="1153886"/>
            <a:ext cx="6063295" cy="4034847"/>
          </a:xfrm>
          <a:prstGeom prst="rect">
            <a:avLst/>
          </a:prstGeom>
        </p:spPr>
      </p:pic>
      <p:sp>
        <p:nvSpPr>
          <p:cNvPr id="14" name="Title 1"/>
          <p:cNvSpPr txBox="1">
            <a:spLocks/>
          </p:cNvSpPr>
          <p:nvPr/>
        </p:nvSpPr>
        <p:spPr>
          <a:xfrm>
            <a:off x="151339" y="4419600"/>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ngôi sao</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3330669" y="4310587"/>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táo</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6494577" y="4310588"/>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a:t>
            </a:r>
            <a:r>
              <a:rPr lang="en-US" sz="6000" smtClean="0">
                <a:latin typeface="Arial-Rounded" pitchFamily="34" charset="0"/>
                <a:ea typeface="Arial-Rounded" pitchFamily="34" charset="0"/>
                <a:cs typeface="Arial-Rounded" pitchFamily="34" charset="0"/>
              </a:rPr>
              <a:t>ái kẹo</a:t>
            </a:r>
            <a:endParaRPr lang="en-US" sz="6000">
              <a:latin typeface="Arial-Rounded" pitchFamily="34" charset="0"/>
              <a:ea typeface="Arial-Rounded" pitchFamily="34" charset="0"/>
              <a:cs typeface="Arial-Rounded" pitchFamily="34" charset="0"/>
            </a:endParaRPr>
          </a:p>
        </p:txBody>
      </p:sp>
      <p:sp>
        <p:nvSpPr>
          <p:cNvPr id="17" name="Title 1"/>
          <p:cNvSpPr txBox="1">
            <a:spLocks/>
          </p:cNvSpPr>
          <p:nvPr/>
        </p:nvSpPr>
        <p:spPr>
          <a:xfrm>
            <a:off x="8900319"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ao bèo</a:t>
            </a:r>
            <a:endParaRPr lang="en-US" sz="6000">
              <a:latin typeface="Arial-Rounded" pitchFamily="34" charset="0"/>
              <a:ea typeface="Arial-Rounded" pitchFamily="34" charset="0"/>
              <a:cs typeface="Arial-Rounded" pitchFamily="34" charset="0"/>
            </a:endParaRP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703"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119" y="1956482"/>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525"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51339" y="5635294"/>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ngôi sao</a:t>
            </a:r>
            <a:endParaRPr lang="en-US" sz="6000">
              <a:latin typeface="Arial-Rounded" pitchFamily="34" charset="0"/>
              <a:ea typeface="Arial-Rounded" pitchFamily="34" charset="0"/>
              <a:cs typeface="Arial-Rounded" pitchFamily="34" charset="0"/>
            </a:endParaRPr>
          </a:p>
        </p:txBody>
      </p:sp>
      <p:sp>
        <p:nvSpPr>
          <p:cNvPr id="13" name="Title 1"/>
          <p:cNvSpPr txBox="1">
            <a:spLocks/>
          </p:cNvSpPr>
          <p:nvPr/>
        </p:nvSpPr>
        <p:spPr>
          <a:xfrm>
            <a:off x="3330669" y="55262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táo</a:t>
            </a:r>
            <a:endParaRPr lang="en-US" sz="60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494577" y="5526283"/>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a:t>
            </a:r>
            <a:r>
              <a:rPr lang="en-US" sz="6000" smtClean="0">
                <a:latin typeface="Arial-Rounded" pitchFamily="34" charset="0"/>
                <a:ea typeface="Arial-Rounded" pitchFamily="34" charset="0"/>
                <a:cs typeface="Arial-Rounded" pitchFamily="34" charset="0"/>
              </a:rPr>
              <a:t>ái kẹo</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8900319" y="55262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ao bèo</a:t>
            </a:r>
            <a:endParaRPr lang="en-US" sz="60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932"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26"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058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07704" y="-438982"/>
            <a:ext cx="8976067" cy="483786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13116"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13919"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985919"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7476"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92464"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1856635"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62162" y="5839707"/>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56090"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9" name="Straight Connector 18"/>
          <p:cNvCxnSpPr/>
          <p:nvPr/>
        </p:nvCxnSpPr>
        <p:spPr>
          <a:xfrm flipH="1">
            <a:off x="11110119" y="5796574"/>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696273"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4</a:t>
            </a:r>
            <a:endParaRPr lang="en-US" sz="2800" b="1">
              <a:solidFill>
                <a:schemeClr val="tx1"/>
              </a:solidFill>
              <a:latin typeface="Arial" pitchFamily="34" charset="0"/>
              <a:ea typeface="Arial-Rounded" pitchFamily="34" charset="0"/>
              <a:cs typeface="Arial" pitchFamily="34" charset="0"/>
            </a:endParaRPr>
          </a:p>
        </p:txBody>
      </p:sp>
      <p:cxnSp>
        <p:nvCxnSpPr>
          <p:cNvPr id="18" name="Straight Connector 17"/>
          <p:cNvCxnSpPr>
            <a:endCxn id="16" idx="2"/>
          </p:cNvCxnSpPr>
          <p:nvPr/>
        </p:nvCxnSpPr>
        <p:spPr>
          <a:xfrm>
            <a:off x="5661819"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17546"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70754"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32075"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9831"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cao</a:t>
            </a:r>
          </a:p>
        </p:txBody>
      </p:sp>
      <p:sp>
        <p:nvSpPr>
          <p:cNvPr id="3" name="Title 1"/>
          <p:cNvSpPr txBox="1">
            <a:spLocks/>
          </p:cNvSpPr>
          <p:nvPr/>
        </p:nvSpPr>
        <p:spPr>
          <a:xfrm>
            <a:off x="395415"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chào mào</a:t>
            </a:r>
          </a:p>
        </p:txBody>
      </p:sp>
      <p:sp>
        <p:nvSpPr>
          <p:cNvPr id="5" name="Title 1"/>
          <p:cNvSpPr txBox="1">
            <a:spLocks/>
          </p:cNvSpPr>
          <p:nvPr/>
        </p:nvSpPr>
        <p:spPr>
          <a:xfrm>
            <a:off x="3482918"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sáo</a:t>
            </a:r>
          </a:p>
        </p:txBody>
      </p:sp>
      <p:sp>
        <p:nvSpPr>
          <p:cNvPr id="6" name="Title 1"/>
          <p:cNvSpPr txBox="1">
            <a:spLocks/>
          </p:cNvSpPr>
          <p:nvPr/>
        </p:nvSpPr>
        <p:spPr>
          <a:xfrm>
            <a:off x="6339015"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khéo léo</a:t>
            </a:r>
          </a:p>
        </p:txBody>
      </p:sp>
      <p:sp>
        <p:nvSpPr>
          <p:cNvPr id="7" name="Title 1"/>
          <p:cNvSpPr txBox="1">
            <a:spLocks/>
          </p:cNvSpPr>
          <p:nvPr/>
        </p:nvSpPr>
        <p:spPr>
          <a:xfrm>
            <a:off x="6339015"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amboosoft.vn/wp-content/uploads/2018/01/Leduchieu.com-M%E1%BA%ABu-Slide-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9" y="8098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853" y="307893"/>
            <a:ext cx="784043" cy="784043"/>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56" b="65956" l="1201" r="46873">
                        <a14:foregroundMark x1="1651" y1="50133" x2="1651" y2="50133"/>
                        <a14:foregroundMark x1="26913" y1="56356" x2="26913" y2="56356"/>
                        <a14:foregroundMark x1="21911" y1="60267" x2="21911" y2="60267"/>
                        <a14:foregroundMark x1="24612" y1="56356" x2="24612" y2="56356"/>
                        <a14:foregroundMark x1="22711" y1="50756" x2="22711" y2="50756"/>
                        <a14:foregroundMark x1="21611" y1="50578" x2="21611" y2="50578"/>
                        <a14:foregroundMark x1="24012" y1="51378" x2="24012" y2="51378"/>
                        <a14:foregroundMark x1="26563" y1="59289" x2="26563" y2="59289"/>
                        <a14:foregroundMark x1="24462" y1="59733" x2="24462" y2="59733"/>
                        <a14:foregroundMark x1="23362" y1="59289" x2="23362" y2="59289"/>
                        <a14:foregroundMark x1="23912" y1="57156" x2="23912" y2="57156"/>
                        <a14:foregroundMark x1="23062" y1="54311" x2="23062" y2="54311"/>
                        <a14:foregroundMark x1="22261" y1="53956" x2="22261" y2="53956"/>
                        <a14:foregroundMark x1="21161" y1="60711" x2="21161" y2="60711"/>
                        <a14:foregroundMark x1="26463" y1="60889" x2="26463" y2="60889"/>
                        <a14:foregroundMark x1="26463" y1="64711" x2="26463" y2="64711"/>
                        <a14:foregroundMark x1="27914" y1="61333" x2="27914" y2="61333"/>
                        <a14:foregroundMark x1="28914" y1="56711" x2="28914" y2="56711"/>
                        <a14:foregroundMark x1="27714" y1="52533" x2="27714" y2="52533"/>
                        <a14:foregroundMark x1="26013" y1="52356" x2="26013" y2="52356"/>
                        <a14:foregroundMark x1="24712" y1="52178" x2="24712" y2="52178"/>
                        <a14:foregroundMark x1="22711" y1="50933" x2="22711" y2="50933"/>
                        <a14:foregroundMark x1="24362" y1="53778" x2="24362" y2="53778"/>
                        <a14:foregroundMark x1="25613" y1="48800" x2="25613" y2="48800"/>
                        <a14:foregroundMark x1="25013" y1="53156" x2="25013" y2="53156"/>
                        <a14:foregroundMark x1="26813" y1="50933" x2="26813" y2="50933"/>
                        <a14:foregroundMark x1="28814" y1="53156" x2="28814" y2="53156"/>
                        <a14:foregroundMark x1="6053" y1="29244" x2="6053" y2="29244"/>
                        <a14:foregroundMark x1="24812" y1="21067" x2="24812" y2="21067"/>
                        <a14:foregroundMark x1="23262" y1="25867" x2="23262" y2="25867"/>
                        <a14:foregroundMark x1="22261" y1="26844" x2="21811" y2="27289"/>
                        <a14:foregroundMark x1="20060" y1="27911" x2="18609" y2="28089"/>
                        <a14:foregroundMark x1="17959" y1="28089" x2="17159" y2="28089"/>
                        <a14:foregroundMark x1="14507" y1="28089" x2="14507" y2="28089"/>
                        <a14:foregroundMark x1="12056" y1="28089" x2="12056" y2="28089"/>
                        <a14:foregroundMark x1="9605" y1="27467" x2="9605" y2="27467"/>
                        <a14:foregroundMark x1="7604" y1="28444" x2="6403" y2="28444"/>
                        <a14:foregroundMark x1="5753" y1="28267" x2="5303" y2="28267"/>
                        <a14:foregroundMark x1="4402" y1="28089" x2="4052" y2="28089"/>
                        <a14:foregroundMark x1="3052" y1="27911" x2="3052" y2="27911"/>
                        <a14:foregroundMark x1="2501" y1="27644" x2="2501" y2="27644"/>
                        <a14:foregroundMark x1="22261" y1="34400" x2="22261" y2="34400"/>
                        <a14:foregroundMark x1="23262" y1="30044" x2="23262" y2="30044"/>
                        <a14:foregroundMark x1="23362" y1="32267" x2="23362" y2="32267"/>
                        <a14:foregroundMark x1="19160" y1="41956" x2="19160" y2="41956"/>
                        <a14:foregroundMark x1="13807" y1="37778" x2="13807" y2="37778"/>
                        <a14:foregroundMark x1="12956" y1="39644" x2="12956" y2="39644"/>
                        <a14:foregroundMark x1="11956" y1="36800" x2="11956" y2="36800"/>
                        <a14:foregroundMark x1="1201" y1="50933" x2="1201" y2="50933"/>
                        <a14:foregroundMark x1="33567" y1="41422" x2="33567" y2="41422"/>
                        <a14:foregroundMark x1="34567" y1="36978" x2="34567" y2="36978"/>
                        <a14:foregroundMark x1="33267" y1="33422" x2="33267" y2="33422"/>
                        <a14:foregroundMark x1="33367" y1="37422" x2="33367" y2="37422"/>
                        <a14:foregroundMark x1="35368" y1="39200" x2="35368" y2="39200"/>
                        <a14:foregroundMark x1="8754" y1="46756" x2="8754" y2="46756"/>
                        <a14:foregroundMark x1="6203" y1="41600" x2="6203" y2="41600"/>
                        <a14:foregroundMark x1="5753" y1="45600" x2="5753" y2="45600"/>
                        <a14:foregroundMark x1="2851" y1="43822" x2="2851" y2="43822"/>
                        <a14:foregroundMark x1="2851" y1="48000" x2="2851" y2="48000"/>
                        <a14:foregroundMark x1="1951" y1="49333" x2="1951" y2="49333"/>
                        <a14:foregroundMark x1="3402" y1="50933" x2="3752" y2="50933"/>
                        <a14:foregroundMark x1="4752" y1="50311" x2="5403" y2="50311"/>
                        <a14:foregroundMark x1="6403" y1="50933" x2="6603" y2="51733"/>
                        <a14:foregroundMark x1="6853" y1="52978" x2="6953" y2="53511"/>
                        <a14:foregroundMark x1="6953" y1="55111" x2="6953" y2="55111"/>
                        <a14:foregroundMark x1="26913" y1="54133" x2="26913" y2="54133"/>
                        <a14:foregroundMark x1="28914" y1="52711" x2="28914" y2="52711"/>
                        <a14:foregroundMark x1="28364" y1="51111" x2="27364" y2="51111"/>
                        <a14:foregroundMark x1="26013" y1="47200" x2="26013" y2="47200"/>
                        <a14:foregroundMark x1="22361" y1="49156" x2="22361" y2="49156"/>
                        <a14:foregroundMark x1="20810" y1="61511" x2="20810" y2="61511"/>
                        <a14:foregroundMark x1="21261" y1="62667" x2="21261" y2="62667"/>
                        <a14:foregroundMark x1="23362" y1="61511" x2="23362" y2="61511"/>
                        <a14:foregroundMark x1="27464" y1="62489" x2="27464" y2="62489"/>
                        <a14:foregroundMark x1="27564" y1="63111" x2="27564" y2="63111"/>
                        <a14:foregroundMark x1="28264" y1="65244" x2="28264" y2="65244"/>
                        <a14:foregroundMark x1="27564" y1="65244" x2="27564" y2="65244"/>
                        <a14:foregroundMark x1="25713" y1="61511" x2="25713" y2="61511"/>
                        <a14:foregroundMark x1="21711" y1="63111" x2="21711" y2="63111"/>
                        <a14:foregroundMark x1="22461" y1="62311" x2="22461" y2="62311"/>
                        <a14:foregroundMark x1="20910" y1="59911" x2="20910" y2="59911"/>
                        <a14:foregroundMark x1="21161" y1="58489" x2="21161" y2="58489"/>
                        <a14:foregroundMark x1="20710" y1="63644" x2="20710" y2="63644"/>
                        <a14:foregroundMark x1="21711" y1="64089" x2="21711" y2="64089"/>
                        <a14:foregroundMark x1="28714" y1="59911" x2="28714" y2="59911"/>
                        <a14:foregroundMark x1="30565" y1="59911" x2="30565" y2="59911"/>
                        <a14:foregroundMark x1="28814" y1="57689" x2="28814" y2="57689"/>
                        <a14:foregroundMark x1="27564" y1="55289" x2="27564" y2="55289"/>
                        <a14:foregroundMark x1="27464" y1="55289" x2="27464" y2="55289"/>
                        <a14:foregroundMark x1="25613" y1="54311" x2="25613" y2="54311"/>
                        <a14:foregroundMark x1="25613" y1="55911" x2="25613" y2="55911"/>
                        <a14:foregroundMark x1="22711" y1="52711" x2="22711" y2="52711"/>
                        <a14:foregroundMark x1="22161" y1="52533" x2="22161" y2="52533"/>
                        <a14:foregroundMark x1="21461" y1="52356" x2="21461" y2="52356"/>
                        <a14:foregroundMark x1="21361" y1="53156" x2="21361" y2="53156"/>
                        <a14:foregroundMark x1="21611" y1="54311" x2="21611" y2="54311"/>
                        <a14:foregroundMark x1="24612" y1="50756" x2="24612" y2="50756"/>
                        <a14:foregroundMark x1="24012" y1="50311" x2="24012" y2="50311"/>
                        <a14:foregroundMark x1="23812" y1="49956" x2="23812" y2="49956"/>
                        <a14:foregroundMark x1="25913" y1="50933" x2="25913" y2="50933"/>
                        <a14:foregroundMark x1="28564" y1="51911" x2="28564" y2="51911"/>
                        <a14:foregroundMark x1="28564" y1="52178" x2="28564" y2="52178"/>
                        <a14:foregroundMark x1="28164" y1="53778" x2="28164" y2="53778"/>
                        <a14:foregroundMark x1="28164" y1="53956" x2="28014" y2="54489"/>
                        <a14:foregroundMark x1="27714" y1="55289" x2="27364" y2="56089"/>
                        <a14:foregroundMark x1="27164" y1="56356" x2="27164" y2="56356"/>
                        <a14:foregroundMark x1="26563" y1="56711" x2="26563" y2="56711"/>
                        <a14:foregroundMark x1="26163" y1="56889" x2="26163" y2="56889"/>
                        <a14:foregroundMark x1="25463" y1="57156" x2="25463" y2="57156"/>
                        <a14:foregroundMark x1="25363" y1="57511" x2="25463" y2="58311"/>
                        <a14:foregroundMark x1="25613" y1="58311" x2="25613" y2="58311"/>
                        <a14:foregroundMark x1="25913" y1="58311" x2="26263" y2="58489"/>
                        <a14:foregroundMark x1="26563" y1="58489" x2="26563" y2="58489"/>
                        <a14:foregroundMark x1="26713" y1="58667" x2="26713" y2="58667"/>
                        <a14:foregroundMark x1="27264" y1="59111" x2="27264" y2="59111"/>
                        <a14:foregroundMark x1="27364" y1="59733" x2="27364" y2="60889"/>
                        <a14:foregroundMark x1="27264" y1="60889" x2="27264" y2="60889"/>
                        <a14:foregroundMark x1="27164" y1="61067" x2="27164" y2="61867"/>
                        <a14:foregroundMark x1="27014" y1="61867" x2="26913" y2="62667"/>
                        <a14:foregroundMark x1="26813" y1="62667" x2="26813" y2="62667"/>
                        <a14:foregroundMark x1="26813" y1="62489" x2="26813" y2="62489"/>
                        <a14:foregroundMark x1="26713" y1="62667" x2="26713" y2="62667"/>
                        <a14:foregroundMark x1="24712" y1="60711" x2="24712" y2="60711"/>
                        <a14:foregroundMark x1="23712" y1="56356" x2="23712" y2="56356"/>
                        <a14:foregroundMark x1="28464" y1="55733" x2="28464" y2="55733"/>
                        <a14:foregroundMark x1="28814" y1="53333" x2="28814" y2="53333"/>
                        <a14:foregroundMark x1="26263" y1="53333" x2="26263" y2="53333"/>
                        <a14:foregroundMark x1="26563" y1="53511" x2="26563" y2="53511"/>
                        <a14:foregroundMark x1="26713" y1="53778" x2="26713" y2="53778"/>
                        <a14:foregroundMark x1="25913" y1="54311" x2="25913" y2="54311"/>
                        <a14:foregroundMark x1="25813" y1="54311" x2="25613" y2="55111"/>
                        <a14:foregroundMark x1="24712" y1="55556" x2="24712" y2="55556"/>
                        <a14:foregroundMark x1="28014" y1="58489" x2="28014" y2="58489"/>
                        <a14:foregroundMark x1="28014" y1="58489" x2="28014" y2="58489"/>
                        <a14:foregroundMark x1="28014" y1="58311" x2="28014" y2="58933"/>
                        <a14:foregroundMark x1="28364" y1="59733" x2="28364" y2="59733"/>
                        <a14:foregroundMark x1="28364" y1="60889" x2="28364" y2="61689"/>
                        <a14:foregroundMark x1="28364" y1="61867" x2="28464" y2="62489"/>
                        <a14:foregroundMark x1="28464" y1="62489" x2="28464" y2="62489"/>
                        <a14:foregroundMark x1="28564" y1="62667" x2="28564" y2="62667"/>
                        <a14:foregroundMark x1="28564" y1="62667" x2="28564" y2="62667"/>
                        <a14:foregroundMark x1="28564" y1="63289" x2="28564" y2="63289"/>
                        <a14:foregroundMark x1="8054" y1="57156" x2="8054" y2="57156"/>
                        <a14:foregroundMark x1="8054" y1="57956" x2="8054" y2="57956"/>
                        <a14:foregroundMark x1="8154" y1="59467" x2="8154" y2="59467"/>
                        <a14:foregroundMark x1="29565" y1="52978" x2="29565" y2="52978"/>
                        <a14:foregroundMark x1="29565" y1="52356" x2="29565" y2="52356"/>
                        <a14:foregroundMark x1="28014" y1="65511" x2="28014" y2="65511"/>
                        <a14:foregroundMark x1="10605" y1="51733" x2="10605" y2="51733"/>
                        <a14:foregroundMark x1="10505" y1="51733" x2="10505" y2="51733"/>
                        <a14:foregroundMark x1="9705" y1="50756" x2="9705" y2="50756"/>
                        <a14:foregroundMark x1="9705" y1="50756" x2="9705" y2="50756"/>
                        <a14:foregroundMark x1="9405" y1="50133" x2="9405" y2="50133"/>
                        <a14:foregroundMark x1="8854" y1="48000" x2="8854" y2="48000"/>
                        <a14:foregroundMark x1="7604" y1="45956" x2="7604" y2="45956"/>
                        <a14:foregroundMark x1="7954" y1="56889" x2="7954" y2="56889"/>
                        <a14:foregroundMark x1="7954" y1="57333" x2="7954" y2="58133"/>
                        <a14:foregroundMark x1="8054" y1="58489" x2="8054" y2="58489"/>
                        <a14:foregroundMark x1="8754" y1="58311" x2="8754" y2="58311"/>
                        <a14:foregroundMark x1="11606" y1="52356" x2="11606" y2="52356"/>
                        <a14:foregroundMark x1="2951" y1="51911" x2="2951" y2="51911"/>
                        <a14:foregroundMark x1="23162" y1="57689" x2="23162" y2="57689"/>
                        <a14:foregroundMark x1="23162" y1="55911" x2="23162" y2="55911"/>
                        <a14:foregroundMark x1="23062" y1="54311" x2="23062" y2="54311"/>
                        <a14:foregroundMark x1="23462" y1="52711" x2="23462" y2="52711"/>
                        <a14:foregroundMark x1="23362" y1="51556" x2="23362" y2="51556"/>
                        <a14:foregroundMark x1="25463" y1="51556" x2="25463" y2="51556"/>
                        <a14:foregroundMark x1="27564" y1="51733" x2="27564" y2="51733"/>
                        <a14:foregroundMark x1="25363" y1="63289" x2="25363" y2="63289"/>
                        <a14:foregroundMark x1="26163" y1="64444" x2="26163" y2="64444"/>
                        <a14:foregroundMark x1="27164" y1="65511" x2="27264" y2="66044"/>
                        <a14:foregroundMark x1="6303" y1="30844" x2="6303" y2="30844"/>
                        <a14:foregroundMark x1="6303" y1="34844" x2="6203" y2="35822"/>
                        <a14:foregroundMark x1="6303" y1="40000" x2="6303" y2="40000"/>
                        <a14:foregroundMark x1="6203" y1="37422" x2="6203" y2="37422"/>
                        <a14:foregroundMark x1="6303" y1="36267" x2="6303" y2="36267"/>
                        <a14:foregroundMark x1="6303" y1="33867" x2="6303" y2="33867"/>
                        <a14:foregroundMark x1="6303" y1="32267" x2="6303" y2="32267"/>
                        <a14:foregroundMark x1="6203" y1="38222" x2="6203" y2="38222"/>
                        <a14:foregroundMark x1="23812" y1="48978" x2="23812" y2="48978"/>
                        <a14:foregroundMark x1="23912" y1="46133" x2="23912" y2="46133"/>
                        <a14:foregroundMark x1="24012" y1="44800" x2="24012" y2="44800"/>
                        <a14:foregroundMark x1="23912" y1="43022" x2="23912" y2="43022"/>
                        <a14:foregroundMark x1="24012" y1="41778" x2="24012" y2="41778"/>
                        <a14:foregroundMark x1="23912" y1="40622" x2="23912" y2="40622"/>
                        <a14:foregroundMark x1="24012" y1="38844" x2="24012" y2="38844"/>
                        <a14:foregroundMark x1="23912" y1="37600" x2="23912" y2="37600"/>
                        <a14:foregroundMark x1="24012" y1="47200" x2="24012" y2="47200"/>
                        <a14:foregroundMark x1="23162" y1="64089" x2="23162" y2="64089"/>
                        <a14:foregroundMark x1="24262" y1="59111" x2="24262" y2="59111"/>
                        <a14:foregroundMark x1="25463" y1="59111" x2="25263" y2="58133"/>
                        <a14:foregroundMark x1="24362" y1="57156" x2="24362" y2="57156"/>
                        <a14:foregroundMark x1="23062" y1="57956" x2="23062" y2="57956"/>
                        <a14:foregroundMark x1="23062" y1="59111" x2="23062" y2="59111"/>
                        <a14:foregroundMark x1="26363" y1="58933" x2="26363" y2="58933"/>
                        <a14:foregroundMark x1="29565" y1="59111" x2="29565" y2="59111"/>
                        <a14:foregroundMark x1="30365" y1="58667" x2="30365" y2="58667"/>
                        <a14:foregroundMark x1="46873" y1="50933" x2="46873" y2="50933"/>
                        <a14:foregroundMark x1="4365" y1="53678" x2="4365" y2="53678"/>
                        <a14:foregroundMark x1="4586" y1="48410" x2="4586" y2="48410"/>
                        <a14:foregroundMark x1="5028" y1="46819" x2="5028" y2="46819"/>
                        <a14:foregroundMark x1="5414" y1="56660" x2="5414" y2="56660"/>
                        <a14:foregroundMark x1="7514" y1="52087" x2="7514" y2="52087"/>
                        <a14:foregroundMark x1="7127" y1="48410" x2="7127" y2="48410"/>
                        <a14:foregroundMark x1="6077" y1="53280" x2="6077" y2="53280"/>
                        <a14:foregroundMark x1="5635" y1="51093" x2="5635" y2="51093"/>
                        <a14:foregroundMark x1="6906" y1="49901" x2="6906" y2="49901"/>
                        <a14:foregroundMark x1="8398" y1="49602" x2="8398" y2="49602"/>
                        <a14:backgroundMark x1="3536" y1="62028" x2="3536" y2="62028"/>
                        <a14:backgroundMark x1="1878" y1="57853" x2="1878" y2="57853"/>
                        <a14:backgroundMark x1="1878" y1="59344" x2="1878" y2="59344"/>
                        <a14:backgroundMark x1="2486" y1="63917" x2="2486" y2="63917"/>
                        <a14:backgroundMark x1="5635" y1="67296" x2="5635" y2="67296"/>
                        <a14:backgroundMark x1="5249" y1="63121" x2="5249" y2="63121"/>
                        <a14:backgroundMark x1="16575" y1="56759" x2="16575" y2="56759"/>
                        <a14:backgroundMark x1="18232" y1="51789" x2="18232" y2="51789"/>
                        <a14:backgroundMark x1="17182" y1="48410" x2="17182" y2="48410"/>
                        <a14:backgroundMark x1="14254" y1="54076" x2="14254" y2="54076"/>
                        <a14:backgroundMark x1="12597" y1="58549" x2="12597" y2="58549"/>
                        <a14:backgroundMark x1="16133" y1="61233" x2="16133" y2="61233"/>
                        <a14:backgroundMark x1="18232" y1="62724" x2="18232" y2="62724"/>
                        <a14:backgroundMark x1="15304" y1="49602" x2="15304" y2="49602"/>
                        <a14:backgroundMark x1="14033" y1="57455" x2="14033" y2="57455"/>
                      </a14:backgroundRemoval>
                    </a14:imgEffect>
                  </a14:imgLayer>
                </a14:imgProps>
              </a:ext>
              <a:ext uri="{28A0092B-C50C-407E-A947-70E740481C1C}">
                <a14:useLocalDpi xmlns:a14="http://schemas.microsoft.com/office/drawing/2010/main" val="0"/>
              </a:ext>
            </a:extLst>
          </a:blip>
          <a:srcRect t="16360" r="63807" b="29784"/>
          <a:stretch>
            <a:fillRect/>
          </a:stretch>
        </p:blipFill>
        <p:spPr>
          <a:xfrm>
            <a:off x="49169" y="1133615"/>
            <a:ext cx="3494099" cy="2898204"/>
          </a:xfrm>
          <a:prstGeom prst="rect">
            <a:avLst/>
          </a:prstGeom>
        </p:spPr>
      </p:pic>
      <p:pic>
        <p:nvPicPr>
          <p:cNvPr id="6" name="Picture 5"/>
          <p:cNvPicPr>
            <a:picLocks noChangeAspect="1"/>
          </p:cNvPicPr>
          <p:nvPr/>
        </p:nvPicPr>
        <p:blipFill>
          <a:blip r:embed="rId9"/>
          <a:stretch>
            <a:fillRect/>
          </a:stretch>
        </p:blipFill>
        <p:spPr>
          <a:xfrm>
            <a:off x="919628" y="1294958"/>
            <a:ext cx="751500" cy="751500"/>
          </a:xfrm>
          <a:prstGeom prst="rect">
            <a:avLst/>
          </a:prstGeom>
        </p:spPr>
      </p:pic>
      <p:pic>
        <p:nvPicPr>
          <p:cNvPr id="7" name="Picture 6"/>
          <p:cNvPicPr>
            <a:picLocks noChangeAspect="1"/>
          </p:cNvPicPr>
          <p:nvPr/>
        </p:nvPicPr>
        <p:blipFill>
          <a:blip r:embed="rId10"/>
          <a:stretch>
            <a:fillRect/>
          </a:stretch>
        </p:blipFill>
        <p:spPr>
          <a:xfrm>
            <a:off x="1822098" y="1667514"/>
            <a:ext cx="626167" cy="626167"/>
          </a:xfrm>
          <a:prstGeom prst="rect">
            <a:avLst/>
          </a:prstGeom>
        </p:spPr>
      </p:pic>
      <p:cxnSp>
        <p:nvCxnSpPr>
          <p:cNvPr id="8" name="Straight Connector 7"/>
          <p:cNvCxnSpPr/>
          <p:nvPr/>
        </p:nvCxnSpPr>
        <p:spPr>
          <a:xfrm>
            <a:off x="524181" y="1650593"/>
            <a:ext cx="0" cy="462108"/>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938137" y="1780527"/>
            <a:ext cx="0" cy="386009"/>
          </a:xfrm>
          <a:prstGeom prst="line">
            <a:avLst/>
          </a:prstGeom>
          <a:ln w="28575"/>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11"/>
          <a:stretch>
            <a:fillRect/>
          </a:stretch>
        </p:blipFill>
        <p:spPr>
          <a:xfrm>
            <a:off x="919628" y="5362175"/>
            <a:ext cx="1070695" cy="1495825"/>
          </a:xfrm>
          <a:prstGeom prst="rect">
            <a:avLst/>
          </a:prstGeom>
        </p:spPr>
      </p:pic>
      <p:sp>
        <p:nvSpPr>
          <p:cNvPr id="11" name="Cloud 10"/>
          <p:cNvSpPr/>
          <p:nvPr/>
        </p:nvSpPr>
        <p:spPr>
          <a:xfrm>
            <a:off x="-130951" y="149886"/>
            <a:ext cx="1871049" cy="114337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118851" y="-79188"/>
            <a:ext cx="3276836" cy="142102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2"/>
          <a:stretch>
            <a:fillRect/>
          </a:stretch>
        </p:blipFill>
        <p:spPr>
          <a:xfrm>
            <a:off x="176685" y="1133615"/>
            <a:ext cx="682377" cy="682377"/>
          </a:xfrm>
          <a:prstGeom prst="rect">
            <a:avLst/>
          </a:prstGeom>
        </p:spPr>
      </p:pic>
      <p:sp>
        <p:nvSpPr>
          <p:cNvPr id="14" name="TextBox 13"/>
          <p:cNvSpPr txBox="1"/>
          <p:nvPr/>
        </p:nvSpPr>
        <p:spPr>
          <a:xfrm>
            <a:off x="193245" y="259907"/>
            <a:ext cx="3345698" cy="923330"/>
          </a:xfrm>
          <a:prstGeom prst="rect">
            <a:avLst/>
          </a:prstGeom>
          <a:noFill/>
        </p:spPr>
        <p:txBody>
          <a:bodyPr wrap="square" rtlCol="0">
            <a:spAutoFit/>
          </a:bodyPr>
          <a:lstStyle/>
          <a:p>
            <a:r>
              <a:rPr lang="en-US" sz="5400" b="1" dirty="0" err="1">
                <a:solidFill>
                  <a:srgbClr val="0000FF"/>
                </a:solidFill>
              </a:rPr>
              <a:t>Trò</a:t>
            </a:r>
            <a:r>
              <a:rPr lang="en-US" sz="5400" b="1" dirty="0">
                <a:solidFill>
                  <a:srgbClr val="0000FF"/>
                </a:solidFill>
              </a:rPr>
              <a:t> </a:t>
            </a:r>
            <a:r>
              <a:rPr lang="en-US" sz="5400" b="1" dirty="0" err="1">
                <a:solidFill>
                  <a:srgbClr val="0000FF"/>
                </a:solidFill>
              </a:rPr>
              <a:t>chơi</a:t>
            </a:r>
            <a:endParaRPr lang="en-US" sz="5400" b="1" dirty="0">
              <a:solidFill>
                <a:srgbClr val="0000FF"/>
              </a:solidFill>
            </a:endParaRPr>
          </a:p>
        </p:txBody>
      </p:sp>
      <p:pic>
        <p:nvPicPr>
          <p:cNvPr id="15" name="Picture 14"/>
          <p:cNvPicPr>
            <a:picLocks noChangeAspect="1"/>
          </p:cNvPicPr>
          <p:nvPr/>
        </p:nvPicPr>
        <p:blipFill>
          <a:blip r:embed="rId13"/>
          <a:stretch>
            <a:fillRect/>
          </a:stretch>
        </p:blipFill>
        <p:spPr>
          <a:xfrm>
            <a:off x="280535" y="5942301"/>
            <a:ext cx="983784" cy="1078379"/>
          </a:xfrm>
          <a:prstGeom prst="rect">
            <a:avLst/>
          </a:prstGeom>
        </p:spPr>
      </p:pic>
      <p:pic>
        <p:nvPicPr>
          <p:cNvPr id="16" name="Picture 15"/>
          <p:cNvPicPr>
            <a:picLocks noChangeAspect="1"/>
          </p:cNvPicPr>
          <p:nvPr/>
        </p:nvPicPr>
        <p:blipFill>
          <a:blip r:embed="rId14"/>
          <a:stretch>
            <a:fillRect/>
          </a:stretch>
        </p:blipFill>
        <p:spPr>
          <a:xfrm>
            <a:off x="1740098" y="6173380"/>
            <a:ext cx="686954" cy="735041"/>
          </a:xfrm>
          <a:prstGeom prst="rect">
            <a:avLst/>
          </a:prstGeom>
        </p:spPr>
      </p:pic>
      <p:pic>
        <p:nvPicPr>
          <p:cNvPr id="17" name="Picture 16"/>
          <p:cNvPicPr>
            <a:picLocks noChangeAspect="1"/>
          </p:cNvPicPr>
          <p:nvPr/>
        </p:nvPicPr>
        <p:blipFill>
          <a:blip r:embed="rId13"/>
          <a:stretch>
            <a:fillRect/>
          </a:stretch>
        </p:blipFill>
        <p:spPr>
          <a:xfrm>
            <a:off x="2253481" y="5582014"/>
            <a:ext cx="1164057" cy="1275986"/>
          </a:xfrm>
          <a:prstGeom prst="rect">
            <a:avLst/>
          </a:prstGeom>
        </p:spPr>
      </p:pic>
      <p:pic>
        <p:nvPicPr>
          <p:cNvPr id="18" name="Picture 17"/>
          <p:cNvPicPr>
            <a:picLocks noChangeAspect="1"/>
          </p:cNvPicPr>
          <p:nvPr/>
        </p:nvPicPr>
        <p:blipFill>
          <a:blip r:embed="rId13"/>
          <a:stretch>
            <a:fillRect/>
          </a:stretch>
        </p:blipFill>
        <p:spPr>
          <a:xfrm>
            <a:off x="3337045" y="5808805"/>
            <a:ext cx="909251" cy="996679"/>
          </a:xfrm>
          <a:prstGeom prst="rect">
            <a:avLst/>
          </a:prstGeom>
        </p:spPr>
      </p:pic>
      <p:pic>
        <p:nvPicPr>
          <p:cNvPr id="19" name="Picture 18"/>
          <p:cNvPicPr>
            <a:picLocks noChangeAspect="1"/>
          </p:cNvPicPr>
          <p:nvPr/>
        </p:nvPicPr>
        <p:blipFill>
          <a:blip r:embed="rId14"/>
          <a:stretch>
            <a:fillRect/>
          </a:stretch>
        </p:blipFill>
        <p:spPr>
          <a:xfrm>
            <a:off x="3164953" y="6268392"/>
            <a:ext cx="626718" cy="670588"/>
          </a:xfrm>
          <a:prstGeom prst="rect">
            <a:avLst/>
          </a:prstGeom>
        </p:spPr>
      </p:pic>
      <p:pic>
        <p:nvPicPr>
          <p:cNvPr id="20" name="Picture 19"/>
          <p:cNvPicPr>
            <a:picLocks noChangeAspect="1"/>
          </p:cNvPicPr>
          <p:nvPr/>
        </p:nvPicPr>
        <p:blipFill>
          <a:blip r:embed="rId15"/>
          <a:stretch>
            <a:fillRect/>
          </a:stretch>
        </p:blipFill>
        <p:spPr>
          <a:xfrm>
            <a:off x="415585" y="5173659"/>
            <a:ext cx="777978" cy="768642"/>
          </a:xfrm>
          <a:prstGeom prst="rect">
            <a:avLst/>
          </a:prstGeom>
        </p:spPr>
      </p:pic>
      <p:sp>
        <p:nvSpPr>
          <p:cNvPr id="22" name="Right Arrow 49">
            <a:hlinkClick r:id="rId16" action="ppaction://hlinksldjump"/>
          </p:cNvPr>
          <p:cNvSpPr/>
          <p:nvPr/>
        </p:nvSpPr>
        <p:spPr>
          <a:xfrm>
            <a:off x="9745473" y="52516"/>
            <a:ext cx="1813719" cy="533400"/>
          </a:xfrm>
          <a:prstGeom prst="rightArrow">
            <a:avLst/>
          </a:prstGeom>
          <a:solidFill>
            <a:srgbClr val="00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ĐI TỚI BÀI HỌC</a:t>
            </a:r>
          </a:p>
        </p:txBody>
      </p:sp>
      <p:pic>
        <p:nvPicPr>
          <p:cNvPr id="26" name="Picture 25"/>
          <p:cNvPicPr>
            <a:picLocks noChangeAspect="1"/>
          </p:cNvPicPr>
          <p:nvPr/>
        </p:nvPicPr>
        <p:blipFill>
          <a:blip r:embed="rId17"/>
          <a:stretch>
            <a:fillRect/>
          </a:stretch>
        </p:blipFill>
        <p:spPr>
          <a:xfrm flipH="1">
            <a:off x="2796916" y="4864906"/>
            <a:ext cx="880161" cy="843194"/>
          </a:xfrm>
          <a:prstGeom prst="rect">
            <a:avLst/>
          </a:prstGeom>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14335" y="-604906"/>
            <a:ext cx="1372041" cy="5213959"/>
          </a:xfrm>
          <a:prstGeom prst="rect">
            <a:avLst/>
          </a:prstGeom>
        </p:spPr>
      </p:pic>
      <p:sp>
        <p:nvSpPr>
          <p:cNvPr id="3" name="Rectangle 2"/>
          <p:cNvSpPr/>
          <p:nvPr/>
        </p:nvSpPr>
        <p:spPr>
          <a:xfrm>
            <a:off x="4235518" y="1447800"/>
            <a:ext cx="2302601" cy="1143000"/>
          </a:xfrm>
          <a:prstGeom prst="rect">
            <a:avLst/>
          </a:prstGeom>
          <a:solidFill>
            <a:srgbClr val="F1EFDB"/>
          </a:solidFill>
          <a:ln>
            <a:solidFill>
              <a:srgbClr val="ECE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9"/>
          <a:stretch>
            <a:fillRect/>
          </a:stretch>
        </p:blipFill>
        <p:spPr>
          <a:xfrm>
            <a:off x="3493759" y="1271537"/>
            <a:ext cx="7716138" cy="4825142"/>
          </a:xfrm>
          <a:prstGeom prst="rect">
            <a:avLst/>
          </a:prstGeom>
        </p:spPr>
      </p:pic>
      <p:pic>
        <p:nvPicPr>
          <p:cNvPr id="32" name="Picture 5" descr="C:\Users\Dell\Desktop\mẫu 3.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9712" y="3475760"/>
            <a:ext cx="4760913" cy="3022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Dell\Desktop\mẫu 4.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48765" y="3896934"/>
            <a:ext cx="4718050" cy="30114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Dell\Desktop\mẫu 1.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11726" y="883425"/>
            <a:ext cx="4754563" cy="3022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Dell\Desktop\mẫu 2.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74789" y="1271537"/>
            <a:ext cx="4724400" cy="309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par>
                                <p:cTn id="23" presetID="3" presetClass="emph" presetSubtype="2" fill="hold" grpId="1" nodeType="withEffect">
                                  <p:stCondLst>
                                    <p:cond delay="0"/>
                                  </p:stCondLst>
                                  <p:childTnLst>
                                    <p:animClr clrSpc="rgb" dir="cw">
                                      <p:cBhvr override="childStyle">
                                        <p:cTn id="24" dur="5000" fill="hold"/>
                                        <p:tgtEl>
                                          <p:spTgt spid="14"/>
                                        </p:tgtEl>
                                        <p:attrNameLst>
                                          <p:attrName>style.color</p:attrName>
                                        </p:attrNameLst>
                                      </p:cBhvr>
                                      <p:to>
                                        <a:schemeClr val="accent2"/>
                                      </p:to>
                                    </p:animClr>
                                  </p:childTnLst>
                                </p:cTn>
                              </p:par>
                              <p:par>
                                <p:cTn id="25" presetID="32" presetClass="emph" presetSubtype="0" repeatCount="indefinite" fill="hold" nodeType="withEffect">
                                  <p:stCondLst>
                                    <p:cond delay="0"/>
                                  </p:stCondLst>
                                  <p:childTnLst>
                                    <p:animRot by="120000">
                                      <p:cBhvr>
                                        <p:cTn id="26" dur="275" fill="hold">
                                          <p:stCondLst>
                                            <p:cond delay="0"/>
                                          </p:stCondLst>
                                        </p:cTn>
                                        <p:tgtEl>
                                          <p:spTgt spid="27"/>
                                        </p:tgtEl>
                                        <p:attrNameLst>
                                          <p:attrName>r</p:attrName>
                                        </p:attrNameLst>
                                      </p:cBhvr>
                                    </p:animRot>
                                    <p:animRot by="-240000">
                                      <p:cBhvr>
                                        <p:cTn id="27" dur="550" fill="hold">
                                          <p:stCondLst>
                                            <p:cond delay="550"/>
                                          </p:stCondLst>
                                        </p:cTn>
                                        <p:tgtEl>
                                          <p:spTgt spid="27"/>
                                        </p:tgtEl>
                                        <p:attrNameLst>
                                          <p:attrName>r</p:attrName>
                                        </p:attrNameLst>
                                      </p:cBhvr>
                                    </p:animRot>
                                    <p:animRot by="240000">
                                      <p:cBhvr>
                                        <p:cTn id="28" dur="550" fill="hold">
                                          <p:stCondLst>
                                            <p:cond delay="1100"/>
                                          </p:stCondLst>
                                        </p:cTn>
                                        <p:tgtEl>
                                          <p:spTgt spid="27"/>
                                        </p:tgtEl>
                                        <p:attrNameLst>
                                          <p:attrName>r</p:attrName>
                                        </p:attrNameLst>
                                      </p:cBhvr>
                                    </p:animRot>
                                    <p:animRot by="-240000">
                                      <p:cBhvr>
                                        <p:cTn id="29" dur="550" fill="hold">
                                          <p:stCondLst>
                                            <p:cond delay="1650"/>
                                          </p:stCondLst>
                                        </p:cTn>
                                        <p:tgtEl>
                                          <p:spTgt spid="27"/>
                                        </p:tgtEl>
                                        <p:attrNameLst>
                                          <p:attrName>r</p:attrName>
                                        </p:attrNameLst>
                                      </p:cBhvr>
                                    </p:animRot>
                                    <p:animRot by="120000">
                                      <p:cBhvr>
                                        <p:cTn id="30" dur="550" fill="hold">
                                          <p:stCondLst>
                                            <p:cond delay="22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30"/>
                                        </p:tgtEl>
                                        <p:attrNameLst>
                                          <p:attrName>ppt_w</p:attrName>
                                        </p:attrNameLst>
                                      </p:cBhvr>
                                      <p:tavLst>
                                        <p:tav tm="0">
                                          <p:val>
                                            <p:strVal val="ppt_w"/>
                                          </p:val>
                                        </p:tav>
                                        <p:tav tm="100000">
                                          <p:val>
                                            <p:fltVal val="0"/>
                                          </p:val>
                                        </p:tav>
                                      </p:tavLst>
                                    </p:anim>
                                    <p:anim calcmode="lin" valueType="num">
                                      <p:cBhvr>
                                        <p:cTn id="37" dur="500"/>
                                        <p:tgtEl>
                                          <p:spTgt spid="30"/>
                                        </p:tgtEl>
                                        <p:attrNameLst>
                                          <p:attrName>ppt_h</p:attrName>
                                        </p:attrNameLst>
                                      </p:cBhvr>
                                      <p:tavLst>
                                        <p:tav tm="0">
                                          <p:val>
                                            <p:strVal val="ppt_h"/>
                                          </p:val>
                                        </p:tav>
                                        <p:tav tm="100000">
                                          <p:val>
                                            <p:fltVal val="0"/>
                                          </p:val>
                                        </p:tav>
                                      </p:tavLst>
                                    </p:anim>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31"/>
                                        </p:tgtEl>
                                        <p:attrNameLst>
                                          <p:attrName>ppt_w</p:attrName>
                                        </p:attrNameLst>
                                      </p:cBhvr>
                                      <p:tavLst>
                                        <p:tav tm="0">
                                          <p:val>
                                            <p:strVal val="ppt_w"/>
                                          </p:val>
                                        </p:tav>
                                        <p:tav tm="100000">
                                          <p:val>
                                            <p:fltVal val="0"/>
                                          </p:val>
                                        </p:tav>
                                      </p:tavLst>
                                    </p:anim>
                                    <p:anim calcmode="lin" valueType="num">
                                      <p:cBhvr>
                                        <p:cTn id="45" dur="500"/>
                                        <p:tgtEl>
                                          <p:spTgt spid="31"/>
                                        </p:tgtEl>
                                        <p:attrNameLst>
                                          <p:attrName>ppt_h</p:attrName>
                                        </p:attrNameLst>
                                      </p:cBhvr>
                                      <p:tavLst>
                                        <p:tav tm="0">
                                          <p:val>
                                            <p:strVal val="ppt_h"/>
                                          </p:val>
                                        </p:tav>
                                        <p:tav tm="100000">
                                          <p:val>
                                            <p:fltVal val="0"/>
                                          </p:val>
                                        </p:tav>
                                      </p:tavLst>
                                    </p:anim>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2"/>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32"/>
                                        </p:tgtEl>
                                        <p:attrNameLst>
                                          <p:attrName>ppt_w</p:attrName>
                                        </p:attrNameLst>
                                      </p:cBhvr>
                                      <p:tavLst>
                                        <p:tav tm="0">
                                          <p:val>
                                            <p:strVal val="ppt_w"/>
                                          </p:val>
                                        </p:tav>
                                        <p:tav tm="100000">
                                          <p:val>
                                            <p:fltVal val="0"/>
                                          </p:val>
                                        </p:tav>
                                      </p:tavLst>
                                    </p:anim>
                                    <p:anim calcmode="lin" valueType="num">
                                      <p:cBhvr>
                                        <p:cTn id="53" dur="500"/>
                                        <p:tgtEl>
                                          <p:spTgt spid="32"/>
                                        </p:tgtEl>
                                        <p:attrNameLst>
                                          <p:attrName>ppt_h</p:attrName>
                                        </p:attrNameLst>
                                      </p:cBhvr>
                                      <p:tavLst>
                                        <p:tav tm="0">
                                          <p:val>
                                            <p:strVal val="ppt_h"/>
                                          </p:val>
                                        </p:tav>
                                        <p:tav tm="100000">
                                          <p:val>
                                            <p:fltVal val="0"/>
                                          </p:val>
                                        </p:tav>
                                      </p:tavLst>
                                    </p:anim>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9"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99437" y="5648193"/>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68659"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83923" y="5648193"/>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690162"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287342" y="5648193"/>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367"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46" name="Rounded Rectangle 45"/>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chim nào xuất hiện trong bài?</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a:off x="6614319"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Đàn chào mào làm gì?</a:t>
            </a:r>
            <a:endParaRPr lang="en-US" sz="4800">
              <a:latin typeface="Arial-Rounded" pitchFamily="34" charset="0"/>
              <a:ea typeface="Arial-Rounded" pitchFamily="34" charset="0"/>
              <a:cs typeface="Arial-Rounded" pitchFamily="34" charset="0"/>
            </a:endParaRPr>
          </a:p>
        </p:txBody>
      </p:sp>
      <p:cxnSp>
        <p:nvCxnSpPr>
          <p:cNvPr id="10" name="Straight Connector 9"/>
          <p:cNvCxnSpPr/>
          <p:nvPr/>
        </p:nvCxnSpPr>
        <p:spPr>
          <a:xfrm>
            <a:off x="5776119"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72347"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03520"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767"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Mấy chú sáo đen làm gì?</a:t>
            </a:r>
            <a:endParaRPr lang="en-US" sz="4800">
              <a:latin typeface="Arial-Rounded" pitchFamily="34" charset="0"/>
              <a:ea typeface="Arial-Rounded" pitchFamily="34" charset="0"/>
              <a:cs typeface="Arial-Rounded" pitchFamily="34" charset="0"/>
            </a:endParaRPr>
          </a:p>
        </p:txBody>
      </p:sp>
      <p:cxnSp>
        <p:nvCxnSpPr>
          <p:cNvPr id="20" name="Straight Connector 19"/>
          <p:cNvCxnSpPr/>
          <p:nvPr/>
        </p:nvCxnSpPr>
        <p:spPr>
          <a:xfrm>
            <a:off x="2834799"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367"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Chim ri làm gì?</a:t>
            </a:r>
            <a:endParaRPr lang="en-US" sz="4800">
              <a:latin typeface="Arial-Rounded" pitchFamily="34" charset="0"/>
              <a:ea typeface="Arial-Rounded" pitchFamily="34" charset="0"/>
              <a:cs typeface="Arial-Rounded" pitchFamily="34" charset="0"/>
            </a:endParaRPr>
          </a:p>
        </p:txBody>
      </p:sp>
      <p:cxnSp>
        <p:nvCxnSpPr>
          <p:cNvPr id="25" name="Straight Connector 24"/>
          <p:cNvCxnSpPr/>
          <p:nvPr/>
        </p:nvCxnSpPr>
        <p:spPr>
          <a:xfrm>
            <a:off x="10839640"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7796"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Em thích nhất chú chim nào? Vì sao?</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19" y="3949158"/>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33119" y="1782548"/>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ngôi sao</a:t>
            </a:r>
            <a:endParaRPr lang="en-US" sz="4800">
              <a:latin typeface="Arial-Rounded" pitchFamily="34" charset="0"/>
              <a:ea typeface="Arial-Rounded" pitchFamily="34" charset="0"/>
              <a:cs typeface="Arial-Rounded" pitchFamily="34" charset="0"/>
            </a:endParaRPr>
          </a:p>
        </p:txBody>
      </p:sp>
      <p:sp>
        <p:nvSpPr>
          <p:cNvPr id="13" name="Title 1"/>
          <p:cNvSpPr txBox="1">
            <a:spLocks/>
          </p:cNvSpPr>
          <p:nvPr/>
        </p:nvSpPr>
        <p:spPr>
          <a:xfrm>
            <a:off x="7764492" y="1707856"/>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quả táo</a:t>
            </a:r>
            <a:endParaRPr lang="en-US" sz="4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4765363" y="2637382"/>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a:t>
            </a:r>
            <a:r>
              <a:rPr lang="en-US" sz="4800" smtClean="0">
                <a:latin typeface="Arial-Rounded" pitchFamily="34" charset="0"/>
                <a:ea typeface="Arial-Rounded" pitchFamily="34" charset="0"/>
                <a:cs typeface="Arial-Rounded" pitchFamily="34" charset="0"/>
              </a:rPr>
              <a:t>ái kẹo</a:t>
            </a:r>
            <a:endParaRPr lang="en-US" sz="4800">
              <a:latin typeface="Arial-Rounded" pitchFamily="34" charset="0"/>
              <a:ea typeface="Arial-Rounded" pitchFamily="34" charset="0"/>
              <a:cs typeface="Arial-Rounded" pitchFamily="34" charset="0"/>
            </a:endParaRPr>
          </a:p>
        </p:txBody>
      </p:sp>
      <p:sp>
        <p:nvSpPr>
          <p:cNvPr id="15" name="Title 1"/>
          <p:cNvSpPr txBox="1">
            <a:spLocks/>
          </p:cNvSpPr>
          <p:nvPr/>
        </p:nvSpPr>
        <p:spPr>
          <a:xfrm>
            <a:off x="7681119" y="26306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ao bèo</a:t>
            </a:r>
            <a:endParaRPr lang="en-US" sz="48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5"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18"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729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448033" y="770153"/>
            <a:ext cx="92202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Em chăm chỉ</a:t>
            </a:r>
            <a:endParaRPr lang="en-US" sz="6000">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974" t="56157" r="-3113" b="-283"/>
          <a:stretch/>
        </p:blipFill>
        <p:spPr>
          <a:xfrm>
            <a:off x="2423319" y="1752600"/>
            <a:ext cx="7722906" cy="4854677"/>
          </a:xfrm>
          <a:prstGeom prst="rect">
            <a:avLst/>
          </a:prstGeom>
        </p:spPr>
      </p:pic>
    </p:spTree>
    <p:extLst>
      <p:ext uri="{BB962C8B-B14F-4D97-AF65-F5344CB8AC3E}">
        <p14:creationId xmlns:p14="http://schemas.microsoft.com/office/powerpoint/2010/main" val="1176252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1826549"/>
            <a:ext cx="7400440"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87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19" y="3949158"/>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33119" y="1782548"/>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ngôi sao</a:t>
            </a:r>
            <a:endParaRPr lang="en-US" sz="4800">
              <a:latin typeface="Arial-Rounded" pitchFamily="34" charset="0"/>
              <a:ea typeface="Arial-Rounded" pitchFamily="34" charset="0"/>
              <a:cs typeface="Arial-Rounded" pitchFamily="34" charset="0"/>
            </a:endParaRPr>
          </a:p>
        </p:txBody>
      </p:sp>
      <p:sp>
        <p:nvSpPr>
          <p:cNvPr id="13" name="Title 1"/>
          <p:cNvSpPr txBox="1">
            <a:spLocks/>
          </p:cNvSpPr>
          <p:nvPr/>
        </p:nvSpPr>
        <p:spPr>
          <a:xfrm>
            <a:off x="7764492" y="1707856"/>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quả táo</a:t>
            </a:r>
            <a:endParaRPr lang="en-US" sz="4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4765363" y="2637382"/>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a:t>
            </a:r>
            <a:r>
              <a:rPr lang="en-US" sz="4800" smtClean="0">
                <a:latin typeface="Arial-Rounded" pitchFamily="34" charset="0"/>
                <a:ea typeface="Arial-Rounded" pitchFamily="34" charset="0"/>
                <a:cs typeface="Arial-Rounded" pitchFamily="34" charset="0"/>
              </a:rPr>
              <a:t>ái kẹo</a:t>
            </a:r>
            <a:endParaRPr lang="en-US" sz="4800">
              <a:latin typeface="Arial-Rounded" pitchFamily="34" charset="0"/>
              <a:ea typeface="Arial-Rounded" pitchFamily="34" charset="0"/>
              <a:cs typeface="Arial-Rounded" pitchFamily="34" charset="0"/>
            </a:endParaRPr>
          </a:p>
        </p:txBody>
      </p:sp>
      <p:sp>
        <p:nvSpPr>
          <p:cNvPr id="15" name="Title 1"/>
          <p:cNvSpPr txBox="1">
            <a:spLocks/>
          </p:cNvSpPr>
          <p:nvPr/>
        </p:nvSpPr>
        <p:spPr>
          <a:xfrm>
            <a:off x="7681119" y="26306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ao bèo</a:t>
            </a:r>
            <a:endParaRPr lang="en-US" sz="48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5"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18"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351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51" y="2133600"/>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on Button: Beginning 10">
            <a:hlinkClick r:id="rId2"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itle 1"/>
          <p:cNvSpPr txBox="1"/>
          <p:nvPr/>
        </p:nvSpPr>
        <p:spPr>
          <a:xfrm>
            <a:off x="-319881" y="1371600"/>
            <a:ext cx="7084060" cy="314261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0070C0"/>
                </a:solidFill>
                <a:latin typeface="Arial" panose="020B0604020202020204" pitchFamily="34" charset="0"/>
                <a:ea typeface="AvantGarde" panose="00000400000000000000" pitchFamily="2" charset="0"/>
                <a:cs typeface="Arial" panose="020B0604020202020204" pitchFamily="34" charset="0"/>
              </a:rPr>
              <a:t>d</a:t>
            </a:r>
            <a:r>
              <a:rPr lang="en-US" sz="7200" dirty="0" err="1" smtClean="0">
                <a:solidFill>
                  <a:srgbClr val="0070C0"/>
                </a:solidFill>
                <a:latin typeface="Arial" panose="020B0604020202020204" pitchFamily="34" charset="0"/>
                <a:ea typeface="AvantGarde" panose="00000400000000000000" pitchFamily="2" charset="0"/>
                <a:cs typeface="Arial" panose="020B0604020202020204" pitchFamily="34" charset="0"/>
              </a:rPr>
              <a:t>ãy</a:t>
            </a:r>
            <a:r>
              <a:rPr lang="en-US" sz="7200" dirty="0" smtClean="0">
                <a:solidFill>
                  <a:srgbClr val="0070C0"/>
                </a:solidFill>
                <a:latin typeface="Arial" panose="020B0604020202020204" pitchFamily="34" charset="0"/>
                <a:ea typeface="AvantGarde" panose="00000400000000000000" pitchFamily="2" charset="0"/>
                <a:cs typeface="Arial" panose="020B0604020202020204" pitchFamily="34" charset="0"/>
              </a:rPr>
              <a:t> </a:t>
            </a:r>
            <a:r>
              <a:rPr lang="en-US" sz="7200" dirty="0" err="1" smtClean="0">
                <a:solidFill>
                  <a:srgbClr val="0070C0"/>
                </a:solidFill>
                <a:latin typeface="Arial" panose="020B0604020202020204" pitchFamily="34" charset="0"/>
                <a:ea typeface="AvantGarde" panose="00000400000000000000" pitchFamily="2" charset="0"/>
                <a:cs typeface="Arial" panose="020B0604020202020204" pitchFamily="34" charset="0"/>
              </a:rPr>
              <a:t>núi</a:t>
            </a:r>
            <a:endParaRPr lang="en-US" sz="7200" dirty="0">
              <a:solidFill>
                <a:srgbClr val="0070C0"/>
              </a:solidFill>
              <a:latin typeface="Arial" panose="020B0604020202020204" pitchFamily="34" charset="0"/>
              <a:ea typeface="AvantGarde" panose="00000400000000000000" pitchFamily="2" charset="0"/>
              <a:cs typeface="Arial" panose="020B0604020202020204" pitchFamily="34" charset="0"/>
            </a:endParaRPr>
          </a:p>
        </p:txBody>
      </p:sp>
      <p:sp>
        <p:nvSpPr>
          <p:cNvPr id="4" name="Title 1"/>
          <p:cNvSpPr txBox="1"/>
          <p:nvPr/>
        </p:nvSpPr>
        <p:spPr>
          <a:xfrm>
            <a:off x="5077778" y="1376516"/>
            <a:ext cx="7084060" cy="314261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0070C0"/>
                </a:solidFill>
                <a:latin typeface="Arial" panose="020B0604020202020204" pitchFamily="34" charset="0"/>
                <a:ea typeface="AvantGarde" panose="00000400000000000000" pitchFamily="2" charset="0"/>
                <a:cs typeface="Arial" panose="020B0604020202020204" pitchFamily="34" charset="0"/>
              </a:rPr>
              <a:t>g</a:t>
            </a:r>
            <a:r>
              <a:rPr lang="en-US" sz="7200" dirty="0" err="1" smtClean="0">
                <a:solidFill>
                  <a:srgbClr val="0070C0"/>
                </a:solidFill>
                <a:latin typeface="Arial" panose="020B0604020202020204" pitchFamily="34" charset="0"/>
                <a:ea typeface="AvantGarde" panose="00000400000000000000" pitchFamily="2" charset="0"/>
                <a:cs typeface="Arial" panose="020B0604020202020204" pitchFamily="34" charset="0"/>
              </a:rPr>
              <a:t>ửi</a:t>
            </a:r>
            <a:r>
              <a:rPr lang="en-US" sz="7200" dirty="0" smtClean="0">
                <a:solidFill>
                  <a:srgbClr val="0070C0"/>
                </a:solidFill>
                <a:latin typeface="Arial" panose="020B0604020202020204" pitchFamily="34" charset="0"/>
                <a:ea typeface="AvantGarde" panose="00000400000000000000" pitchFamily="2" charset="0"/>
                <a:cs typeface="Arial" panose="020B0604020202020204" pitchFamily="34" charset="0"/>
              </a:rPr>
              <a:t> </a:t>
            </a:r>
            <a:r>
              <a:rPr lang="en-US" sz="7200" dirty="0" err="1" smtClean="0">
                <a:solidFill>
                  <a:srgbClr val="0070C0"/>
                </a:solidFill>
                <a:latin typeface="Arial" panose="020B0604020202020204" pitchFamily="34" charset="0"/>
                <a:ea typeface="AvantGarde" panose="00000400000000000000" pitchFamily="2" charset="0"/>
                <a:cs typeface="Arial" panose="020B0604020202020204" pitchFamily="34" charset="0"/>
              </a:rPr>
              <a:t>thư</a:t>
            </a:r>
            <a:endParaRPr lang="en-US" sz="7200" dirty="0">
              <a:solidFill>
                <a:srgbClr val="0070C0"/>
              </a:solidFill>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2444870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Beginning 10">
            <a:hlinkClick r:id="rId2"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itle 1"/>
          <p:cNvSpPr txBox="1"/>
          <p:nvPr/>
        </p:nvSpPr>
        <p:spPr>
          <a:xfrm>
            <a:off x="140372" y="2209800"/>
            <a:ext cx="6686550" cy="2447290"/>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FF0000"/>
                </a:solidFill>
                <a:latin typeface="Arial" panose="020B0604020202020204" pitchFamily="34" charset="0"/>
                <a:ea typeface="AvantGarde" panose="00000400000000000000" pitchFamily="2" charset="0"/>
                <a:cs typeface="Arial" panose="020B0604020202020204" pitchFamily="34" charset="0"/>
              </a:rPr>
              <a:t>b</a:t>
            </a:r>
            <a:r>
              <a:rPr lang="en-US" sz="5400" dirty="0" err="1" smtClean="0">
                <a:solidFill>
                  <a:srgbClr val="FF0000"/>
                </a:solidFill>
                <a:latin typeface="Arial" panose="020B0604020202020204" pitchFamily="34" charset="0"/>
                <a:ea typeface="AvantGarde" panose="00000400000000000000" pitchFamily="2" charset="0"/>
                <a:cs typeface="Arial" panose="020B0604020202020204" pitchFamily="34" charset="0"/>
              </a:rPr>
              <a:t>ụi</a:t>
            </a:r>
            <a:r>
              <a:rPr lang="en-US" sz="5400" dirty="0" smtClean="0">
                <a:solidFill>
                  <a:srgbClr val="FF0000"/>
                </a:solidFill>
                <a:latin typeface="Arial" panose="020B0604020202020204" pitchFamily="34" charset="0"/>
                <a:ea typeface="AvantGarde" panose="00000400000000000000" pitchFamily="2" charset="0"/>
                <a:cs typeface="Arial" panose="020B0604020202020204" pitchFamily="34" charset="0"/>
              </a:rPr>
              <a:t> </a:t>
            </a:r>
            <a:r>
              <a:rPr lang="en-US" sz="5400" dirty="0" err="1" smtClean="0">
                <a:solidFill>
                  <a:srgbClr val="FF0000"/>
                </a:solidFill>
                <a:latin typeface="Arial" panose="020B0604020202020204" pitchFamily="34" charset="0"/>
                <a:ea typeface="AvantGarde" panose="00000400000000000000" pitchFamily="2" charset="0"/>
                <a:cs typeface="Arial" panose="020B0604020202020204" pitchFamily="34" charset="0"/>
              </a:rPr>
              <a:t>cỏ</a:t>
            </a:r>
            <a:endParaRPr lang="en-US" sz="5400"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9"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7" name="Title 1"/>
          <p:cNvSpPr txBox="1"/>
          <p:nvPr/>
        </p:nvSpPr>
        <p:spPr>
          <a:xfrm>
            <a:off x="4480719" y="2222090"/>
            <a:ext cx="6686550" cy="2447290"/>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srgbClr val="FF0000"/>
                </a:solidFill>
                <a:latin typeface="Arial" panose="020B0604020202020204" pitchFamily="34" charset="0"/>
                <a:ea typeface="AvantGarde" panose="00000400000000000000" pitchFamily="2" charset="0"/>
                <a:cs typeface="Arial" panose="020B0604020202020204" pitchFamily="34" charset="0"/>
              </a:rPr>
              <a:t>n</a:t>
            </a:r>
            <a:r>
              <a:rPr lang="en-US" sz="4800" dirty="0" err="1" smtClean="0">
                <a:solidFill>
                  <a:srgbClr val="FF0000"/>
                </a:solidFill>
                <a:latin typeface="Arial" panose="020B0604020202020204" pitchFamily="34" charset="0"/>
                <a:ea typeface="AvantGarde" panose="00000400000000000000" pitchFamily="2" charset="0"/>
                <a:cs typeface="Arial" panose="020B0604020202020204" pitchFamily="34" charset="0"/>
              </a:rPr>
              <a:t>gửi</a:t>
            </a:r>
            <a:r>
              <a:rPr lang="en-US" sz="4800" dirty="0" smtClean="0">
                <a:solidFill>
                  <a:srgbClr val="FF0000"/>
                </a:solidFill>
                <a:latin typeface="Arial" panose="020B0604020202020204" pitchFamily="34" charset="0"/>
                <a:ea typeface="AvantGarde" panose="00000400000000000000" pitchFamily="2" charset="0"/>
                <a:cs typeface="Arial" panose="020B0604020202020204" pitchFamily="34" charset="0"/>
              </a:rPr>
              <a:t> </a:t>
            </a:r>
            <a:r>
              <a:rPr lang="en-US" sz="4800" dirty="0" err="1" smtClean="0">
                <a:solidFill>
                  <a:srgbClr val="FF0000"/>
                </a:solidFill>
                <a:latin typeface="Arial" panose="020B0604020202020204" pitchFamily="34" charset="0"/>
                <a:ea typeface="AvantGarde" panose="00000400000000000000" pitchFamily="2" charset="0"/>
                <a:cs typeface="Arial" panose="020B0604020202020204" pitchFamily="34" charset="0"/>
              </a:rPr>
              <a:t>mùi</a:t>
            </a:r>
            <a:endParaRPr lang="en-US" sz="4800"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2705260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Beginning 10">
            <a:hlinkClick r:id="rId2"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90963" y="-611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buClr>
                <a:srgbClr val="000000"/>
              </a:buClr>
              <a:buFont typeface="Arial" panose="020B0604020202020204"/>
              <a:buNone/>
            </a:pPr>
            <a:endParaRPr lang="en-US" sz="1900" kern="0">
              <a:solidFill>
                <a:srgbClr val="000000"/>
              </a:solidFill>
              <a:latin typeface="Arial" panose="020B0604020202020204"/>
              <a:cs typeface="Arial" panose="020B0604020202020204"/>
              <a:sym typeface="Arial" panose="020B0604020202020204"/>
            </a:endParaRPr>
          </a:p>
        </p:txBody>
      </p:sp>
      <p:sp>
        <p:nvSpPr>
          <p:cNvPr id="7" name="Title 1"/>
          <p:cNvSpPr txBox="1"/>
          <p:nvPr/>
        </p:nvSpPr>
        <p:spPr>
          <a:xfrm>
            <a:off x="2596515" y="2292350"/>
            <a:ext cx="6746875" cy="2455545"/>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9600"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Title 1"/>
          <p:cNvSpPr txBox="1"/>
          <p:nvPr/>
        </p:nvSpPr>
        <p:spPr>
          <a:xfrm>
            <a:off x="-38563" y="914400"/>
            <a:ext cx="11899488" cy="2447290"/>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rial" panose="020B0604020202020204" pitchFamily="34" charset="0"/>
              <a:ea typeface="AvantGarde" panose="00000400000000000000" pitchFamily="2" charset="0"/>
              <a:cs typeface="Arial" panose="020B0604020202020204" pitchFamily="34" charset="0"/>
            </a:endParaRPr>
          </a:p>
          <a:p>
            <a:pPr algn="ctr"/>
            <a:r>
              <a:rPr lang="en-US" sz="5400" dirty="0" err="1" smtClean="0">
                <a:solidFill>
                  <a:srgbClr val="7030A0"/>
                </a:solidFill>
                <a:latin typeface="Arial" panose="020B0604020202020204" pitchFamily="34" charset="0"/>
                <a:ea typeface="AvantGarde" panose="00000400000000000000" pitchFamily="2" charset="0"/>
                <a:cs typeface="Arial" panose="020B0604020202020204" pitchFamily="34" charset="0"/>
              </a:rPr>
              <a:t>Mẹ</a:t>
            </a:r>
            <a:r>
              <a:rPr lang="en-US" sz="5400" dirty="0" smtClean="0">
                <a:solidFill>
                  <a:srgbClr val="7030A0"/>
                </a:solidFill>
                <a:latin typeface="Arial" panose="020B0604020202020204" pitchFamily="34" charset="0"/>
                <a:ea typeface="AvantGarde" panose="00000400000000000000" pitchFamily="2" charset="0"/>
                <a:cs typeface="Arial" panose="020B0604020202020204" pitchFamily="34" charset="0"/>
              </a:rPr>
              <a:t> </a:t>
            </a:r>
            <a:r>
              <a:rPr lang="en-US" sz="5400" dirty="0" err="1" smtClean="0">
                <a:solidFill>
                  <a:srgbClr val="7030A0"/>
                </a:solidFill>
                <a:latin typeface="Arial" panose="020B0604020202020204" pitchFamily="34" charset="0"/>
                <a:ea typeface="AvantGarde" panose="00000400000000000000" pitchFamily="2" charset="0"/>
                <a:cs typeface="Arial" panose="020B0604020202020204" pitchFamily="34" charset="0"/>
              </a:rPr>
              <a:t>đan</a:t>
            </a:r>
            <a:r>
              <a:rPr lang="en-US" sz="5400" dirty="0" smtClean="0">
                <a:solidFill>
                  <a:srgbClr val="7030A0"/>
                </a:solidFill>
                <a:latin typeface="Arial" panose="020B0604020202020204" pitchFamily="34" charset="0"/>
                <a:ea typeface="AvantGarde" panose="00000400000000000000" pitchFamily="2" charset="0"/>
                <a:cs typeface="Arial" panose="020B0604020202020204" pitchFamily="34" charset="0"/>
              </a:rPr>
              <a:t> </a:t>
            </a:r>
            <a:r>
              <a:rPr lang="en-US" sz="5400" dirty="0" err="1" smtClean="0">
                <a:solidFill>
                  <a:srgbClr val="7030A0"/>
                </a:solidFill>
                <a:latin typeface="Arial" panose="020B0604020202020204" pitchFamily="34" charset="0"/>
                <a:ea typeface="AvantGarde" panose="00000400000000000000" pitchFamily="2" charset="0"/>
                <a:cs typeface="Arial" panose="020B0604020202020204" pitchFamily="34" charset="0"/>
              </a:rPr>
              <a:t>túi</a:t>
            </a:r>
            <a:r>
              <a:rPr lang="en-US" sz="5400" dirty="0" smtClean="0">
                <a:solidFill>
                  <a:srgbClr val="7030A0"/>
                </a:solidFill>
                <a:latin typeface="Arial" panose="020B0604020202020204" pitchFamily="34" charset="0"/>
                <a:ea typeface="AvantGarde" panose="00000400000000000000" pitchFamily="2" charset="0"/>
                <a:cs typeface="Arial" panose="020B0604020202020204" pitchFamily="34" charset="0"/>
              </a:rPr>
              <a:t> </a:t>
            </a:r>
            <a:r>
              <a:rPr lang="en-US" sz="5400" dirty="0" err="1" smtClean="0">
                <a:solidFill>
                  <a:srgbClr val="7030A0"/>
                </a:solidFill>
                <a:latin typeface="Arial" panose="020B0604020202020204" pitchFamily="34" charset="0"/>
                <a:ea typeface="AvantGarde" panose="00000400000000000000" pitchFamily="2" charset="0"/>
                <a:cs typeface="Arial" panose="020B0604020202020204" pitchFamily="34" charset="0"/>
              </a:rPr>
              <a:t>cho</a:t>
            </a:r>
            <a:r>
              <a:rPr lang="en-US" sz="5400" dirty="0" smtClean="0">
                <a:solidFill>
                  <a:srgbClr val="7030A0"/>
                </a:solidFill>
                <a:latin typeface="Arial" panose="020B0604020202020204" pitchFamily="34" charset="0"/>
                <a:ea typeface="AvantGarde" panose="00000400000000000000" pitchFamily="2" charset="0"/>
                <a:cs typeface="Arial" panose="020B0604020202020204" pitchFamily="34" charset="0"/>
              </a:rPr>
              <a:t> </a:t>
            </a:r>
            <a:r>
              <a:rPr lang="en-US" sz="5400" dirty="0" err="1" smtClean="0">
                <a:solidFill>
                  <a:srgbClr val="7030A0"/>
                </a:solidFill>
                <a:latin typeface="Arial" panose="020B0604020202020204" pitchFamily="34" charset="0"/>
                <a:ea typeface="AvantGarde" panose="00000400000000000000" pitchFamily="2" charset="0"/>
                <a:cs typeface="Arial" panose="020B0604020202020204" pitchFamily="34" charset="0"/>
              </a:rPr>
              <a:t>bé</a:t>
            </a:r>
            <a:r>
              <a:rPr lang="en-US" sz="5400" dirty="0" smtClean="0">
                <a:solidFill>
                  <a:srgbClr val="7030A0"/>
                </a:solidFill>
                <a:latin typeface="Arial" panose="020B0604020202020204" pitchFamily="34" charset="0"/>
                <a:ea typeface="AvantGarde" panose="00000400000000000000" pitchFamily="2" charset="0"/>
                <a:cs typeface="Arial" panose="020B0604020202020204" pitchFamily="34" charset="0"/>
              </a:rPr>
              <a:t>.</a:t>
            </a:r>
          </a:p>
        </p:txBody>
      </p:sp>
    </p:spTree>
    <p:extLst>
      <p:ext uri="{BB962C8B-B14F-4D97-AF65-F5344CB8AC3E}">
        <p14:creationId xmlns:p14="http://schemas.microsoft.com/office/powerpoint/2010/main" val="3782630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213519" y="1600200"/>
            <a:ext cx="11948319" cy="22098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72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Lan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gửi</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thư</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Hà</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kể</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quê</a:t>
            </a:r>
            <a:r>
              <a:rPr lang="en-US" sz="4800" smtClean="0">
                <a:latin typeface="Arial-Rounded" panose="020B0500000000000000" pitchFamily="34" charset="0"/>
                <a:ea typeface="Arial-Rounded" panose="020B0500000000000000" pitchFamily="34" charset="0"/>
                <a:cs typeface="Arial-Rounded" panose="020B0500000000000000" pitchFamily="34" charset="0"/>
              </a:rPr>
              <a:t> Lan.</a:t>
            </a:r>
            <a:endParaRPr lang="en-US" sz="4800" dirty="0">
              <a:solidFill>
                <a:schemeClr val="accent4"/>
              </a:solidFill>
              <a:latin typeface="Arial" panose="020B0604020202020204" pitchFamily="34" charset="0"/>
              <a:ea typeface="AvantGarde" panose="00000400000000000000" pitchFamily="2" charset="0"/>
              <a:cs typeface="Arial" panose="020B0604020202020204" pitchFamily="34" charset="0"/>
            </a:endParaRPr>
          </a:p>
        </p:txBody>
      </p:sp>
      <p:sp>
        <p:nvSpPr>
          <p:cNvPr id="5" name="Action Button: Beginning 10">
            <a:hlinkClick r:id="rId3"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9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95119" y="381000"/>
            <a:ext cx="2755085" cy="13716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latin typeface="Arial-Rounded" pitchFamily="34" charset="0"/>
                <a:ea typeface="Arial-Rounded" pitchFamily="34" charset="0"/>
                <a:cs typeface="Arial-Rounded" pitchFamily="34" charset="0"/>
              </a:rPr>
              <a:t>b</a:t>
            </a:r>
            <a:r>
              <a:rPr lang="en-US" sz="6000" dirty="0" err="1" smtClean="0">
                <a:latin typeface="Arial-Rounded" pitchFamily="34" charset="0"/>
                <a:ea typeface="Arial-Rounded" pitchFamily="34" charset="0"/>
                <a:cs typeface="Arial-Rounded" pitchFamily="34" charset="0"/>
              </a:rPr>
              <a:t>ụi</a:t>
            </a:r>
            <a:r>
              <a:rPr lang="en-US" sz="6000" dirty="0" smtClean="0">
                <a:latin typeface="Arial-Rounded" pitchFamily="34" charset="0"/>
                <a:ea typeface="Arial-Rounded" pitchFamily="34" charset="0"/>
                <a:cs typeface="Arial-Rounded" pitchFamily="34" charset="0"/>
              </a:rPr>
              <a:t> </a:t>
            </a:r>
            <a:r>
              <a:rPr lang="en-US" sz="6000" dirty="0" err="1" smtClean="0">
                <a:latin typeface="Arial-Rounded" pitchFamily="34" charset="0"/>
                <a:ea typeface="Arial-Rounded" pitchFamily="34" charset="0"/>
                <a:cs typeface="Arial-Rounded" pitchFamily="34" charset="0"/>
              </a:rPr>
              <a:t>cỏ</a:t>
            </a:r>
            <a:endParaRPr lang="en-US" sz="6000" dirty="0">
              <a:latin typeface="Arial-Rounded" pitchFamily="34" charset="0"/>
              <a:ea typeface="Arial-Rounded" pitchFamily="34" charset="0"/>
              <a:cs typeface="Arial-Rounded" pitchFamily="34" charset="0"/>
            </a:endParaRPr>
          </a:p>
        </p:txBody>
      </p:sp>
      <p:sp>
        <p:nvSpPr>
          <p:cNvPr id="2" name="Title 1"/>
          <p:cNvSpPr txBox="1">
            <a:spLocks/>
          </p:cNvSpPr>
          <p:nvPr/>
        </p:nvSpPr>
        <p:spPr>
          <a:xfrm>
            <a:off x="1127919" y="495300"/>
            <a:ext cx="3026795" cy="1143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latin typeface="Arial-Rounded" pitchFamily="34" charset="0"/>
                <a:ea typeface="Arial-Rounded" pitchFamily="34" charset="0"/>
                <a:cs typeface="Arial-Rounded" pitchFamily="34" charset="0"/>
              </a:rPr>
              <a:t>d</a:t>
            </a:r>
            <a:r>
              <a:rPr lang="en-US" sz="6000" dirty="0" err="1" smtClean="0">
                <a:latin typeface="Arial-Rounded" pitchFamily="34" charset="0"/>
                <a:ea typeface="Arial-Rounded" pitchFamily="34" charset="0"/>
                <a:cs typeface="Arial-Rounded" pitchFamily="34" charset="0"/>
              </a:rPr>
              <a:t>ãy</a:t>
            </a:r>
            <a:r>
              <a:rPr lang="en-US" sz="6000" dirty="0" smtClean="0">
                <a:latin typeface="Arial-Rounded" pitchFamily="34" charset="0"/>
                <a:ea typeface="Arial-Rounded" pitchFamily="34" charset="0"/>
                <a:cs typeface="Arial-Rounded" pitchFamily="34" charset="0"/>
              </a:rPr>
              <a:t> </a:t>
            </a:r>
            <a:r>
              <a:rPr lang="en-US" sz="6000" dirty="0" err="1" smtClean="0">
                <a:latin typeface="Arial-Rounded" pitchFamily="34" charset="0"/>
                <a:ea typeface="Arial-Rounded" pitchFamily="34" charset="0"/>
                <a:cs typeface="Arial-Rounded" pitchFamily="34" charset="0"/>
              </a:rPr>
              <a:t>núi</a:t>
            </a:r>
            <a:endParaRPr lang="en-US" sz="6000" dirty="0">
              <a:latin typeface="Arial-Rounded" pitchFamily="34" charset="0"/>
              <a:ea typeface="Arial-Rounded" pitchFamily="34" charset="0"/>
              <a:cs typeface="Arial-Rounded" pitchFamily="34" charset="0"/>
            </a:endParaRPr>
          </a:p>
        </p:txBody>
      </p:sp>
      <p:sp>
        <p:nvSpPr>
          <p:cNvPr id="8" name="Title 1"/>
          <p:cNvSpPr txBox="1">
            <a:spLocks/>
          </p:cNvSpPr>
          <p:nvPr/>
        </p:nvSpPr>
        <p:spPr>
          <a:xfrm>
            <a:off x="442119" y="2819400"/>
            <a:ext cx="11491119" cy="1143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400" dirty="0" smtClean="0">
                <a:latin typeface="Arial-Rounded" pitchFamily="34" charset="0"/>
                <a:ea typeface="Arial-Rounded" pitchFamily="34" charset="0"/>
                <a:cs typeface="Arial-Rounded" pitchFamily="34" charset="0"/>
              </a:rPr>
              <a:t>Lan </a:t>
            </a:r>
            <a:r>
              <a:rPr lang="en-US" sz="5400" dirty="0" err="1" smtClean="0">
                <a:latin typeface="Arial-Rounded" pitchFamily="34" charset="0"/>
                <a:ea typeface="Arial-Rounded" pitchFamily="34" charset="0"/>
                <a:cs typeface="Arial-Rounded" pitchFamily="34" charset="0"/>
              </a:rPr>
              <a:t>gửi</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thư</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cho</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Hà</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kể</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về</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quê</a:t>
            </a:r>
            <a:r>
              <a:rPr lang="en-US" sz="5400" dirty="0" smtClean="0">
                <a:latin typeface="Arial-Rounded" pitchFamily="34" charset="0"/>
                <a:ea typeface="Arial-Rounded" pitchFamily="34" charset="0"/>
                <a:cs typeface="Arial-Rounded" pitchFamily="34" charset="0"/>
              </a:rPr>
              <a:t> Lan. </a:t>
            </a:r>
            <a:endParaRPr lang="en-US" sz="5400" dirty="0">
              <a:latin typeface="Arial-Rounded" pitchFamily="34" charset="0"/>
              <a:ea typeface="Arial-Rounded" pitchFamily="34" charset="0"/>
              <a:cs typeface="Arial-Rounded" pitchFamily="34" charset="0"/>
            </a:endParaRPr>
          </a:p>
        </p:txBody>
      </p:sp>
      <p:sp>
        <p:nvSpPr>
          <p:cNvPr id="5" name="Title 1"/>
          <p:cNvSpPr txBox="1">
            <a:spLocks/>
          </p:cNvSpPr>
          <p:nvPr/>
        </p:nvSpPr>
        <p:spPr>
          <a:xfrm>
            <a:off x="3109119" y="772886"/>
            <a:ext cx="838200" cy="57875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smtClean="0">
                <a:solidFill>
                  <a:srgbClr val="FF0000"/>
                </a:solidFill>
                <a:latin typeface="Arial-Rounded" pitchFamily="34" charset="0"/>
                <a:ea typeface="Arial-Rounded" pitchFamily="34" charset="0"/>
                <a:cs typeface="Arial-Rounded" pitchFamily="34" charset="0"/>
              </a:rPr>
              <a:t>ui</a:t>
            </a:r>
            <a:endParaRPr lang="en-US" sz="6000" dirty="0">
              <a:solidFill>
                <a:srgbClr val="FF000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641863" y="457200"/>
            <a:ext cx="1752600" cy="122373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solidFill>
                  <a:srgbClr val="FF0000"/>
                </a:solidFill>
                <a:latin typeface="Arial-Rounded" pitchFamily="34" charset="0"/>
                <a:ea typeface="Arial-Rounded" pitchFamily="34" charset="0"/>
                <a:cs typeface="Arial-Rounded" pitchFamily="34" charset="0"/>
              </a:rPr>
              <a:t>u</a:t>
            </a:r>
            <a:r>
              <a:rPr lang="en-US" sz="6000" dirty="0" err="1" smtClean="0">
                <a:solidFill>
                  <a:srgbClr val="FF0000"/>
                </a:solidFill>
                <a:latin typeface="Arial-Rounded" pitchFamily="34" charset="0"/>
                <a:ea typeface="Arial-Rounded" pitchFamily="34" charset="0"/>
                <a:cs typeface="Arial-Rounded" pitchFamily="34" charset="0"/>
              </a:rPr>
              <a:t>i</a:t>
            </a:r>
            <a:endParaRPr lang="en-US" sz="60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1828233" y="2815770"/>
            <a:ext cx="1142999" cy="1143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400" dirty="0">
                <a:latin typeface="Arial-Rounded" pitchFamily="34" charset="0"/>
                <a:ea typeface="Arial-Rounded" pitchFamily="34" charset="0"/>
                <a:cs typeface="Arial-Rounded" pitchFamily="34" charset="0"/>
              </a:rPr>
              <a:t> </a:t>
            </a:r>
            <a:r>
              <a:rPr lang="en-US" sz="5400" dirty="0" err="1" smtClean="0">
                <a:solidFill>
                  <a:srgbClr val="FF0000"/>
                </a:solidFill>
                <a:latin typeface="Arial-Rounded" pitchFamily="34" charset="0"/>
                <a:ea typeface="Arial-Rounded" pitchFamily="34" charset="0"/>
                <a:cs typeface="Arial-Rounded" pitchFamily="34" charset="0"/>
              </a:rPr>
              <a:t>ưi</a:t>
            </a:r>
            <a:endParaRPr lang="en-US" sz="54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392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1000" fill="hold"/>
                                        <p:tgtEl>
                                          <p:spTgt spid="9"/>
                                        </p:tgtEl>
                                        <p:attrNameLst>
                                          <p:attrName>ppt_x</p:attrName>
                                        </p:attrNameLst>
                                      </p:cBhvr>
                                      <p:tavLst>
                                        <p:tav tm="0">
                                          <p:val>
                                            <p:strVal val="#ppt_x"/>
                                          </p:val>
                                        </p:tav>
                                        <p:tav tm="100000">
                                          <p:val>
                                            <p:strVal val="#ppt_x"/>
                                          </p:val>
                                        </p:tav>
                                      </p:tavLst>
                                    </p:anim>
                                    <p:anim calcmode="lin" valueType="num">
                                      <p:cBhvr additive="base">
                                        <p:cTn id="3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26434" y="-304801"/>
            <a:ext cx="11948319" cy="5771835"/>
          </a:xfrm>
          <a:prstGeom prst="rect">
            <a:avLst/>
          </a:prstGeom>
        </p:spPr>
      </p:pic>
      <p:sp>
        <p:nvSpPr>
          <p:cNvPr id="2" name="Rectangle 1"/>
          <p:cNvSpPr/>
          <p:nvPr/>
        </p:nvSpPr>
        <p:spPr>
          <a:xfrm>
            <a:off x="-40913"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3"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5"/>
            <a:ext cx="1127504" cy="697627"/>
          </a:xfrm>
          <a:prstGeom prst="rect">
            <a:avLst/>
          </a:prstGeom>
          <a:noFill/>
        </p:spPr>
        <p:txBody>
          <a:bodyPr wrap="square" lIns="121690" tIns="60845" rIns="121690" bIns="60845" rtlCol="0">
            <a:spAutoFit/>
          </a:bodyPr>
          <a:lstStyle/>
          <a:p>
            <a:pPr algn="ctr"/>
            <a:r>
              <a:rPr lang="en-US" sz="3700" b="1" dirty="0" err="1">
                <a:solidFill>
                  <a:schemeClr val="bg1"/>
                </a:solidFill>
                <a:latin typeface="Arrus-Black" pitchFamily="18" charset="0"/>
                <a:ea typeface="Arrus-Black" pitchFamily="18" charset="0"/>
                <a:cs typeface="Arrus-Black" pitchFamily="18" charset="0"/>
              </a:rPr>
              <a:t>Bài</a:t>
            </a:r>
            <a:endParaRPr lang="en-US" sz="3700" b="1" dirty="0">
              <a:solidFill>
                <a:schemeClr val="bg1"/>
              </a:solidFill>
              <a:latin typeface="Arrus-Black" pitchFamily="18" charset="0"/>
              <a:ea typeface="Arrus-Black" pitchFamily="18" charset="0"/>
              <a:cs typeface="Arrus-Black" pitchFamily="18" charset="0"/>
            </a:endParaRPr>
          </a:p>
        </p:txBody>
      </p:sp>
      <p:sp>
        <p:nvSpPr>
          <p:cNvPr id="32" name="TextBox 31"/>
          <p:cNvSpPr txBox="1"/>
          <p:nvPr/>
        </p:nvSpPr>
        <p:spPr>
          <a:xfrm>
            <a:off x="1015112" y="481574"/>
            <a:ext cx="1127504" cy="938486"/>
          </a:xfrm>
          <a:prstGeom prst="rect">
            <a:avLst/>
          </a:prstGeom>
          <a:noFill/>
        </p:spPr>
        <p:txBody>
          <a:bodyPr wrap="square" lIns="121690" tIns="60845" rIns="121690" bIns="60845" rtlCol="0">
            <a:spAutoFit/>
          </a:bodyPr>
          <a:lstStyle/>
          <a:p>
            <a:pPr algn="ctr"/>
            <a:r>
              <a:rPr lang="en-US" sz="5300" b="1" dirty="0" smtClean="0">
                <a:solidFill>
                  <a:srgbClr val="BD196F"/>
                </a:solidFill>
                <a:latin typeface=".VnCooper" pitchFamily="34" charset="0"/>
                <a:ea typeface="Arial-Rounded" pitchFamily="34" charset="0"/>
                <a:cs typeface="Arial-Rounded" pitchFamily="34" charset="0"/>
              </a:rPr>
              <a:t>42</a:t>
            </a:r>
            <a:endParaRPr lang="en-US" sz="5300" b="1" dirty="0">
              <a:solidFill>
                <a:srgbClr val="BD196F"/>
              </a:solidFill>
              <a:latin typeface=".VnCooper" pitchFamily="34" charset="0"/>
              <a:ea typeface="Arial-Rounded" pitchFamily="34" charset="0"/>
              <a:cs typeface="Arial-Rounded" pitchFamily="34" charset="0"/>
            </a:endParaRPr>
          </a:p>
        </p:txBody>
      </p:sp>
      <p:grpSp>
        <p:nvGrpSpPr>
          <p:cNvPr id="27" name="Group 26"/>
          <p:cNvGrpSpPr/>
          <p:nvPr/>
        </p:nvGrpSpPr>
        <p:grpSpPr>
          <a:xfrm>
            <a:off x="574823"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65404"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dirty="0" err="1" smtClean="0">
                  <a:solidFill>
                    <a:srgbClr val="FF0000"/>
                  </a:solidFill>
                  <a:latin typeface="Arial-Rounded" pitchFamily="34" charset="0"/>
                  <a:ea typeface="Arial-Rounded" pitchFamily="34" charset="0"/>
                  <a:cs typeface="Arial-Rounded" pitchFamily="34" charset="0"/>
                </a:rPr>
                <a:t>Ao</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thu</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lạnh</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l</a:t>
              </a:r>
              <a:r>
                <a:rPr lang="en-US" sz="5100" b="1" dirty="0" err="1" smtClean="0">
                  <a:solidFill>
                    <a:srgbClr val="FF0000"/>
                  </a:solidFill>
                  <a:latin typeface="Arial-Rounded" pitchFamily="34" charset="0"/>
                  <a:ea typeface="Arial-Rounded" pitchFamily="34" charset="0"/>
                  <a:cs typeface="Arial-Rounded" pitchFamily="34" charset="0"/>
                </a:rPr>
                <a:t>eo</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nước</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trong</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v</a:t>
              </a:r>
              <a:r>
                <a:rPr lang="en-US" sz="5100" b="1" dirty="0" err="1" smtClean="0">
                  <a:solidFill>
                    <a:srgbClr val="FF0000"/>
                  </a:solidFill>
                  <a:latin typeface="Arial-Rounded" pitchFamily="34" charset="0"/>
                  <a:ea typeface="Arial-Rounded" pitchFamily="34" charset="0"/>
                  <a:cs typeface="Arial-Rounded" pitchFamily="34" charset="0"/>
                </a:rPr>
                <a:t>eo</a:t>
              </a:r>
              <a:r>
                <a:rPr lang="en-US" sz="5100" b="1" dirty="0" smtClean="0">
                  <a:latin typeface="Arial-Rounded" pitchFamily="34" charset="0"/>
                  <a:ea typeface="Arial-Rounded" pitchFamily="34" charset="0"/>
                  <a:cs typeface="Arial-Rounded" pitchFamily="34" charset="0"/>
                </a:rPr>
                <a:t>.</a:t>
              </a:r>
              <a:endParaRPr lang="en-US" sz="5100" b="1" dirty="0">
                <a:latin typeface="Arial-Rounded" pitchFamily="34" charset="0"/>
                <a:ea typeface="Arial-Rounded" pitchFamily="34" charset="0"/>
                <a:cs typeface="Arial-Rounded" pitchFamily="34" charset="0"/>
              </a:endParaRP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latin typeface="Arial-Rounded" pitchFamily="34" charset="0"/>
                  <a:ea typeface="Arial-Rounded" pitchFamily="34" charset="0"/>
                  <a:cs typeface="Arial-Rounded" pitchFamily="34" charset="0"/>
                </a:rPr>
                <a:t>͂</a:t>
              </a:r>
              <a:endParaRPr lang="en-US" sz="5100" b="1">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2171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96524" y="2653273"/>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chào</a:t>
            </a:r>
            <a:endParaRPr lang="en-US" sz="8000" dirty="0">
              <a:latin typeface="Arial-Rounded" pitchFamily="34" charset="0"/>
              <a:ea typeface="Arial-Rounded" pitchFamily="34" charset="0"/>
              <a:cs typeface="Arial-Rounded" pitchFamily="34" charset="0"/>
            </a:endParaRPr>
          </a:p>
        </p:txBody>
      </p:sp>
      <p:sp>
        <p:nvSpPr>
          <p:cNvPr id="3" name="Title 1"/>
          <p:cNvSpPr txBox="1">
            <a:spLocks/>
          </p:cNvSpPr>
          <p:nvPr/>
        </p:nvSpPr>
        <p:spPr>
          <a:xfrm>
            <a:off x="2418525" y="2653273"/>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dao</a:t>
            </a:r>
            <a:endParaRPr lang="en-US" sz="8000"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4106370" y="2653273"/>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sáo</a:t>
            </a:r>
            <a:endParaRPr lang="en-US" sz="8000" dirty="0">
              <a:latin typeface="Arial-Rounded" pitchFamily="34" charset="0"/>
              <a:ea typeface="Arial-Rounded" pitchFamily="34" charset="0"/>
              <a:cs typeface="Arial-Rounded" pitchFamily="34" charset="0"/>
            </a:endParaRPr>
          </a:p>
        </p:txBody>
      </p:sp>
      <p:sp>
        <p:nvSpPr>
          <p:cNvPr id="5" name="Title 1"/>
          <p:cNvSpPr txBox="1">
            <a:spLocks/>
          </p:cNvSpPr>
          <p:nvPr/>
        </p:nvSpPr>
        <p:spPr>
          <a:xfrm>
            <a:off x="6052392" y="2653273"/>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dẻo</a:t>
            </a:r>
            <a:endParaRPr lang="en-US" sz="8000" dirty="0">
              <a:latin typeface="Arial-Rounded" pitchFamily="34" charset="0"/>
              <a:ea typeface="Arial-Rounded" pitchFamily="34" charset="0"/>
              <a:cs typeface="Arial-Rounded" pitchFamily="34" charset="0"/>
            </a:endParaRPr>
          </a:p>
        </p:txBody>
      </p:sp>
      <p:sp>
        <p:nvSpPr>
          <p:cNvPr id="6" name="Title 1"/>
          <p:cNvSpPr txBox="1">
            <a:spLocks/>
          </p:cNvSpPr>
          <p:nvPr/>
        </p:nvSpPr>
        <p:spPr>
          <a:xfrm>
            <a:off x="7534449" y="2653273"/>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đẽo</a:t>
            </a:r>
            <a:endParaRPr lang="en-US" sz="8000" dirty="0">
              <a:latin typeface="Arial-Rounded" pitchFamily="34" charset="0"/>
              <a:ea typeface="Arial-Rounded" pitchFamily="34" charset="0"/>
              <a:cs typeface="Arial-Rounded" pitchFamily="34" charset="0"/>
            </a:endParaRPr>
          </a:p>
        </p:txBody>
      </p:sp>
      <p:sp>
        <p:nvSpPr>
          <p:cNvPr id="7" name="Title 1"/>
          <p:cNvSpPr txBox="1">
            <a:spLocks/>
          </p:cNvSpPr>
          <p:nvPr/>
        </p:nvSpPr>
        <p:spPr>
          <a:xfrm>
            <a:off x="10058676" y="2653273"/>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latin typeface="Arial-Rounded" pitchFamily="34" charset="0"/>
                <a:ea typeface="Arial-Rounded" pitchFamily="34" charset="0"/>
                <a:cs typeface="Arial-Rounded" pitchFamily="34" charset="0"/>
              </a:rPr>
              <a:t>k</a:t>
            </a:r>
            <a:r>
              <a:rPr lang="en-US" sz="8000" dirty="0" err="1" smtClean="0">
                <a:latin typeface="Arial-Rounded" pitchFamily="34" charset="0"/>
                <a:ea typeface="Arial-Rounded" pitchFamily="34" charset="0"/>
                <a:cs typeface="Arial-Rounded" pitchFamily="34" charset="0"/>
              </a:rPr>
              <a:t>ẹo</a:t>
            </a:r>
            <a:endParaRPr lang="en-US" sz="8000" dirty="0">
              <a:latin typeface="Arial-Rounded" pitchFamily="34" charset="0"/>
              <a:ea typeface="Arial-Rounded" pitchFamily="34" charset="0"/>
              <a:cs typeface="Arial-Rounded" pitchFamily="34" charset="0"/>
            </a:endParaRPr>
          </a:p>
        </p:txBody>
      </p:sp>
      <p:sp>
        <p:nvSpPr>
          <p:cNvPr id="8" name="Title 1"/>
          <p:cNvSpPr txBox="1">
            <a:spLocks/>
          </p:cNvSpPr>
          <p:nvPr/>
        </p:nvSpPr>
        <p:spPr>
          <a:xfrm>
            <a:off x="2992727" y="2514600"/>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ao</a:t>
            </a:r>
            <a:endParaRPr lang="en-US" sz="80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52021" y="2496265"/>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ao</a:t>
            </a:r>
            <a:endParaRPr lang="en-US" sz="80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204947" y="2514600"/>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ao</a:t>
            </a:r>
            <a:endParaRPr lang="en-US" sz="80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870277" y="2514600"/>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eo</a:t>
            </a:r>
            <a:endParaRPr lang="en-US" sz="8000" dirty="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598333" y="2514600"/>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eo</a:t>
            </a:r>
            <a:endParaRPr lang="en-US" sz="80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630401" y="2514600"/>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eo</a:t>
            </a:r>
            <a:endParaRPr lang="en-US" sz="8000" dirty="0">
              <a:solidFill>
                <a:srgbClr val="FF0000"/>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923</TotalTime>
  <Words>200</Words>
  <Application>Microsoft Office PowerPoint</Application>
  <PresentationFormat>Custom</PresentationFormat>
  <Paragraphs>87</Paragraphs>
  <Slides>26</Slides>
  <Notes>11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Arial-Rounded</vt:lpstr>
      <vt:lpstr>Arial Rounded MT Bold</vt:lpstr>
      <vt:lpstr>Alfa Slab One</vt:lpstr>
      <vt:lpstr>Mouse Memoirs</vt:lpstr>
      <vt:lpstr>AvantGarde</vt:lpstr>
      <vt:lpstr>Luckiest Guy</vt:lpstr>
      <vt:lpstr>Karla</vt:lpstr>
      <vt:lpstr>.VnCooper</vt:lpstr>
      <vt:lpstr>Arrus-Black</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Siblings Relationships</dc:title>
  <dc:creator>PC</dc:creator>
  <cp:lastModifiedBy>Admin</cp:lastModifiedBy>
  <cp:revision>127</cp:revision>
  <dcterms:modified xsi:type="dcterms:W3CDTF">2024-11-10T04:22:16Z</dcterms:modified>
</cp:coreProperties>
</file>