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709" r:id="rId4"/>
    <p:sldMasterId id="2147483721" r:id="rId5"/>
  </p:sldMasterIdLst>
  <p:notesMasterIdLst>
    <p:notesMasterId r:id="rId31"/>
  </p:notesMasterIdLst>
  <p:sldIdLst>
    <p:sldId id="346" r:id="rId6"/>
    <p:sldId id="2648" r:id="rId7"/>
    <p:sldId id="305" r:id="rId8"/>
    <p:sldId id="316" r:id="rId9"/>
    <p:sldId id="317" r:id="rId10"/>
    <p:sldId id="318" r:id="rId11"/>
    <p:sldId id="319" r:id="rId12"/>
    <p:sldId id="345" r:id="rId13"/>
    <p:sldId id="313" r:id="rId14"/>
    <p:sldId id="314" r:id="rId15"/>
    <p:sldId id="257" r:id="rId16"/>
    <p:sldId id="2649" r:id="rId17"/>
    <p:sldId id="2644" r:id="rId18"/>
    <p:sldId id="271" r:id="rId19"/>
    <p:sldId id="353" r:id="rId20"/>
    <p:sldId id="2633" r:id="rId21"/>
    <p:sldId id="2637" r:id="rId22"/>
    <p:sldId id="325" r:id="rId23"/>
    <p:sldId id="261" r:id="rId24"/>
    <p:sldId id="2643" r:id="rId25"/>
    <p:sldId id="327" r:id="rId26"/>
    <p:sldId id="2645" r:id="rId27"/>
    <p:sldId id="2650" r:id="rId28"/>
    <p:sldId id="2647" r:id="rId29"/>
    <p:sldId id="34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0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6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4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8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9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2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81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8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86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24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419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60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195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06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971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368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840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7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3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57A79C-36EA-C25A-DD94-DDDE31C6C0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567B1-B76B-8219-ACA4-A87ECDE0750F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B3417-67E5-5796-92C7-AFE3EBEC7266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6CC21-D4BE-FB66-8DF8-FD64ECBC6606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C4140B-CA42-F5CC-82B1-877C9FA9833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99411-CD0B-0A5C-BB0B-01C2F1BF7D77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349E82-A4D2-8BDB-9B73-1F03C20E93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0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sv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audio" Target="../media/audio2.wav"/><Relationship Id="rId15" Type="http://schemas.openxmlformats.org/officeDocument/2006/relationships/image" Target="../media/image1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1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0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7.sv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74.sv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0.svg"/><Relationship Id="rId12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9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png"/><Relationship Id="rId7" Type="http://schemas.openxmlformats.org/officeDocument/2006/relationships/image" Target="../media/image84.sv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audio" Target="../media/media6.wav"/><Relationship Id="rId16" Type="http://schemas.openxmlformats.org/officeDocument/2006/relationships/image" Target="../media/image92.svg"/><Relationship Id="rId20" Type="http://schemas.openxmlformats.org/officeDocument/2006/relationships/image" Target="../media/image96.svg"/><Relationship Id="rId1" Type="http://schemas.microsoft.com/office/2007/relationships/media" Target="../media/media6.wav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audio" Target="../media/audio2.wav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5.svg"/><Relationship Id="rId14" Type="http://schemas.openxmlformats.org/officeDocument/2006/relationships/image" Target="../media/image9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sv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102.png"/><Relationship Id="rId17" Type="http://schemas.openxmlformats.org/officeDocument/2006/relationships/image" Target="../media/image43.png"/><Relationship Id="rId2" Type="http://schemas.openxmlformats.org/officeDocument/2006/relationships/audio" Target="../media/media7.wav"/><Relationship Id="rId16" Type="http://schemas.openxmlformats.org/officeDocument/2006/relationships/image" Target="../media/image85.svg"/><Relationship Id="rId1" Type="http://schemas.microsoft.com/office/2007/relationships/media" Target="../media/media7.wav"/><Relationship Id="rId6" Type="http://schemas.microsoft.com/office/2007/relationships/hdphoto" Target="../media/hdphoto2.wdp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37.png"/><Relationship Id="rId10" Type="http://schemas.openxmlformats.org/officeDocument/2006/relationships/image" Target="../media/image100.svg"/><Relationship Id="rId4" Type="http://schemas.openxmlformats.org/officeDocument/2006/relationships/audio" Target="../media/audio3.wav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6.svg"/><Relationship Id="rId12" Type="http://schemas.openxmlformats.org/officeDocument/2006/relationships/image" Target="../media/image110.png"/><Relationship Id="rId17" Type="http://schemas.openxmlformats.org/officeDocument/2006/relationships/image" Target="../media/image43.png"/><Relationship Id="rId2" Type="http://schemas.openxmlformats.org/officeDocument/2006/relationships/audio" Target="../media/media8.wav"/><Relationship Id="rId16" Type="http://schemas.openxmlformats.org/officeDocument/2006/relationships/image" Target="../media/image42.gif"/><Relationship Id="rId1" Type="http://schemas.microsoft.com/office/2007/relationships/media" Target="../media/media8.wav"/><Relationship Id="rId6" Type="http://schemas.openxmlformats.org/officeDocument/2006/relationships/image" Target="../media/image105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85.sv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8.sv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media" Target="../media/media10.mp4"/><Relationship Id="rId7" Type="http://schemas.openxmlformats.org/officeDocument/2006/relationships/image" Target="../media/image3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2.wav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12.png"/><Relationship Id="rId4" Type="http://schemas.openxmlformats.org/officeDocument/2006/relationships/video" Target="../media/media10.mp4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97.png"/><Relationship Id="rId5" Type="http://schemas.openxmlformats.org/officeDocument/2006/relationships/image" Target="../media/image104.png"/><Relationship Id="rId10" Type="http://schemas.openxmlformats.org/officeDocument/2006/relationships/image" Target="../media/image87.png"/><Relationship Id="rId4" Type="http://schemas.openxmlformats.org/officeDocument/2006/relationships/image" Target="../media/image36.svg"/><Relationship Id="rId9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97.png"/><Relationship Id="rId3" Type="http://schemas.openxmlformats.org/officeDocument/2006/relationships/image" Target="../media/image114.png"/><Relationship Id="rId7" Type="http://schemas.openxmlformats.org/officeDocument/2006/relationships/image" Target="../media/image3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7.svg"/><Relationship Id="rId11" Type="http://schemas.openxmlformats.org/officeDocument/2006/relationships/image" Target="../media/image113.svg"/><Relationship Id="rId5" Type="http://schemas.openxmlformats.org/officeDocument/2006/relationships/image" Target="../media/image116.png"/><Relationship Id="rId10" Type="http://schemas.openxmlformats.org/officeDocument/2006/relationships/image" Target="../media/image102.png"/><Relationship Id="rId4" Type="http://schemas.openxmlformats.org/officeDocument/2006/relationships/image" Target="../media/image115.svg"/><Relationship Id="rId9" Type="http://schemas.openxmlformats.org/officeDocument/2006/relationships/image" Target="../media/image104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9.svg"/><Relationship Id="rId12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8.png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65161F-4E5E-89A2-491B-63AF9AC00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5333BB68-3919-F106-4125-C624020D8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18" y="117651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A61B008-F767-A6EA-BCE8-41A161F63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907">
            <a:off x="8509341" y="4918935"/>
            <a:ext cx="371601" cy="14232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34A55064-010C-C1D1-3A1E-572F23B1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8633" y="1375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3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32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1327B1E-BEC3-FAA7-6C62-5B6D97D62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400" y="35500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6BB888-D4D1-6503-CB91-E2C0884519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65161F-4E5E-89A2-491B-63AF9AC00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A05A6FAE-40BC-E529-305B-9FB598DD0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9" y="1024569"/>
            <a:ext cx="8170101" cy="21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914401" y="5554821"/>
            <a:ext cx="1446660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6" y="5568097"/>
            <a:ext cx="1450301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FF2168B-6664-3A42-5BE9-7804D4CF1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6" y="4642489"/>
            <a:ext cx="371601" cy="142323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F674BF91-BCB3-B3A6-87A6-3FB1DD68A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0679" y="25931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A2147360-B373-6968-B8B7-D3DFB00EB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9692" y="1631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3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08357EC-E032-50C7-0872-FECC3F5731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474">
            <a:off x="1523749" y="3951373"/>
            <a:ext cx="371601" cy="142323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CEFCF81A-DA2B-FB9A-AEE1-2F7CBB5F7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8121" y="355010"/>
            <a:ext cx="406400" cy="4064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9A5B8B-B283-EA37-B509-B9DF8A6F61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885DECFC-F650-7D6C-8E25-C715181D6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1163" y="45070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id="{59B130F0-6302-0DBE-9402-F6F45F4EA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F0A6687-B8C9-A2A5-9881-550471AD36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474">
            <a:off x="3118632" y="4302247"/>
            <a:ext cx="371601" cy="142323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3FA84807-398C-B00B-D4F9-5F1E54951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0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0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0" y="-433680"/>
            <a:ext cx="5076252" cy="2077236"/>
            <a:chOff x="707171" y="-357251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7063"/>
            <a:stretch/>
          </p:blipFill>
          <p:spPr>
            <a:xfrm>
              <a:off x="763823" y="-357251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707171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B4705061-269B-2529-1F74-36665EFF9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4775" y="537685"/>
            <a:ext cx="406400" cy="406400"/>
          </a:xfrm>
          <a:prstGeom prst="rect">
            <a:avLst/>
          </a:prstGeom>
        </p:spPr>
      </p:pic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96A5D91-17B6-7FB2-75F0-0ABA1D5818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4892" y="1840506"/>
            <a:ext cx="8919990" cy="50174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2D4D8D-7319-5A8F-27EB-EADD122A6B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CD4031-2985-E9BE-73B7-E8690FDC4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10" y="180755"/>
            <a:ext cx="1180214" cy="11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51B2-6B4C-A9A8-51B8-2798B194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95B37A70-6DF4-F2A0-ED81-8D73FF751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025A3B3-17A8-0EBA-7E89-AF34F4F9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F3E61B-A3E4-BF11-E90B-5717514A8DD3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3F402F-ECC9-6D31-D109-3742E409421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B89D22-99DA-661C-4DD9-3883FFCB9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FD2FC9-9DC9-4736-50BD-7A850FE569A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6EAD3302-C07D-400F-F38C-A2A0A50866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04DF20D-241E-A199-08CC-9F053B380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1A9298E-F0E4-9AFF-1380-D7E5911AC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BB1697B-9FB6-80E6-DFEC-8EE1005A5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B8DA57-7529-5C0E-FFAD-F371DDDC9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4FD6D26-41E9-AC4C-48B4-B7262A947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C4B74E-E6F2-B07C-614E-4C90A84EC6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5B0BFA-425A-19CF-3585-E417A0F8E2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AFA9157-7350-86FA-C6E3-B7AF306205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F40A651-482A-E97B-F401-E4FED5949A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85457C1-A232-4322-F0A1-2EA99DA7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20D79B2-E8E4-1855-0BB6-114DAEACC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F561390D-601E-BBF5-8727-06503124D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8C687D0-5D9E-8C0B-F1A6-28326933E4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BF13C-7132-8B4E-36F7-D174CF3529EE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ca-bin chở tất cả 30 người. Biết rằng số người ở mỗi ca-bin như nhau. Hỏi mỗi ca-bin chở bao nhiêu người?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DE426-BF70-C7CC-2F1F-B9CCB08404FD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49743-BDAC-B134-E300-28BD4CEF5B82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7ED66A-D843-0EAC-D000-E9FAA2AC7B33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64BA7C-0F71-38BF-07C5-A805B0967D99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E00D3B9-7A76-C430-3126-E1505D589BC7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C1F380-EBE6-B079-D3C3-EE8D387DAB5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A9E4FB4-E8F6-80C2-AF83-86B0460A1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550">
            <a:off x="864530" y="4344777"/>
            <a:ext cx="371601" cy="142323"/>
          </a:xfrm>
          <a:prstGeom prst="rect">
            <a:avLst/>
          </a:prstGeom>
        </p:spPr>
      </p:pic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485FC0A1-DFAF-888B-6D12-6FA06EBEF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63623"/>
            <a:ext cx="406400" cy="4064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9619D9-13DD-AA87-4FFF-0A8375AF1F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E23527-A231-BEC5-B91B-9FC360007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39" y="5539563"/>
            <a:ext cx="1004683" cy="10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23089306-35DA-4754-9058-2E93C8A8E768}"/>
              </a:ext>
            </a:extLst>
          </p:cNvPr>
          <p:cNvSpPr/>
          <p:nvPr/>
        </p:nvSpPr>
        <p:spPr>
          <a:xfrm>
            <a:off x="95693" y="159488"/>
            <a:ext cx="1180214" cy="329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 : 9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 : 9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08454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 : 9 = 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062177" y="446324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: 9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104708"/>
            <a:ext cx="5869172" cy="3253562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AF8A00-D764-F4BD-081D-B83A4A978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925" y="2535907"/>
            <a:ext cx="902895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606</Words>
  <Application>Microsoft Office PowerPoint</Application>
  <PresentationFormat>Widescreen</PresentationFormat>
  <Paragraphs>108</Paragraphs>
  <Slides>25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Berkshire Swash</vt:lpstr>
      <vt:lpstr>Arial</vt:lpstr>
      <vt:lpstr>Calibri</vt:lpstr>
      <vt:lpstr>Calibri Light</vt:lpstr>
      <vt:lpstr>Cambria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2022-06-30T08:03:45Z</dcterms:created>
  <dcterms:modified xsi:type="dcterms:W3CDTF">2025-08-29T01:32:21Z</dcterms:modified>
</cp:coreProperties>
</file>