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  <p:sldMasterId id="2147483716" r:id="rId3"/>
  </p:sldMasterIdLst>
  <p:notesMasterIdLst>
    <p:notesMasterId r:id="rId8"/>
  </p:notesMasterIdLst>
  <p:sldIdLst>
    <p:sldId id="382" r:id="rId4"/>
    <p:sldId id="384" r:id="rId5"/>
    <p:sldId id="372" r:id="rId6"/>
    <p:sldId id="37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501EBA-6ADE-4FCF-92FB-71504C0F6260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F72868-95E2-4B13-B025-5CC0FCBBD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523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9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2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1" y="2685940"/>
            <a:ext cx="4742253" cy="4172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14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0671998-5326-4877-ABE2-B5476191E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/>
        </p:blipFill>
        <p:spPr>
          <a:xfrm>
            <a:off x="1370564" y="2609850"/>
            <a:ext cx="658261" cy="7196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443AD8-5572-4873-AD64-2A3DC786D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/>
        </p:blipFill>
        <p:spPr>
          <a:xfrm>
            <a:off x="1606202" y="476250"/>
            <a:ext cx="1512786" cy="13049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334B92D-BC08-4AAA-A5DA-D05694E3D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1" b="58493"/>
          <a:stretch/>
        </p:blipFill>
        <p:spPr>
          <a:xfrm>
            <a:off x="9080158" y="-5010"/>
            <a:ext cx="1812887" cy="17861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18A9E5D-BBCF-43F5-B7AF-9ED504646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/>
        </p:blipFill>
        <p:spPr>
          <a:xfrm>
            <a:off x="8101554" y="1270000"/>
            <a:ext cx="826205" cy="609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A7DED89-8CFB-4E6C-AE21-54A3DDF05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/>
        </p:blipFill>
        <p:spPr>
          <a:xfrm>
            <a:off x="8419759" y="1993900"/>
            <a:ext cx="952500" cy="1041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50D84E8-A8F7-4A78-A15D-26F1DBD21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/>
        </p:blipFill>
        <p:spPr>
          <a:xfrm>
            <a:off x="7917761" y="2609850"/>
            <a:ext cx="413098" cy="6096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6097EF4-3305-48FF-88D7-1261A18A8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/>
        </p:blipFill>
        <p:spPr>
          <a:xfrm>
            <a:off x="9461158" y="3035300"/>
            <a:ext cx="1168401" cy="12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4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60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07000" cy="43518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0" y="1825625"/>
            <a:ext cx="5207000" cy="43518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39C50-A657-4063-8483-23187B8B4349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E54168-2D8F-4CEA-9BCA-F4818A3CD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0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60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692"/>
            <a:ext cx="5157259" cy="82338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6"/>
            <a:ext cx="5157259" cy="368511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692"/>
            <a:ext cx="5183717" cy="82338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717" cy="368511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39C50-A657-4063-8483-23187B8B4349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E54168-2D8F-4CEA-9BCA-F4818A3CD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8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60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39C50-A657-4063-8483-23187B8B4349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E54168-2D8F-4CEA-9BCA-F4818A3CD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1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39C50-A657-4063-8483-23187B8B4349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E54168-2D8F-4CEA-9BCA-F4818A3CD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36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1709" cy="1600200"/>
          </a:xfrm>
          <a:prstGeom prst="rect">
            <a:avLst/>
          </a:prstGeom>
        </p:spPr>
        <p:txBody>
          <a:bodyPr anchor="b"/>
          <a:lstStyle>
            <a:lvl1pPr>
              <a:defRPr sz="21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1709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/>
            </a:lvl1pPr>
            <a:lvl2pPr marL="304815" indent="0">
              <a:buNone/>
              <a:defRPr sz="933"/>
            </a:lvl2pPr>
            <a:lvl3pPr marL="609630" indent="0">
              <a:buNone/>
              <a:defRPr sz="800"/>
            </a:lvl3pPr>
            <a:lvl4pPr marL="914446" indent="0">
              <a:buNone/>
              <a:defRPr sz="667"/>
            </a:lvl4pPr>
            <a:lvl5pPr marL="1219261" indent="0">
              <a:buNone/>
              <a:defRPr sz="667"/>
            </a:lvl5pPr>
            <a:lvl6pPr marL="1524076" indent="0">
              <a:buNone/>
              <a:defRPr sz="667"/>
            </a:lvl6pPr>
            <a:lvl7pPr marL="1828891" indent="0">
              <a:buNone/>
              <a:defRPr sz="667"/>
            </a:lvl7pPr>
            <a:lvl8pPr marL="2133707" indent="0">
              <a:buNone/>
              <a:defRPr sz="667"/>
            </a:lvl8pPr>
            <a:lvl9pPr marL="2438522" indent="0">
              <a:buNone/>
              <a:defRPr sz="6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39C50-A657-4063-8483-23187B8B4349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E54168-2D8F-4CEA-9BCA-F4818A3CD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1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1709" cy="1600200"/>
          </a:xfrm>
          <a:prstGeom prst="rect">
            <a:avLst/>
          </a:prstGeom>
        </p:spPr>
        <p:txBody>
          <a:bodyPr anchor="b"/>
          <a:lstStyle>
            <a:lvl1pPr>
              <a:defRPr sz="21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1709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/>
            </a:lvl1pPr>
            <a:lvl2pPr marL="304815" indent="0">
              <a:buNone/>
              <a:defRPr sz="933"/>
            </a:lvl2pPr>
            <a:lvl3pPr marL="609630" indent="0">
              <a:buNone/>
              <a:defRPr sz="800"/>
            </a:lvl3pPr>
            <a:lvl4pPr marL="914446" indent="0">
              <a:buNone/>
              <a:defRPr sz="667"/>
            </a:lvl4pPr>
            <a:lvl5pPr marL="1219261" indent="0">
              <a:buNone/>
              <a:defRPr sz="667"/>
            </a:lvl5pPr>
            <a:lvl6pPr marL="1524076" indent="0">
              <a:buNone/>
              <a:defRPr sz="667"/>
            </a:lvl6pPr>
            <a:lvl7pPr marL="1828891" indent="0">
              <a:buNone/>
              <a:defRPr sz="667"/>
            </a:lvl7pPr>
            <a:lvl8pPr marL="2133707" indent="0">
              <a:buNone/>
              <a:defRPr sz="667"/>
            </a:lvl8pPr>
            <a:lvl9pPr marL="2438522" indent="0">
              <a:buNone/>
              <a:defRPr sz="6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39C50-A657-4063-8483-23187B8B4349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E54168-2D8F-4CEA-9BCA-F4818A3CD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1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60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86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39C50-A657-4063-8483-23187B8B4349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E54168-2D8F-4CEA-9BCA-F4818A3CD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0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236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85100" cy="581236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39C50-A657-4063-8483-23187B8B4349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E54168-2D8F-4CEA-9BCA-F4818A3CD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55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1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9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66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56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0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4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961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2455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402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424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81841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860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5/11/2025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547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25700"/>
            <a:ext cx="12193057" cy="69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4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07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82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003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53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892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567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/>
            </a:lvl1pPr>
            <a:lvl2pPr marL="304815" indent="0" algn="ctr">
              <a:buNone/>
              <a:defRPr sz="1333"/>
            </a:lvl2pPr>
            <a:lvl3pPr marL="609630" indent="0" algn="ctr">
              <a:buNone/>
              <a:defRPr sz="1200"/>
            </a:lvl3pPr>
            <a:lvl4pPr marL="914446" indent="0" algn="ctr">
              <a:buNone/>
              <a:defRPr sz="1067"/>
            </a:lvl4pPr>
            <a:lvl5pPr marL="1219261" indent="0" algn="ctr">
              <a:buNone/>
              <a:defRPr sz="1067"/>
            </a:lvl5pPr>
            <a:lvl6pPr marL="1524076" indent="0" algn="ctr">
              <a:buNone/>
              <a:defRPr sz="1067"/>
            </a:lvl6pPr>
            <a:lvl7pPr marL="1828891" indent="0" algn="ctr">
              <a:buNone/>
              <a:defRPr sz="1067"/>
            </a:lvl7pPr>
            <a:lvl8pPr marL="2133707" indent="0" algn="ctr">
              <a:buNone/>
              <a:defRPr sz="1067"/>
            </a:lvl8pPr>
            <a:lvl9pPr marL="2438522" indent="0" algn="ctr">
              <a:buNone/>
              <a:defRPr sz="106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39C50-A657-4063-8483-23187B8B4349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E54168-2D8F-4CEA-9BCA-F4818A3CD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9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60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8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39C50-A657-4063-8483-23187B8B4349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E54168-2D8F-4CEA-9BCA-F4818A3CD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0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0267"/>
            <a:ext cx="10515600" cy="2852209"/>
          </a:xfrm>
          <a:prstGeom prst="rect">
            <a:avLst/>
          </a:prstGeo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992"/>
            <a:ext cx="10515600" cy="14996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39C50-A657-4063-8483-23187B8B4349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E54168-2D8F-4CEA-9BCA-F4818A3CD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4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B3015B5F-7207-7B5E-376D-11139FE3A19C}"/>
              </a:ext>
            </a:extLst>
          </p:cNvPr>
          <p:cNvSpPr/>
          <p:nvPr userDrawn="1"/>
        </p:nvSpPr>
        <p:spPr>
          <a:xfrm>
            <a:off x="0" y="-25400"/>
            <a:ext cx="12192000" cy="6908800"/>
          </a:xfrm>
          <a:custGeom>
            <a:avLst/>
            <a:gdLst/>
            <a:ahLst/>
            <a:cxnLst/>
            <a:rect l="l" t="t" r="r" b="b"/>
            <a:pathLst>
              <a:path w="19708022" h="13130470">
                <a:moveTo>
                  <a:pt x="0" y="0"/>
                </a:moveTo>
                <a:lnTo>
                  <a:pt x="19708022" y="0"/>
                </a:lnTo>
                <a:lnTo>
                  <a:pt x="19708022" y="13130470"/>
                </a:lnTo>
                <a:lnTo>
                  <a:pt x="0" y="131304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rcRect/>
            <a:stretch>
              <a:fillRect l="-1" t="367" r="-7764" b="-27070"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90066C-30D7-C005-7386-27D25A22182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61199" y="210033"/>
            <a:ext cx="11469602" cy="643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229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/>
          <p:cNvSpPr/>
          <p:nvPr userDrawn="1"/>
        </p:nvSpPr>
        <p:spPr>
          <a:xfrm>
            <a:off x="0" y="-25400"/>
            <a:ext cx="12192000" cy="6908800"/>
          </a:xfrm>
          <a:custGeom>
            <a:avLst/>
            <a:gdLst/>
            <a:ahLst/>
            <a:cxnLst/>
            <a:rect l="l" t="t" r="r" b="b"/>
            <a:pathLst>
              <a:path w="19708022" h="13130470">
                <a:moveTo>
                  <a:pt x="0" y="0"/>
                </a:moveTo>
                <a:lnTo>
                  <a:pt x="19708022" y="0"/>
                </a:lnTo>
                <a:lnTo>
                  <a:pt x="19708022" y="13130470"/>
                </a:lnTo>
                <a:lnTo>
                  <a:pt x="0" y="1313047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rcRect/>
            <a:stretch>
              <a:fillRect l="-1" t="367" r="-7764" b="-27070"/>
            </a:stretch>
          </a:blipFill>
        </p:spPr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61199" y="210033"/>
            <a:ext cx="11469602" cy="643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99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09630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408" indent="-152408" algn="l" defTabSz="60963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977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685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4.mp3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4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F73D2-11A1-5F0A-85D1-F84877951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50244" y="1860879"/>
            <a:ext cx="89816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6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6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iệt</a:t>
            </a:r>
            <a:r>
              <a:rPr lang="en-US" sz="6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6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6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6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6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thă</a:t>
            </a:r>
            <a:r>
              <a:rPr lang="en-US" sz="6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6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6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3C </a:t>
            </a:r>
            <a:endParaRPr lang="en-US" sz="6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11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0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80560" y="0"/>
            <a:ext cx="771144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" y="313509"/>
            <a:ext cx="4127862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54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E9BAF17-C8D4-4E75-A367-7F08F5F862BB}"/>
              </a:ext>
            </a:extLst>
          </p:cNvPr>
          <p:cNvGrpSpPr/>
          <p:nvPr/>
        </p:nvGrpSpPr>
        <p:grpSpPr>
          <a:xfrm>
            <a:off x="314323" y="0"/>
            <a:ext cx="11734804" cy="1371600"/>
            <a:chOff x="1718222" y="192870"/>
            <a:chExt cx="5407293" cy="1371600"/>
          </a:xfrm>
        </p:grpSpPr>
        <p:sp>
          <p:nvSpPr>
            <p:cNvPr id="19" name="Google Shape;1352;p29">
              <a:extLst>
                <a:ext uri="{FF2B5EF4-FFF2-40B4-BE49-F238E27FC236}">
                  <a16:creationId xmlns:a16="http://schemas.microsoft.com/office/drawing/2014/main" id="{3A0D9F24-60C5-4890-A13B-A96DC3B096BA}"/>
                </a:ext>
              </a:extLst>
            </p:cNvPr>
            <p:cNvSpPr/>
            <p:nvPr/>
          </p:nvSpPr>
          <p:spPr>
            <a:xfrm>
              <a:off x="2227351" y="625942"/>
              <a:ext cx="484110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" name="Google Shape;697;p24">
              <a:extLst>
                <a:ext uri="{FF2B5EF4-FFF2-40B4-BE49-F238E27FC236}">
                  <a16:creationId xmlns:a16="http://schemas.microsoft.com/office/drawing/2014/main" id="{DB1EAEA1-40E7-4C0A-88DD-D32C0229E95D}"/>
                </a:ext>
              </a:extLst>
            </p:cNvPr>
            <p:cNvSpPr txBox="1">
              <a:spLocks/>
            </p:cNvSpPr>
            <p:nvPr/>
          </p:nvSpPr>
          <p:spPr>
            <a:xfrm>
              <a:off x="2170293" y="625942"/>
              <a:ext cx="4955222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5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1. </a:t>
              </a:r>
              <a:r>
                <a:rPr lang="en-US" sz="25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Nói</a:t>
              </a:r>
              <a:r>
                <a:rPr lang="en-US" sz="25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về</a:t>
              </a:r>
              <a:r>
                <a:rPr lang="en-US" sz="25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ngôi</a:t>
              </a:r>
              <a:r>
                <a:rPr lang="en-US" sz="25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5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lang="en-US" sz="25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em</a:t>
              </a:r>
              <a:r>
                <a:rPr lang="en-US" sz="25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hoặc</a:t>
              </a:r>
              <a:r>
                <a:rPr lang="en-US" sz="25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ngôi</a:t>
              </a:r>
              <a:r>
                <a:rPr lang="en-US" sz="25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5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mà</a:t>
              </a:r>
              <a:r>
                <a:rPr lang="en-US" sz="25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em</a:t>
              </a:r>
              <a:r>
                <a:rPr lang="en-US" sz="25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mơ</a:t>
              </a:r>
              <a:r>
                <a:rPr lang="en-US" sz="25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ước</a:t>
              </a:r>
              <a:r>
                <a:rPr lang="en-US" sz="25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endParaRPr lang="en-US" sz="25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BD57900-9277-4727-B4DD-0E7C4FC00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18222" y="192870"/>
              <a:ext cx="588131" cy="13716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777B461-B0FF-4132-9E4F-242B68D7DC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1124" y="2761610"/>
            <a:ext cx="2009775" cy="17709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299921-47F7-40FB-BE2C-23B5371B336B}"/>
              </a:ext>
            </a:extLst>
          </p:cNvPr>
          <p:cNvSpPr/>
          <p:nvPr/>
        </p:nvSpPr>
        <p:spPr>
          <a:xfrm>
            <a:off x="1504950" y="1804672"/>
            <a:ext cx="3181350" cy="11811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Màu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lớp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E7F3B82-54F2-4311-9488-9A3E31A1EB74}"/>
              </a:ext>
            </a:extLst>
          </p:cNvPr>
          <p:cNvSpPr/>
          <p:nvPr/>
        </p:nvSpPr>
        <p:spPr>
          <a:xfrm>
            <a:off x="1504950" y="3429000"/>
            <a:ext cx="3181350" cy="11811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8B53D924-9E7A-4447-8EA2-984FE413415C}"/>
              </a:ext>
            </a:extLst>
          </p:cNvPr>
          <p:cNvSpPr/>
          <p:nvPr/>
        </p:nvSpPr>
        <p:spPr>
          <a:xfrm>
            <a:off x="1857375" y="4944524"/>
            <a:ext cx="3181350" cy="11811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Vườn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BB2C6A0-7A80-4D60-A994-C6FC4B0663DA}"/>
              </a:ext>
            </a:extLst>
          </p:cNvPr>
          <p:cNvSpPr/>
          <p:nvPr/>
        </p:nvSpPr>
        <p:spPr>
          <a:xfrm>
            <a:off x="7410450" y="2553749"/>
            <a:ext cx="3810000" cy="11811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4.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A52E9312-E663-47F9-B0C5-52AFB5C727DD}"/>
              </a:ext>
            </a:extLst>
          </p:cNvPr>
          <p:cNvSpPr/>
          <p:nvPr/>
        </p:nvSpPr>
        <p:spPr>
          <a:xfrm>
            <a:off x="7410450" y="4532600"/>
            <a:ext cx="3810000" cy="11811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3" name="cac_ban_co_the_noi_theo_cac_goi_y_sau_1_mau_59c2e1f1-bcb7-468a-a136-140e7a63a7c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91299" y="5408900"/>
            <a:ext cx="609600" cy="609600"/>
          </a:xfrm>
          <a:prstGeom prst="rect">
            <a:avLst/>
          </a:prstGeom>
        </p:spPr>
      </p:pic>
      <p:sp>
        <p:nvSpPr>
          <p:cNvPr id="13" name="Google Shape;697;p24">
            <a:extLst>
              <a:ext uri="{FF2B5EF4-FFF2-40B4-BE49-F238E27FC236}">
                <a16:creationId xmlns:a16="http://schemas.microsoft.com/office/drawing/2014/main" id="{DB1EAEA1-40E7-4C0A-88DD-D32C0229E95D}"/>
              </a:ext>
            </a:extLst>
          </p:cNvPr>
          <p:cNvSpPr txBox="1">
            <a:spLocks/>
          </p:cNvSpPr>
          <p:nvPr/>
        </p:nvSpPr>
        <p:spPr>
          <a:xfrm>
            <a:off x="2610830" y="532980"/>
            <a:ext cx="3496515" cy="670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500" b="1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________________________</a:t>
            </a:r>
            <a:endParaRPr lang="en-US" sz="25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Google Shape;697;p24">
            <a:extLst>
              <a:ext uri="{FF2B5EF4-FFF2-40B4-BE49-F238E27FC236}">
                <a16:creationId xmlns:a16="http://schemas.microsoft.com/office/drawing/2014/main" id="{DB1EAEA1-40E7-4C0A-88DD-D32C0229E95D}"/>
              </a:ext>
            </a:extLst>
          </p:cNvPr>
          <p:cNvSpPr txBox="1">
            <a:spLocks/>
          </p:cNvSpPr>
          <p:nvPr/>
        </p:nvSpPr>
        <p:spPr>
          <a:xfrm>
            <a:off x="6231171" y="513720"/>
            <a:ext cx="4797799" cy="670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500" b="1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___________________________________</a:t>
            </a:r>
            <a:endParaRPr lang="en-US" sz="25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2211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26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39" grpId="0" animBg="1"/>
      <p:bldP spid="43" grpId="0" animBg="1"/>
      <p:bldP spid="48" grpId="0" animBg="1"/>
      <p:bldP spid="50" grpId="0" animBg="1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E9BAF17-C8D4-4E75-A367-7F08F5F862BB}"/>
              </a:ext>
            </a:extLst>
          </p:cNvPr>
          <p:cNvGrpSpPr/>
          <p:nvPr/>
        </p:nvGrpSpPr>
        <p:grpSpPr>
          <a:xfrm>
            <a:off x="106326" y="0"/>
            <a:ext cx="12085673" cy="1524000"/>
            <a:chOff x="1718222" y="192870"/>
            <a:chExt cx="5473127" cy="1524000"/>
          </a:xfrm>
        </p:grpSpPr>
        <p:sp>
          <p:nvSpPr>
            <p:cNvPr id="19" name="Google Shape;1352;p29">
              <a:extLst>
                <a:ext uri="{FF2B5EF4-FFF2-40B4-BE49-F238E27FC236}">
                  <a16:creationId xmlns:a16="http://schemas.microsoft.com/office/drawing/2014/main" id="{3A0D9F24-60C5-4890-A13B-A96DC3B096BA}"/>
                </a:ext>
              </a:extLst>
            </p:cNvPr>
            <p:cNvSpPr/>
            <p:nvPr/>
          </p:nvSpPr>
          <p:spPr>
            <a:xfrm>
              <a:off x="2205406" y="409406"/>
              <a:ext cx="4841106" cy="93852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" name="Google Shape;697;p24">
              <a:extLst>
                <a:ext uri="{FF2B5EF4-FFF2-40B4-BE49-F238E27FC236}">
                  <a16:creationId xmlns:a16="http://schemas.microsoft.com/office/drawing/2014/main" id="{DB1EAEA1-40E7-4C0A-88DD-D32C0229E95D}"/>
                </a:ext>
              </a:extLst>
            </p:cNvPr>
            <p:cNvSpPr txBox="1">
              <a:spLocks/>
            </p:cNvSpPr>
            <p:nvPr/>
          </p:nvSpPr>
          <p:spPr>
            <a:xfrm>
              <a:off x="2205406" y="549742"/>
              <a:ext cx="4985943" cy="11671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2. </a:t>
              </a:r>
              <a:r>
                <a:rPr lang="en-US" sz="3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Viết</a:t>
              </a:r>
              <a:r>
                <a:rPr lang="en-US" sz="3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đoạn</a:t>
              </a:r>
              <a:r>
                <a:rPr lang="en-US" sz="3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văn</a:t>
              </a:r>
              <a:r>
                <a:rPr lang="en-US" sz="3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về</a:t>
              </a:r>
              <a:r>
                <a:rPr lang="en-US" sz="3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một</a:t>
              </a:r>
              <a:r>
                <a:rPr lang="en-US" sz="3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người</a:t>
              </a:r>
              <a:r>
                <a:rPr lang="en-US" sz="3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trong</a:t>
              </a:r>
              <a:r>
                <a:rPr lang="en-US" sz="3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trường</a:t>
              </a:r>
              <a:r>
                <a:rPr lang="en-US" sz="3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mà</a:t>
              </a:r>
              <a:r>
                <a:rPr lang="en-US" sz="3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em</a:t>
              </a:r>
              <a:r>
                <a:rPr lang="en-US" sz="3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yêu</a:t>
              </a:r>
              <a:r>
                <a:rPr lang="en-US" sz="3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quý</a:t>
              </a:r>
              <a:r>
                <a:rPr lang="en-US" sz="3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.</a:t>
              </a:r>
              <a:endParaRPr lang="en-US" sz="3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BD57900-9277-4727-B4DD-0E7C4FC00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18222" y="192870"/>
              <a:ext cx="487184" cy="13716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4FB75FC-0C5F-46E0-8AD2-8CDA637CA8C1}"/>
              </a:ext>
            </a:extLst>
          </p:cNvPr>
          <p:cNvGrpSpPr/>
          <p:nvPr/>
        </p:nvGrpSpPr>
        <p:grpSpPr>
          <a:xfrm>
            <a:off x="2088106" y="1316423"/>
            <a:ext cx="9283904" cy="1116351"/>
            <a:chOff x="5835193" y="1564848"/>
            <a:chExt cx="8971784" cy="1376018"/>
          </a:xfrm>
          <a:solidFill>
            <a:srgbClr val="BDEEFF"/>
          </a:solidFill>
        </p:grpSpPr>
        <p:sp>
          <p:nvSpPr>
            <p:cNvPr id="16" name="Rounded Rectangular Callout 28">
              <a:extLst>
                <a:ext uri="{FF2B5EF4-FFF2-40B4-BE49-F238E27FC236}">
                  <a16:creationId xmlns:a16="http://schemas.microsoft.com/office/drawing/2014/main" id="{8FFF94FE-411D-4D82-BD8F-7A8559752DA9}"/>
                </a:ext>
              </a:extLst>
            </p:cNvPr>
            <p:cNvSpPr/>
            <p:nvPr/>
          </p:nvSpPr>
          <p:spPr>
            <a:xfrm>
              <a:off x="5835193" y="1564848"/>
              <a:ext cx="8971784" cy="1376018"/>
            </a:xfrm>
            <a:prstGeom prst="wedgeRoundRectCallout">
              <a:avLst>
                <a:gd name="adj1" fmla="val -38037"/>
                <a:gd name="adj2" fmla="val 76630"/>
                <a:gd name="adj3" fmla="val 16667"/>
              </a:avLst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CAA4582-CFED-47E2-B401-6EEB559335F1}"/>
                </a:ext>
              </a:extLst>
            </p:cNvPr>
            <p:cNvSpPr/>
            <p:nvPr/>
          </p:nvSpPr>
          <p:spPr>
            <a:xfrm>
              <a:off x="6101653" y="1729546"/>
              <a:ext cx="8359160" cy="113870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Trong</a:t>
              </a:r>
              <a:r>
                <a:rPr lang="en-US" sz="3200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3200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người</a:t>
              </a:r>
              <a:r>
                <a:rPr lang="en-US" sz="3200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mà</a:t>
              </a:r>
              <a:r>
                <a:rPr lang="en-US" sz="3200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bạn</a:t>
              </a:r>
              <a:r>
                <a:rPr lang="en-US" sz="3200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yêu</a:t>
              </a:r>
              <a:r>
                <a:rPr lang="en-US" sz="3200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quý</a:t>
              </a:r>
              <a:r>
                <a:rPr lang="en-US" sz="3200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nhất</a:t>
              </a:r>
              <a:r>
                <a:rPr lang="en-US" sz="3200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là</a:t>
              </a:r>
              <a:r>
                <a:rPr lang="en-US" sz="3200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ai</a:t>
              </a:r>
              <a:r>
                <a:rPr lang="vi-VN" sz="3200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  <a:endPara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17C6C3B-AF67-4261-A39D-2396EE747174}"/>
              </a:ext>
            </a:extLst>
          </p:cNvPr>
          <p:cNvGrpSpPr/>
          <p:nvPr/>
        </p:nvGrpSpPr>
        <p:grpSpPr>
          <a:xfrm>
            <a:off x="2260383" y="2751672"/>
            <a:ext cx="7918258" cy="872985"/>
            <a:chOff x="5835193" y="1564848"/>
            <a:chExt cx="4236348" cy="867267"/>
          </a:xfrm>
          <a:solidFill>
            <a:srgbClr val="BDEEFF"/>
          </a:solidFill>
        </p:grpSpPr>
        <p:sp>
          <p:nvSpPr>
            <p:cNvPr id="28" name="Rounded Rectangular Callout 28">
              <a:extLst>
                <a:ext uri="{FF2B5EF4-FFF2-40B4-BE49-F238E27FC236}">
                  <a16:creationId xmlns:a16="http://schemas.microsoft.com/office/drawing/2014/main" id="{1C0E6F8B-AAFD-4B39-8543-2F0377E45F03}"/>
                </a:ext>
              </a:extLst>
            </p:cNvPr>
            <p:cNvSpPr/>
            <p:nvPr/>
          </p:nvSpPr>
          <p:spPr>
            <a:xfrm>
              <a:off x="5835193" y="1564848"/>
              <a:ext cx="4157220" cy="867267"/>
            </a:xfrm>
            <a:prstGeom prst="wedgeRoundRectCallout">
              <a:avLst>
                <a:gd name="adj1" fmla="val -38037"/>
                <a:gd name="adj2" fmla="val 76630"/>
                <a:gd name="adj3" fmla="val 16667"/>
              </a:avLst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E1B93CA-99A6-4ED1-936F-CBB06E927518}"/>
                </a:ext>
              </a:extLst>
            </p:cNvPr>
            <p:cNvSpPr/>
            <p:nvPr/>
          </p:nvSpPr>
          <p:spPr>
            <a:xfrm>
              <a:off x="5997474" y="1708008"/>
              <a:ext cx="4074067" cy="58094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Người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đó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làm</a:t>
              </a:r>
              <a:r>
                <a:rPr lang="en-US" sz="3200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công</a:t>
              </a:r>
              <a:r>
                <a:rPr lang="en-US" sz="3200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việc</a:t>
              </a:r>
              <a:r>
                <a:rPr lang="en-US" sz="3200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gì</a:t>
              </a:r>
              <a:r>
                <a:rPr lang="en-US" sz="3200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trong</a:t>
              </a:r>
              <a:r>
                <a:rPr lang="en-US" sz="3200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3200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  <a:endPara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A8FE4E1-67FA-484D-8255-49EDF9EC3CB5}"/>
              </a:ext>
            </a:extLst>
          </p:cNvPr>
          <p:cNvGrpSpPr/>
          <p:nvPr/>
        </p:nvGrpSpPr>
        <p:grpSpPr>
          <a:xfrm>
            <a:off x="2296854" y="5084970"/>
            <a:ext cx="7647693" cy="872985"/>
            <a:chOff x="5790977" y="1564848"/>
            <a:chExt cx="4201436" cy="867267"/>
          </a:xfrm>
          <a:solidFill>
            <a:srgbClr val="BDEEFF"/>
          </a:solidFill>
        </p:grpSpPr>
        <p:sp>
          <p:nvSpPr>
            <p:cNvPr id="32" name="Rounded Rectangular Callout 28">
              <a:extLst>
                <a:ext uri="{FF2B5EF4-FFF2-40B4-BE49-F238E27FC236}">
                  <a16:creationId xmlns:a16="http://schemas.microsoft.com/office/drawing/2014/main" id="{5B76A84F-01A7-4086-8E1F-F0969A769098}"/>
                </a:ext>
              </a:extLst>
            </p:cNvPr>
            <p:cNvSpPr/>
            <p:nvPr/>
          </p:nvSpPr>
          <p:spPr>
            <a:xfrm>
              <a:off x="5835193" y="1564848"/>
              <a:ext cx="4157220" cy="867267"/>
            </a:xfrm>
            <a:prstGeom prst="wedgeRoundRectCallout">
              <a:avLst>
                <a:gd name="adj1" fmla="val -38037"/>
                <a:gd name="adj2" fmla="val 76630"/>
                <a:gd name="adj3" fmla="val 16667"/>
              </a:avLst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838CE65-BF5C-4F28-873C-C6F34CEA2511}"/>
                </a:ext>
              </a:extLst>
            </p:cNvPr>
            <p:cNvSpPr/>
            <p:nvPr/>
          </p:nvSpPr>
          <p:spPr>
            <a:xfrm>
              <a:off x="5790977" y="1727354"/>
              <a:ext cx="4201436" cy="58094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Điều</a:t>
              </a:r>
              <a:r>
                <a:rPr lang="en-US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bạn</a:t>
              </a:r>
              <a:r>
                <a:rPr lang="en-US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ấn</a:t>
              </a:r>
              <a:r>
                <a:rPr lang="en-US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tượng</a:t>
              </a:r>
              <a:r>
                <a:rPr lang="en-US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nhất</a:t>
              </a:r>
              <a:r>
                <a:rPr lang="en-US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về</a:t>
              </a:r>
              <a:r>
                <a:rPr lang="en-US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người</a:t>
              </a:r>
              <a:r>
                <a:rPr lang="en-US" sz="3200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đó</a:t>
              </a:r>
              <a:r>
                <a:rPr lang="en-US" sz="3200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là</a:t>
              </a:r>
              <a:r>
                <a:rPr lang="en-US" sz="3200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gì</a:t>
              </a:r>
              <a:r>
                <a:rPr lang="en-US" sz="3200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 </a:t>
              </a:r>
              <a:endPara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cac_ban_co_the_viet_dua_theo_cac_goi_y_sau_9d9d00c2-a199-4096-8e96-c858ad420ba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4398" y="5957955"/>
            <a:ext cx="609600" cy="609600"/>
          </a:xfrm>
          <a:prstGeom prst="rect">
            <a:avLst/>
          </a:prstGeom>
        </p:spPr>
      </p:pic>
      <p:pic>
        <p:nvPicPr>
          <p:cNvPr id="3" name="noi_dung_2_viet_doan_van_ve_mot_nguoi_trong_6d450834-2d91-43f3-8095-26faf8bd0df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4398" y="1295400"/>
            <a:ext cx="609600" cy="6096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217C6C3B-AF67-4261-A39D-2396EE747174}"/>
              </a:ext>
            </a:extLst>
          </p:cNvPr>
          <p:cNvGrpSpPr/>
          <p:nvPr/>
        </p:nvGrpSpPr>
        <p:grpSpPr>
          <a:xfrm>
            <a:off x="2296854" y="3956094"/>
            <a:ext cx="7918258" cy="872985"/>
            <a:chOff x="5835193" y="1564848"/>
            <a:chExt cx="4236348" cy="867267"/>
          </a:xfrm>
          <a:solidFill>
            <a:srgbClr val="BDEEFF"/>
          </a:solidFill>
        </p:grpSpPr>
        <p:sp>
          <p:nvSpPr>
            <p:cNvPr id="25" name="Rounded Rectangular Callout 28">
              <a:extLst>
                <a:ext uri="{FF2B5EF4-FFF2-40B4-BE49-F238E27FC236}">
                  <a16:creationId xmlns:a16="http://schemas.microsoft.com/office/drawing/2014/main" id="{1C0E6F8B-AAFD-4B39-8543-2F0377E45F03}"/>
                </a:ext>
              </a:extLst>
            </p:cNvPr>
            <p:cNvSpPr/>
            <p:nvPr/>
          </p:nvSpPr>
          <p:spPr>
            <a:xfrm>
              <a:off x="5835193" y="1564848"/>
              <a:ext cx="4157220" cy="867267"/>
            </a:xfrm>
            <a:prstGeom prst="wedgeRoundRectCallout">
              <a:avLst>
                <a:gd name="adj1" fmla="val -38037"/>
                <a:gd name="adj2" fmla="val 76630"/>
                <a:gd name="adj3" fmla="val 16667"/>
              </a:avLst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E1B93CA-99A6-4ED1-936F-CBB06E927518}"/>
                </a:ext>
              </a:extLst>
            </p:cNvPr>
            <p:cNvSpPr/>
            <p:nvPr/>
          </p:nvSpPr>
          <p:spPr>
            <a:xfrm>
              <a:off x="5997474" y="1708008"/>
              <a:ext cx="4074067" cy="58094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Người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đó</a:t>
              </a:r>
              <a:r>
                <a:rPr lang="en-US" sz="3200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có</a:t>
              </a:r>
              <a:r>
                <a:rPr lang="en-US" sz="3200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đặc</a:t>
              </a:r>
              <a:r>
                <a:rPr lang="en-US" sz="3200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điểm</a:t>
              </a:r>
              <a:r>
                <a:rPr lang="en-US" sz="3200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gì</a:t>
              </a:r>
              <a:r>
                <a:rPr lang="en-US" sz="3200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?</a:t>
              </a:r>
              <a:endPara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Google Shape;697;p24">
            <a:extLst>
              <a:ext uri="{FF2B5EF4-FFF2-40B4-BE49-F238E27FC236}">
                <a16:creationId xmlns:a16="http://schemas.microsoft.com/office/drawing/2014/main" id="{DB1EAEA1-40E7-4C0A-88DD-D32C0229E95D}"/>
              </a:ext>
            </a:extLst>
          </p:cNvPr>
          <p:cNvSpPr txBox="1">
            <a:spLocks/>
          </p:cNvSpPr>
          <p:nvPr/>
        </p:nvSpPr>
        <p:spPr>
          <a:xfrm>
            <a:off x="1478506" y="564797"/>
            <a:ext cx="4068016" cy="1410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500" b="1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_____________________</a:t>
            </a:r>
            <a:endParaRPr lang="en-US" sz="25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0" name="Google Shape;697;p24">
            <a:extLst>
              <a:ext uri="{FF2B5EF4-FFF2-40B4-BE49-F238E27FC236}">
                <a16:creationId xmlns:a16="http://schemas.microsoft.com/office/drawing/2014/main" id="{DB1EAEA1-40E7-4C0A-88DD-D32C0229E95D}"/>
              </a:ext>
            </a:extLst>
          </p:cNvPr>
          <p:cNvSpPr txBox="1">
            <a:spLocks/>
          </p:cNvSpPr>
          <p:nvPr/>
        </p:nvSpPr>
        <p:spPr>
          <a:xfrm>
            <a:off x="4493137" y="570310"/>
            <a:ext cx="7263434" cy="1410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500" b="1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___________________________________________________________</a:t>
            </a:r>
            <a:endParaRPr lang="en-US" sz="25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191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397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7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/>
      <p:bldP spid="30" grpId="0"/>
    </p:bldLst>
  </p:timing>
</p:sld>
</file>

<file path=ppt/theme/theme1.xml><?xml version="1.0" encoding="utf-8"?>
<a:theme xmlns:a="http://schemas.openxmlformats.org/drawingml/2006/main" name="1_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126</Words>
  <Application>Microsoft Office PowerPoint</Application>
  <PresentationFormat>Widescreen</PresentationFormat>
  <Paragraphs>20</Paragraphs>
  <Slides>4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</vt:i4>
      </vt:variant>
    </vt:vector>
  </HeadingPairs>
  <TitlesOfParts>
    <vt:vector size="19" baseType="lpstr">
      <vt:lpstr>Arial</vt:lpstr>
      <vt:lpstr>Arial-Rounded</vt:lpstr>
      <vt:lpstr>Calibri</vt:lpstr>
      <vt:lpstr>Calibri Light</vt:lpstr>
      <vt:lpstr>Cambria</vt:lpstr>
      <vt:lpstr>等线</vt:lpstr>
      <vt:lpstr>Odibee Sans</vt:lpstr>
      <vt:lpstr>Times New Roman</vt:lpstr>
      <vt:lpstr>Trebuchet MS</vt:lpstr>
      <vt:lpstr>Wingdings 3</vt:lpstr>
      <vt:lpstr>字魂27号-布丁体</vt:lpstr>
      <vt:lpstr>思源黑体 Medium</vt:lpstr>
      <vt:lpstr>1_Office 主题​​</vt:lpstr>
      <vt:lpstr>Custom Design</vt:lpstr>
      <vt:lpstr>Facet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35</cp:revision>
  <dcterms:created xsi:type="dcterms:W3CDTF">2022-06-29T14:51:25Z</dcterms:created>
  <dcterms:modified xsi:type="dcterms:W3CDTF">2025-11-05T10:52:31Z</dcterms:modified>
</cp:coreProperties>
</file>