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17" r:id="rId3"/>
    <p:sldId id="378" r:id="rId4"/>
    <p:sldId id="374" r:id="rId6"/>
    <p:sldId id="375" r:id="rId7"/>
    <p:sldId id="376" r:id="rId8"/>
    <p:sldId id="377" r:id="rId9"/>
    <p:sldId id="273" r:id="rId10"/>
    <p:sldId id="352" r:id="rId11"/>
    <p:sldId id="342" r:id="rId12"/>
    <p:sldId id="399" r:id="rId13"/>
    <p:sldId id="263" r:id="rId14"/>
    <p:sldId id="262" r:id="rId15"/>
    <p:sldId id="367" r:id="rId16"/>
    <p:sldId id="369" r:id="rId17"/>
    <p:sldId id="370" r:id="rId18"/>
    <p:sldId id="371" r:id="rId19"/>
    <p:sldId id="272" r:id="rId20"/>
  </p:sldIdLst>
  <p:sldSz cx="9144000" cy="5143500" type="screen16x9"/>
  <p:notesSz cx="6858000" cy="9144000"/>
  <p:defaultTextStyle>
    <a:defPPr>
      <a:defRPr lang="en-US"/>
    </a:defPPr>
    <a:lvl1pPr marL="0" algn="l" defTabSz="913130" rtl="0" eaLnBrk="1" latinLnBrk="0" hangingPunct="1">
      <a:defRPr sz="1800" kern="1200">
        <a:solidFill>
          <a:schemeClr val="tx1"/>
        </a:solidFill>
        <a:latin typeface="+mn-lt"/>
        <a:ea typeface="+mn-ea"/>
        <a:cs typeface="+mn-cs"/>
      </a:defRPr>
    </a:lvl1pPr>
    <a:lvl2pPr marL="456565" algn="l" defTabSz="913130" rtl="0" eaLnBrk="1" latinLnBrk="0" hangingPunct="1">
      <a:defRPr sz="1800" kern="1200">
        <a:solidFill>
          <a:schemeClr val="tx1"/>
        </a:solidFill>
        <a:latin typeface="+mn-lt"/>
        <a:ea typeface="+mn-ea"/>
        <a:cs typeface="+mn-cs"/>
      </a:defRPr>
    </a:lvl2pPr>
    <a:lvl3pPr marL="913130" algn="l" defTabSz="913130" rtl="0" eaLnBrk="1" latinLnBrk="0" hangingPunct="1">
      <a:defRPr sz="1800" kern="1200">
        <a:solidFill>
          <a:schemeClr val="tx1"/>
        </a:solidFill>
        <a:latin typeface="+mn-lt"/>
        <a:ea typeface="+mn-ea"/>
        <a:cs typeface="+mn-cs"/>
      </a:defRPr>
    </a:lvl3pPr>
    <a:lvl4pPr marL="1369695" algn="l" defTabSz="913130" rtl="0" eaLnBrk="1" latinLnBrk="0" hangingPunct="1">
      <a:defRPr sz="1800" kern="1200">
        <a:solidFill>
          <a:schemeClr val="tx1"/>
        </a:solidFill>
        <a:latin typeface="+mn-lt"/>
        <a:ea typeface="+mn-ea"/>
        <a:cs typeface="+mn-cs"/>
      </a:defRPr>
    </a:lvl4pPr>
    <a:lvl5pPr marL="1826260" algn="l" defTabSz="913130" rtl="0" eaLnBrk="1" latinLnBrk="0" hangingPunct="1">
      <a:defRPr sz="1800" kern="1200">
        <a:solidFill>
          <a:schemeClr val="tx1"/>
        </a:solidFill>
        <a:latin typeface="+mn-lt"/>
        <a:ea typeface="+mn-ea"/>
        <a:cs typeface="+mn-cs"/>
      </a:defRPr>
    </a:lvl5pPr>
    <a:lvl6pPr marL="2282825" algn="l" defTabSz="913130" rtl="0" eaLnBrk="1" latinLnBrk="0" hangingPunct="1">
      <a:defRPr sz="1800" kern="1200">
        <a:solidFill>
          <a:schemeClr val="tx1"/>
        </a:solidFill>
        <a:latin typeface="+mn-lt"/>
        <a:ea typeface="+mn-ea"/>
        <a:cs typeface="+mn-cs"/>
      </a:defRPr>
    </a:lvl6pPr>
    <a:lvl7pPr marL="2739390" algn="l" defTabSz="913130" rtl="0" eaLnBrk="1" latinLnBrk="0" hangingPunct="1">
      <a:defRPr sz="1800" kern="1200">
        <a:solidFill>
          <a:schemeClr val="tx1"/>
        </a:solidFill>
        <a:latin typeface="+mn-lt"/>
        <a:ea typeface="+mn-ea"/>
        <a:cs typeface="+mn-cs"/>
      </a:defRPr>
    </a:lvl7pPr>
    <a:lvl8pPr marL="3195955" algn="l" defTabSz="913130" rtl="0" eaLnBrk="1" latinLnBrk="0" hangingPunct="1">
      <a:defRPr sz="1800" kern="1200">
        <a:solidFill>
          <a:schemeClr val="tx1"/>
        </a:solidFill>
        <a:latin typeface="+mn-lt"/>
        <a:ea typeface="+mn-ea"/>
        <a:cs typeface="+mn-cs"/>
      </a:defRPr>
    </a:lvl8pPr>
    <a:lvl9pPr marL="3652520" algn="l" defTabSz="91313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7" userDrawn="1">
          <p15:clr>
            <a:srgbClr val="A4A3A4"/>
          </p15:clr>
        </p15:guide>
        <p15:guide id="2" pos="29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hánh Nguyễn" initials="K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2980"/>
    <a:srgbClr val="FEDEF3"/>
    <a:srgbClr val="FE8ACC"/>
    <a:srgbClr val="FECEED"/>
    <a:srgbClr val="FD0B95"/>
    <a:srgbClr val="FDBBE5"/>
    <a:srgbClr val="FD49B0"/>
    <a:srgbClr val="FEA8D9"/>
    <a:srgbClr val="FD2BA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72" autoAdjust="0"/>
  </p:normalViewPr>
  <p:slideViewPr>
    <p:cSldViewPr showGuides="1">
      <p:cViewPr varScale="1">
        <p:scale>
          <a:sx n="92" d="100"/>
          <a:sy n="92" d="100"/>
        </p:scale>
        <p:origin x="-756" y="-96"/>
      </p:cViewPr>
      <p:guideLst>
        <p:guide orient="horz" pos="1617"/>
        <p:guide pos="29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3130" rtl="0" eaLnBrk="1" latinLnBrk="0" hangingPunct="1">
      <a:defRPr sz="1200" kern="1200">
        <a:solidFill>
          <a:schemeClr val="tx1"/>
        </a:solidFill>
        <a:latin typeface="+mn-lt"/>
        <a:ea typeface="+mn-ea"/>
        <a:cs typeface="+mn-cs"/>
      </a:defRPr>
    </a:lvl1pPr>
    <a:lvl2pPr marL="456565" algn="l" defTabSz="913130" rtl="0" eaLnBrk="1" latinLnBrk="0" hangingPunct="1">
      <a:defRPr sz="1200" kern="1200">
        <a:solidFill>
          <a:schemeClr val="tx1"/>
        </a:solidFill>
        <a:latin typeface="+mn-lt"/>
        <a:ea typeface="+mn-ea"/>
        <a:cs typeface="+mn-cs"/>
      </a:defRPr>
    </a:lvl2pPr>
    <a:lvl3pPr marL="913130" algn="l" defTabSz="913130" rtl="0" eaLnBrk="1" latinLnBrk="0" hangingPunct="1">
      <a:defRPr sz="1200" kern="1200">
        <a:solidFill>
          <a:schemeClr val="tx1"/>
        </a:solidFill>
        <a:latin typeface="+mn-lt"/>
        <a:ea typeface="+mn-ea"/>
        <a:cs typeface="+mn-cs"/>
      </a:defRPr>
    </a:lvl3pPr>
    <a:lvl4pPr marL="1369695" algn="l" defTabSz="913130" rtl="0" eaLnBrk="1" latinLnBrk="0" hangingPunct="1">
      <a:defRPr sz="1200" kern="1200">
        <a:solidFill>
          <a:schemeClr val="tx1"/>
        </a:solidFill>
        <a:latin typeface="+mn-lt"/>
        <a:ea typeface="+mn-ea"/>
        <a:cs typeface="+mn-cs"/>
      </a:defRPr>
    </a:lvl4pPr>
    <a:lvl5pPr marL="1826260" algn="l" defTabSz="913130" rtl="0" eaLnBrk="1" latinLnBrk="0" hangingPunct="1">
      <a:defRPr sz="1200" kern="1200">
        <a:solidFill>
          <a:schemeClr val="tx1"/>
        </a:solidFill>
        <a:latin typeface="+mn-lt"/>
        <a:ea typeface="+mn-ea"/>
        <a:cs typeface="+mn-cs"/>
      </a:defRPr>
    </a:lvl5pPr>
    <a:lvl6pPr marL="2282825" algn="l" defTabSz="913130" rtl="0" eaLnBrk="1" latinLnBrk="0" hangingPunct="1">
      <a:defRPr sz="1200" kern="1200">
        <a:solidFill>
          <a:schemeClr val="tx1"/>
        </a:solidFill>
        <a:latin typeface="+mn-lt"/>
        <a:ea typeface="+mn-ea"/>
        <a:cs typeface="+mn-cs"/>
      </a:defRPr>
    </a:lvl6pPr>
    <a:lvl7pPr marL="2739390" algn="l" defTabSz="913130" rtl="0" eaLnBrk="1" latinLnBrk="0" hangingPunct="1">
      <a:defRPr sz="1200" kern="1200">
        <a:solidFill>
          <a:schemeClr val="tx1"/>
        </a:solidFill>
        <a:latin typeface="+mn-lt"/>
        <a:ea typeface="+mn-ea"/>
        <a:cs typeface="+mn-cs"/>
      </a:defRPr>
    </a:lvl7pPr>
    <a:lvl8pPr marL="3195955" algn="l" defTabSz="913130" rtl="0" eaLnBrk="1" latinLnBrk="0" hangingPunct="1">
      <a:defRPr sz="1200" kern="1200">
        <a:solidFill>
          <a:schemeClr val="tx1"/>
        </a:solidFill>
        <a:latin typeface="+mn-lt"/>
        <a:ea typeface="+mn-ea"/>
        <a:cs typeface="+mn-cs"/>
      </a:defRPr>
    </a:lvl8pPr>
    <a:lvl9pPr marL="3652520" algn="l" defTabSz="9131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Chơi</a:t>
            </a:r>
            <a:r>
              <a:rPr lang="en-US" baseline="0" smtClean="0"/>
              <a:t> xong, bấm vào mũi tên để đi tới bài mới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quả cam để quay về</a:t>
            </a:r>
            <a:endParaRPr lang="en-US" baseline="0" smtClean="0"/>
          </a:p>
        </p:txBody>
      </p:sp>
      <p:sp>
        <p:nvSpPr>
          <p:cNvPr id="4" name="Slide Number Placeholder 3"/>
          <p:cNvSpPr>
            <a:spLocks noGrp="1"/>
          </p:cNvSpPr>
          <p:nvPr>
            <p:ph type="sldNum" sz="quarter" idx="10"/>
          </p:nvPr>
        </p:nvSpPr>
        <p:spPr/>
        <p:txBody>
          <a:bodyPr/>
          <a:lstStyle/>
          <a:p>
            <a:fld id="{7AFEA3F6-B450-4284-BB2C-4DA94784FDB0}"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30" rtl="0" eaLnBrk="1" fontAlgn="auto" latinLnBrk="0" hangingPunct="1">
              <a:lnSpc>
                <a:spcPct val="100000"/>
              </a:lnSpc>
              <a:spcBef>
                <a:spcPts val="0"/>
              </a:spcBef>
              <a:spcAft>
                <a:spcPts val="0"/>
              </a:spcAft>
              <a:buClrTx/>
              <a:buSzTx/>
              <a:buFontTx/>
              <a:buNone/>
              <a:defRPr/>
            </a:pPr>
            <a:r>
              <a:rPr lang="en-US" smtClean="0"/>
              <a:t>Click vào</a:t>
            </a:r>
            <a:r>
              <a:rPr lang="en-US" baseline="0" smtClean="0"/>
              <a:t> quả cam để quay về</a:t>
            </a:r>
            <a:endParaRPr lang="en-US" baseline="0" smtClean="0"/>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30" rtl="0" eaLnBrk="1" fontAlgn="auto" latinLnBrk="0" hangingPunct="1">
              <a:lnSpc>
                <a:spcPct val="100000"/>
              </a:lnSpc>
              <a:spcBef>
                <a:spcPts val="0"/>
              </a:spcBef>
              <a:spcAft>
                <a:spcPts val="0"/>
              </a:spcAft>
              <a:buClrTx/>
              <a:buSzTx/>
              <a:buFontTx/>
              <a:buNone/>
              <a:defRPr/>
            </a:pPr>
            <a:r>
              <a:rPr lang="en-US" smtClean="0"/>
              <a:t>Click vào</a:t>
            </a:r>
            <a:r>
              <a:rPr lang="en-US" baseline="0" smtClean="0"/>
              <a:t> quả cam để quay về</a:t>
            </a:r>
            <a:endParaRPr lang="en-US" baseline="0" smtClean="0"/>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30" rtl="0" eaLnBrk="1" fontAlgn="auto" latinLnBrk="0" hangingPunct="1">
              <a:lnSpc>
                <a:spcPct val="100000"/>
              </a:lnSpc>
              <a:spcBef>
                <a:spcPts val="0"/>
              </a:spcBef>
              <a:spcAft>
                <a:spcPts val="0"/>
              </a:spcAft>
              <a:buClrTx/>
              <a:buSzTx/>
              <a:buFontTx/>
              <a:buNone/>
              <a:defRPr/>
            </a:pPr>
            <a:r>
              <a:rPr lang="en-US" smtClean="0"/>
              <a:t>Click vào</a:t>
            </a:r>
            <a:r>
              <a:rPr lang="en-US" baseline="0" smtClean="0"/>
              <a:t> quả cam để quay về</a:t>
            </a:r>
            <a:endParaRPr lang="en-US" baseline="0" smtClean="0"/>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65" indent="0" algn="ctr">
              <a:buNone/>
              <a:defRPr>
                <a:solidFill>
                  <a:schemeClr val="tx1">
                    <a:tint val="75000"/>
                  </a:schemeClr>
                </a:solidFill>
              </a:defRPr>
            </a:lvl2pPr>
            <a:lvl3pPr marL="913130" indent="0" algn="ctr">
              <a:buNone/>
              <a:defRPr>
                <a:solidFill>
                  <a:schemeClr val="tx1">
                    <a:tint val="75000"/>
                  </a:schemeClr>
                </a:solidFill>
              </a:defRPr>
            </a:lvl3pPr>
            <a:lvl4pPr marL="1369695" indent="0" algn="ctr">
              <a:buNone/>
              <a:defRPr>
                <a:solidFill>
                  <a:schemeClr val="tx1">
                    <a:tint val="75000"/>
                  </a:schemeClr>
                </a:solidFill>
              </a:defRPr>
            </a:lvl4pPr>
            <a:lvl5pPr marL="1826260" indent="0" algn="ctr">
              <a:buNone/>
              <a:defRPr>
                <a:solidFill>
                  <a:schemeClr val="tx1">
                    <a:tint val="75000"/>
                  </a:schemeClr>
                </a:solidFill>
              </a:defRPr>
            </a:lvl5pPr>
            <a:lvl6pPr marL="2282825" indent="0" algn="ctr">
              <a:buNone/>
              <a:defRPr>
                <a:solidFill>
                  <a:schemeClr val="tx1">
                    <a:tint val="75000"/>
                  </a:schemeClr>
                </a:solidFill>
              </a:defRPr>
            </a:lvl6pPr>
            <a:lvl7pPr marL="2739390" indent="0" algn="ctr">
              <a:buNone/>
              <a:defRPr>
                <a:solidFill>
                  <a:schemeClr val="tx1">
                    <a:tint val="75000"/>
                  </a:schemeClr>
                </a:solidFill>
              </a:defRPr>
            </a:lvl7pPr>
            <a:lvl8pPr marL="3195955" indent="0" algn="ctr">
              <a:buNone/>
              <a:defRPr>
                <a:solidFill>
                  <a:schemeClr val="tx1">
                    <a:tint val="75000"/>
                  </a:schemeClr>
                </a:solidFill>
              </a:defRPr>
            </a:lvl8pPr>
            <a:lvl9pPr marL="36525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65" indent="0">
              <a:buNone/>
              <a:defRPr sz="1800">
                <a:solidFill>
                  <a:schemeClr val="tx1">
                    <a:tint val="75000"/>
                  </a:schemeClr>
                </a:solidFill>
              </a:defRPr>
            </a:lvl2pPr>
            <a:lvl3pPr marL="913130" indent="0">
              <a:buNone/>
              <a:defRPr sz="1600">
                <a:solidFill>
                  <a:schemeClr val="tx1">
                    <a:tint val="75000"/>
                  </a:schemeClr>
                </a:solidFill>
              </a:defRPr>
            </a:lvl3pPr>
            <a:lvl4pPr marL="1369695" indent="0">
              <a:buNone/>
              <a:defRPr sz="1400">
                <a:solidFill>
                  <a:schemeClr val="tx1">
                    <a:tint val="75000"/>
                  </a:schemeClr>
                </a:solidFill>
              </a:defRPr>
            </a:lvl4pPr>
            <a:lvl5pPr marL="1826260" indent="0">
              <a:buNone/>
              <a:defRPr sz="1400">
                <a:solidFill>
                  <a:schemeClr val="tx1">
                    <a:tint val="75000"/>
                  </a:schemeClr>
                </a:solidFill>
              </a:defRPr>
            </a:lvl5pPr>
            <a:lvl6pPr marL="2282825" indent="0">
              <a:buNone/>
              <a:defRPr sz="1400">
                <a:solidFill>
                  <a:schemeClr val="tx1">
                    <a:tint val="75000"/>
                  </a:schemeClr>
                </a:solidFill>
              </a:defRPr>
            </a:lvl6pPr>
            <a:lvl7pPr marL="2739390" indent="0">
              <a:buNone/>
              <a:defRPr sz="1400">
                <a:solidFill>
                  <a:schemeClr val="tx1">
                    <a:tint val="75000"/>
                  </a:schemeClr>
                </a:solidFill>
              </a:defRPr>
            </a:lvl7pPr>
            <a:lvl8pPr marL="3195955" indent="0">
              <a:buNone/>
              <a:defRPr sz="1400">
                <a:solidFill>
                  <a:schemeClr val="tx1">
                    <a:tint val="75000"/>
                  </a:schemeClr>
                </a:solidFill>
              </a:defRPr>
            </a:lvl8pPr>
            <a:lvl9pPr marL="365252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4CEF851F-4C9B-4ED8-A706-7687066F5A2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65" indent="0">
              <a:buNone/>
              <a:defRPr sz="2000" b="1"/>
            </a:lvl2pPr>
            <a:lvl3pPr marL="913130" indent="0">
              <a:buNone/>
              <a:defRPr sz="1800" b="1"/>
            </a:lvl3pPr>
            <a:lvl4pPr marL="1369695" indent="0">
              <a:buNone/>
              <a:defRPr sz="1600" b="1"/>
            </a:lvl4pPr>
            <a:lvl5pPr marL="1826260" indent="0">
              <a:buNone/>
              <a:defRPr sz="1600" b="1"/>
            </a:lvl5pPr>
            <a:lvl6pPr marL="2282825" indent="0">
              <a:buNone/>
              <a:defRPr sz="1600" b="1"/>
            </a:lvl6pPr>
            <a:lvl7pPr marL="2739390" indent="0">
              <a:buNone/>
              <a:defRPr sz="1600" b="1"/>
            </a:lvl7pPr>
            <a:lvl8pPr marL="3195955" indent="0">
              <a:buNone/>
              <a:defRPr sz="1600" b="1"/>
            </a:lvl8pPr>
            <a:lvl9pPr marL="365252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65" indent="0">
              <a:buNone/>
              <a:defRPr sz="2000" b="1"/>
            </a:lvl2pPr>
            <a:lvl3pPr marL="913130" indent="0">
              <a:buNone/>
              <a:defRPr sz="1800" b="1"/>
            </a:lvl3pPr>
            <a:lvl4pPr marL="1369695" indent="0">
              <a:buNone/>
              <a:defRPr sz="1600" b="1"/>
            </a:lvl4pPr>
            <a:lvl5pPr marL="1826260" indent="0">
              <a:buNone/>
              <a:defRPr sz="1600" b="1"/>
            </a:lvl5pPr>
            <a:lvl6pPr marL="2282825" indent="0">
              <a:buNone/>
              <a:defRPr sz="1600" b="1"/>
            </a:lvl6pPr>
            <a:lvl7pPr marL="2739390" indent="0">
              <a:buNone/>
              <a:defRPr sz="1600" b="1"/>
            </a:lvl7pPr>
            <a:lvl8pPr marL="3195955" indent="0">
              <a:buNone/>
              <a:defRPr sz="1600" b="1"/>
            </a:lvl8pPr>
            <a:lvl9pPr marL="365252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65" indent="0">
              <a:buNone/>
              <a:defRPr sz="1200"/>
            </a:lvl2pPr>
            <a:lvl3pPr marL="913130" indent="0">
              <a:buNone/>
              <a:defRPr sz="1000"/>
            </a:lvl3pPr>
            <a:lvl4pPr marL="1369695" indent="0">
              <a:buNone/>
              <a:defRPr sz="900"/>
            </a:lvl4pPr>
            <a:lvl5pPr marL="1826260" indent="0">
              <a:buNone/>
              <a:defRPr sz="900"/>
            </a:lvl5pPr>
            <a:lvl6pPr marL="2282825" indent="0">
              <a:buNone/>
              <a:defRPr sz="900"/>
            </a:lvl6pPr>
            <a:lvl7pPr marL="2739390" indent="0">
              <a:buNone/>
              <a:defRPr sz="900"/>
            </a:lvl7pPr>
            <a:lvl8pPr marL="3195955" indent="0">
              <a:buNone/>
              <a:defRPr sz="900"/>
            </a:lvl8pPr>
            <a:lvl9pPr marL="365252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CEF851F-4C9B-4ED8-A706-7687066F5A2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65" indent="0">
              <a:buNone/>
              <a:defRPr sz="2800"/>
            </a:lvl2pPr>
            <a:lvl3pPr marL="913130" indent="0">
              <a:buNone/>
              <a:defRPr sz="2400"/>
            </a:lvl3pPr>
            <a:lvl4pPr marL="1369695" indent="0">
              <a:buNone/>
              <a:defRPr sz="2000"/>
            </a:lvl4pPr>
            <a:lvl5pPr marL="1826260" indent="0">
              <a:buNone/>
              <a:defRPr sz="2000"/>
            </a:lvl5pPr>
            <a:lvl6pPr marL="2282825" indent="0">
              <a:buNone/>
              <a:defRPr sz="2000"/>
            </a:lvl6pPr>
            <a:lvl7pPr marL="2739390" indent="0">
              <a:buNone/>
              <a:defRPr sz="2000"/>
            </a:lvl7pPr>
            <a:lvl8pPr marL="3195955" indent="0">
              <a:buNone/>
              <a:defRPr sz="2000"/>
            </a:lvl8pPr>
            <a:lvl9pPr marL="3652520"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65" indent="0">
              <a:buNone/>
              <a:defRPr sz="1200"/>
            </a:lvl2pPr>
            <a:lvl3pPr marL="913130" indent="0">
              <a:buNone/>
              <a:defRPr sz="1000"/>
            </a:lvl3pPr>
            <a:lvl4pPr marL="1369695" indent="0">
              <a:buNone/>
              <a:defRPr sz="900"/>
            </a:lvl4pPr>
            <a:lvl5pPr marL="1826260" indent="0">
              <a:buNone/>
              <a:defRPr sz="900"/>
            </a:lvl5pPr>
            <a:lvl6pPr marL="2282825" indent="0">
              <a:buNone/>
              <a:defRPr sz="900"/>
            </a:lvl6pPr>
            <a:lvl7pPr marL="2739390" indent="0">
              <a:buNone/>
              <a:defRPr sz="900"/>
            </a:lvl7pPr>
            <a:lvl8pPr marL="3195955" indent="0">
              <a:buNone/>
              <a:defRPr sz="900"/>
            </a:lvl8pPr>
            <a:lvl9pPr marL="365252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CEF851F-4C9B-4ED8-A706-7687066F5A2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3130" rtl="0" eaLnBrk="1" latinLnBrk="0" hangingPunct="1">
        <a:spcBef>
          <a:spcPct val="0"/>
        </a:spcBef>
        <a:buNone/>
        <a:defRPr sz="4400" kern="1200">
          <a:solidFill>
            <a:schemeClr val="tx1"/>
          </a:solidFill>
          <a:latin typeface="+mj-lt"/>
          <a:ea typeface="+mj-ea"/>
          <a:cs typeface="+mj-cs"/>
        </a:defRPr>
      </a:lvl1pPr>
    </p:titleStyle>
    <p:bodyStyle>
      <a:lvl1pPr marL="342265" indent="-342265" algn="l" defTabSz="91313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680" indent="-285115" algn="l" defTabSz="91313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1095" indent="-227965" algn="l" defTabSz="91313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7660"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4225"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0790"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7355"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3920"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0485" indent="-227965" algn="l" defTabSz="9131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130" rtl="0" eaLnBrk="1" latinLnBrk="0" hangingPunct="1">
        <a:defRPr sz="1800" kern="1200">
          <a:solidFill>
            <a:schemeClr val="tx1"/>
          </a:solidFill>
          <a:latin typeface="+mn-lt"/>
          <a:ea typeface="+mn-ea"/>
          <a:cs typeface="+mn-cs"/>
        </a:defRPr>
      </a:lvl1pPr>
      <a:lvl2pPr marL="456565" algn="l" defTabSz="913130" rtl="0" eaLnBrk="1" latinLnBrk="0" hangingPunct="1">
        <a:defRPr sz="1800" kern="1200">
          <a:solidFill>
            <a:schemeClr val="tx1"/>
          </a:solidFill>
          <a:latin typeface="+mn-lt"/>
          <a:ea typeface="+mn-ea"/>
          <a:cs typeface="+mn-cs"/>
        </a:defRPr>
      </a:lvl2pPr>
      <a:lvl3pPr marL="913130" algn="l" defTabSz="913130" rtl="0" eaLnBrk="1" latinLnBrk="0" hangingPunct="1">
        <a:defRPr sz="1800" kern="1200">
          <a:solidFill>
            <a:schemeClr val="tx1"/>
          </a:solidFill>
          <a:latin typeface="+mn-lt"/>
          <a:ea typeface="+mn-ea"/>
          <a:cs typeface="+mn-cs"/>
        </a:defRPr>
      </a:lvl3pPr>
      <a:lvl4pPr marL="1369695" algn="l" defTabSz="913130" rtl="0" eaLnBrk="1" latinLnBrk="0" hangingPunct="1">
        <a:defRPr sz="1800" kern="1200">
          <a:solidFill>
            <a:schemeClr val="tx1"/>
          </a:solidFill>
          <a:latin typeface="+mn-lt"/>
          <a:ea typeface="+mn-ea"/>
          <a:cs typeface="+mn-cs"/>
        </a:defRPr>
      </a:lvl4pPr>
      <a:lvl5pPr marL="1826260" algn="l" defTabSz="913130" rtl="0" eaLnBrk="1" latinLnBrk="0" hangingPunct="1">
        <a:defRPr sz="1800" kern="1200">
          <a:solidFill>
            <a:schemeClr val="tx1"/>
          </a:solidFill>
          <a:latin typeface="+mn-lt"/>
          <a:ea typeface="+mn-ea"/>
          <a:cs typeface="+mn-cs"/>
        </a:defRPr>
      </a:lvl5pPr>
      <a:lvl6pPr marL="2282825" algn="l" defTabSz="913130" rtl="0" eaLnBrk="1" latinLnBrk="0" hangingPunct="1">
        <a:defRPr sz="1800" kern="1200">
          <a:solidFill>
            <a:schemeClr val="tx1"/>
          </a:solidFill>
          <a:latin typeface="+mn-lt"/>
          <a:ea typeface="+mn-ea"/>
          <a:cs typeface="+mn-cs"/>
        </a:defRPr>
      </a:lvl6pPr>
      <a:lvl7pPr marL="2739390" algn="l" defTabSz="913130" rtl="0" eaLnBrk="1" latinLnBrk="0" hangingPunct="1">
        <a:defRPr sz="1800" kern="1200">
          <a:solidFill>
            <a:schemeClr val="tx1"/>
          </a:solidFill>
          <a:latin typeface="+mn-lt"/>
          <a:ea typeface="+mn-ea"/>
          <a:cs typeface="+mn-cs"/>
        </a:defRPr>
      </a:lvl7pPr>
      <a:lvl8pPr marL="3195955" algn="l" defTabSz="913130" rtl="0" eaLnBrk="1" latinLnBrk="0" hangingPunct="1">
        <a:defRPr sz="1800" kern="1200">
          <a:solidFill>
            <a:schemeClr val="tx1"/>
          </a:solidFill>
          <a:latin typeface="+mn-lt"/>
          <a:ea typeface="+mn-ea"/>
          <a:cs typeface="+mn-cs"/>
        </a:defRPr>
      </a:lvl8pPr>
      <a:lvl9pPr marL="3652520" algn="l" defTabSz="91313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microsoft.com/office/2007/relationships/media" Target="../media/media1.mp4"/><Relationship Id="rId1" Type="http://schemas.openxmlformats.org/officeDocument/2006/relationships/video" Target="../media/media1.mp4"/></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6.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hdphoto" Target="../media/image27.wdp"/><Relationship Id="rId1"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hdphoto" Target="../media/image29.wdp"/><Relationship Id="rId1"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hdphoto" Target="../media/image31.wdp"/><Relationship Id="rId1"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hdphoto" Target="../media/image33.wdp"/><Relationship Id="rId1"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9" Type="http://schemas.openxmlformats.org/officeDocument/2006/relationships/slide" Target="slide3.xml"/><Relationship Id="rId8" Type="http://schemas.openxmlformats.org/officeDocument/2006/relationships/image" Target="../media/image8.png"/><Relationship Id="rId7" Type="http://schemas.openxmlformats.org/officeDocument/2006/relationships/slide" Target="slide2.xml"/><Relationship Id="rId6" Type="http://schemas.openxmlformats.org/officeDocument/2006/relationships/image" Target="../media/image7.png"/><Relationship Id="rId5" Type="http://schemas.openxmlformats.org/officeDocument/2006/relationships/slide" Target="slide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6.xml"/><Relationship Id="rId14" Type="http://schemas.openxmlformats.org/officeDocument/2006/relationships/audio" Target="../media/audio1.wav"/><Relationship Id="rId13" Type="http://schemas.openxmlformats.org/officeDocument/2006/relationships/image" Target="../media/image10.png"/><Relationship Id="rId12" Type="http://schemas.openxmlformats.org/officeDocument/2006/relationships/slide" Target="slide5.xml"/><Relationship Id="rId11" Type="http://schemas.openxmlformats.org/officeDocument/2006/relationships/slide" Target="slide4.xml"/><Relationship Id="rId10" Type="http://schemas.openxmlformats.org/officeDocument/2006/relationships/image" Target="../media/image9.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 Target="slide1.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 Target="slide1.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 Target="slide1.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ÀO RỪNG HOA - SGK KẾT NỐI TRI THỨC VỚI CUỘC SỐNG - ÂM NHẠC LỚP 1 - NHẠC MỚI SÔI ĐỘNG -">
            <a:hlinkClick r:id="" action="ppaction://media"/>
          </p:cNvPr>
          <p:cNvPicPr>
            <a:picLocks noChangeAspect="1"/>
          </p:cNvPicPr>
          <p:nvPr>
            <a:videoFile r:link="rId1"/>
            <p:extLst>
              <p:ext uri="{DAA4B4D4-6D71-4841-9C94-3DE7FCFB9230}">
                <p14:media xmlns:p14="http://schemas.microsoft.com/office/powerpoint/2010/main" r:embed="rId2"/>
              </p:ext>
            </p:extLst>
          </p:nvPr>
        </p:nvPicPr>
        <p:blipFill>
          <a:blip r:embed="rId3"/>
          <a:stretch>
            <a:fillRect/>
          </a:stretch>
        </p:blipFill>
        <p:spPr>
          <a:xfrm>
            <a:off x="11430" y="6430"/>
            <a:ext cx="9121140" cy="51306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98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FEDEF3"/>
          </a:solidFill>
        </p:spPr>
        <p:txBody>
          <a:bodyPr wrap="square" lIns="91318" tIns="45660" rIns="91318" bIns="45660" rtlCol="0">
            <a:spAutoFit/>
          </a:bodyPr>
          <a:lstStyle/>
          <a:p>
            <a:pPr algn="ctr"/>
            <a:r>
              <a:rPr lang="en-US" sz="3200" b="1">
                <a:latin typeface="Arial" panose="020B0604020202020204" pitchFamily="34" charset="0"/>
                <a:ea typeface="Arial-Rounded" panose="020B0500000000000000" pitchFamily="34" charset="0"/>
                <a:cs typeface="Arial" panose="020B0604020202020204" pitchFamily="34" charset="0"/>
              </a:rPr>
              <a:t>Luyện đọc câu dài:</a:t>
            </a:r>
            <a:endParaRPr lang="en-US" sz="3200" b="1">
              <a:latin typeface="Arial" panose="020B0604020202020204" pitchFamily="34" charset="0"/>
              <a:ea typeface="Arial-Rounded" panose="020B0500000000000000" pitchFamily="34" charset="0"/>
              <a:cs typeface="Arial" panose="020B0604020202020204" pitchFamily="34" charset="0"/>
            </a:endParaRPr>
          </a:p>
        </p:txBody>
      </p:sp>
      <p:sp>
        <p:nvSpPr>
          <p:cNvPr id="4" name="TextBox 3"/>
          <p:cNvSpPr txBox="1"/>
          <p:nvPr/>
        </p:nvSpPr>
        <p:spPr>
          <a:xfrm>
            <a:off x="431740" y="1733552"/>
            <a:ext cx="8407461" cy="1569539"/>
          </a:xfrm>
          <a:prstGeom prst="rect">
            <a:avLst/>
          </a:prstGeom>
          <a:noFill/>
        </p:spPr>
        <p:txBody>
          <a:bodyPr wrap="square" lIns="91318" tIns="45660" rIns="91318" bIns="45660" rtlCol="0">
            <a:spAutoFit/>
          </a:bodyPr>
          <a:lstStyle/>
          <a:p>
            <a:pPr algn="just"/>
            <a:r>
              <a:rPr lang="en-US" sz="3200">
                <a:latin typeface="Arial" panose="020B0604020202020204" pitchFamily="34" charset="0"/>
                <a:ea typeface="Arial-Rounded" panose="020B0500000000000000" pitchFamily="34" charset="0"/>
                <a:cs typeface="Arial" panose="020B0604020202020204" pitchFamily="34" charset="0"/>
              </a:rPr>
              <a:t>Một chú sóc đang chuyền trên cành cây bỗng trượt chân, rơi trúng đầu lão sói đang ngái ngủ.</a:t>
            </a:r>
            <a:endParaRPr lang="en-US" sz="3200">
              <a:latin typeface="Arial" panose="020B0604020202020204" pitchFamily="34" charset="0"/>
              <a:ea typeface="Arial-Rounded" panose="020B0500000000000000" pitchFamily="34" charset="0"/>
              <a:cs typeface="Arial" panose="020B0604020202020204" pitchFamily="34" charset="0"/>
            </a:endParaRPr>
          </a:p>
        </p:txBody>
      </p:sp>
      <p:cxnSp>
        <p:nvCxnSpPr>
          <p:cNvPr id="5" name="Straight Connector 4"/>
          <p:cNvCxnSpPr/>
          <p:nvPr/>
        </p:nvCxnSpPr>
        <p:spPr>
          <a:xfrm flipH="1">
            <a:off x="2768600" y="181512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4470" y="3490180"/>
            <a:ext cx="8382000" cy="1077097"/>
          </a:xfrm>
          <a:prstGeom prst="rect">
            <a:avLst/>
          </a:prstGeom>
          <a:noFill/>
        </p:spPr>
        <p:txBody>
          <a:bodyPr wrap="square" lIns="91318" tIns="45660" rIns="91318" bIns="45660" rtlCol="0">
            <a:spAutoFit/>
          </a:bodyPr>
          <a:lstStyle/>
          <a:p>
            <a:pPr algn="just"/>
            <a:r>
              <a:rPr lang="en-US" sz="3200">
                <a:latin typeface="Arial" panose="020B0604020202020204" pitchFamily="34" charset="0"/>
                <a:ea typeface="Arial-Rounded" panose="020B0500000000000000" pitchFamily="34" charset="0"/>
                <a:cs typeface="Arial" panose="020B0604020202020204" pitchFamily="34" charset="0"/>
              </a:rPr>
              <a:t>Còn chúng tôi lúc nào cũng vui </a:t>
            </a:r>
            <a:r>
              <a:rPr lang="en-US" sz="3200" smtClean="0">
                <a:latin typeface="Arial" panose="020B0604020202020204" pitchFamily="34" charset="0"/>
                <a:ea typeface="Arial-Rounded" panose="020B0500000000000000" pitchFamily="34" charset="0"/>
                <a:cs typeface="Arial" panose="020B0604020202020204" pitchFamily="34" charset="0"/>
              </a:rPr>
              <a:t>vì </a:t>
            </a:r>
            <a:r>
              <a:rPr lang="en-US" sz="3200">
                <a:latin typeface="Arial" panose="020B0604020202020204" pitchFamily="34" charset="0"/>
                <a:ea typeface="Arial-Rounded" panose="020B0500000000000000" pitchFamily="34" charset="0"/>
                <a:cs typeface="Arial" panose="020B0604020202020204" pitchFamily="34" charset="0"/>
              </a:rPr>
              <a:t>chúng tôi có nhiều bạn tốt.</a:t>
            </a:r>
            <a:endParaRPr lang="en-US" sz="320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 name="Straight Connector 9"/>
          <p:cNvCxnSpPr/>
          <p:nvPr/>
        </p:nvCxnSpPr>
        <p:spPr>
          <a:xfrm flipH="1">
            <a:off x="3200400" y="357703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438900" y="357703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657600" y="4028728"/>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371600" y="2766729"/>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7772400" y="179987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667000" y="234150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1+#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2000" b="-2000"/>
          </a:stretch>
        </a:blipFill>
        <a:effectLst/>
      </p:bgPr>
    </p:bg>
    <p:spTree>
      <p:nvGrpSpPr>
        <p:cNvPr id="1" name=""/>
        <p:cNvGrpSpPr/>
        <p:nvPr/>
      </p:nvGrpSpPr>
      <p:grpSpPr>
        <a:xfrm>
          <a:off x="0" y="0"/>
          <a:ext cx="0" cy="0"/>
          <a:chOff x="0" y="0"/>
          <a:chExt cx="0" cy="0"/>
        </a:xfrm>
      </p:grpSpPr>
      <p:sp>
        <p:nvSpPr>
          <p:cNvPr id="19" name="TextBox 18"/>
          <p:cNvSpPr txBox="1"/>
          <p:nvPr/>
        </p:nvSpPr>
        <p:spPr>
          <a:xfrm>
            <a:off x="304800" y="392891"/>
            <a:ext cx="8813799" cy="4770403"/>
          </a:xfrm>
          <a:prstGeom prst="rect">
            <a:avLst/>
          </a:prstGeom>
          <a:noFill/>
        </p:spPr>
        <p:txBody>
          <a:bodyPr wrap="square" lIns="91305" tIns="45654" rIns="91305" bIns="45654" rtlCol="0">
            <a:spAutoFit/>
          </a:bodyPr>
          <a:lstStyle/>
          <a:p>
            <a:pPr algn="just"/>
            <a:r>
              <a:rPr lang="en-US" sz="2100" smtClean="0">
                <a:latin typeface="Arial" panose="020B0604020202020204" pitchFamily="34" charset="0"/>
                <a:ea typeface="Arial-Rounded" panose="020B0500000000000000" pitchFamily="34" charset="0"/>
                <a:cs typeface="Arial" panose="020B0604020202020204" pitchFamily="34" charset="0"/>
              </a:rPr>
              <a:t>	Một chú sóc đang chuyền trên cành cây bỗng trượt chân, rơi trúng đầu lão sói đang ngái ngủ. Sói chồm dậy, túm lấy sóc. Sóc van nài:</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Xin hãy thả tôi ra!</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Sói nói:</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Được, ta sẽ thả, nhưng ngươi hãy nói cho ta biết: Vì sao bọn sóc các ngươi cứ nhảy nhót vui đùa suốt ngày, còn ta lúc nào cũng thấy buồn bực?</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Sóc bảo:</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spcAft>
                <a:spcPts val="1200"/>
              </a:spcAft>
            </a:pPr>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Thả tôi ra, rồi tôi sẽ nói.</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Sói thả sóc ra. Sóc nhảy tót lên cây cao, rồi đáp vọng xuống:</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just"/>
            <a:r>
              <a:rPr lang="en-US" sz="2100">
                <a:latin typeface="Arial" panose="020B0604020202020204" pitchFamily="34" charset="0"/>
                <a:ea typeface="Arial-Rounded" panose="020B0500000000000000" pitchFamily="34" charset="0"/>
                <a:cs typeface="Arial" panose="020B0604020202020204" pitchFamily="34" charset="0"/>
              </a:rPr>
              <a:t>	 </a:t>
            </a:r>
            <a:r>
              <a:rPr lang="en-US" sz="2100" smtClean="0">
                <a:latin typeface="Arial" panose="020B0604020202020204" pitchFamily="34" charset="0"/>
                <a:ea typeface="Arial-Rounded" panose="020B0500000000000000" pitchFamily="34" charset="0"/>
                <a:cs typeface="Arial" panose="020B0604020202020204" pitchFamily="34" charset="0"/>
              </a:rPr>
              <a:t>– Mỗi khi nhìn thấy anh, chúng tôi đều bỏ chạy vì anh hay gây gổ. Anh hay buồn bực vì anh không có bạn bè. Còn chúng tôi lúc nào cũng vui vì chúng tôi có nhiều bạn tốt.</a:t>
            </a:r>
            <a:endParaRPr lang="en-US" sz="2100" smtClean="0">
              <a:latin typeface="Arial" panose="020B0604020202020204" pitchFamily="34" charset="0"/>
              <a:ea typeface="Arial-Rounded" panose="020B0500000000000000" pitchFamily="34" charset="0"/>
              <a:cs typeface="Arial" panose="020B0604020202020204" pitchFamily="34" charset="0"/>
            </a:endParaRPr>
          </a:p>
          <a:p>
            <a:pPr algn="r"/>
            <a:r>
              <a:rPr lang="en-US" sz="2100" smtClean="0">
                <a:latin typeface="Arial" panose="020B0604020202020204" pitchFamily="34" charset="0"/>
                <a:ea typeface="Arial-Rounded" panose="020B0500000000000000" pitchFamily="34" charset="0"/>
                <a:cs typeface="Arial" panose="020B0604020202020204" pitchFamily="34" charset="0"/>
              </a:rPr>
              <a:t>(Theo </a:t>
            </a:r>
            <a:r>
              <a:rPr lang="en-US" sz="2100" i="1" smtClean="0">
                <a:latin typeface="Arial" panose="020B0604020202020204" pitchFamily="34" charset="0"/>
                <a:ea typeface="Arial-Rounded" panose="020B0500000000000000" pitchFamily="34" charset="0"/>
                <a:cs typeface="Arial" panose="020B0604020202020204" pitchFamily="34" charset="0"/>
              </a:rPr>
              <a:t>Truyện cổ Grim</a:t>
            </a:r>
            <a:r>
              <a:rPr lang="en-US" sz="2100" smtClean="0">
                <a:latin typeface="Arial" panose="020B0604020202020204" pitchFamily="34" charset="0"/>
                <a:ea typeface="Arial-Rounded" panose="020B0500000000000000" pitchFamily="34" charset="0"/>
                <a:cs typeface="Arial" panose="020B0604020202020204" pitchFamily="34" charset="0"/>
              </a:rPr>
              <a:t>)</a:t>
            </a:r>
            <a:endParaRPr lang="en-US" sz="2100">
              <a:latin typeface="Arial" panose="020B0604020202020204" pitchFamily="34" charset="0"/>
              <a:ea typeface="Arial-Rounded" panose="020B0500000000000000" pitchFamily="34" charset="0"/>
              <a:cs typeface="Arial" panose="020B0604020202020204" pitchFamily="34" charset="0"/>
            </a:endParaRP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00" y="-433752"/>
            <a:ext cx="527050" cy="3704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25" y="3232151"/>
            <a:ext cx="527050" cy="1521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1657350"/>
            <a:ext cx="381000" cy="400110"/>
          </a:xfrm>
          <a:prstGeom prst="rect">
            <a:avLst/>
          </a:prstGeom>
          <a:noFill/>
        </p:spPr>
        <p:txBody>
          <a:bodyPr wrap="square" rtlCol="0">
            <a:spAutoFit/>
          </a:bodyPr>
          <a:lstStyle/>
          <a:p>
            <a:pPr algn="ctr"/>
            <a:r>
              <a:rPr lang="en-US" sz="2000" b="1" smtClean="0">
                <a:latin typeface="Arial" panose="020B0604020202020204" pitchFamily="34" charset="0"/>
                <a:cs typeface="Arial" panose="020B0604020202020204" pitchFamily="34" charset="0"/>
              </a:rPr>
              <a:t>1</a:t>
            </a:r>
            <a:endParaRPr lang="en-US" sz="2000" b="1">
              <a:latin typeface="Arial" panose="020B0604020202020204" pitchFamily="34" charset="0"/>
              <a:cs typeface="Arial" panose="020B0604020202020204" pitchFamily="34" charset="0"/>
            </a:endParaRPr>
          </a:p>
        </p:txBody>
      </p:sp>
      <p:sp>
        <p:nvSpPr>
          <p:cNvPr id="14" name="TextBox 13"/>
          <p:cNvSpPr txBox="1"/>
          <p:nvPr/>
        </p:nvSpPr>
        <p:spPr>
          <a:xfrm>
            <a:off x="-66675" y="4029229"/>
            <a:ext cx="381000" cy="400110"/>
          </a:xfrm>
          <a:prstGeom prst="rect">
            <a:avLst/>
          </a:prstGeom>
          <a:noFill/>
        </p:spPr>
        <p:txBody>
          <a:bodyPr wrap="square" rtlCol="0">
            <a:spAutoFit/>
          </a:bodyPr>
          <a:lstStyle/>
          <a:p>
            <a:pPr algn="ctr"/>
            <a:r>
              <a:rPr lang="en-US" sz="2000" b="1" smtClean="0">
                <a:latin typeface="Arial" panose="020B0604020202020204" pitchFamily="34" charset="0"/>
                <a:cs typeface="Arial" panose="020B0604020202020204" pitchFamily="34" charset="0"/>
              </a:rPr>
              <a:t>2</a:t>
            </a:r>
            <a:endParaRPr lang="en-US" sz="2000" b="1">
              <a:latin typeface="Arial" panose="020B0604020202020204" pitchFamily="34" charset="0"/>
              <a:cs typeface="Arial" panose="020B0604020202020204" pitchFamily="34" charset="0"/>
            </a:endParaRPr>
          </a:p>
        </p:txBody>
      </p:sp>
      <p:sp>
        <p:nvSpPr>
          <p:cNvPr id="16" name="TextBox 15"/>
          <p:cNvSpPr txBox="1"/>
          <p:nvPr/>
        </p:nvSpPr>
        <p:spPr>
          <a:xfrm>
            <a:off x="1598468" y="4625"/>
            <a:ext cx="5947064" cy="461532"/>
          </a:xfrm>
          <a:prstGeom prst="rect">
            <a:avLst/>
          </a:prstGeom>
          <a:noFill/>
        </p:spPr>
        <p:txBody>
          <a:bodyPr wrap="square" lIns="91305" tIns="45654" rIns="91305" bIns="45654" rtlCol="0">
            <a:spAutoFit/>
          </a:bodyPr>
          <a:lstStyle/>
          <a:p>
            <a:pPr algn="ctr"/>
            <a:r>
              <a:rPr lang="en-US" sz="2400" b="1" smtClean="0">
                <a:latin typeface="Arial" panose="020B0604020202020204" pitchFamily="34" charset="0"/>
                <a:ea typeface="Arial-Rounded" panose="020B0500000000000000" pitchFamily="34" charset="0"/>
                <a:cs typeface="Arial" panose="020B0604020202020204" pitchFamily="34" charset="0"/>
              </a:rPr>
              <a:t>Câu hỏi của sói</a:t>
            </a:r>
            <a:endParaRPr lang="en-US" sz="2400" b="1">
              <a:latin typeface="Arial" panose="020B0604020202020204" pitchFamily="34" charset="0"/>
              <a:ea typeface="Arial-Rounded" panose="020B0500000000000000"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BEBA8EAE-BF5A-486C-A8C5-ECC9F3942E4B}">
                <a14:imgProps xmlns:a14="http://schemas.microsoft.com/office/drawing/2010/main">
                  <a14:imgLayer r:embed="rId2">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2700" y="20320"/>
            <a:ext cx="903605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339703" y="3628578"/>
            <a:ext cx="4061637" cy="706755"/>
          </a:xfrm>
          <a:prstGeom prst="rect">
            <a:avLst/>
          </a:prstGeom>
          <a:solidFill>
            <a:schemeClr val="bg1"/>
          </a:solidFill>
        </p:spPr>
        <p:txBody>
          <a:bodyPr wrap="square">
            <a:spAutoFit/>
          </a:bodyPr>
          <a:lstStyle/>
          <a:p>
            <a:r>
              <a:rPr lang="vi-VN" sz="2000" b="1">
                <a:solidFill>
                  <a:srgbClr val="002060"/>
                </a:solidFill>
              </a:rPr>
              <a:t>chưa hết buồn ngủ hoặc chưa tỉnh táo  sau khi vừa ngủ dậy </a:t>
            </a:r>
            <a:endParaRPr lang="en-US" sz="2000" b="1">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
            <a:extLst>
              <a:ext uri="{BEBA8EAE-BF5A-486C-A8C5-ECC9F3942E4B}">
                <a14:imgProps xmlns:a14="http://schemas.microsoft.com/office/drawing/2010/main">
                  <a14:imgLayer r:embed="rId2">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92607" y="460302"/>
            <a:ext cx="644842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62229" y="3364160"/>
            <a:ext cx="3416097" cy="829945"/>
          </a:xfrm>
          <a:prstGeom prst="rect">
            <a:avLst/>
          </a:prstGeom>
          <a:solidFill>
            <a:schemeClr val="bg1"/>
          </a:solidFill>
        </p:spPr>
        <p:txBody>
          <a:bodyPr wrap="square">
            <a:spAutoFit/>
          </a:bodyPr>
          <a:lstStyle/>
          <a:p>
            <a:r>
              <a:rPr lang="vi-VN" sz="2400" dirty="0" smtClean="0"/>
              <a:t> </a:t>
            </a:r>
            <a:r>
              <a:rPr lang="en-US" altLang="vi-VN" sz="2400" dirty="0" smtClean="0"/>
              <a:t>C</a:t>
            </a:r>
            <a:r>
              <a:rPr lang="vi-VN" sz="2400" dirty="0"/>
              <a:t>ầu xin </a:t>
            </a:r>
            <a:r>
              <a:rPr lang="en-US" altLang="vi-VN" sz="2400" dirty="0"/>
              <a:t>một cách tha thiết, dai dẳng</a:t>
            </a:r>
            <a:endParaRPr lang="en-US" altLang="vi-VN"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1">
            <a:extLst>
              <a:ext uri="{BEBA8EAE-BF5A-486C-A8C5-ECC9F3942E4B}">
                <a14:imgProps xmlns:a14="http://schemas.microsoft.com/office/drawing/2010/main">
                  <a14:imgLayer r:embed="rId2">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33450" y="704850"/>
            <a:ext cx="72771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33450" y="4438650"/>
            <a:ext cx="7249100" cy="461665"/>
          </a:xfrm>
          <a:prstGeom prst="rect">
            <a:avLst/>
          </a:prstGeom>
        </p:spPr>
        <p:txBody>
          <a:bodyPr wrap="none">
            <a:spAutoFit/>
          </a:bodyPr>
          <a:lstStyle/>
          <a:p>
            <a:r>
              <a:rPr lang="vi-VN" sz="2400"/>
              <a:t>nhảy bằng động tác rất nhanh lên một vị trí cao hơn</a:t>
            </a:r>
            <a:endParaRPr lang="en-US" sz="2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1">
            <a:extLst>
              <a:ext uri="{BEBA8EAE-BF5A-486C-A8C5-ECC9F3942E4B}">
                <a14:imgProps xmlns:a14="http://schemas.microsoft.com/office/drawing/2010/main">
                  <a14:imgLayer r:embed="rId2">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8750" y="171450"/>
            <a:ext cx="8831580" cy="479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15365" y="3586480"/>
            <a:ext cx="3810000" cy="1000125"/>
          </a:xfrm>
          <a:prstGeom prst="rect">
            <a:avLst/>
          </a:prstGeom>
          <a:solidFill>
            <a:schemeClr val="bg1"/>
          </a:solidFill>
        </p:spPr>
        <p:txBody>
          <a:bodyPr wrap="square">
            <a:noAutofit/>
          </a:bodyPr>
          <a:lstStyle/>
          <a:p>
            <a:r>
              <a:rPr lang="vi-VN" sz="2400" dirty="0"/>
              <a:t>gây chuyện c</a:t>
            </a:r>
            <a:r>
              <a:rPr lang="en-US" sz="2400" dirty="0"/>
              <a:t>ã</a:t>
            </a:r>
            <a:r>
              <a:rPr lang="vi-VN" sz="2400" dirty="0"/>
              <a:t>i </a:t>
            </a:r>
            <a:r>
              <a:rPr lang="vi-VN" sz="2400" dirty="0" smtClean="0"/>
              <a:t>cọ, </a:t>
            </a:r>
            <a:r>
              <a:rPr lang="vi-VN" sz="2400" dirty="0"/>
              <a:t>xô xát </a:t>
            </a:r>
            <a:r>
              <a:rPr lang="en-US" altLang="vi-VN" sz="2400" dirty="0"/>
              <a:t>nhau </a:t>
            </a:r>
            <a:r>
              <a:rPr lang="vi-VN" sz="2400" dirty="0"/>
              <a:t>với thái độ hung hãn </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2800" b="1">
                <a:solidFill>
                  <a:schemeClr val="tx1"/>
                </a:solidFill>
                <a:latin typeface="Arial" panose="020B0604020202020204" pitchFamily="34" charset="0"/>
                <a:cs typeface="Arial" panose="020B0604020202020204" pitchFamily="34" charset="0"/>
              </a:rPr>
              <a:t>Dặn dò:</a:t>
            </a:r>
            <a:endParaRPr lang="en-US" sz="2800" b="1">
              <a:solidFill>
                <a:schemeClr val="tx1"/>
              </a:solidFill>
              <a:latin typeface="Arial" panose="020B0604020202020204" pitchFamily="34" charset="0"/>
              <a:cs typeface="Arial" panose="020B0604020202020204" pitchFamily="34" charset="0"/>
            </a:endParaRPr>
          </a:p>
          <a:p>
            <a:pPr marL="457200" indent="-457200" algn="just">
              <a:buFontTx/>
              <a:buChar char="-"/>
            </a:pPr>
            <a:r>
              <a:rPr lang="en-US" sz="2800">
                <a:solidFill>
                  <a:schemeClr val="tx1"/>
                </a:solidFill>
                <a:latin typeface="Arial" panose="020B0604020202020204" pitchFamily="34" charset="0"/>
                <a:cs typeface="Arial" panose="020B0604020202020204" pitchFamily="34" charset="0"/>
              </a:rPr>
              <a:t>Đọc lại bài: </a:t>
            </a:r>
            <a:r>
              <a:rPr lang="en-US" sz="2800" i="1" smtClean="0">
                <a:solidFill>
                  <a:schemeClr val="tx1"/>
                </a:solidFill>
                <a:latin typeface="Arial" panose="020B0604020202020204" pitchFamily="34" charset="0"/>
                <a:cs typeface="Arial" panose="020B0604020202020204" pitchFamily="34" charset="0"/>
              </a:rPr>
              <a:t>Câu hỏi của sói</a:t>
            </a:r>
            <a:r>
              <a:rPr lang="en-US" sz="2800" smtClean="0">
                <a:solidFill>
                  <a:schemeClr val="tx1"/>
                </a:solidFill>
                <a:latin typeface="Arial" panose="020B0604020202020204" pitchFamily="34" charset="0"/>
                <a:cs typeface="Arial" panose="020B0604020202020204" pitchFamily="34" charset="0"/>
              </a:rPr>
              <a:t> </a:t>
            </a:r>
            <a:r>
              <a:rPr lang="en-US" sz="2800">
                <a:solidFill>
                  <a:schemeClr val="tx1"/>
                </a:solidFill>
                <a:latin typeface="Arial" panose="020B0604020202020204" pitchFamily="34" charset="0"/>
                <a:cs typeface="Arial" panose="020B0604020202020204" pitchFamily="34" charset="0"/>
              </a:rPr>
              <a:t>(trang </a:t>
            </a:r>
            <a:r>
              <a:rPr lang="en-US" sz="2800" smtClean="0">
                <a:solidFill>
                  <a:schemeClr val="tx1"/>
                </a:solidFill>
                <a:latin typeface="Arial" panose="020B0604020202020204" pitchFamily="34" charset="0"/>
                <a:cs typeface="Arial" panose="020B0604020202020204" pitchFamily="34" charset="0"/>
              </a:rPr>
              <a:t>90, 91).</a:t>
            </a:r>
            <a:endParaRPr lang="en-US" sz="2800">
              <a:solidFill>
                <a:schemeClr val="tx1"/>
              </a:solidFill>
              <a:latin typeface="Arial" panose="020B0604020202020204" pitchFamily="34" charset="0"/>
              <a:cs typeface="Arial" panose="020B0604020202020204" pitchFamily="34" charset="0"/>
            </a:endParaRPr>
          </a:p>
          <a:p>
            <a:pPr marL="457200" indent="-457200" algn="just">
              <a:buFontTx/>
              <a:buChar char="-"/>
            </a:pPr>
            <a:r>
              <a:rPr lang="en-US" sz="2800">
                <a:solidFill>
                  <a:schemeClr val="tx1"/>
                </a:solidFill>
                <a:latin typeface="Arial" panose="020B0604020202020204" pitchFamily="34" charset="0"/>
                <a:cs typeface="Arial" panose="020B0604020202020204" pitchFamily="34" charset="0"/>
              </a:rPr>
              <a:t>Chuẩn bị bài mới (trang </a:t>
            </a:r>
            <a:r>
              <a:rPr lang="en-US" sz="2800" smtClean="0">
                <a:solidFill>
                  <a:schemeClr val="tx1"/>
                </a:solidFill>
                <a:latin typeface="Arial" panose="020B0604020202020204" pitchFamily="34" charset="0"/>
                <a:cs typeface="Arial" panose="020B0604020202020204" pitchFamily="34" charset="0"/>
              </a:rPr>
              <a:t>92, 93).</a:t>
            </a:r>
            <a:endParaRPr lang="en-US" sz="2800" smtClean="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02107" y="-100302"/>
            <a:ext cx="4630186"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4003691"/>
            <a:ext cx="1192902" cy="1238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4138433"/>
            <a:ext cx="1099188" cy="124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0345" y="606425"/>
            <a:ext cx="90745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0345" y="606425"/>
            <a:ext cx="90745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5821" y="1655689"/>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a:hlinkClick r:id="rId7"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5821" y="1655689"/>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6416" y="522214"/>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a:hlinkClick r:id="rId9"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6415" y="522213"/>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47079" y="1306512"/>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0">
            <a:hlinkClick r:id="rId11"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47079" y="1309545"/>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a:hlinkClick r:id="rId12" action="ppaction://hlinksldjump"/>
          </p:cNvPr>
          <p:cNvSpPr/>
          <p:nvPr/>
        </p:nvSpPr>
        <p:spPr>
          <a:xfrm>
            <a:off x="7532671" y="0"/>
            <a:ext cx="1458633" cy="471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Đi tới bài mới</a:t>
            </a:r>
            <a:endParaRPr lang="en-US" sz="1400"/>
          </a:p>
        </p:txBody>
      </p:sp>
      <p:pic>
        <p:nvPicPr>
          <p:cNvPr id="3"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 y="2619200"/>
            <a:ext cx="2857626" cy="303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
                                        <p:tgtEl>
                                          <p:spTgt spid="17"/>
                                        </p:tgtEl>
                                      </p:cBhvr>
                                    </p:animEffect>
                                    <p:set>
                                      <p:cBhvr>
                                        <p:cTn id="7" dur="1" fill="hold">
                                          <p:stCondLst>
                                            <p:cond delay="9"/>
                                          </p:stCondLst>
                                        </p:cTn>
                                        <p:tgtEl>
                                          <p:spTgt spid="17"/>
                                        </p:tgtEl>
                                        <p:attrNameLst>
                                          <p:attrName>style.visibility</p:attrName>
                                        </p:attrNameLst>
                                      </p:cBhvr>
                                      <p:to>
                                        <p:strVal val="hidden"/>
                                      </p:to>
                                    </p:se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2.77778E-6 -4.32099E-6 L -0.40035 0.64291 " pathEditMode="relative" rAng="0" ptsTypes="AA">
                                      <p:cBhvr>
                                        <p:cTn id="10" dur="2500" fill="hold"/>
                                        <p:tgtEl>
                                          <p:spTgt spid="1031"/>
                                        </p:tgtEl>
                                        <p:attrNameLst>
                                          <p:attrName>ppt_x</p:attrName>
                                          <p:attrName>ppt_y</p:attrName>
                                        </p:attrNameLst>
                                      </p:cBhvr>
                                      <p:rCtr x="-20017" y="32130"/>
                                    </p:animMotion>
                                  </p:childTnLst>
                                  <p:subTnLst>
                                    <p:audio>
                                      <p:cMediaNode>
                                        <p:cTn display="0" masterRel="sameClick">
                                          <p:stCondLst>
                                            <p:cond evt="begin" delay="0">
                                              <p:tn val="9"/>
                                            </p:cond>
                                          </p:stCondLst>
                                          <p:endCondLst>
                                            <p:cond evt="onStopAudio" delay="0">
                                              <p:tgtEl>
                                                <p:sldTgt/>
                                              </p:tgtEl>
                                            </p:cond>
                                          </p:endCondLst>
                                        </p:cTn>
                                        <p:tgtEl>
                                          <p:sndTgt r:embed="rId14" name="applause.wav"/>
                                        </p:tgtEl>
                                      </p:cMediaNode>
                                    </p:audio>
                                  </p:subTnLst>
                                </p:cTn>
                              </p:par>
                            </p:childTnLst>
                          </p:cTn>
                        </p:par>
                      </p:childTnLst>
                    </p:cTn>
                  </p:par>
                </p:childTnLst>
              </p:cTn>
              <p:nextCondLst>
                <p:cond evt="onClick" delay="0">
                  <p:tgtEl>
                    <p:spTgt spid="17"/>
                  </p:tgtEl>
                </p:cond>
              </p:nextCondLst>
            </p:seq>
            <p:seq concurrent="1" nextAc="seek">
              <p:cTn id="11" restart="whenNotActive" fill="hold" evtFilter="cancelBubble" nodeType="interactiveSeq">
                <p:stCondLst>
                  <p:cond evt="onClick" delay="0">
                    <p:tgtEl>
                      <p:spTgt spid="18"/>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
                                        <p:tgtEl>
                                          <p:spTgt spid="18"/>
                                        </p:tgtEl>
                                      </p:cBhvr>
                                    </p:animEffect>
                                    <p:set>
                                      <p:cBhvr>
                                        <p:cTn id="16" dur="1" fill="hold">
                                          <p:stCondLst>
                                            <p:cond delay="9"/>
                                          </p:stCondLst>
                                        </p:cTn>
                                        <p:tgtEl>
                                          <p:spTgt spid="18"/>
                                        </p:tgtEl>
                                        <p:attrNameLst>
                                          <p:attrName>style.visibility</p:attrName>
                                        </p:attrNameLst>
                                      </p:cBhvr>
                                      <p:to>
                                        <p:strVal val="hidden"/>
                                      </p:to>
                                    </p:set>
                                  </p:childTnLst>
                                </p:cTn>
                              </p:par>
                            </p:childTnLst>
                          </p:cTn>
                        </p:par>
                        <p:par>
                          <p:cTn id="17" fill="hold">
                            <p:stCondLst>
                              <p:cond delay="500"/>
                            </p:stCondLst>
                            <p:childTnLst>
                              <p:par>
                                <p:cTn id="18" presetID="42" presetClass="path" presetSubtype="0" accel="50000" decel="50000" fill="hold" nodeType="afterEffect">
                                  <p:stCondLst>
                                    <p:cond delay="0"/>
                                  </p:stCondLst>
                                  <p:childTnLst>
                                    <p:animMotion origin="layout" path="M -2.77778E-7 -1.48148E-6 L -0.18976 0.40926 " pathEditMode="relative" rAng="0" ptsTypes="AA">
                                      <p:cBhvr>
                                        <p:cTn id="19" dur="2250" fill="hold"/>
                                        <p:tgtEl>
                                          <p:spTgt spid="1032"/>
                                        </p:tgtEl>
                                        <p:attrNameLst>
                                          <p:attrName>ppt_x</p:attrName>
                                          <p:attrName>ppt_y</p:attrName>
                                        </p:attrNameLst>
                                      </p:cBhvr>
                                      <p:rCtr x="-9497" y="20463"/>
                                    </p:animMotion>
                                  </p:childTnLst>
                                  <p:subTnLst>
                                    <p:audio>
                                      <p:cMediaNode>
                                        <p:cTn display="0" masterRel="sameClick">
                                          <p:stCondLst>
                                            <p:cond evt="begin" delay="0">
                                              <p:tn val="18"/>
                                            </p:cond>
                                          </p:stCondLst>
                                          <p:endCondLst>
                                            <p:cond evt="onStopAudio" delay="0">
                                              <p:tgtEl>
                                                <p:sldTgt/>
                                              </p:tgtEl>
                                            </p:cond>
                                          </p:endCondLst>
                                        </p:cTn>
                                        <p:tgtEl>
                                          <p:sndTgt r:embed="rId14" name="applause.wav"/>
                                        </p:tgtEl>
                                      </p:cMediaNode>
                                    </p:audio>
                                  </p:sub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
                                        <p:tgtEl>
                                          <p:spTgt spid="19"/>
                                        </p:tgtEl>
                                      </p:cBhvr>
                                    </p:animEffect>
                                    <p:set>
                                      <p:cBhvr>
                                        <p:cTn id="25" dur="1" fill="hold">
                                          <p:stCondLst>
                                            <p:cond delay="9"/>
                                          </p:stCondLst>
                                        </p:cTn>
                                        <p:tgtEl>
                                          <p:spTgt spid="19"/>
                                        </p:tgtEl>
                                        <p:attrNameLst>
                                          <p:attrName>style.visibility</p:attrName>
                                        </p:attrNameLst>
                                      </p:cBhvr>
                                      <p:to>
                                        <p:strVal val="hidden"/>
                                      </p:to>
                                    </p:set>
                                  </p:childTnLst>
                                </p:cTn>
                              </p:par>
                            </p:childTnLst>
                          </p:cTn>
                        </p:par>
                        <p:par>
                          <p:cTn id="26" fill="hold">
                            <p:stCondLst>
                              <p:cond delay="500"/>
                            </p:stCondLst>
                            <p:childTnLst>
                              <p:par>
                                <p:cTn id="27" presetID="42" presetClass="path" presetSubtype="0" accel="50000" decel="50000" fill="hold" nodeType="afterEffect">
                                  <p:stCondLst>
                                    <p:cond delay="0"/>
                                  </p:stCondLst>
                                  <p:childTnLst>
                                    <p:animMotion origin="layout" path="M 4.16667E-6 -1.11111E-6 L -0.62448 0.64445 " pathEditMode="relative" rAng="0" ptsTypes="AA">
                                      <p:cBhvr>
                                        <p:cTn id="28" dur="2000" fill="hold"/>
                                        <p:tgtEl>
                                          <p:spTgt spid="1033"/>
                                        </p:tgtEl>
                                        <p:attrNameLst>
                                          <p:attrName>ppt_x</p:attrName>
                                          <p:attrName>ppt_y</p:attrName>
                                        </p:attrNameLst>
                                      </p:cBhvr>
                                      <p:rCtr x="-31233" y="32222"/>
                                    </p:animMotion>
                                  </p:childTnLst>
                                  <p:subTnLst>
                                    <p:audio>
                                      <p:cMediaNode>
                                        <p:cTn display="0" masterRel="sameClick">
                                          <p:stCondLst>
                                            <p:cond evt="begin" delay="0">
                                              <p:tn val="27"/>
                                            </p:cond>
                                          </p:stCondLst>
                                          <p:endCondLst>
                                            <p:cond evt="onStopAudio" delay="0">
                                              <p:tgtEl>
                                                <p:sldTgt/>
                                              </p:tgtEl>
                                            </p:cond>
                                          </p:endCondLst>
                                        </p:cTn>
                                        <p:tgtEl>
                                          <p:sndTgt r:embed="rId14" name="applause.wav"/>
                                        </p:tgtEl>
                                      </p:cMediaNode>
                                    </p:audio>
                                  </p:subTnLst>
                                </p:cTn>
                              </p:par>
                            </p:childTnLst>
                          </p:cTn>
                        </p:par>
                      </p:childTnLst>
                    </p:cTn>
                  </p:par>
                </p:childTnLst>
              </p:cTn>
              <p:nextCondLst>
                <p:cond evt="onClick" delay="0">
                  <p:tgtEl>
                    <p:spTgt spid="19"/>
                  </p:tgtEl>
                </p:cond>
              </p:nextCondLst>
            </p:seq>
            <p:seq concurrent="1" nextAc="seek">
              <p:cTn id="29" restart="whenNotActive" fill="hold" evtFilter="cancelBubble" nodeType="interactiveSeq">
                <p:stCondLst>
                  <p:cond evt="onClick" delay="0">
                    <p:tgtEl>
                      <p:spTgt spid="20"/>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10"/>
                                        <p:tgtEl>
                                          <p:spTgt spid="20"/>
                                        </p:tgtEl>
                                      </p:cBhvr>
                                    </p:animEffect>
                                    <p:set>
                                      <p:cBhvr>
                                        <p:cTn id="34" dur="1" fill="hold">
                                          <p:stCondLst>
                                            <p:cond delay="9"/>
                                          </p:stCondLst>
                                        </p:cTn>
                                        <p:tgtEl>
                                          <p:spTgt spid="20"/>
                                        </p:tgtEl>
                                        <p:attrNameLst>
                                          <p:attrName>style.visibility</p:attrName>
                                        </p:attrNameLst>
                                      </p:cBhvr>
                                      <p:to>
                                        <p:strVal val="hidden"/>
                                      </p:to>
                                    </p:set>
                                  </p:childTnLst>
                                </p:cTn>
                              </p:par>
                            </p:childTnLst>
                          </p:cTn>
                        </p:par>
                        <p:par>
                          <p:cTn id="35" fill="hold">
                            <p:stCondLst>
                              <p:cond delay="500"/>
                            </p:stCondLst>
                            <p:childTnLst>
                              <p:par>
                                <p:cTn id="36" presetID="42" presetClass="path" presetSubtype="0" accel="50000" decel="50000" fill="hold" nodeType="afterEffect">
                                  <p:stCondLst>
                                    <p:cond delay="0"/>
                                  </p:stCondLst>
                                  <p:childTnLst>
                                    <p:animMotion origin="layout" path="M 1.11111E-6 -2.46914E-7 L -0.41806 0.49198 " pathEditMode="relative" rAng="0" ptsTypes="AA">
                                      <p:cBhvr>
                                        <p:cTn id="37" dur="2000" fill="hold"/>
                                        <p:tgtEl>
                                          <p:spTgt spid="27"/>
                                        </p:tgtEl>
                                        <p:attrNameLst>
                                          <p:attrName>ppt_x</p:attrName>
                                          <p:attrName>ppt_y</p:attrName>
                                        </p:attrNameLst>
                                      </p:cBhvr>
                                      <p:rCtr x="-20903" y="24599"/>
                                    </p:animMotion>
                                  </p:childTnLst>
                                  <p:subTnLst>
                                    <p:audio>
                                      <p:cMediaNode>
                                        <p:cTn display="0" masterRel="sameClick">
                                          <p:stCondLst>
                                            <p:cond evt="begin" delay="0">
                                              <p:tn val="36"/>
                                            </p:cond>
                                          </p:stCondLst>
                                          <p:endCondLst>
                                            <p:cond evt="onStopAudio" delay="0">
                                              <p:tgtEl>
                                                <p:sldTgt/>
                                              </p:tgtEl>
                                            </p:cond>
                                          </p:endCondLst>
                                        </p:cTn>
                                        <p:tgtEl>
                                          <p:sndTgt r:embed="rId14" name="applause.wav"/>
                                        </p:tgtEl>
                                      </p:cMediaNode>
                                    </p:audio>
                                  </p:subTnLst>
                                </p:cTn>
                              </p:par>
                            </p:childTnLst>
                          </p:cTn>
                        </p:par>
                      </p:childTnLst>
                    </p:cTn>
                  </p:par>
                </p:childTnLst>
              </p:cTn>
              <p:nextCondLst>
                <p:cond evt="onClick" delay="0">
                  <p:tgtEl>
                    <p:spTgt spid="20"/>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77091" y="1149313"/>
            <a:ext cx="8589818" cy="1964527"/>
          </a:xfrm>
        </p:spPr>
        <p:txBody>
          <a:bodyPr>
            <a:noAutofit/>
          </a:bodyPr>
          <a:lstStyle/>
          <a:p>
            <a:r>
              <a:rPr lang="en-US" sz="3200" dirty="0" smtClean="0">
                <a:latin typeface="+mn-lt"/>
              </a:rPr>
              <a:t>Chuyền cành mau lẹ</a:t>
            </a:r>
            <a:br>
              <a:rPr lang="en-US" sz="3200" dirty="0" smtClean="0">
                <a:latin typeface="+mn-lt"/>
              </a:rPr>
            </a:br>
            <a:r>
              <a:rPr lang="en-US" sz="3200" dirty="0" smtClean="0">
                <a:latin typeface="+mn-lt"/>
              </a:rPr>
              <a:t>Có cái đuôi bông</a:t>
            </a:r>
            <a:br>
              <a:rPr lang="en-US" sz="3200" dirty="0" smtClean="0">
                <a:latin typeface="+mn-lt"/>
              </a:rPr>
            </a:br>
            <a:r>
              <a:rPr lang="en-US" sz="3200" dirty="0" smtClean="0">
                <a:latin typeface="+mn-lt"/>
              </a:rPr>
              <a:t>Hạt dẻ thích ăn</a:t>
            </a:r>
            <a:br>
              <a:rPr lang="en-US" sz="3200" dirty="0" smtClean="0">
                <a:latin typeface="+mn-lt"/>
              </a:rPr>
            </a:br>
            <a:r>
              <a:rPr lang="en-US" sz="3200" dirty="0" smtClean="0">
                <a:latin typeface="+mn-lt"/>
              </a:rPr>
              <a:t>Con gì thế nhỉ</a:t>
            </a:r>
            <a:r>
              <a:rPr lang="en-US" sz="3200" dirty="0" smtClean="0">
                <a:latin typeface="Arial" panose="020B0604020202020204" pitchFamily="34" charset="0"/>
                <a:cs typeface="Arial" panose="020B0604020202020204" pitchFamily="34" charset="0"/>
              </a:rPr>
              <a:t>?</a:t>
            </a:r>
            <a:endParaRPr lang="vi-VN" sz="3200" dirty="0">
              <a:latin typeface="Arial" panose="020B0604020202020204" pitchFamily="34" charset="0"/>
              <a:cs typeface="Arial" panose="020B0604020202020204" pitchFamily="34" charset="0"/>
            </a:endParaRPr>
          </a:p>
        </p:txBody>
      </p:sp>
      <p:pic>
        <p:nvPicPr>
          <p:cNvPr id="4" name="Picture 7">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4663" y="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2"/>
          <p:cNvSpPr txBox="1"/>
          <p:nvPr/>
        </p:nvSpPr>
        <p:spPr>
          <a:xfrm>
            <a:off x="1752600" y="3485145"/>
            <a:ext cx="3311747" cy="1008113"/>
          </a:xfrm>
          <a:prstGeom prst="rect">
            <a:avLst/>
          </a:prstGeom>
        </p:spPr>
        <p:txBody>
          <a:bodyPr vert="horz" lIns="91305" tIns="45654" rIns="91305" bIns="45654" rtlCol="0" anchor="ctr">
            <a:noAutofit/>
          </a:bodyPr>
          <a:lstStyle>
            <a:lvl1pPr algn="ctr" defTabSz="91313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latin typeface="Arial" panose="020B0604020202020204" pitchFamily="34" charset="0"/>
                <a:cs typeface="Arial" panose="020B0604020202020204" pitchFamily="34" charset="0"/>
              </a:rPr>
              <a:t>Con </a:t>
            </a:r>
            <a:r>
              <a:rPr lang="en-US" b="1" dirty="0" smtClean="0">
                <a:solidFill>
                  <a:srgbClr val="FF0000"/>
                </a:solidFill>
                <a:latin typeface="Arial" panose="020B0604020202020204" pitchFamily="34" charset="0"/>
                <a:cs typeface="Arial" panose="020B0604020202020204" pitchFamily="34" charset="0"/>
              </a:rPr>
              <a:t>sóc</a:t>
            </a:r>
            <a:endParaRPr lang="vi-VN" b="1" dirty="0">
              <a:solidFill>
                <a:srgbClr val="FF000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3219240"/>
            <a:ext cx="1781175" cy="16715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1331" y="1732"/>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2"/>
          <p:cNvSpPr txBox="1"/>
          <p:nvPr/>
        </p:nvSpPr>
        <p:spPr>
          <a:xfrm>
            <a:off x="1371600" y="1128857"/>
            <a:ext cx="6400800" cy="1964527"/>
          </a:xfrm>
          <a:prstGeom prst="rect">
            <a:avLst/>
          </a:prstGeom>
        </p:spPr>
        <p:txBody>
          <a:bodyPr vert="horz" lIns="91305" tIns="45654" rIns="91305" bIns="45654" rtlCol="0" anchor="ctr">
            <a:noAutofit/>
          </a:bodyPr>
          <a:lstStyle>
            <a:lvl1pPr algn="ctr" defTabSz="913130" rtl="0" eaLnBrk="1" latinLnBrk="0" hangingPunct="1">
              <a:spcBef>
                <a:spcPct val="0"/>
              </a:spcBef>
              <a:buNone/>
              <a:defRPr sz="4400" kern="1200">
                <a:solidFill>
                  <a:schemeClr val="tx1"/>
                </a:solidFill>
                <a:latin typeface="+mj-lt"/>
                <a:ea typeface="+mj-ea"/>
                <a:cs typeface="+mj-cs"/>
              </a:defRPr>
            </a:lvl1pPr>
          </a:lstStyle>
          <a:p>
            <a:r>
              <a:rPr lang="en-US" sz="3200" dirty="0"/>
              <a:t>Con gì chạy thật là </a:t>
            </a:r>
            <a:r>
              <a:rPr lang="en-US" sz="3200" dirty="0" smtClean="0"/>
              <a:t>nhanh</a:t>
            </a:r>
            <a:endParaRPr lang="en-US" sz="3200" dirty="0" smtClean="0"/>
          </a:p>
          <a:p>
            <a:r>
              <a:rPr lang="en-US" sz="3200" dirty="0" smtClean="0"/>
              <a:t> </a:t>
            </a:r>
            <a:r>
              <a:rPr lang="en-US" sz="3200" dirty="0"/>
              <a:t>Có đôi sừng nhỏ giống cành cây </a:t>
            </a:r>
            <a:r>
              <a:rPr lang="en-US" sz="3200" dirty="0" smtClean="0"/>
              <a:t>khô?</a:t>
            </a:r>
            <a:endParaRPr lang="vi-VN" sz="3200" dirty="0">
              <a:latin typeface="Arial" panose="020B0604020202020204" pitchFamily="34" charset="0"/>
              <a:cs typeface="Arial" panose="020B0604020202020204" pitchFamily="34" charset="0"/>
            </a:endParaRPr>
          </a:p>
        </p:txBody>
      </p:sp>
      <p:sp>
        <p:nvSpPr>
          <p:cNvPr id="8" name="Title 2"/>
          <p:cNvSpPr txBox="1"/>
          <p:nvPr/>
        </p:nvSpPr>
        <p:spPr>
          <a:xfrm>
            <a:off x="1752600" y="3485145"/>
            <a:ext cx="3311747" cy="1008113"/>
          </a:xfrm>
          <a:prstGeom prst="rect">
            <a:avLst/>
          </a:prstGeom>
        </p:spPr>
        <p:txBody>
          <a:bodyPr vert="horz" lIns="91305" tIns="45654" rIns="91305" bIns="45654" rtlCol="0" anchor="ctr">
            <a:noAutofit/>
          </a:bodyPr>
          <a:lstStyle>
            <a:lvl1pPr algn="ctr" defTabSz="91313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latin typeface="Arial" panose="020B0604020202020204" pitchFamily="34" charset="0"/>
                <a:cs typeface="Arial" panose="020B0604020202020204" pitchFamily="34" charset="0"/>
              </a:rPr>
              <a:t>Con </a:t>
            </a:r>
            <a:r>
              <a:rPr lang="en-US" b="1" dirty="0" smtClean="0">
                <a:solidFill>
                  <a:srgbClr val="FF0000"/>
                </a:solidFill>
                <a:latin typeface="Arial" panose="020B0604020202020204" pitchFamily="34" charset="0"/>
                <a:cs typeface="Arial" panose="020B0604020202020204" pitchFamily="34" charset="0"/>
              </a:rPr>
              <a:t>hươu</a:t>
            </a:r>
            <a:endParaRPr lang="vi-VN" b="1"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824439"/>
            <a:ext cx="2794000" cy="16688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742950"/>
            <a:ext cx="8288734" cy="1102519"/>
          </a:xfrm>
        </p:spPr>
        <p:txBody>
          <a:bodyPr>
            <a:noAutofit/>
          </a:bodyPr>
          <a:lstStyle/>
          <a:p>
            <a:r>
              <a:rPr lang="en-US" sz="3200" dirty="0"/>
              <a:t>Cũng gọi là chó. </a:t>
            </a:r>
            <a:br>
              <a:rPr lang="en-US" sz="3200" dirty="0" smtClean="0"/>
            </a:br>
            <a:r>
              <a:rPr lang="en-US" sz="3200" dirty="0" smtClean="0"/>
              <a:t>Mà </a:t>
            </a:r>
            <a:r>
              <a:rPr lang="en-US" sz="3200" dirty="0"/>
              <a:t>chẳng ở nhà. </a:t>
            </a:r>
            <a:br>
              <a:rPr lang="en-US" sz="3200" dirty="0" smtClean="0"/>
            </a:br>
            <a:r>
              <a:rPr lang="en-US" sz="3200" dirty="0" smtClean="0"/>
              <a:t>Sống </a:t>
            </a:r>
            <a:r>
              <a:rPr lang="en-US" sz="3200" dirty="0"/>
              <a:t>tận rừng xa. </a:t>
            </a:r>
            <a:br>
              <a:rPr lang="en-US" sz="3200" dirty="0" smtClean="0"/>
            </a:br>
            <a:r>
              <a:rPr lang="en-US" sz="3200" dirty="0" smtClean="0"/>
              <a:t>Là </a:t>
            </a:r>
            <a:r>
              <a:rPr lang="en-US" sz="3200" dirty="0"/>
              <a:t>loài hung </a:t>
            </a:r>
            <a:r>
              <a:rPr lang="en-US" sz="3200" dirty="0" smtClean="0"/>
              <a:t>dữ?</a:t>
            </a:r>
            <a:endParaRPr lang="en-US" sz="3200" dirty="0">
              <a:latin typeface="Arial" panose="020B0604020202020204" pitchFamily="34" charset="0"/>
              <a:ea typeface="AvantGarde" panose="00000400000000000000" pitchFamily="2" charset="0"/>
              <a:cs typeface="Arial" panose="020B0604020202020204" pitchFamily="34" charset="0"/>
            </a:endParaRPr>
          </a:p>
        </p:txBody>
      </p:sp>
      <p:pic>
        <p:nvPicPr>
          <p:cNvPr id="4" name="Picture 9">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4663" y="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p:nvPr/>
        </p:nvSpPr>
        <p:spPr>
          <a:xfrm>
            <a:off x="838201" y="2814425"/>
            <a:ext cx="4114800" cy="1008113"/>
          </a:xfrm>
          <a:prstGeom prst="rect">
            <a:avLst/>
          </a:prstGeom>
        </p:spPr>
        <p:txBody>
          <a:bodyPr vert="horz" lIns="91305" tIns="45654" rIns="91305" bIns="45654" rtlCol="0" anchor="ctr">
            <a:noAutofit/>
          </a:bodyPr>
          <a:lstStyle>
            <a:lvl1pPr algn="ctr" defTabSz="91313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latin typeface="Arial" panose="020B0604020202020204" pitchFamily="34" charset="0"/>
                <a:cs typeface="Arial" panose="020B0604020202020204" pitchFamily="34" charset="0"/>
              </a:rPr>
              <a:t>Con </a:t>
            </a:r>
            <a:r>
              <a:rPr lang="en-US" b="1" dirty="0" smtClean="0">
                <a:solidFill>
                  <a:srgbClr val="FF0000"/>
                </a:solidFill>
                <a:latin typeface="Arial" panose="020B0604020202020204" pitchFamily="34" charset="0"/>
                <a:cs typeface="Arial" panose="020B0604020202020204" pitchFamily="34" charset="0"/>
              </a:rPr>
              <a:t>chó sói</a:t>
            </a:r>
            <a:endParaRPr lang="vi-VN" b="1"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343150"/>
            <a:ext cx="2343150" cy="25840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279692"/>
            <a:ext cx="8517335" cy="2574131"/>
          </a:xfrm>
        </p:spPr>
        <p:txBody>
          <a:bodyPr>
            <a:noAutofit/>
          </a:bodyPr>
          <a:lstStyle/>
          <a:p>
            <a:r>
              <a:rPr lang="vi-VN" dirty="0"/>
              <a:t>Con gì mào đỏ</a:t>
            </a:r>
            <a:br>
              <a:rPr lang="vi-VN" dirty="0"/>
            </a:br>
            <a:r>
              <a:rPr lang="vi-VN" dirty="0"/>
              <a:t>Gáy ò ó o…</a:t>
            </a:r>
            <a:br>
              <a:rPr lang="vi-VN" dirty="0"/>
            </a:br>
            <a:r>
              <a:rPr lang="vi-VN" dirty="0"/>
              <a:t>Từ sáng tinh mơ</a:t>
            </a:r>
            <a:br>
              <a:rPr lang="vi-VN" dirty="0"/>
            </a:br>
            <a:r>
              <a:rPr lang="vi-VN" dirty="0"/>
              <a:t>Gọi người thức giấc?</a:t>
            </a:r>
            <a:endParaRPr lang="vi-VN" dirty="0"/>
          </a:p>
        </p:txBody>
      </p:sp>
      <p:pic>
        <p:nvPicPr>
          <p:cNvPr id="4" name="Picture 10">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4663" y="3175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p:nvPr/>
        </p:nvSpPr>
        <p:spPr>
          <a:xfrm>
            <a:off x="1066801" y="3348927"/>
            <a:ext cx="3886200" cy="1008113"/>
          </a:xfrm>
          <a:prstGeom prst="rect">
            <a:avLst/>
          </a:prstGeom>
        </p:spPr>
        <p:txBody>
          <a:bodyPr vert="horz" lIns="91305" tIns="45654" rIns="91305" bIns="45654" rtlCol="0" anchor="ctr">
            <a:noAutofit/>
          </a:bodyPr>
          <a:lstStyle>
            <a:lvl1pPr algn="ctr" defTabSz="91313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latin typeface="Arial" panose="020B0604020202020204" pitchFamily="34" charset="0"/>
                <a:cs typeface="Arial" panose="020B0604020202020204" pitchFamily="34" charset="0"/>
              </a:rPr>
              <a:t>Con </a:t>
            </a:r>
            <a:r>
              <a:rPr lang="en-US" b="1" dirty="0" smtClean="0">
                <a:solidFill>
                  <a:srgbClr val="FF0000"/>
                </a:solidFill>
                <a:latin typeface="Arial" panose="020B0604020202020204" pitchFamily="34" charset="0"/>
                <a:cs typeface="Arial" panose="020B0604020202020204" pitchFamily="34" charset="0"/>
              </a:rPr>
              <a:t>gà trống</a:t>
            </a:r>
            <a:endParaRPr lang="vi-VN" b="1"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028950"/>
            <a:ext cx="2438400" cy="18145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09550"/>
            <a:ext cx="7962900" cy="584642"/>
          </a:xfrm>
          <a:prstGeom prst="rect">
            <a:avLst/>
          </a:prstGeom>
          <a:noFill/>
        </p:spPr>
        <p:txBody>
          <a:bodyPr wrap="square" lIns="91305" tIns="45654" rIns="91305" bIns="45654" rtlCol="0">
            <a:spAutoFit/>
          </a:bodyPr>
          <a:lstStyle/>
          <a:p>
            <a:pPr algn="just"/>
            <a:r>
              <a:rPr lang="en-US" sz="3200" b="1">
                <a:latin typeface="Arial" panose="020B0604020202020204" pitchFamily="34" charset="0"/>
                <a:ea typeface="Arial-Rounded" panose="020B0500000000000000" pitchFamily="34" charset="0"/>
                <a:cs typeface="Arial" panose="020B0604020202020204" pitchFamily="34" charset="0"/>
              </a:rPr>
              <a:t>Quan sát </a:t>
            </a:r>
            <a:r>
              <a:rPr lang="en-US" sz="3200" b="1" smtClean="0">
                <a:latin typeface="Arial" panose="020B0604020202020204" pitchFamily="34" charset="0"/>
                <a:ea typeface="Arial-Rounded" panose="020B0500000000000000" pitchFamily="34" charset="0"/>
                <a:cs typeface="Arial" panose="020B0604020202020204" pitchFamily="34" charset="0"/>
              </a:rPr>
              <a:t>các con vật trong tranh</a:t>
            </a:r>
            <a:endParaRPr lang="en-US" sz="3200" b="1">
              <a:latin typeface="Arial" panose="020B0604020202020204" pitchFamily="34" charset="0"/>
              <a:ea typeface="Arial-Rounded" panose="020B0500000000000000" pitchFamily="34" charset="0"/>
              <a:cs typeface="Arial" panose="020B0604020202020204" pitchFamily="34" charset="0"/>
            </a:endParaRP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219200" y="241697"/>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anose="020F0704030504030204" pitchFamily="34" charset="0"/>
                <a:cs typeface="Times New Roman" panose="02020603050405020304" charset="0"/>
              </a:rPr>
              <a:t>1</a:t>
            </a:r>
            <a:endParaRPr lang="en-US" sz="2800" b="1">
              <a:solidFill>
                <a:schemeClr val="bg1"/>
              </a:solidFill>
              <a:latin typeface="Arial Rounded MT Bold" panose="020F0704030504030204" pitchFamily="34" charset="0"/>
              <a:cs typeface="Times New Roman" panose="02020603050405020304" charset="0"/>
            </a:endParaRPr>
          </a:p>
        </p:txBody>
      </p:sp>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6991" y="133350"/>
            <a:ext cx="679309" cy="78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163" t="35677" r="33675" b="23438"/>
          <a:stretch>
            <a:fillRect/>
          </a:stretch>
        </p:blipFill>
        <p:spPr bwMode="auto">
          <a:xfrm>
            <a:off x="3200399" y="851297"/>
            <a:ext cx="5856209" cy="405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8100" y="921147"/>
            <a:ext cx="3009900" cy="1569527"/>
          </a:xfrm>
          <a:prstGeom prst="rect">
            <a:avLst/>
          </a:prstGeom>
          <a:noFill/>
        </p:spPr>
        <p:txBody>
          <a:bodyPr wrap="square" lIns="91305" tIns="45654" rIns="91305" bIns="45654" rtlCol="0">
            <a:spAutoFit/>
          </a:bodyPr>
          <a:lstStyle/>
          <a:p>
            <a:pPr algn="just"/>
            <a:r>
              <a:rPr lang="en-US" sz="3200" smtClean="0">
                <a:latin typeface="Arial" panose="020B0604020202020204" pitchFamily="34" charset="0"/>
                <a:ea typeface="Arial-Rounded" panose="020B0500000000000000" pitchFamily="34" charset="0"/>
                <a:cs typeface="Arial" panose="020B0604020202020204" pitchFamily="34" charset="0"/>
              </a:rPr>
              <a:t>a. Các con vật trong tranh đang làm gì?</a:t>
            </a:r>
            <a:endParaRPr lang="en-US" sz="3200">
              <a:latin typeface="Arial" panose="020B0604020202020204" pitchFamily="34" charset="0"/>
              <a:ea typeface="Arial-Rounded" panose="020B0500000000000000" pitchFamily="34" charset="0"/>
              <a:cs typeface="Arial" panose="020B0604020202020204" pitchFamily="34" charset="0"/>
            </a:endParaRPr>
          </a:p>
        </p:txBody>
      </p:sp>
      <p:sp>
        <p:nvSpPr>
          <p:cNvPr id="12" name="TextBox 11"/>
          <p:cNvSpPr txBox="1"/>
          <p:nvPr/>
        </p:nvSpPr>
        <p:spPr>
          <a:xfrm>
            <a:off x="38100" y="2571750"/>
            <a:ext cx="3009900" cy="1569527"/>
          </a:xfrm>
          <a:prstGeom prst="rect">
            <a:avLst/>
          </a:prstGeom>
          <a:noFill/>
        </p:spPr>
        <p:txBody>
          <a:bodyPr wrap="square" lIns="91305" tIns="45654" rIns="91305" bIns="45654" rtlCol="0">
            <a:spAutoFit/>
          </a:bodyPr>
          <a:lstStyle/>
          <a:p>
            <a:pPr algn="just"/>
            <a:r>
              <a:rPr lang="en-US" sz="3200" smtClean="0">
                <a:latin typeface="Arial" panose="020B0604020202020204" pitchFamily="34" charset="0"/>
                <a:ea typeface="Arial-Rounded" panose="020B0500000000000000" pitchFamily="34" charset="0"/>
                <a:cs typeface="Arial" panose="020B0604020202020204" pitchFamily="34" charset="0"/>
              </a:rPr>
              <a:t>b. Em thấy các con vật này thế nào?</a:t>
            </a:r>
            <a:endParaRPr lang="en-US" sz="3200">
              <a:latin typeface="Arial" panose="020B0604020202020204" pitchFamily="34" charset="0"/>
              <a:ea typeface="Arial-Rounded" panose="020B0500000000000000"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 name="connsiteX0-449" fmla="*/ 76 w 21676"/>
              <a:gd name="connsiteY0-450" fmla="*/ 0 h 23225"/>
              <a:gd name="connsiteX1-451" fmla="*/ 21676 w 21676"/>
              <a:gd name="connsiteY1-452" fmla="*/ 0 h 23225"/>
              <a:gd name="connsiteX2-453" fmla="*/ 21625 w 21676"/>
              <a:gd name="connsiteY2-454" fmla="*/ 18938 h 23225"/>
              <a:gd name="connsiteX3-455" fmla="*/ 17591 w 21676"/>
              <a:gd name="connsiteY3-456" fmla="*/ 19806 h 23225"/>
              <a:gd name="connsiteX4-457" fmla="*/ 8469 w 21676"/>
              <a:gd name="connsiteY4-458" fmla="*/ 23038 h 23225"/>
              <a:gd name="connsiteX5-459" fmla="*/ 1 w 21676"/>
              <a:gd name="connsiteY5-460" fmla="*/ 20416 h 23225"/>
              <a:gd name="connsiteX6-461" fmla="*/ 76 w 21676"/>
              <a:gd name="connsiteY6-462" fmla="*/ 0 h 23225"/>
              <a:gd name="connsiteX0-463" fmla="*/ 76 w 21676"/>
              <a:gd name="connsiteY0-464" fmla="*/ 0 h 23225"/>
              <a:gd name="connsiteX1-465" fmla="*/ 21676 w 21676"/>
              <a:gd name="connsiteY1-466" fmla="*/ 0 h 23225"/>
              <a:gd name="connsiteX2-467" fmla="*/ 21625 w 21676"/>
              <a:gd name="connsiteY2-468" fmla="*/ 18938 h 23225"/>
              <a:gd name="connsiteX3-469" fmla="*/ 17591 w 21676"/>
              <a:gd name="connsiteY3-470" fmla="*/ 19806 h 23225"/>
              <a:gd name="connsiteX4-471" fmla="*/ 8290 w 21676"/>
              <a:gd name="connsiteY4-472" fmla="*/ 23038 h 23225"/>
              <a:gd name="connsiteX5-473" fmla="*/ 1 w 21676"/>
              <a:gd name="connsiteY5-474" fmla="*/ 20416 h 23225"/>
              <a:gd name="connsiteX6-475" fmla="*/ 76 w 21676"/>
              <a:gd name="connsiteY6-476" fmla="*/ 0 h 23225"/>
              <a:gd name="connsiteX0-477" fmla="*/ 76 w 21676"/>
              <a:gd name="connsiteY0-478" fmla="*/ 0 h 23054"/>
              <a:gd name="connsiteX1-479" fmla="*/ 21676 w 21676"/>
              <a:gd name="connsiteY1-480" fmla="*/ 0 h 23054"/>
              <a:gd name="connsiteX2-481" fmla="*/ 21625 w 21676"/>
              <a:gd name="connsiteY2-482" fmla="*/ 18938 h 23054"/>
              <a:gd name="connsiteX3-483" fmla="*/ 17591 w 21676"/>
              <a:gd name="connsiteY3-484" fmla="*/ 19806 h 23054"/>
              <a:gd name="connsiteX4-485" fmla="*/ 8290 w 21676"/>
              <a:gd name="connsiteY4-486" fmla="*/ 23038 h 23054"/>
              <a:gd name="connsiteX5-487" fmla="*/ 1 w 21676"/>
              <a:gd name="connsiteY5-488" fmla="*/ 20416 h 23054"/>
              <a:gd name="connsiteX6-489" fmla="*/ 76 w 21676"/>
              <a:gd name="connsiteY6-490" fmla="*/ 0 h 23054"/>
              <a:gd name="connsiteX0-491" fmla="*/ 76 w 21676"/>
              <a:gd name="connsiteY0-492" fmla="*/ 0 h 23038"/>
              <a:gd name="connsiteX1-493" fmla="*/ 21676 w 21676"/>
              <a:gd name="connsiteY1-494" fmla="*/ 0 h 23038"/>
              <a:gd name="connsiteX2-495" fmla="*/ 21625 w 21676"/>
              <a:gd name="connsiteY2-496" fmla="*/ 18938 h 23038"/>
              <a:gd name="connsiteX3-497" fmla="*/ 17591 w 21676"/>
              <a:gd name="connsiteY3-498" fmla="*/ 19806 h 23038"/>
              <a:gd name="connsiteX4-499" fmla="*/ 8290 w 21676"/>
              <a:gd name="connsiteY4-500" fmla="*/ 23038 h 23038"/>
              <a:gd name="connsiteX5-501" fmla="*/ 1 w 21676"/>
              <a:gd name="connsiteY5-502" fmla="*/ 20416 h 23038"/>
              <a:gd name="connsiteX6-503" fmla="*/ 76 w 21676"/>
              <a:gd name="connsiteY6-504" fmla="*/ 0 h 23038"/>
              <a:gd name="connsiteX0-505" fmla="*/ 76 w 21676"/>
              <a:gd name="connsiteY0-506" fmla="*/ 0 h 23038"/>
              <a:gd name="connsiteX1-507" fmla="*/ 21676 w 21676"/>
              <a:gd name="connsiteY1-508" fmla="*/ 0 h 23038"/>
              <a:gd name="connsiteX2-509" fmla="*/ 21625 w 21676"/>
              <a:gd name="connsiteY2-510" fmla="*/ 18938 h 23038"/>
              <a:gd name="connsiteX3-511" fmla="*/ 18037 w 21676"/>
              <a:gd name="connsiteY3-512" fmla="*/ 19806 h 23038"/>
              <a:gd name="connsiteX4-513" fmla="*/ 8290 w 21676"/>
              <a:gd name="connsiteY4-514" fmla="*/ 23038 h 23038"/>
              <a:gd name="connsiteX5-515" fmla="*/ 1 w 21676"/>
              <a:gd name="connsiteY5-516" fmla="*/ 20416 h 23038"/>
              <a:gd name="connsiteX6-517" fmla="*/ 76 w 21676"/>
              <a:gd name="connsiteY6-518" fmla="*/ 0 h 23038"/>
              <a:gd name="connsiteX0-519" fmla="*/ 76 w 21676"/>
              <a:gd name="connsiteY0-520" fmla="*/ 0 h 23038"/>
              <a:gd name="connsiteX1-521" fmla="*/ 21676 w 21676"/>
              <a:gd name="connsiteY1-522" fmla="*/ 0 h 23038"/>
              <a:gd name="connsiteX2-523" fmla="*/ 21625 w 21676"/>
              <a:gd name="connsiteY2-524" fmla="*/ 19390 h 23038"/>
              <a:gd name="connsiteX3-525" fmla="*/ 18037 w 21676"/>
              <a:gd name="connsiteY3-526" fmla="*/ 19806 h 23038"/>
              <a:gd name="connsiteX4-527" fmla="*/ 8290 w 21676"/>
              <a:gd name="connsiteY4-528" fmla="*/ 23038 h 23038"/>
              <a:gd name="connsiteX5-529" fmla="*/ 1 w 21676"/>
              <a:gd name="connsiteY5-530" fmla="*/ 20416 h 23038"/>
              <a:gd name="connsiteX6-531" fmla="*/ 76 w 21676"/>
              <a:gd name="connsiteY6-532" fmla="*/ 0 h 23038"/>
              <a:gd name="connsiteX0-533" fmla="*/ 76 w 21676"/>
              <a:gd name="connsiteY0-534" fmla="*/ 0 h 23038"/>
              <a:gd name="connsiteX1-535" fmla="*/ 21676 w 21676"/>
              <a:gd name="connsiteY1-536" fmla="*/ 0 h 23038"/>
              <a:gd name="connsiteX2-537" fmla="*/ 21625 w 21676"/>
              <a:gd name="connsiteY2-538" fmla="*/ 19390 h 23038"/>
              <a:gd name="connsiteX3-539" fmla="*/ 18037 w 21676"/>
              <a:gd name="connsiteY3-540" fmla="*/ 19806 h 23038"/>
              <a:gd name="connsiteX4-541" fmla="*/ 8290 w 21676"/>
              <a:gd name="connsiteY4-542" fmla="*/ 23038 h 23038"/>
              <a:gd name="connsiteX5-543" fmla="*/ 1 w 21676"/>
              <a:gd name="connsiteY5-544" fmla="*/ 20416 h 23038"/>
              <a:gd name="connsiteX6-545" fmla="*/ 76 w 21676"/>
              <a:gd name="connsiteY6-546" fmla="*/ 0 h 23038"/>
              <a:gd name="connsiteX0-547" fmla="*/ 76 w 21676"/>
              <a:gd name="connsiteY0-548" fmla="*/ 0 h 23075"/>
              <a:gd name="connsiteX1-549" fmla="*/ 21676 w 21676"/>
              <a:gd name="connsiteY1-550" fmla="*/ 0 h 23075"/>
              <a:gd name="connsiteX2-551" fmla="*/ 21625 w 21676"/>
              <a:gd name="connsiteY2-552" fmla="*/ 19390 h 23075"/>
              <a:gd name="connsiteX3-553" fmla="*/ 18037 w 21676"/>
              <a:gd name="connsiteY3-554" fmla="*/ 19806 h 23075"/>
              <a:gd name="connsiteX4-555" fmla="*/ 8290 w 21676"/>
              <a:gd name="connsiteY4-556" fmla="*/ 23038 h 23075"/>
              <a:gd name="connsiteX5-557" fmla="*/ 1 w 21676"/>
              <a:gd name="connsiteY5-558" fmla="*/ 20416 h 23075"/>
              <a:gd name="connsiteX6-559" fmla="*/ 76 w 21676"/>
              <a:gd name="connsiteY6-560" fmla="*/ 0 h 23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anose="020F0704030504030204" pitchFamily="34" charset="0"/>
                <a:ea typeface="Arial-Rounded" panose="020B0500000000000000" pitchFamily="34" charset="0"/>
                <a:cs typeface="Times New Roman" panose="02020603050405020304" charset="0"/>
              </a:rPr>
              <a:t>5</a:t>
            </a:r>
            <a:endParaRPr lang="en-US" sz="6600" b="1">
              <a:solidFill>
                <a:srgbClr val="0070C0"/>
              </a:solidFill>
              <a:latin typeface="Arial Rounded MT Bold" panose="020F0704030504030204" pitchFamily="34" charset="0"/>
              <a:ea typeface="Arial-Rounded" panose="020B0500000000000000" pitchFamily="34" charset="0"/>
              <a:cs typeface="Times New Roman" panose="02020603050405020304" charset="0"/>
            </a:endParaRPr>
          </a:p>
        </p:txBody>
      </p:sp>
      <p:sp>
        <p:nvSpPr>
          <p:cNvPr id="22" name="TextBox 21"/>
          <p:cNvSpPr txBox="1"/>
          <p:nvPr/>
        </p:nvSpPr>
        <p:spPr>
          <a:xfrm>
            <a:off x="1349525" y="5314950"/>
            <a:ext cx="6931150" cy="646197"/>
          </a:xfrm>
          <a:prstGeom prst="rect">
            <a:avLst/>
          </a:prstGeom>
          <a:noFill/>
        </p:spPr>
        <p:txBody>
          <a:bodyPr wrap="square" lIns="91305" tIns="45654" rIns="91305" bIns="45654" rtlCol="0">
            <a:spAutoFit/>
          </a:bodyPr>
          <a:lstStyle/>
          <a:p>
            <a:pPr algn="ctr"/>
            <a:r>
              <a:rPr lang="en-US" sz="3600" b="1" smtClean="0">
                <a:ln w="12700">
                  <a:solidFill>
                    <a:srgbClr val="FD0B95"/>
                  </a:solidFill>
                </a:ln>
                <a:solidFill>
                  <a:srgbClr val="FD0B95"/>
                </a:solidFill>
                <a:latin typeface="Arial-Rounded" panose="020B0500000000000000" pitchFamily="34" charset="0"/>
                <a:ea typeface="Arial-Rounded" panose="020B0500000000000000" pitchFamily="34" charset="0"/>
                <a:cs typeface="Arial-Rounded" panose="020B0500000000000000" pitchFamily="34" charset="0"/>
              </a:rPr>
              <a:t>CÂU HỎI CỦA SÓI</a:t>
            </a:r>
            <a:endParaRPr lang="en-US" sz="3600" b="1">
              <a:ln w="12700">
                <a:solidFill>
                  <a:srgbClr val="FD0B95"/>
                </a:solidFill>
              </a:ln>
              <a:solidFill>
                <a:srgbClr val="FD0B95"/>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anose="020B0500000000000000" pitchFamily="34" charset="0"/>
                <a:ea typeface="Arial-Rounded" panose="020B0500000000000000" pitchFamily="34" charset="0"/>
                <a:cs typeface="Arial-Rounded" panose="020B0500000000000000" pitchFamily="34" charset="0"/>
              </a:rPr>
              <a:t>Bài</a:t>
            </a:r>
            <a:endParaRPr lang="en-US" sz="2400" b="1">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3200" b="1" smtClean="0">
                <a:solidFill>
                  <a:schemeClr val="bg1"/>
                </a:solidFill>
                <a:latin typeface="Arial Rounded MT Bold" panose="020F0704030504030204" pitchFamily="34" charset="0"/>
                <a:ea typeface="Arial-Rounded" panose="020B0500000000000000" pitchFamily="34" charset="0"/>
                <a:cs typeface="Times New Roman" panose="02020603050405020304" charset="0"/>
              </a:rPr>
              <a:t>3</a:t>
            </a:r>
            <a:endParaRPr lang="en-US" sz="3200" b="1">
              <a:solidFill>
                <a:schemeClr val="bg1"/>
              </a:solidFill>
              <a:latin typeface="Arial Rounded MT Bold" panose="020F0704030504030204" pitchFamily="34" charset="0"/>
              <a:ea typeface="Arial-Rounded" panose="020B0500000000000000" pitchFamily="34" charset="0"/>
              <a:cs typeface="Times New Roman" panose="02020603050405020304" charset="0"/>
            </a:endParaRPr>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812" y="2089682"/>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6832" y="2190750"/>
            <a:ext cx="69310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757108" y="3343344"/>
            <a:ext cx="2057992" cy="157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1467" y="3101852"/>
            <a:ext cx="1306522" cy="102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sz="half" idx="2"/>
          </p:nvPr>
        </p:nvPicPr>
        <p:blipFill>
          <a:blip r:embed="rId1"/>
          <a:stretch>
            <a:fillRect/>
          </a:stretch>
        </p:blipFill>
        <p:spPr>
          <a:xfrm>
            <a:off x="1219200" y="895350"/>
            <a:ext cx="3499485" cy="3499485"/>
          </a:xfrm>
          <a:prstGeom prst="rect">
            <a:avLst/>
          </a:prstGeom>
        </p:spPr>
      </p:pic>
      <p:sp>
        <p:nvSpPr>
          <p:cNvPr id="6" name="Text Box 5"/>
          <p:cNvSpPr txBox="1"/>
          <p:nvPr/>
        </p:nvSpPr>
        <p:spPr>
          <a:xfrm>
            <a:off x="2133600" y="2266950"/>
            <a:ext cx="895985" cy="521970"/>
          </a:xfrm>
          <a:prstGeom prst="rect">
            <a:avLst/>
          </a:prstGeom>
          <a:noFill/>
        </p:spPr>
        <p:txBody>
          <a:bodyPr wrap="square" rtlCol="0">
            <a:spAutoFit/>
          </a:bodyPr>
          <a:p>
            <a:r>
              <a:rPr lang="en-US" sz="2800" b="1">
                <a:latin typeface="Times New Roman" panose="02020603050405020304" charset="0"/>
                <a:cs typeface="Times New Roman" panose="02020603050405020304" charset="0"/>
              </a:rPr>
              <a:t>S/90</a:t>
            </a:r>
            <a:endParaRPr lang="en-US" sz="2800" b="1">
              <a:latin typeface="Times New Roman" panose="02020603050405020304" charset="0"/>
              <a:cs typeface="Times New Roman" panose="0202060305040502030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1512</Words>
  <Application>WPS Presentation</Application>
  <PresentationFormat>On-screen Show (16:9)</PresentationFormat>
  <Paragraphs>70</Paragraphs>
  <Slides>17</Slides>
  <Notes>7</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17</vt:i4>
      </vt:variant>
    </vt:vector>
  </HeadingPairs>
  <TitlesOfParts>
    <vt:vector size="30" baseType="lpstr">
      <vt:lpstr>Arial</vt:lpstr>
      <vt:lpstr>SimSun</vt:lpstr>
      <vt:lpstr>Wingdings</vt:lpstr>
      <vt:lpstr>Times New Roman</vt:lpstr>
      <vt:lpstr>Arial</vt:lpstr>
      <vt:lpstr>Times New Roman</vt:lpstr>
      <vt:lpstr>AvantGarde</vt:lpstr>
      <vt:lpstr>Arial-Rounded</vt:lpstr>
      <vt:lpstr>Arial Rounded MT Bold</vt:lpstr>
      <vt:lpstr>Microsoft YaHei</vt:lpstr>
      <vt:lpstr>Arial Unicode MS</vt:lpstr>
      <vt:lpstr>Calibri</vt:lpstr>
      <vt:lpstr>Office Theme</vt:lpstr>
      <vt:lpstr>PowerPoint 演示文稿</vt:lpstr>
      <vt:lpstr>PowerPoint 演示文稿</vt:lpstr>
      <vt:lpstr>Chuyền cành mau lẹ Có cái đuôi bông Hạt dẻ thích ăn Con gì thế nhỉ?</vt:lpstr>
      <vt:lpstr>PowerPoint 演示文稿</vt:lpstr>
      <vt:lpstr>Cũng gọi là chó.  Mà chẳng ở nhà.  Sống tận rừng xa.  Là loài hung dữ?</vt:lpstr>
      <vt:lpstr>Con gì mào đỏ Gáy ò ó o… Từ sáng tinh mơ Gọi người thức giấc?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Phạm Thị Thu Hà</cp:lastModifiedBy>
  <cp:revision>251</cp:revision>
  <dcterms:created xsi:type="dcterms:W3CDTF">2020-12-08T15:48:00Z</dcterms:created>
  <dcterms:modified xsi:type="dcterms:W3CDTF">2024-10-29T13:27:18Z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742A35D932F64478B80D70E97753FBB7_12</vt:lpwstr>
  </property>
  <property fmtid="{D5CDD505-2E9C-101B-9397-08002B2CF9AE}" pid="3" name="KSOProductBuildVer">
    <vt:lpwstr>1033-12.2.0.18607</vt:lpwstr>
  </property>
</Properties>
</file>