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  <p:sldId id="279" r:id="rId12"/>
    <p:sldId id="296" r:id="rId13"/>
    <p:sldId id="285" r:id="rId14"/>
    <p:sldId id="286" r:id="rId15"/>
    <p:sldId id="288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>
            <p14:sldId id="279"/>
            <p14:sldId id="296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9" d="100"/>
          <a:sy n="79" d="100"/>
        </p:scale>
        <p:origin x="480" y="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31/03/2022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37: </a:t>
            </a:r>
          </a:p>
          <a:p>
            <a:pPr algn="ctr"/>
            <a:r>
              <a:rPr lang="en-GB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7716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Quy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B, Rô-bốt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32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50" y="719940"/>
            <a:ext cx="3001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07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0"/>
            <a:ext cx="5458522" cy="5279136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142</Words>
  <Application>Microsoft Office PowerPoint</Application>
  <PresentationFormat>On-screen Show (16:9)</PresentationFormat>
  <Paragraphs>27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Phúc Phạm</cp:lastModifiedBy>
  <cp:revision>59</cp:revision>
  <dcterms:created xsi:type="dcterms:W3CDTF">2017-01-10T13:46:13Z</dcterms:created>
  <dcterms:modified xsi:type="dcterms:W3CDTF">2022-03-31T07:53:45Z</dcterms:modified>
</cp:coreProperties>
</file>