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281" r:id="rId3"/>
    <p:sldId id="282" r:id="rId4"/>
    <p:sldId id="283" r:id="rId5"/>
    <p:sldId id="284" r:id="rId6"/>
    <p:sldId id="279" r:id="rId7"/>
    <p:sldId id="285" r:id="rId8"/>
    <p:sldId id="286" r:id="rId9"/>
    <p:sldId id="287" r:id="rId10"/>
  </p:sldIdLst>
  <p:sldSz cx="9144000" cy="5143500" type="screen16x9"/>
  <p:notesSz cx="6858000" cy="9144000"/>
  <p:custDataLst>
    <p:tags r:id="rId1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/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4"/>
          </p14:sldIdLst>
        </p14:section>
        <p14:section name="Tiết 2" id="{9F60823D-ED45-406B-A127-289E07A3A261}">
          <p14:sldIdLst>
            <p14:sldId id="279"/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 varScale="1">
        <p:scale>
          <a:sx n="84" d="100"/>
          <a:sy n="84" d="100"/>
        </p:scale>
        <p:origin x="354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31/03/2025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2025/3/31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5"/>
            <a:ext cx="2343122" cy="10200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" y="1171977"/>
            <a:ext cx="18722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22" y="171711"/>
            <a:ext cx="5969463" cy="497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251238" cy="954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1060835"/>
            <a:ext cx="8573304" cy="39304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932" y="1576943"/>
            <a:ext cx="897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99623" y="4365542"/>
            <a:ext cx="917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450" y="3989311"/>
            <a:ext cx="8573304" cy="8378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450" y="4454541"/>
            <a:ext cx="8972550" cy="3632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348958"/>
            <a:ext cx="7713662" cy="2971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101088" y="3681931"/>
            <a:ext cx="1340285" cy="5386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7776" y="3681931"/>
            <a:ext cx="1340285" cy="5386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" y="1219200"/>
            <a:ext cx="7759701" cy="39243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65810" y="2826607"/>
            <a:ext cx="875099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96284" y="2826607"/>
            <a:ext cx="915646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84891" y="2826607"/>
            <a:ext cx="855991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008463" y="2773158"/>
            <a:ext cx="889667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25" y="1209675"/>
            <a:ext cx="6781800" cy="346614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52775" y="2202968"/>
            <a:ext cx="990600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305299" y="2942746"/>
            <a:ext cx="1228725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48137" y="3624406"/>
            <a:ext cx="1081087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05448" y="3323746"/>
            <a:ext cx="1162051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48325" y="3999781"/>
            <a:ext cx="1190625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926" y="1166487"/>
            <a:ext cx="7848288" cy="3848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017" y="4103370"/>
            <a:ext cx="8249955" cy="365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2878" y="4551125"/>
            <a:ext cx="8249955" cy="363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5"/>
            <a:ext cx="3022600" cy="8805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75" y="0"/>
            <a:ext cx="4581525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377" y="697659"/>
            <a:ext cx="4422098" cy="42141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377" y="2225385"/>
            <a:ext cx="4422098" cy="20459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53843" y="2692928"/>
            <a:ext cx="4195166" cy="4634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929" y="3250419"/>
            <a:ext cx="4415546" cy="7328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43e9d979e23c9119641affadf6bb690d812c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465</TotalTime>
  <Words>241</Words>
  <Application>Microsoft Office PowerPoint</Application>
  <PresentationFormat>On-screen Show (16:9)</PresentationFormat>
  <Paragraphs>36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</cp:lastModifiedBy>
  <cp:revision>48</cp:revision>
  <dcterms:created xsi:type="dcterms:W3CDTF">2017-01-10T13:46:13Z</dcterms:created>
  <dcterms:modified xsi:type="dcterms:W3CDTF">2025-03-31T14:54:01Z</dcterms:modified>
</cp:coreProperties>
</file>