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89" r:id="rId5"/>
    <p:sldId id="258" r:id="rId6"/>
    <p:sldId id="275" r:id="rId7"/>
    <p:sldId id="266" r:id="rId8"/>
    <p:sldId id="276" r:id="rId9"/>
    <p:sldId id="277" r:id="rId10"/>
    <p:sldId id="295" r:id="rId11"/>
    <p:sldId id="288" r:id="rId12"/>
    <p:sldId id="297" r:id="rId13"/>
    <p:sldId id="296" r:id="rId14"/>
    <p:sldId id="298" r:id="rId15"/>
    <p:sldId id="290" r:id="rId16"/>
    <p:sldId id="267" r:id="rId17"/>
    <p:sldId id="279" r:id="rId18"/>
    <p:sldId id="268" r:id="rId19"/>
    <p:sldId id="299" r:id="rId20"/>
    <p:sldId id="281" r:id="rId21"/>
    <p:sldId id="291" r:id="rId22"/>
    <p:sldId id="269" r:id="rId23"/>
    <p:sldId id="282" r:id="rId24"/>
    <p:sldId id="270" r:id="rId25"/>
    <p:sldId id="283" r:id="rId26"/>
    <p:sldId id="292" r:id="rId27"/>
    <p:sldId id="271" r:id="rId28"/>
    <p:sldId id="293" r:id="rId29"/>
    <p:sldId id="285" r:id="rId30"/>
    <p:sldId id="272" r:id="rId31"/>
    <p:sldId id="286" r:id="rId32"/>
    <p:sldId id="273" r:id="rId33"/>
    <p:sldId id="294" r:id="rId34"/>
    <p:sldId id="274" r:id="rId35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39"/>
    </p:embeddedFont>
    <p:embeddedFont>
      <p:font typeface="Arial-Rounded" panose="020B0500000000000000" pitchFamily="34" charset="-93"/>
      <p:regular r:id="rId40"/>
    </p:embeddedFont>
    <p:embeddedFont>
      <p:font typeface="Microsoft YaHei" panose="020B0503020204020204" pitchFamily="34" charset="-122"/>
      <p:regular r:id="rId41"/>
    </p:embeddedFont>
    <p:embeddedFont>
      <p:font typeface="Arial-Rounded" panose="020B0500000000000000" pitchFamily="34" charset="0"/>
      <p:regular r:id="rId42"/>
    </p:embeddedFont>
    <p:embeddedFont>
      <p:font typeface="DFPOP1-W9" panose="02010609010101010101" charset="0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306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1.xml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microsoft.com/office/2007/relationships/media" Target="../media/media1.mp3"/><Relationship Id="rId11" Type="http://schemas.openxmlformats.org/officeDocument/2006/relationships/audio" Target="NULL" TargetMode="External"/><Relationship Id="rId10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3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8900.000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03517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.......................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1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1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1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1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1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1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1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1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1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2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1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3207</Words>
  <Application>WPS Presentation</Application>
  <PresentationFormat>On-screen Show (16:9)</PresentationFormat>
  <Paragraphs>179</Paragraphs>
  <Slides>32</Slides>
  <Notes>15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7" baseType="lpstr">
      <vt:lpstr>Arial</vt:lpstr>
      <vt:lpstr>SimSun</vt:lpstr>
      <vt:lpstr>Wingdings</vt:lpstr>
      <vt:lpstr>Times New Roman</vt:lpstr>
      <vt:lpstr>Arial-Rounded</vt:lpstr>
      <vt:lpstr>Microsoft YaHei</vt:lpstr>
      <vt:lpstr>幼圆</vt:lpstr>
      <vt:lpstr>Arial-Rounded</vt:lpstr>
      <vt:lpstr>DFPOP1-W9</vt:lpstr>
      <vt:lpstr>Arial Unicode MS</vt:lpstr>
      <vt:lpstr>华康少女文字W5</vt:lpstr>
      <vt:lpstr>Segoe Print</vt:lpstr>
      <vt:lpstr>Calibri</vt:lpstr>
      <vt:lpstr>HL Hoctro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</cp:lastModifiedBy>
  <cp:revision>54</cp:revision>
  <dcterms:created xsi:type="dcterms:W3CDTF">2020-08-13T09:19:00Z</dcterms:created>
  <dcterms:modified xsi:type="dcterms:W3CDTF">2020-08-27T13:35:23Z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