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327" r:id="rId4"/>
    <p:sldId id="264" r:id="rId5"/>
    <p:sldId id="316" r:id="rId6"/>
    <p:sldId id="256" r:id="rId7"/>
    <p:sldId id="258" r:id="rId8"/>
    <p:sldId id="296" r:id="rId9"/>
    <p:sldId id="328" r:id="rId10"/>
    <p:sldId id="272" r:id="rId11"/>
    <p:sldId id="318" r:id="rId12"/>
    <p:sldId id="329" r:id="rId13"/>
    <p:sldId id="315" r:id="rId14"/>
    <p:sldId id="330" r:id="rId15"/>
    <p:sldId id="331" r:id="rId16"/>
    <p:sldId id="269" r:id="rId17"/>
    <p:sldId id="324" r:id="rId18"/>
    <p:sldId id="4405" r:id="rId19"/>
    <p:sldId id="4406" r:id="rId20"/>
    <p:sldId id="260" r:id="rId21"/>
    <p:sldId id="302" r:id="rId22"/>
    <p:sldId id="304" r:id="rId23"/>
    <p:sldId id="303" r:id="rId24"/>
    <p:sldId id="305" r:id="rId25"/>
    <p:sldId id="306" r:id="rId26"/>
    <p:sldId id="307" r:id="rId27"/>
    <p:sldId id="312" r:id="rId28"/>
    <p:sldId id="325" r:id="rId29"/>
    <p:sldId id="271" r:id="rId30"/>
    <p:sldId id="261" r:id="rId31"/>
    <p:sldId id="311" r:id="rId32"/>
    <p:sldId id="26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A9980E4-22DD-401B-A2AA-4A8AE3A58636}" type="slidenum">
              <a:rPr lang="en-US" smtClean="0"/>
              <a:t>1</a:t>
            </a:fld>
            <a:endParaRPr lang="en-US"/>
          </a:p>
        </p:txBody>
      </p:sp>
    </p:spTree>
    <p:extLst>
      <p:ext uri="{BB962C8B-B14F-4D97-AF65-F5344CB8AC3E}">
        <p14:creationId xmlns:p14="http://schemas.microsoft.com/office/powerpoint/2010/main" val="162348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35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a:p>
            <a:endParaRPr lang="en-US" dirty="0"/>
          </a:p>
        </p:txBody>
      </p:sp>
      <p:sp>
        <p:nvSpPr>
          <p:cNvPr id="4" name="Slide Number Placeholder 3"/>
          <p:cNvSpPr>
            <a:spLocks noGrp="1"/>
          </p:cNvSpPr>
          <p:nvPr>
            <p:ph type="sldNum" sz="quarter" idx="5"/>
          </p:nvPr>
        </p:nvSpPr>
        <p:spPr/>
        <p:txBody>
          <a:bodyPr/>
          <a:lstStyle/>
          <a:p>
            <a:fld id="{2A9980E4-22DD-401B-A2AA-4A8AE3A58636}" type="slidenum">
              <a:rPr lang="en-US" smtClean="0"/>
              <a:t>4</a:t>
            </a:fld>
            <a:endParaRPr lang="en-US"/>
          </a:p>
        </p:txBody>
      </p:sp>
    </p:spTree>
    <p:extLst>
      <p:ext uri="{BB962C8B-B14F-4D97-AF65-F5344CB8AC3E}">
        <p14:creationId xmlns:p14="http://schemas.microsoft.com/office/powerpoint/2010/main" val="259470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a:p>
            <a:endParaRPr lang="en-US" dirty="0"/>
          </a:p>
        </p:txBody>
      </p:sp>
      <p:sp>
        <p:nvSpPr>
          <p:cNvPr id="4" name="Slide Number Placeholder 3"/>
          <p:cNvSpPr>
            <a:spLocks noGrp="1"/>
          </p:cNvSpPr>
          <p:nvPr>
            <p:ph type="sldNum" sz="quarter" idx="5"/>
          </p:nvPr>
        </p:nvSpPr>
        <p:spPr/>
        <p:txBody>
          <a:bodyPr/>
          <a:lstStyle/>
          <a:p>
            <a:fld id="{2A9980E4-22DD-401B-A2AA-4A8AE3A58636}" type="slidenum">
              <a:rPr lang="en-US" smtClean="0"/>
              <a:t>7</a:t>
            </a:fld>
            <a:endParaRPr lang="en-US"/>
          </a:p>
        </p:txBody>
      </p:sp>
    </p:spTree>
    <p:extLst>
      <p:ext uri="{BB962C8B-B14F-4D97-AF65-F5344CB8AC3E}">
        <p14:creationId xmlns:p14="http://schemas.microsoft.com/office/powerpoint/2010/main" val="62104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77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8442788-46CE-5628-310D-79E2BF179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00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9939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983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683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8386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44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816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846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23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38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446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095514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6498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5314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52511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63387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34806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8652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602714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31912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1209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8/8/2025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94039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2025/8/8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36C3A03-B24F-E1DF-E181-99903D2D5D6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FFD9F9C1-E7CD-12C8-873F-33292C95E1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3087201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8/8/2025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BBD77A18-6179-2C23-78AC-412027CEB7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21013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sv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3.xml"/><Relationship Id="rId7" Type="http://schemas.openxmlformats.org/officeDocument/2006/relationships/image" Target="../media/image4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svg"/><Relationship Id="rId7" Type="http://schemas.openxmlformats.org/officeDocument/2006/relationships/image" Target="../media/image26.svg"/><Relationship Id="rId12"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51.pn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svg"/><Relationship Id="rId7" Type="http://schemas.openxmlformats.org/officeDocument/2006/relationships/image" Target="../media/image63.svg"/><Relationship Id="rId12"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19.svg"/><Relationship Id="rId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5.png"/><Relationship Id="rId7" Type="http://schemas.openxmlformats.org/officeDocument/2006/relationships/image" Target="../media/image73.emf"/><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74.emf"/><Relationship Id="rId5" Type="http://schemas.openxmlformats.org/officeDocument/2006/relationships/image" Target="../media/image66.png"/><Relationship Id="rId10" Type="http://schemas.openxmlformats.org/officeDocument/2006/relationships/image" Target="../media/image78.png"/><Relationship Id="rId4" Type="http://schemas.openxmlformats.org/officeDocument/2006/relationships/image" Target="../media/image38.emf"/><Relationship Id="rId9" Type="http://schemas.openxmlformats.org/officeDocument/2006/relationships/image" Target="../media/image77.sv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5.png"/><Relationship Id="rId7" Type="http://schemas.openxmlformats.org/officeDocument/2006/relationships/image" Target="../media/image77.sv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76.png"/><Relationship Id="rId5" Type="http://schemas.openxmlformats.org/officeDocument/2006/relationships/image" Target="../media/image73.emf"/><Relationship Id="rId10" Type="http://schemas.openxmlformats.org/officeDocument/2006/relationships/image" Target="../media/image67.png"/><Relationship Id="rId4" Type="http://schemas.openxmlformats.org/officeDocument/2006/relationships/image" Target="../media/image74.emf"/><Relationship Id="rId9" Type="http://schemas.openxmlformats.org/officeDocument/2006/relationships/image" Target="../media/image38.emf"/></Relationships>
</file>

<file path=ppt/slides/_rels/slide2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74.emf"/><Relationship Id="rId7" Type="http://schemas.openxmlformats.org/officeDocument/2006/relationships/image" Target="../media/image78.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3.emf"/><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38.emf"/><Relationship Id="rId5" Type="http://schemas.openxmlformats.org/officeDocument/2006/relationships/image" Target="../media/image73.emf"/><Relationship Id="rId10" Type="http://schemas.openxmlformats.org/officeDocument/2006/relationships/image" Target="../media/image78.png"/><Relationship Id="rId4" Type="http://schemas.openxmlformats.org/officeDocument/2006/relationships/image" Target="../media/image74.emf"/><Relationship Id="rId9" Type="http://schemas.openxmlformats.org/officeDocument/2006/relationships/image" Target="../media/image77.sv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9.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7.sv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83.sv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hdphoto" Target="../media/hdphoto4.wdp"/><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microsoft.com/office/2007/relationships/hdphoto" Target="../media/hdphoto5.wdp"/><Relationship Id="rId4" Type="http://schemas.openxmlformats.org/officeDocument/2006/relationships/image" Target="../media/image86.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91.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26.svg"/><Relationship Id="rId12"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19.svg"/><Relationship Id="rId5" Type="http://schemas.openxmlformats.org/officeDocument/2006/relationships/image" Target="../media/image31.svg"/><Relationship Id="rId10"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a:off x="0" y="4045095"/>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685800" y="4047975"/>
            <a:ext cx="2700849" cy="2494909"/>
          </a:xfrm>
          <a:custGeom>
            <a:avLst/>
            <a:gdLst/>
            <a:ahLst/>
            <a:cxnLst/>
            <a:rect l="l" t="t" r="r" b="b"/>
            <a:pathLst>
              <a:path w="4051274" h="3742364">
                <a:moveTo>
                  <a:pt x="0" y="0"/>
                </a:moveTo>
                <a:lnTo>
                  <a:pt x="4051274" y="0"/>
                </a:lnTo>
                <a:lnTo>
                  <a:pt x="4051274" y="3742365"/>
                </a:lnTo>
                <a:lnTo>
                  <a:pt x="0" y="374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551741" y="4524029"/>
            <a:ext cx="2510184" cy="3019771"/>
          </a:xfrm>
          <a:custGeom>
            <a:avLst/>
            <a:gdLst/>
            <a:ahLst/>
            <a:cxnLst/>
            <a:rect l="l" t="t" r="r" b="b"/>
            <a:pathLst>
              <a:path w="3765276" h="4529656">
                <a:moveTo>
                  <a:pt x="0" y="0"/>
                </a:moveTo>
                <a:lnTo>
                  <a:pt x="3765276" y="0"/>
                </a:lnTo>
                <a:lnTo>
                  <a:pt x="3765276" y="4529656"/>
                </a:lnTo>
                <a:lnTo>
                  <a:pt x="0" y="45296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944828">
            <a:off x="8037743" y="4291627"/>
            <a:ext cx="2133474" cy="2289955"/>
          </a:xfrm>
          <a:custGeom>
            <a:avLst/>
            <a:gdLst/>
            <a:ahLst/>
            <a:cxnLst/>
            <a:rect l="l" t="t" r="r" b="b"/>
            <a:pathLst>
              <a:path w="3200211" h="3434932">
                <a:moveTo>
                  <a:pt x="0" y="0"/>
                </a:moveTo>
                <a:lnTo>
                  <a:pt x="3200211" y="0"/>
                </a:lnTo>
                <a:lnTo>
                  <a:pt x="3200211" y="3434932"/>
                </a:lnTo>
                <a:lnTo>
                  <a:pt x="0" y="343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910712" y="454731"/>
            <a:ext cx="1190977" cy="1103639"/>
          </a:xfrm>
          <a:custGeom>
            <a:avLst/>
            <a:gdLst/>
            <a:ahLst/>
            <a:cxnLst/>
            <a:rect l="l" t="t" r="r" b="b"/>
            <a:pathLst>
              <a:path w="1786465" h="1655458">
                <a:moveTo>
                  <a:pt x="0" y="0"/>
                </a:moveTo>
                <a:lnTo>
                  <a:pt x="1786466" y="0"/>
                </a:lnTo>
                <a:lnTo>
                  <a:pt x="1786466" y="1655457"/>
                </a:lnTo>
                <a:lnTo>
                  <a:pt x="0" y="1655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19404" y="454731"/>
            <a:ext cx="2726055" cy="2743200"/>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307680" y="1780829"/>
            <a:ext cx="2726055" cy="2743200"/>
          </a:xfrm>
          <a:custGeom>
            <a:avLst/>
            <a:gdLst/>
            <a:ahLst/>
            <a:cxnLst/>
            <a:rect l="l" t="t" r="r" b="b"/>
            <a:pathLst>
              <a:path w="4089082" h="4114800">
                <a:moveTo>
                  <a:pt x="0" y="0"/>
                </a:moveTo>
                <a:lnTo>
                  <a:pt x="4089082" y="0"/>
                </a:lnTo>
                <a:lnTo>
                  <a:pt x="408908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230754" y="633854"/>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432586" y="2407038"/>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pic>
        <p:nvPicPr>
          <p:cNvPr id="14" name="Picture 13" descr="A black background with orange letters&#10;&#10;AI-generated content may be incorrect.">
            <a:extLst>
              <a:ext uri="{FF2B5EF4-FFF2-40B4-BE49-F238E27FC236}">
                <a16:creationId xmlns:a16="http://schemas.microsoft.com/office/drawing/2014/main" id="{81D5B5D0-843A-8D9F-0E10-76170E00086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71600" y="912829"/>
            <a:ext cx="9518704" cy="416873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3212-D3E8-EF72-AD2E-A30B12A52E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34D578-9294-D215-A8B4-A030FFFCA079}"/>
              </a:ext>
            </a:extLst>
          </p:cNvPr>
          <p:cNvSpPr>
            <a:spLocks noGrp="1"/>
          </p:cNvSpPr>
          <p:nvPr>
            <p:ph idx="1"/>
          </p:nvPr>
        </p:nvSpPr>
        <p:spPr/>
        <p:txBody>
          <a:bodyPr/>
          <a:lstStyle/>
          <a:p>
            <a:endParaRPr lang="en-US"/>
          </a:p>
        </p:txBody>
      </p:sp>
      <p:sp>
        <p:nvSpPr>
          <p:cNvPr id="4" name="Rounded Rectangle 3">
            <a:extLst>
              <a:ext uri="{FF2B5EF4-FFF2-40B4-BE49-F238E27FC236}">
                <a16:creationId xmlns:a16="http://schemas.microsoft.com/office/drawing/2014/main" id="{C2374F22-2E02-934D-BAD2-34BAF4F26B4C}"/>
              </a:ext>
            </a:extLst>
          </p:cNvPr>
          <p:cNvSpPr/>
          <p:nvPr/>
        </p:nvSpPr>
        <p:spPr>
          <a:xfrm>
            <a:off x="102268"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B90AF6F-DFDF-AD53-DE68-950BF3B64105}"/>
              </a:ext>
            </a:extLst>
          </p:cNvPr>
          <p:cNvSpPr/>
          <p:nvPr/>
        </p:nvSpPr>
        <p:spPr>
          <a:xfrm>
            <a:off x="183271" y="429557"/>
            <a:ext cx="11782928" cy="3970318"/>
          </a:xfrm>
          <a:prstGeom prst="rect">
            <a:avLst/>
          </a:prstGeom>
        </p:spPr>
        <p:txBody>
          <a:bodyPr wrap="square">
            <a:spAutoFit/>
          </a:bodyPr>
          <a:lstStyle/>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Ngày….tháng…..</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endParaRPr lang="en-GB" sz="28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B6C44E51-F00B-AA47-A90D-42819FFBEB2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0" name="Picture 9">
            <a:extLst>
              <a:ext uri="{FF2B5EF4-FFF2-40B4-BE49-F238E27FC236}">
                <a16:creationId xmlns:a16="http://schemas.microsoft.com/office/drawing/2014/main" id="{A71EAF18-A8EA-BDDF-6E26-F2F9315F7B8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11" name="Picture 10">
            <a:extLst>
              <a:ext uri="{FF2B5EF4-FFF2-40B4-BE49-F238E27FC236}">
                <a16:creationId xmlns:a16="http://schemas.microsoft.com/office/drawing/2014/main" id="{6E92B1CC-9943-CBDC-A8DF-06BCDA0924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6698" y="2934587"/>
            <a:ext cx="8372924" cy="3825678"/>
          </a:xfrm>
          <a:prstGeom prst="rect">
            <a:avLst/>
          </a:prstGeom>
        </p:spPr>
      </p:pic>
      <p:sp>
        <p:nvSpPr>
          <p:cNvPr id="12" name="Rectangle 11">
            <a:extLst>
              <a:ext uri="{FF2B5EF4-FFF2-40B4-BE49-F238E27FC236}">
                <a16:creationId xmlns:a16="http://schemas.microsoft.com/office/drawing/2014/main" id="{F0F3C460-E98D-6580-114E-9CE472974C91}"/>
              </a:ext>
            </a:extLst>
          </p:cNvPr>
          <p:cNvSpPr/>
          <p:nvPr/>
        </p:nvSpPr>
        <p:spPr>
          <a:xfrm>
            <a:off x="8478530" y="2231197"/>
            <a:ext cx="3195747" cy="461665"/>
          </a:xfrm>
          <a:prstGeom prst="rect">
            <a:avLst/>
          </a:prstGeom>
        </p:spPr>
        <p:txBody>
          <a:bodyPr wrap="none">
            <a:spAutoFit/>
          </a:bodyPr>
          <a:lstStyle/>
          <a:p>
            <a:r>
              <a:rPr lang="en-GB" sz="2400" b="0" i="0" dirty="0">
                <a:solidFill>
                  <a:srgbClr val="002060"/>
                </a:solidFill>
                <a:effectLst/>
                <a:latin typeface="Cambria" panose="02040503050406030204" pitchFamily="18" charset="0"/>
                <a:ea typeface="Cambria" panose="02040503050406030204" pitchFamily="18" charset="0"/>
              </a:rPr>
              <a:t>(</a:t>
            </a:r>
            <a:r>
              <a:rPr lang="en-GB" sz="2400" b="0" i="0" dirty="0" err="1">
                <a:solidFill>
                  <a:srgbClr val="002060"/>
                </a:solidFill>
                <a:effectLst/>
                <a:latin typeface="Cambria" panose="02040503050406030204" pitchFamily="18" charset="0"/>
                <a:ea typeface="Cambria" panose="02040503050406030204" pitchFamily="18" charset="0"/>
              </a:rPr>
              <a:t>Nguyễn</a:t>
            </a:r>
            <a:r>
              <a:rPr lang="en-GB" sz="2400" b="0" i="0" dirty="0">
                <a:solidFill>
                  <a:srgbClr val="002060"/>
                </a:solidFill>
                <a:effectLst/>
                <a:latin typeface="Cambria" panose="02040503050406030204" pitchFamily="18" charset="0"/>
                <a:ea typeface="Cambria" panose="02040503050406030204" pitchFamily="18" charset="0"/>
              </a:rPr>
              <a:t> </a:t>
            </a:r>
            <a:r>
              <a:rPr lang="en-GB" sz="2400" b="0" i="0" dirty="0" err="1">
                <a:solidFill>
                  <a:srgbClr val="002060"/>
                </a:solidFill>
                <a:effectLst/>
                <a:latin typeface="Cambria" panose="02040503050406030204" pitchFamily="18" charset="0"/>
                <a:ea typeface="Cambria" panose="02040503050406030204" pitchFamily="18" charset="0"/>
              </a:rPr>
              <a:t>Ngọc</a:t>
            </a:r>
            <a:r>
              <a:rPr lang="en-GB" sz="2400" b="0" i="0" dirty="0">
                <a:solidFill>
                  <a:srgbClr val="002060"/>
                </a:solidFill>
                <a:effectLst/>
                <a:latin typeface="Cambria" panose="02040503050406030204" pitchFamily="18" charset="0"/>
                <a:ea typeface="Cambria" panose="02040503050406030204" pitchFamily="18" charset="0"/>
              </a:rPr>
              <a:t> Mai Chi)</a:t>
            </a:r>
            <a:endParaRPr lang="en-GB"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91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en-US" sz="2000" dirty="0">
                <a:effectLst/>
                <a:latin typeface="Cambria" panose="02040503050406030204" pitchFamily="18" charset="0"/>
                <a:ea typeface="Cambria" panose="02040503050406030204" pitchFamily="18" charset="0"/>
                <a:cs typeface="Arial-Rounded" panose="020B0500000000000000" pitchFamily="34" charset="0"/>
              </a:rPr>
              <a:t>  </a:t>
            </a:r>
            <a:r>
              <a:rPr lang="vi-VN" sz="2000" dirty="0">
                <a:effectLst/>
                <a:latin typeface="Cambria" panose="02040503050406030204" pitchFamily="18" charset="0"/>
                <a:ea typeface="Cambria" panose="02040503050406030204" pitchFamily="18" charset="0"/>
                <a:cs typeface="Arial-Rounded" panose="020B0500000000000000" pitchFamily="34" charset="0"/>
              </a:rPr>
              <a:t>Ngày… tháng…</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a:t>
            </a:r>
            <a:r>
              <a:rPr lang="en-US" sz="2000" dirty="0">
                <a:effectLst/>
                <a:latin typeface="Cambria" panose="02040503050406030204" pitchFamily="18" charset="0"/>
                <a:ea typeface="Cambria" panose="02040503050406030204" pitchFamily="18" charset="0"/>
                <a:cs typeface="Arial-Rounded" panose="020B0500000000000000" pitchFamily="34" charset="0"/>
              </a:rPr>
              <a:t>  </a:t>
            </a:r>
            <a:r>
              <a:rPr lang="vi-VN" sz="2000" dirty="0">
                <a:effectLst/>
                <a:latin typeface="Cambria" panose="02040503050406030204" pitchFamily="18" charset="0"/>
                <a:ea typeface="Cambria" panose="02040503050406030204" pitchFamily="18" charset="0"/>
                <a:cs typeface="Arial-Rounded" panose="020B0500000000000000" pitchFamily="34" charset="0"/>
              </a:rPr>
              <a:t>Ngày….tháng…..</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r>
              <a:rPr lang="en-US" sz="2000" i="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Nguyễn</a:t>
            </a:r>
            <a:r>
              <a:rPr lang="en-US" sz="2000" i="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000" i="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Ngọc</a:t>
            </a:r>
            <a:r>
              <a:rPr lang="en-US" sz="2000" i="1" dirty="0">
                <a:solidFill>
                  <a:prstClr val="black"/>
                </a:solidFill>
                <a:latin typeface="Cambria" panose="02040503050406030204" pitchFamily="18" charset="0"/>
                <a:ea typeface="Cambria" panose="02040503050406030204" pitchFamily="18" charset="0"/>
                <a:cs typeface="Arial-Rounded" panose="020B0500000000000000" pitchFamily="34" charset="0"/>
              </a:rPr>
              <a:t> Mai Chi)</a:t>
            </a:r>
            <a:endPar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a16="http://schemas.microsoft.com/office/drawing/2014/main"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Cambria" panose="02040503050406030204" pitchFamily="18" charset="0"/>
                    <a:ea typeface="Cambria" panose="02040503050406030204" pitchFamily="18" charset="0"/>
                  </a:rPr>
                  <a:t>1</a:t>
                </a:r>
              </a:p>
            </p:txBody>
          </p:sp>
        </p:grpSp>
      </p:grpSp>
      <p:grpSp>
        <p:nvGrpSpPr>
          <p:cNvPr id="15" name="Group 14">
            <a:extLst>
              <a:ext uri="{FF2B5EF4-FFF2-40B4-BE49-F238E27FC236}">
                <a16:creationId xmlns:a16="http://schemas.microsoft.com/office/drawing/2014/main" id="{8F333770-1B9D-4E0F-BD31-9892AD608FDA}"/>
              </a:ext>
            </a:extLst>
          </p:cNvPr>
          <p:cNvGrpSpPr/>
          <p:nvPr/>
        </p:nvGrpSpPr>
        <p:grpSpPr>
          <a:xfrm>
            <a:off x="52193" y="3409078"/>
            <a:ext cx="11742309" cy="1535062"/>
            <a:chOff x="937075" y="818289"/>
            <a:chExt cx="11879939" cy="1847348"/>
          </a:xfrm>
        </p:grpSpPr>
        <p:sp>
          <p:nvSpPr>
            <p:cNvPr id="16" name="Rounded Rectangle 24">
              <a:extLst>
                <a:ext uri="{FF2B5EF4-FFF2-40B4-BE49-F238E27FC236}">
                  <a16:creationId xmlns:a16="http://schemas.microsoft.com/office/drawing/2014/main"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67253123-F4A3-4BD7-B5F4-DB0018AD0EC7}"/>
                </a:ext>
              </a:extLst>
            </p:cNvPr>
            <p:cNvGrpSpPr/>
            <p:nvPr/>
          </p:nvGrpSpPr>
          <p:grpSpPr>
            <a:xfrm>
              <a:off x="937075" y="818289"/>
              <a:ext cx="547383" cy="590228"/>
              <a:chOff x="841539" y="777345"/>
              <a:chExt cx="547383" cy="590228"/>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grpSp>
        <p:nvGrpSpPr>
          <p:cNvPr id="20" name="Group 19">
            <a:extLst>
              <a:ext uri="{FF2B5EF4-FFF2-40B4-BE49-F238E27FC236}">
                <a16:creationId xmlns:a16="http://schemas.microsoft.com/office/drawing/2014/main"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rPr>
                  <a:t>3</a:t>
                </a:r>
              </a:p>
            </p:txBody>
          </p:sp>
        </p:gr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374F22-2E02-934D-BAD2-34BAF4F26B4C}"/>
              </a:ext>
            </a:extLst>
          </p:cNvPr>
          <p:cNvSpPr/>
          <p:nvPr/>
        </p:nvSpPr>
        <p:spPr>
          <a:xfrm>
            <a:off x="202018" y="212650"/>
            <a:ext cx="11748977" cy="6400801"/>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EA61627-DA74-90EE-20A2-855F6A60BEF6}"/>
              </a:ext>
            </a:extLst>
          </p:cNvPr>
          <p:cNvPicPr>
            <a:picLocks noChangeAspect="1"/>
          </p:cNvPicPr>
          <p:nvPr/>
        </p:nvPicPr>
        <p:blipFill>
          <a:blip r:embed="rId2"/>
          <a:stretch>
            <a:fillRect/>
          </a:stretch>
        </p:blipFill>
        <p:spPr>
          <a:xfrm>
            <a:off x="1474986" y="233413"/>
            <a:ext cx="9620322" cy="1670449"/>
          </a:xfrm>
          <a:prstGeom prst="rect">
            <a:avLst/>
          </a:prstGeom>
        </p:spPr>
      </p:pic>
      <p:pic>
        <p:nvPicPr>
          <p:cNvPr id="17" name="Picture 16">
            <a:extLst>
              <a:ext uri="{FF2B5EF4-FFF2-40B4-BE49-F238E27FC236}">
                <a16:creationId xmlns:a16="http://schemas.microsoft.com/office/drawing/2014/main" id="{1D14F934-F1D6-3899-34C3-418C970BEF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370382" y="4639412"/>
            <a:ext cx="2495912" cy="2218588"/>
          </a:xfrm>
          <a:prstGeom prst="rect">
            <a:avLst/>
          </a:prstGeom>
        </p:spPr>
      </p:pic>
      <p:pic>
        <p:nvPicPr>
          <p:cNvPr id="18" name="Picture 17">
            <a:extLst>
              <a:ext uri="{FF2B5EF4-FFF2-40B4-BE49-F238E27FC236}">
                <a16:creationId xmlns:a16="http://schemas.microsoft.com/office/drawing/2014/main" id="{15A101E6-B092-ADA0-C527-0BB24666B8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64855" y="5121755"/>
            <a:ext cx="2645282" cy="1528385"/>
          </a:xfrm>
          <a:prstGeom prst="rect">
            <a:avLst/>
          </a:prstGeom>
        </p:spPr>
      </p:pic>
      <p:grpSp>
        <p:nvGrpSpPr>
          <p:cNvPr id="19" name="Group 18">
            <a:extLst>
              <a:ext uri="{FF2B5EF4-FFF2-40B4-BE49-F238E27FC236}">
                <a16:creationId xmlns:a16="http://schemas.microsoft.com/office/drawing/2014/main" id="{3B388AAC-50CF-0E6B-E145-4EB73735D315}"/>
              </a:ext>
            </a:extLst>
          </p:cNvPr>
          <p:cNvGrpSpPr/>
          <p:nvPr/>
        </p:nvGrpSpPr>
        <p:grpSpPr>
          <a:xfrm>
            <a:off x="500427" y="1740483"/>
            <a:ext cx="3584168" cy="1174238"/>
            <a:chOff x="484909" y="1722324"/>
            <a:chExt cx="3584168" cy="1174238"/>
          </a:xfrm>
        </p:grpSpPr>
        <p:sp>
          <p:nvSpPr>
            <p:cNvPr id="20" name="Rounded Rectangle 20">
              <a:extLst>
                <a:ext uri="{FF2B5EF4-FFF2-40B4-BE49-F238E27FC236}">
                  <a16:creationId xmlns:a16="http://schemas.microsoft.com/office/drawing/2014/main" id="{04E52FB7-0E49-F0E9-1C34-A0592C21784B}"/>
                </a:ext>
              </a:extLst>
            </p:cNvPr>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2E43B429-79FB-CD9E-2AA3-D2AF73C5406D}"/>
                </a:ext>
              </a:extLst>
            </p:cNvPr>
            <p:cNvSpPr txBox="1"/>
            <p:nvPr/>
          </p:nvSpPr>
          <p:spPr>
            <a:xfrm>
              <a:off x="634676" y="1722324"/>
              <a:ext cx="3160296"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mũ</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bơi</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585E4F7-C76A-6E3A-EB39-9E9BA7546254}"/>
              </a:ext>
            </a:extLst>
          </p:cNvPr>
          <p:cNvGrpSpPr/>
          <p:nvPr/>
        </p:nvGrpSpPr>
        <p:grpSpPr>
          <a:xfrm>
            <a:off x="4084595" y="1746594"/>
            <a:ext cx="3160296" cy="1168127"/>
            <a:chOff x="4069077" y="1728435"/>
            <a:chExt cx="3160296" cy="1168127"/>
          </a:xfrm>
        </p:grpSpPr>
        <p:sp>
          <p:nvSpPr>
            <p:cNvPr id="23" name="Rounded Rectangle 20">
              <a:extLst>
                <a:ext uri="{FF2B5EF4-FFF2-40B4-BE49-F238E27FC236}">
                  <a16:creationId xmlns:a16="http://schemas.microsoft.com/office/drawing/2014/main" id="{385A3348-D0E6-0F64-A3BA-6BFBDEFB6962}"/>
                </a:ext>
              </a:extLst>
            </p:cNvPr>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479EE1E-1101-8452-20FD-88FDFBA449C0}"/>
                </a:ext>
              </a:extLst>
            </p:cNvPr>
            <p:cNvSpPr txBox="1"/>
            <p:nvPr/>
          </p:nvSpPr>
          <p:spPr>
            <a:xfrm>
              <a:off x="4069077" y="1735457"/>
              <a:ext cx="3160296"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vỗ</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về</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484EE623-C01F-629D-9E1A-CC21F3417283}"/>
              </a:ext>
            </a:extLst>
          </p:cNvPr>
          <p:cNvGrpSpPr/>
          <p:nvPr/>
        </p:nvGrpSpPr>
        <p:grpSpPr>
          <a:xfrm>
            <a:off x="7730565" y="1740484"/>
            <a:ext cx="3991279" cy="1174236"/>
            <a:chOff x="7715047" y="1722325"/>
            <a:chExt cx="3991279" cy="1174236"/>
          </a:xfrm>
        </p:grpSpPr>
        <p:sp>
          <p:nvSpPr>
            <p:cNvPr id="26" name="Rounded Rectangle 20">
              <a:extLst>
                <a:ext uri="{FF2B5EF4-FFF2-40B4-BE49-F238E27FC236}">
                  <a16:creationId xmlns:a16="http://schemas.microsoft.com/office/drawing/2014/main" id="{339706C6-E706-B189-CDAF-19B3BB50D654}"/>
                </a:ext>
              </a:extLst>
            </p:cNvPr>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174EF757-439B-E343-EC80-9E0EAD451574}"/>
                </a:ext>
              </a:extLst>
            </p:cNvPr>
            <p:cNvSpPr txBox="1"/>
            <p:nvPr/>
          </p:nvSpPr>
          <p:spPr>
            <a:xfrm>
              <a:off x="7715047" y="1722325"/>
              <a:ext cx="3991279"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tập</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luyện</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B484122C-42BF-AD86-5369-247FF795706F}"/>
              </a:ext>
            </a:extLst>
          </p:cNvPr>
          <p:cNvGrpSpPr/>
          <p:nvPr/>
        </p:nvGrpSpPr>
        <p:grpSpPr>
          <a:xfrm>
            <a:off x="516807" y="3355756"/>
            <a:ext cx="2857355" cy="1168127"/>
            <a:chOff x="484909" y="3075667"/>
            <a:chExt cx="2857355" cy="1168127"/>
          </a:xfrm>
        </p:grpSpPr>
        <p:sp>
          <p:nvSpPr>
            <p:cNvPr id="29" name="Rounded Rectangle 20">
              <a:extLst>
                <a:ext uri="{FF2B5EF4-FFF2-40B4-BE49-F238E27FC236}">
                  <a16:creationId xmlns:a16="http://schemas.microsoft.com/office/drawing/2014/main" id="{307056F0-1CD5-1FBB-D73A-A497C46E6FC8}"/>
                </a:ext>
              </a:extLst>
            </p:cNvPr>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B177B626-BC2C-6D75-173A-A5736D4D8321}"/>
                </a:ext>
              </a:extLst>
            </p:cNvPr>
            <p:cNvSpPr txBox="1"/>
            <p:nvPr/>
          </p:nvSpPr>
          <p:spPr>
            <a:xfrm>
              <a:off x="708145" y="3076520"/>
              <a:ext cx="2379849"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buồn</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57FDE7A1-16B0-6033-1520-02917FFE1B3C}"/>
              </a:ext>
            </a:extLst>
          </p:cNvPr>
          <p:cNvGrpSpPr/>
          <p:nvPr/>
        </p:nvGrpSpPr>
        <p:grpSpPr>
          <a:xfrm>
            <a:off x="3277612" y="3225252"/>
            <a:ext cx="4807022" cy="1168127"/>
            <a:chOff x="3245714" y="2945163"/>
            <a:chExt cx="4807022" cy="1168127"/>
          </a:xfrm>
        </p:grpSpPr>
        <p:sp>
          <p:nvSpPr>
            <p:cNvPr id="32" name="Rounded Rectangle 20">
              <a:extLst>
                <a:ext uri="{FF2B5EF4-FFF2-40B4-BE49-F238E27FC236}">
                  <a16:creationId xmlns:a16="http://schemas.microsoft.com/office/drawing/2014/main" id="{80AE0D9C-94EF-97B6-BE91-68804C278491}"/>
                </a:ext>
              </a:extLst>
            </p:cNvPr>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4A0945CD-267B-C10C-3F9B-DBD0932FCF64}"/>
                </a:ext>
              </a:extLst>
            </p:cNvPr>
            <p:cNvSpPr txBox="1"/>
            <p:nvPr/>
          </p:nvSpPr>
          <p:spPr>
            <a:xfrm>
              <a:off x="3245714" y="2992102"/>
              <a:ext cx="4807022"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cảm</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giác</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84023077-5A0E-3116-FE03-00F5F1B139FB}"/>
              </a:ext>
            </a:extLst>
          </p:cNvPr>
          <p:cNvGrpSpPr/>
          <p:nvPr/>
        </p:nvGrpSpPr>
        <p:grpSpPr>
          <a:xfrm>
            <a:off x="8703004" y="3157543"/>
            <a:ext cx="2342414" cy="1203393"/>
            <a:chOff x="8671106" y="2877454"/>
            <a:chExt cx="2342414" cy="1203393"/>
          </a:xfrm>
        </p:grpSpPr>
        <p:sp>
          <p:nvSpPr>
            <p:cNvPr id="35" name="Rounded Rectangle 20">
              <a:extLst>
                <a:ext uri="{FF2B5EF4-FFF2-40B4-BE49-F238E27FC236}">
                  <a16:creationId xmlns:a16="http://schemas.microsoft.com/office/drawing/2014/main" id="{6F0681D9-F814-7DA6-F733-73A8DC6D941B}"/>
                </a:ext>
              </a:extLst>
            </p:cNvPr>
            <p:cNvSpPr/>
            <p:nvPr/>
          </p:nvSpPr>
          <p:spPr>
            <a:xfrm>
              <a:off x="8671106" y="2912720"/>
              <a:ext cx="234241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499A7709-BE32-DC25-D8C0-AFD9338385FD}"/>
                </a:ext>
              </a:extLst>
            </p:cNvPr>
            <p:cNvSpPr txBox="1"/>
            <p:nvPr/>
          </p:nvSpPr>
          <p:spPr>
            <a:xfrm>
              <a:off x="8983532" y="2877454"/>
              <a:ext cx="1941095"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sặc</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37" name="Group 36">
            <a:extLst>
              <a:ext uri="{FF2B5EF4-FFF2-40B4-BE49-F238E27FC236}">
                <a16:creationId xmlns:a16="http://schemas.microsoft.com/office/drawing/2014/main" id="{0AF6AC0E-ED58-E516-F398-0383A6A4FA95}"/>
              </a:ext>
            </a:extLst>
          </p:cNvPr>
          <p:cNvGrpSpPr/>
          <p:nvPr/>
        </p:nvGrpSpPr>
        <p:grpSpPr>
          <a:xfrm>
            <a:off x="3889039" y="4870284"/>
            <a:ext cx="3584168" cy="1173157"/>
            <a:chOff x="3857141" y="4590195"/>
            <a:chExt cx="3584168" cy="1173157"/>
          </a:xfrm>
        </p:grpSpPr>
        <p:sp>
          <p:nvSpPr>
            <p:cNvPr id="38" name="Rounded Rectangle 20">
              <a:extLst>
                <a:ext uri="{FF2B5EF4-FFF2-40B4-BE49-F238E27FC236}">
                  <a16:creationId xmlns:a16="http://schemas.microsoft.com/office/drawing/2014/main" id="{145B5361-B105-03E4-5D23-DA3FD742AC20}"/>
                </a:ext>
              </a:extLst>
            </p:cNvPr>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9C3A49A0-F502-040C-5F00-A3FF12BF2DBC}"/>
                </a:ext>
              </a:extLst>
            </p:cNvPr>
            <p:cNvSpPr txBox="1"/>
            <p:nvPr/>
          </p:nvSpPr>
          <p:spPr>
            <a:xfrm>
              <a:off x="4131040" y="4590195"/>
              <a:ext cx="3036370"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ếch</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ộp</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9AE6530B-E9E8-B284-AA29-F0D244E79A6E}"/>
              </a:ext>
            </a:extLst>
          </p:cNvPr>
          <p:cNvGrpSpPr/>
          <p:nvPr/>
        </p:nvGrpSpPr>
        <p:grpSpPr>
          <a:xfrm>
            <a:off x="7640566" y="4804412"/>
            <a:ext cx="4204035" cy="1168127"/>
            <a:chOff x="7608668" y="4524323"/>
            <a:chExt cx="4204035" cy="1168127"/>
          </a:xfrm>
        </p:grpSpPr>
        <p:sp>
          <p:nvSpPr>
            <p:cNvPr id="41" name="Rounded Rectangle 20">
              <a:extLst>
                <a:ext uri="{FF2B5EF4-FFF2-40B4-BE49-F238E27FC236}">
                  <a16:creationId xmlns:a16="http://schemas.microsoft.com/office/drawing/2014/main" id="{84E9E31A-D02C-0B8E-E8A6-9BFEA27E12D9}"/>
                </a:ext>
              </a:extLst>
            </p:cNvPr>
            <p:cNvSpPr/>
            <p:nvPr/>
          </p:nvSpPr>
          <p:spPr>
            <a:xfrm>
              <a:off x="7708665" y="4524323"/>
              <a:ext cx="3981281"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AF0E96AF-A4C8-B325-CD68-5E5DDFCD15F4}"/>
                </a:ext>
              </a:extLst>
            </p:cNvPr>
            <p:cNvSpPr txBox="1"/>
            <p:nvPr/>
          </p:nvSpPr>
          <p:spPr>
            <a:xfrm>
              <a:off x="7608668" y="4590194"/>
              <a:ext cx="4204035"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tung</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tăng</a:t>
              </a:r>
              <a:endParaRPr lang="en-GB" sz="60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880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535059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721072" y="1606866"/>
            <a:ext cx="1660559" cy="718569"/>
          </a:xfrm>
          <a:custGeom>
            <a:avLst/>
            <a:gdLst/>
            <a:ahLst/>
            <a:cxnLst/>
            <a:rect l="l" t="t" r="r" b="b"/>
            <a:pathLst>
              <a:path w="2490839" h="1077854">
                <a:moveTo>
                  <a:pt x="0" y="0"/>
                </a:moveTo>
                <a:lnTo>
                  <a:pt x="2490839" y="0"/>
                </a:lnTo>
                <a:lnTo>
                  <a:pt x="2490839" y="1077855"/>
                </a:lnTo>
                <a:lnTo>
                  <a:pt x="0" y="10778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581" y="1915233"/>
            <a:ext cx="3499304" cy="5173702"/>
          </a:xfrm>
          <a:custGeom>
            <a:avLst/>
            <a:gdLst/>
            <a:ahLst/>
            <a:cxnLst/>
            <a:rect l="l" t="t" r="r" b="b"/>
            <a:pathLst>
              <a:path w="5248956" h="7760553">
                <a:moveTo>
                  <a:pt x="0" y="0"/>
                </a:moveTo>
                <a:lnTo>
                  <a:pt x="5248956" y="0"/>
                </a:lnTo>
                <a:lnTo>
                  <a:pt x="5248956" y="7760553"/>
                </a:lnTo>
                <a:lnTo>
                  <a:pt x="0" y="7760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8718645" y="1966152"/>
            <a:ext cx="3499304" cy="5173702"/>
          </a:xfrm>
          <a:custGeom>
            <a:avLst/>
            <a:gdLst/>
            <a:ahLst/>
            <a:cxnLst/>
            <a:rect l="l" t="t" r="r" b="b"/>
            <a:pathLst>
              <a:path w="5248956" h="7760553">
                <a:moveTo>
                  <a:pt x="5248956" y="0"/>
                </a:moveTo>
                <a:lnTo>
                  <a:pt x="0" y="0"/>
                </a:lnTo>
                <a:lnTo>
                  <a:pt x="0" y="7760553"/>
                </a:lnTo>
                <a:lnTo>
                  <a:pt x="5248956" y="7760553"/>
                </a:lnTo>
                <a:lnTo>
                  <a:pt x="52489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951588" y="279378"/>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48741" y="-25081"/>
            <a:ext cx="3067725" cy="1327489"/>
          </a:xfrm>
          <a:custGeom>
            <a:avLst/>
            <a:gdLst/>
            <a:ahLst/>
            <a:cxnLst/>
            <a:rect l="l" t="t" r="r" b="b"/>
            <a:pathLst>
              <a:path w="4601588" h="1991233">
                <a:moveTo>
                  <a:pt x="0" y="0"/>
                </a:moveTo>
                <a:lnTo>
                  <a:pt x="4601587" y="0"/>
                </a:lnTo>
                <a:lnTo>
                  <a:pt x="4601587" y="1991232"/>
                </a:lnTo>
                <a:lnTo>
                  <a:pt x="0" y="1991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454721" y="63866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323865" y="3807610"/>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7358" y="4688958"/>
            <a:ext cx="5904839" cy="2332020"/>
          </a:xfrm>
          <a:custGeom>
            <a:avLst/>
            <a:gdLst/>
            <a:ahLst/>
            <a:cxnLst/>
            <a:rect l="l" t="t" r="r" b="b"/>
            <a:pathLst>
              <a:path w="9910577" h="4038560">
                <a:moveTo>
                  <a:pt x="0" y="0"/>
                </a:moveTo>
                <a:lnTo>
                  <a:pt x="9910577" y="0"/>
                </a:lnTo>
                <a:lnTo>
                  <a:pt x="9910577" y="4038560"/>
                </a:lnTo>
                <a:lnTo>
                  <a:pt x="0" y="403856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73587634-A06A-516B-215B-835D2DC502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15" name="Picture 14">
            <a:extLst>
              <a:ext uri="{FF2B5EF4-FFF2-40B4-BE49-F238E27FC236}">
                <a16:creationId xmlns:a16="http://schemas.microsoft.com/office/drawing/2014/main" id="{5DDAF85D-9F2A-5963-131C-3FA33CD5B9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16" name="Rounded Rectangle 3">
            <a:extLst>
              <a:ext uri="{FF2B5EF4-FFF2-40B4-BE49-F238E27FC236}">
                <a16:creationId xmlns:a16="http://schemas.microsoft.com/office/drawing/2014/main" id="{6A050794-04C1-5237-5A3A-2DC3112603FE}"/>
              </a:ext>
            </a:extLst>
          </p:cNvPr>
          <p:cNvSpPr/>
          <p:nvPr/>
        </p:nvSpPr>
        <p:spPr>
          <a:xfrm>
            <a:off x="0" y="609600"/>
            <a:ext cx="12192000" cy="3749723"/>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053DFAE-FAC6-2B02-D26D-8CC4BBD53440}"/>
              </a:ext>
            </a:extLst>
          </p:cNvPr>
          <p:cNvSpPr/>
          <p:nvPr/>
        </p:nvSpPr>
        <p:spPr>
          <a:xfrm>
            <a:off x="561473" y="163204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Mình rất phấn khích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vì được mẹ chuẩn bị cho một chiếc mũ bơi</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cùng cặp kính bơi màu hồng rất đẹp. </a:t>
            </a:r>
            <a:endParaRPr lang="en-GB" sz="3200" dirty="0"/>
          </a:p>
        </p:txBody>
      </p:sp>
      <p:cxnSp>
        <p:nvCxnSpPr>
          <p:cNvPr id="19" name="Straight Connector 18">
            <a:extLst>
              <a:ext uri="{FF2B5EF4-FFF2-40B4-BE49-F238E27FC236}">
                <a16:creationId xmlns:a16="http://schemas.microsoft.com/office/drawing/2014/main" id="{B0723EBE-3099-533B-75D2-629066047B50}"/>
              </a:ext>
            </a:extLst>
          </p:cNvPr>
          <p:cNvCxnSpPr/>
          <p:nvPr/>
        </p:nvCxnSpPr>
        <p:spPr>
          <a:xfrm flipH="1">
            <a:off x="4267202" y="1659409"/>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32B1B1-1817-AA49-8028-CF52449CC8EC}"/>
              </a:ext>
            </a:extLst>
          </p:cNvPr>
          <p:cNvCxnSpPr/>
          <p:nvPr/>
        </p:nvCxnSpPr>
        <p:spPr>
          <a:xfrm flipH="1">
            <a:off x="1305674" y="2162663"/>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038E3A-C457-AF9F-B87D-66E01B1512D2}"/>
              </a:ext>
            </a:extLst>
          </p:cNvPr>
          <p:cNvCxnSpPr/>
          <p:nvPr/>
        </p:nvCxnSpPr>
        <p:spPr>
          <a:xfrm flipH="1">
            <a:off x="7804485"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267067-8B05-AA58-D002-6BA1E2F95E09}"/>
              </a:ext>
            </a:extLst>
          </p:cNvPr>
          <p:cNvCxnSpPr/>
          <p:nvPr/>
        </p:nvCxnSpPr>
        <p:spPr>
          <a:xfrm flipH="1">
            <a:off x="7948863"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2A3AC0-69EE-0790-04D1-ED6E14099712}"/>
              </a:ext>
            </a:extLst>
          </p:cNvPr>
          <p:cNvSpPr/>
          <p:nvPr/>
        </p:nvSpPr>
        <p:spPr>
          <a:xfrm>
            <a:off x="561473" y="309648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Kể cũng lạ,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trước mình giống ếch,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nay mình lại giống cá. </a:t>
            </a:r>
            <a:endParaRPr lang="en-GB" sz="3200" dirty="0"/>
          </a:p>
        </p:txBody>
      </p:sp>
      <p:cxnSp>
        <p:nvCxnSpPr>
          <p:cNvPr id="24" name="Straight Connector 23">
            <a:extLst>
              <a:ext uri="{FF2B5EF4-FFF2-40B4-BE49-F238E27FC236}">
                <a16:creationId xmlns:a16="http://schemas.microsoft.com/office/drawing/2014/main" id="{D855585F-5710-A7A4-5BA6-B0D6079B5C31}"/>
              </a:ext>
            </a:extLst>
          </p:cNvPr>
          <p:cNvCxnSpPr/>
          <p:nvPr/>
        </p:nvCxnSpPr>
        <p:spPr>
          <a:xfrm flipH="1">
            <a:off x="2700448" y="3096481"/>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2A882F9-8C06-447C-48E8-2A15CA281B4C}"/>
              </a:ext>
            </a:extLst>
          </p:cNvPr>
          <p:cNvCxnSpPr/>
          <p:nvPr/>
        </p:nvCxnSpPr>
        <p:spPr>
          <a:xfrm flipH="1">
            <a:off x="7876674" y="3094672"/>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214225-A182-65F9-D598-DC7A11934A76}"/>
              </a:ext>
            </a:extLst>
          </p:cNvPr>
          <p:cNvCxnSpPr/>
          <p:nvPr/>
        </p:nvCxnSpPr>
        <p:spPr>
          <a:xfrm flipH="1">
            <a:off x="2228627"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1AB4E9-53A6-1D6B-6475-D757E1F9A9A4}"/>
              </a:ext>
            </a:extLst>
          </p:cNvPr>
          <p:cNvCxnSpPr/>
          <p:nvPr/>
        </p:nvCxnSpPr>
        <p:spPr>
          <a:xfrm flipH="1">
            <a:off x="2347523"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80C1BC0-0BBC-CBA4-5611-4D2532AA1F0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cxnSp>
        <p:nvCxnSpPr>
          <p:cNvPr id="29" name="Straight Connector 28">
            <a:extLst>
              <a:ext uri="{FF2B5EF4-FFF2-40B4-BE49-F238E27FC236}">
                <a16:creationId xmlns:a16="http://schemas.microsoft.com/office/drawing/2014/main" id="{247CFD52-75BD-A0EE-9C57-D5260C849EE0}"/>
              </a:ext>
            </a:extLst>
          </p:cNvPr>
          <p:cNvCxnSpPr/>
          <p:nvPr/>
        </p:nvCxnSpPr>
        <p:spPr>
          <a:xfrm>
            <a:off x="2310659" y="2161507"/>
            <a:ext cx="1894197"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0" name="Straight Connector 29">
            <a:extLst>
              <a:ext uri="{FF2B5EF4-FFF2-40B4-BE49-F238E27FC236}">
                <a16:creationId xmlns:a16="http://schemas.microsoft.com/office/drawing/2014/main" id="{149F0CC8-8877-2DFE-07D8-5A2D2D0584F9}"/>
              </a:ext>
            </a:extLst>
          </p:cNvPr>
          <p:cNvCxnSpPr/>
          <p:nvPr/>
        </p:nvCxnSpPr>
        <p:spPr>
          <a:xfrm>
            <a:off x="6421582" y="2626131"/>
            <a:ext cx="1226128"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1" name="Straight Connector 30">
            <a:extLst>
              <a:ext uri="{FF2B5EF4-FFF2-40B4-BE49-F238E27FC236}">
                <a16:creationId xmlns:a16="http://schemas.microsoft.com/office/drawing/2014/main" id="{5B4EE329-BADC-F218-071A-9D371DC88099}"/>
              </a:ext>
            </a:extLst>
          </p:cNvPr>
          <p:cNvCxnSpPr/>
          <p:nvPr/>
        </p:nvCxnSpPr>
        <p:spPr>
          <a:xfrm>
            <a:off x="7045036" y="3625069"/>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2" name="Straight Connector 31">
            <a:extLst>
              <a:ext uri="{FF2B5EF4-FFF2-40B4-BE49-F238E27FC236}">
                <a16:creationId xmlns:a16="http://schemas.microsoft.com/office/drawing/2014/main" id="{21D6220C-CAF9-E0DE-8F71-3E028494D44C}"/>
              </a:ext>
            </a:extLst>
          </p:cNvPr>
          <p:cNvCxnSpPr/>
          <p:nvPr/>
        </p:nvCxnSpPr>
        <p:spPr>
          <a:xfrm>
            <a:off x="1592774" y="4097048"/>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33" name="Rounded Rectangle 20">
            <a:extLst>
              <a:ext uri="{FF2B5EF4-FFF2-40B4-BE49-F238E27FC236}">
                <a16:creationId xmlns:a16="http://schemas.microsoft.com/office/drawing/2014/main" id="{44A95FA7-39F3-18E5-AA1E-4414C4630662}"/>
              </a:ext>
            </a:extLst>
          </p:cNvPr>
          <p:cNvSpPr/>
          <p:nvPr/>
        </p:nvSpPr>
        <p:spPr>
          <a:xfrm>
            <a:off x="3772916" y="58543"/>
            <a:ext cx="383575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nip Diagonal Corner Rectangle 4">
            <a:extLst>
              <a:ext uri="{FF2B5EF4-FFF2-40B4-BE49-F238E27FC236}">
                <a16:creationId xmlns:a16="http://schemas.microsoft.com/office/drawing/2014/main" id="{E1033B1D-81D8-3683-D9FC-51A48E1ABD68}"/>
              </a:ext>
            </a:extLst>
          </p:cNvPr>
          <p:cNvSpPr/>
          <p:nvPr/>
        </p:nvSpPr>
        <p:spPr>
          <a:xfrm>
            <a:off x="3848985" y="289878"/>
            <a:ext cx="3721395" cy="609600"/>
          </a:xfrm>
          <a:prstGeom prst="snip2DiagRect">
            <a:avLst/>
          </a:prstGeom>
          <a:no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Luyện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đọc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dài</a:t>
            </a:r>
            <a:endParaRPr lang="en-GB" sz="32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par>
                                <p:cTn id="42" presetID="22" presetClass="entr" presetSubtype="1"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22" presetClass="entr" presetSubtype="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par>
                                <p:cTn id="48" presetID="22" presetClass="entr" presetSubtype="1"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8"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par>
                                <p:cTn id="54" presetID="22" presetClass="entr" presetSubtype="8"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1309706" y="3419475"/>
            <a:ext cx="4684229" cy="62889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TextBox 2">
            <a:extLst>
              <a:ext uri="{FF2B5EF4-FFF2-40B4-BE49-F238E27FC236}">
                <a16:creationId xmlns:a16="http://schemas.microsoft.com/office/drawing/2014/main" id="{3274830F-20FA-494A-94FA-2E4943802424}"/>
              </a:ext>
            </a:extLst>
          </p:cNvPr>
          <p:cNvSpPr txBox="1"/>
          <p:nvPr/>
        </p:nvSpPr>
        <p:spPr>
          <a:xfrm>
            <a:off x="4676212" y="3454100"/>
            <a:ext cx="4684229"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Arial-Rounded" panose="020B0500000000000000" pitchFamily="34" charset="0"/>
              </a:rPr>
              <a:t>Phấn</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khởi</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hào</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hứng</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6" name="Hình ảnh 16" descr="Ảnh có chứa văn bản&#10;&#10;Mô tả được tạo tự động">
            <a:extLst>
              <a:ext uri="{FF2B5EF4-FFF2-40B4-BE49-F238E27FC236}">
                <a16:creationId xmlns:a16="http://schemas.microsoft.com/office/drawing/2014/main" id="{A8736D2F-732D-6248-811B-404F219FF4E1}"/>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7" name="Hình ảnh 18" descr="Ảnh có chứa văn bản&#10;&#10;Mô tả được tạo tự động">
            <a:extLst>
              <a:ext uri="{FF2B5EF4-FFF2-40B4-BE49-F238E27FC236}">
                <a16:creationId xmlns:a16="http://schemas.microsoft.com/office/drawing/2014/main" id="{756D49ED-011D-2E2D-92C1-75114833A200}"/>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8" name="Picture 7">
            <a:extLst>
              <a:ext uri="{FF2B5EF4-FFF2-40B4-BE49-F238E27FC236}">
                <a16:creationId xmlns:a16="http://schemas.microsoft.com/office/drawing/2014/main" id="{48F3CE18-13B6-2A9A-8640-5586411FC219}"/>
              </a:ext>
            </a:extLst>
          </p:cNvPr>
          <p:cNvPicPr>
            <a:picLocks noChangeAspect="1"/>
          </p:cNvPicPr>
          <p:nvPr/>
        </p:nvPicPr>
        <p:blipFill>
          <a:blip r:embed="rId6"/>
          <a:stretch>
            <a:fillRect/>
          </a:stretch>
        </p:blipFill>
        <p:spPr>
          <a:xfrm>
            <a:off x="418422" y="0"/>
            <a:ext cx="11985775" cy="993734"/>
          </a:xfrm>
          <a:prstGeom prst="rect">
            <a:avLst/>
          </a:prstGeom>
        </p:spPr>
      </p:pic>
      <p:pic>
        <p:nvPicPr>
          <p:cNvPr id="9" name="Hình ảnh 2" descr="Ảnh có chứa văn bản, trong nhà&#10;&#10;Mô tả được tạo tự động">
            <a:extLst>
              <a:ext uri="{FF2B5EF4-FFF2-40B4-BE49-F238E27FC236}">
                <a16:creationId xmlns:a16="http://schemas.microsoft.com/office/drawing/2014/main" id="{2C9E2BB1-84E4-037C-C4DB-BE5B622B1C84}"/>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9697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11C3B983-DB3A-C394-0200-656D3001F772}"/>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5E65A72-50EA-9BA8-8D92-D0684691E5D9}"/>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29D1A5B5-D7AE-4D15-3450-3FBF931FEAAA}"/>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152365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4627821"/>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587818" y="2545952"/>
            <a:ext cx="3067725" cy="1327489"/>
          </a:xfrm>
          <a:custGeom>
            <a:avLst/>
            <a:gdLst/>
            <a:ahLst/>
            <a:cxnLst/>
            <a:rect l="l" t="t" r="r" b="b"/>
            <a:pathLst>
              <a:path w="4601588" h="1991233">
                <a:moveTo>
                  <a:pt x="0" y="0"/>
                </a:moveTo>
                <a:lnTo>
                  <a:pt x="4601588" y="0"/>
                </a:lnTo>
                <a:lnTo>
                  <a:pt x="4601588" y="1991233"/>
                </a:lnTo>
                <a:lnTo>
                  <a:pt x="0" y="1991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952715" y="3873441"/>
            <a:ext cx="4143285" cy="2743200"/>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4869" y="234116"/>
            <a:ext cx="4530077" cy="6697694"/>
          </a:xfrm>
          <a:custGeom>
            <a:avLst/>
            <a:gdLst/>
            <a:ahLst/>
            <a:cxnLst/>
            <a:rect l="l" t="t" r="r" b="b"/>
            <a:pathLst>
              <a:path w="6795115" h="10046541">
                <a:moveTo>
                  <a:pt x="0" y="0"/>
                </a:moveTo>
                <a:lnTo>
                  <a:pt x="6795115" y="0"/>
                </a:lnTo>
                <a:lnTo>
                  <a:pt x="6795115" y="10046541"/>
                </a:lnTo>
                <a:lnTo>
                  <a:pt x="0" y="100465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3195971" y="326516"/>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31441" y="3476628"/>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5578292" y="997947"/>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2" name="Picture 11">
            <a:extLst>
              <a:ext uri="{FF2B5EF4-FFF2-40B4-BE49-F238E27FC236}">
                <a16:creationId xmlns:a16="http://schemas.microsoft.com/office/drawing/2014/main" id="{A0DCBD42-EB26-C37C-02CE-1E0C8C9B0F51}"/>
              </a:ext>
            </a:extLst>
          </p:cNvPr>
          <p:cNvPicPr>
            <a:picLocks noChangeAspect="1"/>
          </p:cNvPicPr>
          <p:nvPr/>
        </p:nvPicPr>
        <p:blipFill>
          <a:blip r:embed="rId12"/>
          <a:stretch>
            <a:fillRect/>
          </a:stretch>
        </p:blipFill>
        <p:spPr>
          <a:xfrm>
            <a:off x="4834435" y="1052590"/>
            <a:ext cx="7626757" cy="402980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Cambria" panose="02040503050406030204" pitchFamily="18" charset="0"/>
                <a:ea typeface="Cambria" panose="02040503050406030204" pitchFamily="18"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
            <a:hlinkClick r:id="" action="ppaction://media"/>
            <a:extLst>
              <a:ext uri="{FF2B5EF4-FFF2-40B4-BE49-F238E27FC236}">
                <a16:creationId xmlns:a16="http://schemas.microsoft.com/office/drawing/2014/main" id="{74FF26E9-138F-2B95-B48F-924F87C1BA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2139856" y="614263"/>
            <a:ext cx="9779775" cy="1015663"/>
          </a:xfrm>
          <a:prstGeom prst="rect">
            <a:avLst/>
          </a:prstGeom>
          <a:noFill/>
        </p:spPr>
        <p:txBody>
          <a:bodyPr wrap="square" rtlCol="0">
            <a:spAutoFit/>
          </a:bodyPr>
          <a:lstStyle/>
          <a:p>
            <a:pPr lvl="0">
              <a:defRPr/>
            </a:pPr>
            <a:r>
              <a:rPr lang="vi-VN" sz="3000" b="1" dirty="0">
                <a:solidFill>
                  <a:prstClr val="white"/>
                </a:solidFill>
                <a:latin typeface="Cambria" panose="02040503050406030204" pitchFamily="18" charset="0"/>
                <a:ea typeface="Cambria" panose="02040503050406030204" pitchFamily="18"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Ngày…. tháng….</a:t>
              </a:r>
            </a:p>
            <a:p>
              <a:pPr lvl="0" algn="just"/>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ệ</a:t>
              </a:r>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n.</a:t>
              </a:r>
            </a:p>
            <a:p>
              <a:pPr lvl="0" algn="just"/>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id="{D30575D1-4DDD-41ED-A8A1-2F08DC1933DE}"/>
              </a:ext>
            </a:extLst>
          </p:cNvPr>
          <p:cNvCxnSpPr>
            <a:cxnSpLocks/>
          </p:cNvCxnSpPr>
          <p:nvPr/>
        </p:nvCxnSpPr>
        <p:spPr>
          <a:xfrm>
            <a:off x="8083135" y="2362390"/>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Cambria" panose="02040503050406030204" pitchFamily="18" charset="0"/>
                  <a:ea typeface="Cambria" panose="02040503050406030204" pitchFamily="18"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Ngày… tháng…</a:t>
              </a:r>
            </a:p>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1" name="Group 70">
                <a:extLst>
                  <a:ext uri="{FF2B5EF4-FFF2-40B4-BE49-F238E27FC236}">
                    <a16:creationId xmlns:a16="http://schemas.microsoft.com/office/drawing/2014/main"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7513407" y="2637507"/>
            <a:ext cx="33211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D445763-788E-4801-81DC-406B699C2D47}"/>
              </a:ext>
            </a:extLst>
          </p:cNvPr>
          <p:cNvCxnSpPr>
            <a:cxnSpLocks/>
          </p:cNvCxnSpPr>
          <p:nvPr/>
        </p:nvCxnSpPr>
        <p:spPr>
          <a:xfrm>
            <a:off x="779193" y="3093229"/>
            <a:ext cx="647221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Cambria" panose="02040503050406030204" pitchFamily="18" charset="0"/>
                  <a:ea typeface="Cambria" panose="02040503050406030204" pitchFamily="18"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Cambria" panose="02040503050406030204" pitchFamily="18" charset="0"/>
                  <a:ea typeface="Cambria" panose="02040503050406030204" pitchFamily="18"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8" name="图片 1">
            <a:extLst>
              <a:ext uri="{FF2B5EF4-FFF2-40B4-BE49-F238E27FC236}">
                <a16:creationId xmlns:a16="http://schemas.microsoft.com/office/drawing/2014/main"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id="{2957CCFD-2950-47F6-98F5-F9676B3E5013}"/>
              </a:ext>
            </a:extLst>
          </p:cNvPr>
          <p:cNvGrpSpPr/>
          <p:nvPr/>
        </p:nvGrpSpPr>
        <p:grpSpPr>
          <a:xfrm>
            <a:off x="478821" y="1236712"/>
            <a:ext cx="10781058" cy="2730939"/>
            <a:chOff x="1223411" y="1442044"/>
            <a:chExt cx="10492662" cy="2162720"/>
          </a:xfrm>
        </p:grpSpPr>
        <p:sp>
          <p:nvSpPr>
            <p:cNvPr id="22" name="圆角矩形 2">
              <a:extLst>
                <a:ext uri="{FF2B5EF4-FFF2-40B4-BE49-F238E27FC236}">
                  <a16:creationId xmlns:a16="http://schemas.microsoft.com/office/drawing/2014/main"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Ngày….tháng…..</a:t>
              </a:r>
            </a:p>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0" name="Group 29">
              <a:extLst>
                <a:ext uri="{FF2B5EF4-FFF2-40B4-BE49-F238E27FC236}">
                  <a16:creationId xmlns:a16="http://schemas.microsoft.com/office/drawing/2014/main"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2" name="Group 31">
                <a:extLst>
                  <a:ext uri="{FF2B5EF4-FFF2-40B4-BE49-F238E27FC236}">
                    <a16:creationId xmlns:a16="http://schemas.microsoft.com/office/drawing/2014/main"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id="{BAAF246C-4005-4344-95AA-7C197596CF26}"/>
              </a:ext>
            </a:extLst>
          </p:cNvPr>
          <p:cNvCxnSpPr>
            <a:cxnSpLocks/>
          </p:cNvCxnSpPr>
          <p:nvPr/>
        </p:nvCxnSpPr>
        <p:spPr>
          <a:xfrm flipV="1">
            <a:off x="9558442" y="2841455"/>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C7942C-AC64-40A8-8810-ABB7EF67F8C9}"/>
              </a:ext>
            </a:extLst>
          </p:cNvPr>
          <p:cNvCxnSpPr>
            <a:cxnSpLocks/>
          </p:cNvCxnSpPr>
          <p:nvPr/>
        </p:nvCxnSpPr>
        <p:spPr>
          <a:xfrm>
            <a:off x="789011" y="328998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268885" y="180461"/>
            <a:ext cx="604845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Cambria" panose="02040503050406030204" pitchFamily="18" charset="0"/>
                <a:ea typeface="Cambria" panose="02040503050406030204" pitchFamily="18" charset="0"/>
              </a:rPr>
              <a:t>Theo </a:t>
            </a:r>
            <a:r>
              <a:rPr lang="en-US" sz="4400" b="1" dirty="0" err="1">
                <a:solidFill>
                  <a:srgbClr val="FF0000"/>
                </a:solidFill>
                <a:latin typeface="Cambria" panose="02040503050406030204" pitchFamily="18" charset="0"/>
                <a:ea typeface="Cambria" panose="02040503050406030204" pitchFamily="18" charset="0"/>
              </a:rPr>
              <a:t>em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việc</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học</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bơi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dễ</a:t>
            </a:r>
            <a:r>
              <a:rPr lang="en-US" sz="4400" b="1" dirty="0">
                <a:solidFill>
                  <a:srgbClr val="FF0000"/>
                </a:solidFill>
                <a:latin typeface="Cambria" panose="02040503050406030204" pitchFamily="18" charset="0"/>
                <a:ea typeface="Cambria" panose="02040503050406030204" pitchFamily="18" charset="0"/>
              </a:rPr>
              <a:t> hay </a:t>
            </a:r>
            <a:r>
              <a:rPr lang="en-US" sz="4400" b="1" dirty="0" err="1">
                <a:solidFill>
                  <a:srgbClr val="FF0000"/>
                </a:solidFill>
                <a:latin typeface="Cambria" panose="02040503050406030204" pitchFamily="18" charset="0"/>
                <a:ea typeface="Cambria" panose="02040503050406030204" pitchFamily="18" charset="0"/>
              </a:rPr>
              <a:t>khó</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712012" y="1849427"/>
            <a:ext cx="526537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bơi</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chúng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rèn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ý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chí</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kiên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trì</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bỏ</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nản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chí</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cố</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gắng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hết</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sức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nhất</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định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thành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rot="-3050425">
            <a:off x="3425339" y="221687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3" name="Group 3"/>
          <p:cNvGrpSpPr/>
          <p:nvPr/>
        </p:nvGrpSpPr>
        <p:grpSpPr>
          <a:xfrm rot="2323841">
            <a:off x="10099691" y="2789854"/>
            <a:ext cx="2651205" cy="5681034"/>
            <a:chOff x="0" y="0"/>
            <a:chExt cx="1047389" cy="2244359"/>
          </a:xfrm>
        </p:grpSpPr>
        <p:sp>
          <p:nvSpPr>
            <p:cNvPr id="4" name="Freeform 4"/>
            <p:cNvSpPr/>
            <p:nvPr/>
          </p:nvSpPr>
          <p:spPr>
            <a:xfrm>
              <a:off x="0" y="0"/>
              <a:ext cx="1047389" cy="2244359"/>
            </a:xfrm>
            <a:custGeom>
              <a:avLst/>
              <a:gdLst/>
              <a:ahLst/>
              <a:cxnLst/>
              <a:rect l="l" t="t" r="r" b="b"/>
              <a:pathLst>
                <a:path w="1047389" h="2244359">
                  <a:moveTo>
                    <a:pt x="0" y="0"/>
                  </a:moveTo>
                  <a:lnTo>
                    <a:pt x="1047389" y="0"/>
                  </a:lnTo>
                  <a:lnTo>
                    <a:pt x="1047389" y="2244359"/>
                  </a:lnTo>
                  <a:lnTo>
                    <a:pt x="0" y="2244359"/>
                  </a:lnTo>
                  <a:close/>
                </a:path>
              </a:pathLst>
            </a:custGeom>
            <a:solidFill>
              <a:srgbClr val="ACDBF4"/>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1047389" cy="228245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9521339" y="1148243"/>
            <a:ext cx="2969635" cy="27432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370222">
            <a:off x="7185135" y="3094881"/>
            <a:ext cx="3182793" cy="3828924"/>
          </a:xfrm>
          <a:custGeom>
            <a:avLst/>
            <a:gdLst/>
            <a:ahLst/>
            <a:cxnLst/>
            <a:rect l="l" t="t" r="r" b="b"/>
            <a:pathLst>
              <a:path w="4774189" h="5743386">
                <a:moveTo>
                  <a:pt x="0" y="0"/>
                </a:moveTo>
                <a:lnTo>
                  <a:pt x="4774189" y="0"/>
                </a:lnTo>
                <a:lnTo>
                  <a:pt x="4774189" y="5743386"/>
                </a:lnTo>
                <a:lnTo>
                  <a:pt x="0" y="5743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5330692">
            <a:off x="5127902" y="-765332"/>
            <a:ext cx="4062761" cy="4643155"/>
          </a:xfrm>
          <a:custGeom>
            <a:avLst/>
            <a:gdLst/>
            <a:ahLst/>
            <a:cxnLst/>
            <a:rect l="l" t="t" r="r" b="b"/>
            <a:pathLst>
              <a:path w="6094141" h="6964732">
                <a:moveTo>
                  <a:pt x="0" y="0"/>
                </a:moveTo>
                <a:lnTo>
                  <a:pt x="6094140" y="0"/>
                </a:lnTo>
                <a:lnTo>
                  <a:pt x="6094140" y="6964732"/>
                </a:lnTo>
                <a:lnTo>
                  <a:pt x="0" y="69647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74249" y="288862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2" name="Picture 11">
            <a:extLst>
              <a:ext uri="{FF2B5EF4-FFF2-40B4-BE49-F238E27FC236}">
                <a16:creationId xmlns:a16="http://schemas.microsoft.com/office/drawing/2014/main" id="{314F578D-9166-BBE2-A3BD-DA72CB3BBB27}"/>
              </a:ext>
            </a:extLst>
          </p:cNvPr>
          <p:cNvPicPr>
            <a:picLocks noChangeAspect="1"/>
          </p:cNvPicPr>
          <p:nvPr/>
        </p:nvPicPr>
        <p:blipFill>
          <a:blip r:embed="rId12"/>
          <a:stretch>
            <a:fillRect/>
          </a:stretch>
        </p:blipFill>
        <p:spPr>
          <a:xfrm>
            <a:off x="0" y="1496691"/>
            <a:ext cx="5243014" cy="369449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a:off x="0" y="4045095"/>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685800" y="4047975"/>
            <a:ext cx="2700849" cy="2494909"/>
          </a:xfrm>
          <a:custGeom>
            <a:avLst/>
            <a:gdLst/>
            <a:ahLst/>
            <a:cxnLst/>
            <a:rect l="l" t="t" r="r" b="b"/>
            <a:pathLst>
              <a:path w="4051274" h="3742364">
                <a:moveTo>
                  <a:pt x="0" y="0"/>
                </a:moveTo>
                <a:lnTo>
                  <a:pt x="4051274" y="0"/>
                </a:lnTo>
                <a:lnTo>
                  <a:pt x="4051274" y="3742365"/>
                </a:lnTo>
                <a:lnTo>
                  <a:pt x="0" y="374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551741" y="4524029"/>
            <a:ext cx="2510184" cy="3019771"/>
          </a:xfrm>
          <a:custGeom>
            <a:avLst/>
            <a:gdLst/>
            <a:ahLst/>
            <a:cxnLst/>
            <a:rect l="l" t="t" r="r" b="b"/>
            <a:pathLst>
              <a:path w="3765276" h="4529656">
                <a:moveTo>
                  <a:pt x="0" y="0"/>
                </a:moveTo>
                <a:lnTo>
                  <a:pt x="3765276" y="0"/>
                </a:lnTo>
                <a:lnTo>
                  <a:pt x="3765276" y="4529656"/>
                </a:lnTo>
                <a:lnTo>
                  <a:pt x="0" y="45296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944828">
            <a:off x="8037743" y="4291627"/>
            <a:ext cx="2133474" cy="2289955"/>
          </a:xfrm>
          <a:custGeom>
            <a:avLst/>
            <a:gdLst/>
            <a:ahLst/>
            <a:cxnLst/>
            <a:rect l="l" t="t" r="r" b="b"/>
            <a:pathLst>
              <a:path w="3200211" h="3434932">
                <a:moveTo>
                  <a:pt x="0" y="0"/>
                </a:moveTo>
                <a:lnTo>
                  <a:pt x="3200211" y="0"/>
                </a:lnTo>
                <a:lnTo>
                  <a:pt x="3200211" y="3434932"/>
                </a:lnTo>
                <a:lnTo>
                  <a:pt x="0" y="3434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910712" y="454731"/>
            <a:ext cx="1190977" cy="1103639"/>
          </a:xfrm>
          <a:custGeom>
            <a:avLst/>
            <a:gdLst/>
            <a:ahLst/>
            <a:cxnLst/>
            <a:rect l="l" t="t" r="r" b="b"/>
            <a:pathLst>
              <a:path w="1786465" h="1655458">
                <a:moveTo>
                  <a:pt x="0" y="0"/>
                </a:moveTo>
                <a:lnTo>
                  <a:pt x="1786466" y="0"/>
                </a:lnTo>
                <a:lnTo>
                  <a:pt x="1786466" y="1655457"/>
                </a:lnTo>
                <a:lnTo>
                  <a:pt x="0" y="1655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19404" y="454731"/>
            <a:ext cx="2726055" cy="2743200"/>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307680" y="1780829"/>
            <a:ext cx="2726055" cy="2743200"/>
          </a:xfrm>
          <a:custGeom>
            <a:avLst/>
            <a:gdLst/>
            <a:ahLst/>
            <a:cxnLst/>
            <a:rect l="l" t="t" r="r" b="b"/>
            <a:pathLst>
              <a:path w="4089082" h="4114800">
                <a:moveTo>
                  <a:pt x="0" y="0"/>
                </a:moveTo>
                <a:lnTo>
                  <a:pt x="4089082" y="0"/>
                </a:lnTo>
                <a:lnTo>
                  <a:pt x="4089082"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230754" y="633854"/>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432586" y="2407038"/>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4" name="Picture 13" descr="A blue and orange text&#10;&#10;AI-generated content may be incorrect.">
            <a:extLst>
              <a:ext uri="{FF2B5EF4-FFF2-40B4-BE49-F238E27FC236}">
                <a16:creationId xmlns:a16="http://schemas.microsoft.com/office/drawing/2014/main" id="{44A771AE-D990-58CE-8924-EFE130B172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24101" y="1056114"/>
            <a:ext cx="8254699" cy="2853175"/>
          </a:xfrm>
          <a:prstGeom prst="rect">
            <a:avLst/>
          </a:prstGeom>
        </p:spPr>
      </p:pic>
      <p:sp>
        <p:nvSpPr>
          <p:cNvPr id="12" name="TextBox 11">
            <a:extLst>
              <a:ext uri="{FF2B5EF4-FFF2-40B4-BE49-F238E27FC236}">
                <a16:creationId xmlns:a16="http://schemas.microsoft.com/office/drawing/2014/main" id="{B335E938-FCA4-F781-87C8-908D77B86CB1}"/>
              </a:ext>
            </a:extLst>
          </p:cNvPr>
          <p:cNvSpPr txBox="1"/>
          <p:nvPr/>
        </p:nvSpPr>
        <p:spPr>
          <a:xfrm>
            <a:off x="0" y="6534834"/>
            <a:ext cx="68865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535059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721072" y="1606866"/>
            <a:ext cx="1660559" cy="718569"/>
          </a:xfrm>
          <a:custGeom>
            <a:avLst/>
            <a:gdLst/>
            <a:ahLst/>
            <a:cxnLst/>
            <a:rect l="l" t="t" r="r" b="b"/>
            <a:pathLst>
              <a:path w="2490839" h="1077854">
                <a:moveTo>
                  <a:pt x="0" y="0"/>
                </a:moveTo>
                <a:lnTo>
                  <a:pt x="2490839" y="0"/>
                </a:lnTo>
                <a:lnTo>
                  <a:pt x="2490839" y="1077855"/>
                </a:lnTo>
                <a:lnTo>
                  <a:pt x="0" y="1077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581" y="1915233"/>
            <a:ext cx="3499304" cy="5173702"/>
          </a:xfrm>
          <a:custGeom>
            <a:avLst/>
            <a:gdLst/>
            <a:ahLst/>
            <a:cxnLst/>
            <a:rect l="l" t="t" r="r" b="b"/>
            <a:pathLst>
              <a:path w="5248956" h="7760553">
                <a:moveTo>
                  <a:pt x="0" y="0"/>
                </a:moveTo>
                <a:lnTo>
                  <a:pt x="5248956" y="0"/>
                </a:lnTo>
                <a:lnTo>
                  <a:pt x="5248956" y="7760553"/>
                </a:lnTo>
                <a:lnTo>
                  <a:pt x="0" y="77605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8718645" y="1966152"/>
            <a:ext cx="3499304" cy="5173702"/>
          </a:xfrm>
          <a:custGeom>
            <a:avLst/>
            <a:gdLst/>
            <a:ahLst/>
            <a:cxnLst/>
            <a:rect l="l" t="t" r="r" b="b"/>
            <a:pathLst>
              <a:path w="5248956" h="7760553">
                <a:moveTo>
                  <a:pt x="5248956" y="0"/>
                </a:moveTo>
                <a:lnTo>
                  <a:pt x="0" y="0"/>
                </a:lnTo>
                <a:lnTo>
                  <a:pt x="0" y="7760553"/>
                </a:lnTo>
                <a:lnTo>
                  <a:pt x="5248956" y="7760553"/>
                </a:lnTo>
                <a:lnTo>
                  <a:pt x="524895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951588" y="279378"/>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48741" y="-25081"/>
            <a:ext cx="3067725" cy="1327489"/>
          </a:xfrm>
          <a:custGeom>
            <a:avLst/>
            <a:gdLst/>
            <a:ahLst/>
            <a:cxnLst/>
            <a:rect l="l" t="t" r="r" b="b"/>
            <a:pathLst>
              <a:path w="4601588" h="1991233">
                <a:moveTo>
                  <a:pt x="0" y="0"/>
                </a:moveTo>
                <a:lnTo>
                  <a:pt x="4601587" y="0"/>
                </a:lnTo>
                <a:lnTo>
                  <a:pt x="4601587" y="1991232"/>
                </a:lnTo>
                <a:lnTo>
                  <a:pt x="0" y="1991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454721" y="63866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323865" y="3807610"/>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2551351" y="3807610"/>
            <a:ext cx="6607051" cy="2692373"/>
          </a:xfrm>
          <a:custGeom>
            <a:avLst/>
            <a:gdLst/>
            <a:ahLst/>
            <a:cxnLst/>
            <a:rect l="l" t="t" r="r" b="b"/>
            <a:pathLst>
              <a:path w="9910577" h="4038560">
                <a:moveTo>
                  <a:pt x="0" y="0"/>
                </a:moveTo>
                <a:lnTo>
                  <a:pt x="9910577" y="0"/>
                </a:lnTo>
                <a:lnTo>
                  <a:pt x="9910577" y="4038560"/>
                </a:lnTo>
                <a:lnTo>
                  <a:pt x="0" y="4038560"/>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89E06F63-5095-EE0D-BD56-DCFFD763EF94}"/>
              </a:ext>
            </a:extLst>
          </p:cNvPr>
          <p:cNvPicPr>
            <a:picLocks noChangeAspect="1"/>
          </p:cNvPicPr>
          <p:nvPr/>
        </p:nvPicPr>
        <p:blipFill>
          <a:blip r:embed="rId12"/>
          <a:stretch>
            <a:fillRect/>
          </a:stretch>
        </p:blipFill>
        <p:spPr>
          <a:xfrm>
            <a:off x="3870249" y="289416"/>
            <a:ext cx="5600507" cy="2981126"/>
          </a:xfrm>
          <a:prstGeom prst="rect">
            <a:avLst/>
          </a:prstGeom>
        </p:spPr>
      </p:pic>
      <p:pic>
        <p:nvPicPr>
          <p:cNvPr id="15" name="Picture 14" descr="A yellow circles with red lines&#10;&#10;AI-generated content may be incorrect.">
            <a:extLst>
              <a:ext uri="{FF2B5EF4-FFF2-40B4-BE49-F238E27FC236}">
                <a16:creationId xmlns:a16="http://schemas.microsoft.com/office/drawing/2014/main" id="{4D0B16E5-F33A-792E-AA34-A1D1AB14AA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6790" y="105550"/>
            <a:ext cx="3074018" cy="18402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4627821"/>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295552" y="3256221"/>
            <a:ext cx="4600755" cy="27432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91241"/>
            <a:ext cx="4530077" cy="6697694"/>
          </a:xfrm>
          <a:custGeom>
            <a:avLst/>
            <a:gdLst/>
            <a:ahLst/>
            <a:cxnLst/>
            <a:rect l="l" t="t" r="r" b="b"/>
            <a:pathLst>
              <a:path w="6795115" h="10046541">
                <a:moveTo>
                  <a:pt x="0" y="0"/>
                </a:moveTo>
                <a:lnTo>
                  <a:pt x="6795115" y="0"/>
                </a:lnTo>
                <a:lnTo>
                  <a:pt x="6795115" y="10046541"/>
                </a:lnTo>
                <a:lnTo>
                  <a:pt x="0" y="10046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537977" y="391241"/>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531441" y="3476628"/>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378598" y="861475"/>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BDF2F68B-87E1-C7F7-8A58-BA4114CCD1E5}"/>
              </a:ext>
            </a:extLst>
          </p:cNvPr>
          <p:cNvPicPr>
            <a:picLocks noChangeAspect="1"/>
          </p:cNvPicPr>
          <p:nvPr/>
        </p:nvPicPr>
        <p:blipFill>
          <a:blip r:embed="rId12"/>
          <a:stretch>
            <a:fillRect/>
          </a:stretch>
        </p:blipFill>
        <p:spPr>
          <a:xfrm>
            <a:off x="4072269" y="1728355"/>
            <a:ext cx="8212243" cy="21242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oi">
            <a:hlinkClick r:id="" action="ppaction://media"/>
            <a:extLst>
              <a:ext uri="{FF2B5EF4-FFF2-40B4-BE49-F238E27FC236}">
                <a16:creationId xmlns:a16="http://schemas.microsoft.com/office/drawing/2014/main" id="{E8B34496-2228-81B5-A0C2-CAFE689D8B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613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29609" y="244549"/>
            <a:ext cx="11667320" cy="640080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黑体" panose="02010609060101010101" pitchFamily="49" charset="-122"/>
            </a:endParaRPr>
          </a:p>
        </p:txBody>
      </p:sp>
      <p:sp>
        <p:nvSpPr>
          <p:cNvPr id="4" name="Rounded Rectangle 3">
            <a:extLst>
              <a:ext uri="{FF2B5EF4-FFF2-40B4-BE49-F238E27FC236}">
                <a16:creationId xmlns:a16="http://schemas.microsoft.com/office/drawing/2014/main" id="{E72B3D5F-AD9C-1C88-5D7A-A42063C781B5}"/>
              </a:ext>
            </a:extLst>
          </p:cNvPr>
          <p:cNvSpPr/>
          <p:nvPr/>
        </p:nvSpPr>
        <p:spPr>
          <a:xfrm>
            <a:off x="92242"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F5E9B95-C475-0D7E-C612-9A0C65CD8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661" y="139399"/>
            <a:ext cx="4553292" cy="609600"/>
          </a:xfrm>
          <a:prstGeom prst="rect">
            <a:avLst/>
          </a:prstGeom>
        </p:spPr>
      </p:pic>
      <p:pic>
        <p:nvPicPr>
          <p:cNvPr id="10" name="Picture 9">
            <a:extLst>
              <a:ext uri="{FF2B5EF4-FFF2-40B4-BE49-F238E27FC236}">
                <a16:creationId xmlns:a16="http://schemas.microsoft.com/office/drawing/2014/main" id="{684E6A11-0232-01C8-EA47-DAC4735CC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8305204" y="-140845"/>
            <a:ext cx="1309562" cy="1170090"/>
          </a:xfrm>
          <a:prstGeom prst="rect">
            <a:avLst/>
          </a:prstGeom>
        </p:spPr>
      </p:pic>
      <p:sp>
        <p:nvSpPr>
          <p:cNvPr id="11" name="Rectangle 10">
            <a:extLst>
              <a:ext uri="{FF2B5EF4-FFF2-40B4-BE49-F238E27FC236}">
                <a16:creationId xmlns:a16="http://schemas.microsoft.com/office/drawing/2014/main" id="{D7CE6BF8-324F-C434-C23F-F4F11FA73D2D}"/>
              </a:ext>
            </a:extLst>
          </p:cNvPr>
          <p:cNvSpPr/>
          <p:nvPr/>
        </p:nvSpPr>
        <p:spPr>
          <a:xfrm>
            <a:off x="204536" y="648141"/>
            <a:ext cx="11782928" cy="4154984"/>
          </a:xfrm>
          <a:prstGeom prst="rect">
            <a:avLst/>
          </a:prstGeom>
        </p:spPr>
        <p:txBody>
          <a:bodyPr wrap="square">
            <a:spAutoFit/>
          </a:bodyPr>
          <a:lstStyle/>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Ngày…. tháng….</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400" dirty="0">
                <a:solidFill>
                  <a:srgbClr val="002060"/>
                </a:solidFill>
                <a:latin typeface="Cambria" panose="02040503050406030204" pitchFamily="18" charset="0"/>
                <a:ea typeface="Cambria" panose="02040503050406030204" pitchFamily="18" charset="0"/>
              </a:rPr>
              <a:t>ệ</a:t>
            </a:r>
            <a:r>
              <a:rPr lang="vi-VN" sz="2400" b="0" i="0" dirty="0">
                <a:solidFill>
                  <a:srgbClr val="002060"/>
                </a:solidFill>
                <a:effectLst/>
                <a:latin typeface="Cambria" panose="02040503050406030204" pitchFamily="18" charset="0"/>
                <a:ea typeface="Cambria" panose="02040503050406030204" pitchFamily="18" charset="0"/>
              </a:rPr>
              <a:t>n.</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br>
              <a:rPr lang="vi-VN" sz="2400" b="0" i="0" dirty="0">
                <a:solidFill>
                  <a:srgbClr val="002060"/>
                </a:solidFill>
                <a:effectLst/>
                <a:latin typeface="Cambria" panose="02040503050406030204" pitchFamily="18" charset="0"/>
                <a:ea typeface="Cambria" panose="02040503050406030204" pitchFamily="18" charset="0"/>
              </a:rPr>
            </a:br>
            <a:endParaRPr lang="en-GB" sz="2400" dirty="0">
              <a:solidFill>
                <a:srgbClr val="00206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05A7B23-F5A2-D9AA-495D-4F9560C0C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205" y="3685668"/>
            <a:ext cx="7568225" cy="3172332"/>
          </a:xfrm>
          <a:prstGeom prst="rect">
            <a:avLst/>
          </a:prstGeom>
        </p:spPr>
      </p:pic>
      <p:pic>
        <p:nvPicPr>
          <p:cNvPr id="14" name="Picture 13">
            <a:extLst>
              <a:ext uri="{FF2B5EF4-FFF2-40B4-BE49-F238E27FC236}">
                <a16:creationId xmlns:a16="http://schemas.microsoft.com/office/drawing/2014/main" id="{6FF685A9-F92A-921C-D1DB-9D6897FA43B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5" name="Picture 14">
            <a:extLst>
              <a:ext uri="{FF2B5EF4-FFF2-40B4-BE49-F238E27FC236}">
                <a16:creationId xmlns:a16="http://schemas.microsoft.com/office/drawing/2014/main" id="{FE1AB31C-7DE2-D66F-6C95-5C8874F25A3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79582EE-423D-6166-7754-1348A25E8033}"/>
              </a:ext>
            </a:extLst>
          </p:cNvPr>
          <p:cNvSpPr/>
          <p:nvPr/>
        </p:nvSpPr>
        <p:spPr>
          <a:xfrm>
            <a:off x="92242" y="107502"/>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F6652ED-2604-5C1F-6D26-6F02B7DE6B25}"/>
              </a:ext>
            </a:extLst>
          </p:cNvPr>
          <p:cNvSpPr/>
          <p:nvPr/>
        </p:nvSpPr>
        <p:spPr>
          <a:xfrm>
            <a:off x="204536" y="902167"/>
            <a:ext cx="11782928" cy="3539430"/>
          </a:xfrm>
          <a:prstGeom prst="rect">
            <a:avLst/>
          </a:prstGeom>
        </p:spPr>
        <p:txBody>
          <a:bodyPr wrap="square">
            <a:spAutoFit/>
          </a:bodyPr>
          <a:lstStyle/>
          <a:p>
            <a:pPr algn="just"/>
            <a:r>
              <a:rPr lang="en-GB" sz="2800" b="0" i="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 tháng…</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Hôm nay, mình đã có cảm giác thích đi bơi. Mình không còn bị sặc nước nữa. Mình đã quen thở dưới nước rồi.</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Cô dạy mình động tác bơi ếch. Động tác đó thật lạ! Khi đạp chân, mình giống hệt như một con ếch ộp.</a:t>
            </a:r>
          </a:p>
          <a:p>
            <a:pPr algn="just"/>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endParaRPr lang="en-GB" sz="2800" dirty="0">
              <a:solidFill>
                <a:srgbClr val="00206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401EE50-FDBC-3F2B-56F0-E0C11F23539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4" name="Picture 13">
            <a:extLst>
              <a:ext uri="{FF2B5EF4-FFF2-40B4-BE49-F238E27FC236}">
                <a16:creationId xmlns:a16="http://schemas.microsoft.com/office/drawing/2014/main" id="{146612A3-0D9E-E2E8-7252-F421429C071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15" name="Picture 14">
            <a:extLst>
              <a:ext uri="{FF2B5EF4-FFF2-40B4-BE49-F238E27FC236}">
                <a16:creationId xmlns:a16="http://schemas.microsoft.com/office/drawing/2014/main" id="{CD9E0E7A-9ACD-D83D-87D5-DB74EEBE3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869" y="3148423"/>
            <a:ext cx="7936245" cy="3709577"/>
          </a:xfrm>
          <a:prstGeom prst="rect">
            <a:avLst/>
          </a:prstGeom>
        </p:spPr>
      </p:pic>
    </p:spTree>
    <p:extLst>
      <p:ext uri="{BB962C8B-B14F-4D97-AF65-F5344CB8AC3E}">
        <p14:creationId xmlns:p14="http://schemas.microsoft.com/office/powerpoint/2010/main" val="1844883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1361</Words>
  <Application>Microsoft Office PowerPoint</Application>
  <PresentationFormat>Widescreen</PresentationFormat>
  <Paragraphs>96</Paragraphs>
  <Slides>30</Slides>
  <Notes>12</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#9Slide03 AmpleSoft Bold</vt:lpstr>
      <vt:lpstr>#9Slide05 Motion Picture</vt:lpstr>
      <vt:lpstr>Arial</vt:lpstr>
      <vt:lpstr>Calibri</vt:lpstr>
      <vt:lpstr>Calibri Light</vt:lpstr>
      <vt:lpstr>Cambria</vt:lpstr>
      <vt:lpstr>Segoe UI Historic</vt:lpstr>
      <vt:lpstr>SVN-Cookies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47</cp:revision>
  <dcterms:created xsi:type="dcterms:W3CDTF">2022-06-11T08:35:37Z</dcterms:created>
  <dcterms:modified xsi:type="dcterms:W3CDTF">2025-08-08T10:50:08Z</dcterms:modified>
</cp:coreProperties>
</file>