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11" r:id="rId5"/>
    <p:sldMasterId id="2147483723" r:id="rId6"/>
  </p:sldMasterIdLst>
  <p:notesMasterIdLst>
    <p:notesMasterId r:id="rId24"/>
  </p:notesMasterIdLst>
  <p:sldIdLst>
    <p:sldId id="257" r:id="rId7"/>
    <p:sldId id="2638" r:id="rId8"/>
    <p:sldId id="266" r:id="rId9"/>
    <p:sldId id="279" r:id="rId10"/>
    <p:sldId id="2636" r:id="rId11"/>
    <p:sldId id="286" r:id="rId12"/>
    <p:sldId id="311" r:id="rId13"/>
    <p:sldId id="312" r:id="rId14"/>
    <p:sldId id="273" r:id="rId15"/>
    <p:sldId id="270" r:id="rId16"/>
    <p:sldId id="260" r:id="rId17"/>
    <p:sldId id="292" r:id="rId18"/>
    <p:sldId id="274" r:id="rId19"/>
    <p:sldId id="2639" r:id="rId20"/>
    <p:sldId id="2631" r:id="rId21"/>
    <p:sldId id="262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72368-8F33-42C1-B318-F8A3D5825F3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3FEC-9D53-4A7D-B89A-CD8D557B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8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16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6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0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38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52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31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85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6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3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0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5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66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933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46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30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43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538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5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402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719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181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1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17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150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2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0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9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3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3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471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0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9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7D65-1F1C-C8BA-54C0-2079DBCAE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54D88-DBC5-B9DD-A721-8ECF45C93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86CE3-5E8E-997A-E68C-A47D1E9D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FFFC-378D-1D08-289F-90E1CC26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579-C950-38FC-B7CF-B9502750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F9780B-F70E-92D8-39D6-E93DA01D8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F1EF-F709-64F4-345D-1F7166E5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C914-D150-0601-E54F-9AE1C8C9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F89EF-AC53-7149-D5EF-EBE6C7E6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FB64-9B93-2580-A866-5B9D2C56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BC3A4-2B1C-5C6E-5791-9E3B5E2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D58BE6BA-AB77-AE94-8239-19CC3DBE6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8A98B56-5B9B-B467-1792-569FAB99AE75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onnsiteX0" fmla="*/ 1059766 w 11616266"/>
              <a:gd name="connsiteY0" fmla="*/ 0 h 6358467"/>
              <a:gd name="connsiteX1" fmla="*/ 1930677 w 11616266"/>
              <a:gd name="connsiteY1" fmla="*/ 0 h 6358467"/>
              <a:gd name="connsiteX2" fmla="*/ 2484894 w 11616266"/>
              <a:gd name="connsiteY2" fmla="*/ 0 h 6358467"/>
              <a:gd name="connsiteX3" fmla="*/ 2933545 w 11616266"/>
              <a:gd name="connsiteY3" fmla="*/ 0 h 6358467"/>
              <a:gd name="connsiteX4" fmla="*/ 3382196 w 11616266"/>
              <a:gd name="connsiteY4" fmla="*/ 0 h 6358467"/>
              <a:gd name="connsiteX5" fmla="*/ 4147542 w 11616266"/>
              <a:gd name="connsiteY5" fmla="*/ 0 h 6358467"/>
              <a:gd name="connsiteX6" fmla="*/ 4596193 w 11616266"/>
              <a:gd name="connsiteY6" fmla="*/ 0 h 6358467"/>
              <a:gd name="connsiteX7" fmla="*/ 4939280 w 11616266"/>
              <a:gd name="connsiteY7" fmla="*/ 0 h 6358467"/>
              <a:gd name="connsiteX8" fmla="*/ 5493496 w 11616266"/>
              <a:gd name="connsiteY8" fmla="*/ 0 h 6358467"/>
              <a:gd name="connsiteX9" fmla="*/ 6364407 w 11616266"/>
              <a:gd name="connsiteY9" fmla="*/ 0 h 6358467"/>
              <a:gd name="connsiteX10" fmla="*/ 7024188 w 11616266"/>
              <a:gd name="connsiteY10" fmla="*/ 0 h 6358467"/>
              <a:gd name="connsiteX11" fmla="*/ 7789535 w 11616266"/>
              <a:gd name="connsiteY11" fmla="*/ 0 h 6358467"/>
              <a:gd name="connsiteX12" fmla="*/ 8554881 w 11616266"/>
              <a:gd name="connsiteY12" fmla="*/ 0 h 6358467"/>
              <a:gd name="connsiteX13" fmla="*/ 9214662 w 11616266"/>
              <a:gd name="connsiteY13" fmla="*/ 0 h 6358467"/>
              <a:gd name="connsiteX14" fmla="*/ 9557748 w 11616266"/>
              <a:gd name="connsiteY14" fmla="*/ 0 h 6358467"/>
              <a:gd name="connsiteX15" fmla="*/ 10217530 w 11616266"/>
              <a:gd name="connsiteY15" fmla="*/ 0 h 6358467"/>
              <a:gd name="connsiteX16" fmla="*/ 10560616 w 11616266"/>
              <a:gd name="connsiteY16" fmla="*/ 0 h 6358467"/>
              <a:gd name="connsiteX17" fmla="*/ 11616266 w 11616266"/>
              <a:gd name="connsiteY17" fmla="*/ 0 h 6358467"/>
              <a:gd name="connsiteX18" fmla="*/ 11616266 w 11616266"/>
              <a:gd name="connsiteY18" fmla="*/ 0 h 6358467"/>
              <a:gd name="connsiteX19" fmla="*/ 11616266 w 11616266"/>
              <a:gd name="connsiteY19" fmla="*/ 768312 h 6358467"/>
              <a:gd name="connsiteX20" fmla="*/ 11616266 w 11616266"/>
              <a:gd name="connsiteY20" fmla="*/ 1271688 h 6358467"/>
              <a:gd name="connsiteX21" fmla="*/ 11616266 w 11616266"/>
              <a:gd name="connsiteY21" fmla="*/ 1775065 h 6358467"/>
              <a:gd name="connsiteX22" fmla="*/ 11616266 w 11616266"/>
              <a:gd name="connsiteY22" fmla="*/ 2331428 h 6358467"/>
              <a:gd name="connsiteX23" fmla="*/ 11616266 w 11616266"/>
              <a:gd name="connsiteY23" fmla="*/ 2993766 h 6358467"/>
              <a:gd name="connsiteX24" fmla="*/ 11616266 w 11616266"/>
              <a:gd name="connsiteY24" fmla="*/ 3603117 h 6358467"/>
              <a:gd name="connsiteX25" fmla="*/ 11616266 w 11616266"/>
              <a:gd name="connsiteY25" fmla="*/ 4212467 h 6358467"/>
              <a:gd name="connsiteX26" fmla="*/ 11616266 w 11616266"/>
              <a:gd name="connsiteY26" fmla="*/ 4715844 h 6358467"/>
              <a:gd name="connsiteX27" fmla="*/ 11616266 w 11616266"/>
              <a:gd name="connsiteY27" fmla="*/ 5298701 h 6358467"/>
              <a:gd name="connsiteX28" fmla="*/ 10556500 w 11616266"/>
              <a:gd name="connsiteY28" fmla="*/ 6358467 h 6358467"/>
              <a:gd name="connsiteX29" fmla="*/ 10002284 w 11616266"/>
              <a:gd name="connsiteY29" fmla="*/ 6358467 h 6358467"/>
              <a:gd name="connsiteX30" fmla="*/ 9131373 w 11616266"/>
              <a:gd name="connsiteY30" fmla="*/ 6358467 h 6358467"/>
              <a:gd name="connsiteX31" fmla="*/ 8260461 w 11616266"/>
              <a:gd name="connsiteY31" fmla="*/ 6358467 h 6358467"/>
              <a:gd name="connsiteX32" fmla="*/ 7389550 w 11616266"/>
              <a:gd name="connsiteY32" fmla="*/ 6358467 h 6358467"/>
              <a:gd name="connsiteX33" fmla="*/ 7046464 w 11616266"/>
              <a:gd name="connsiteY33" fmla="*/ 6358467 h 6358467"/>
              <a:gd name="connsiteX34" fmla="*/ 6175553 w 11616266"/>
              <a:gd name="connsiteY34" fmla="*/ 6358467 h 6358467"/>
              <a:gd name="connsiteX35" fmla="*/ 5410206 w 11616266"/>
              <a:gd name="connsiteY35" fmla="*/ 6358467 h 6358467"/>
              <a:gd name="connsiteX36" fmla="*/ 5067120 w 11616266"/>
              <a:gd name="connsiteY36" fmla="*/ 6358467 h 6358467"/>
              <a:gd name="connsiteX37" fmla="*/ 4618469 w 11616266"/>
              <a:gd name="connsiteY37" fmla="*/ 6358467 h 6358467"/>
              <a:gd name="connsiteX38" fmla="*/ 3853123 w 11616266"/>
              <a:gd name="connsiteY38" fmla="*/ 6358467 h 6358467"/>
              <a:gd name="connsiteX39" fmla="*/ 3087776 w 11616266"/>
              <a:gd name="connsiteY39" fmla="*/ 6358467 h 6358467"/>
              <a:gd name="connsiteX40" fmla="*/ 2639125 w 11616266"/>
              <a:gd name="connsiteY40" fmla="*/ 6358467 h 6358467"/>
              <a:gd name="connsiteX41" fmla="*/ 1979344 w 11616266"/>
              <a:gd name="connsiteY41" fmla="*/ 6358467 h 6358467"/>
              <a:gd name="connsiteX42" fmla="*/ 1530693 w 11616266"/>
              <a:gd name="connsiteY42" fmla="*/ 6358467 h 6358467"/>
              <a:gd name="connsiteX43" fmla="*/ 765346 w 11616266"/>
              <a:gd name="connsiteY43" fmla="*/ 6358467 h 6358467"/>
              <a:gd name="connsiteX44" fmla="*/ 0 w 11616266"/>
              <a:gd name="connsiteY44" fmla="*/ 6358467 h 6358467"/>
              <a:gd name="connsiteX45" fmla="*/ 0 w 11616266"/>
              <a:gd name="connsiteY45" fmla="*/ 6358467 h 6358467"/>
              <a:gd name="connsiteX46" fmla="*/ 0 w 11616266"/>
              <a:gd name="connsiteY46" fmla="*/ 5749116 h 6358467"/>
              <a:gd name="connsiteX47" fmla="*/ 0 w 11616266"/>
              <a:gd name="connsiteY47" fmla="*/ 5192753 h 6358467"/>
              <a:gd name="connsiteX48" fmla="*/ 0 w 11616266"/>
              <a:gd name="connsiteY48" fmla="*/ 4424441 h 6358467"/>
              <a:gd name="connsiteX49" fmla="*/ 0 w 11616266"/>
              <a:gd name="connsiteY49" fmla="*/ 3656129 h 6358467"/>
              <a:gd name="connsiteX50" fmla="*/ 0 w 11616266"/>
              <a:gd name="connsiteY50" fmla="*/ 3152753 h 6358467"/>
              <a:gd name="connsiteX51" fmla="*/ 0 w 11616266"/>
              <a:gd name="connsiteY51" fmla="*/ 2437428 h 6358467"/>
              <a:gd name="connsiteX52" fmla="*/ 0 w 11616266"/>
              <a:gd name="connsiteY52" fmla="*/ 1881065 h 6358467"/>
              <a:gd name="connsiteX53" fmla="*/ 0 w 11616266"/>
              <a:gd name="connsiteY53" fmla="*/ 1059766 h 6358467"/>
              <a:gd name="connsiteX54" fmla="*/ 1059766 w 11616266"/>
              <a:gd name="connsiteY54" fmla="*/ 0 h 63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3B9081C-D9A7-849E-469D-39CB8B717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B937-D30F-BAC1-A459-A2B5F7CF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67309-D181-2FE3-FF9A-30CB6B2DE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EEC5E-8CDD-449D-152E-8B75092F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1FC9-AA12-D2C4-90FF-C482EB04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E2F49-BF5E-0B9E-1B97-DB14321A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1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1918-687A-E9E8-8AD9-292A516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A55F-1891-E045-3ADD-DB3A6B36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47312-E896-E299-9DA2-F36ED892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ED4A9-F4C8-6195-C820-5927C2A3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96391-2475-FD34-66B5-1A1B1E6F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0366-5CE0-B0C3-E698-DD97B028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6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FA4EA-23EF-3015-9E7D-68ACF10B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7756-C3C2-6255-4901-9A0530958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BBF1-5CE3-88B2-7FA9-4669814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7095D-5D17-5231-E6A0-2BA3887F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2F094-AD85-0199-699D-70E76806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7EC2-87A1-C2B1-B055-FFB9698E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7253-B038-0C71-7769-94EF6346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1E41-C104-790F-A69D-D86C1AE1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3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D59D-E4E0-FECA-4B14-203C7508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654E7-6AFB-B8A7-767D-2668FEC5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C2E4-32A5-3BAD-4638-54CA033B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6F3C-01D1-284E-3154-02D3F51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9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62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EEED-8D34-40DF-A952-00AD9D1A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CF9D-DEA5-4256-D5E7-69AB64D3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73E54-6808-1F18-24EA-AB2054291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994D1-2605-A86E-CAF3-AF1F5F05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310C9-055C-D853-5543-490F6830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3AE77-5D89-DDA6-99BB-35290258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77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2329-D9B8-C042-F3AA-6466193E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9EA9-3CB6-7C61-0F0F-EBD3E7614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837D-1D1E-FD63-FA35-1009BAACC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8FE8F-FD2D-5A7A-56B6-E14B21D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855EB-BD18-F3F9-322E-3CF6DD6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1E551-25A4-D232-EF60-8322B697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9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E139-D920-D122-816E-484B60C7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A6237-CEAF-47C7-E52B-C30B17BA9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0CB57-112D-3E28-1552-53B19D11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6A698-116F-2D42-C3A1-61E88D84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69D6C-B4B4-3D16-1C09-CB328E62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8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80267-E4E9-9778-7C3D-B3E21E223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C2716-4456-B8AD-8CE3-442C7DFC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9854-B9C6-B082-CBE2-BE06A35B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51363-3FC8-AC32-AD13-802D7D0E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3BC6-A710-8186-E830-0F3972B6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74286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35185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53800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84022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596831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3117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92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87959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51495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67438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82674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653055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8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45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9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0CF7C14F-8834-1DF2-A87E-0B6E8BBCD6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EF3DD-8EED-4822-61F1-033166FA18DF}"/>
              </a:ext>
            </a:extLst>
          </p:cNvPr>
          <p:cNvSpPr/>
          <p:nvPr userDrawn="1"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6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F6FC8-C1E9-4364-AFB1-1C48DBCE63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94FA4-2543-4B5C-878C-E293A5710D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78556-68EC-4C83-9B44-9B89F2B633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D74DEF-728B-E649-78A1-759CB46C536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F44857-2485-0598-9E9F-0EF4821DA5D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87907E-C78B-681B-7D71-8D82F9A6866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85349-B5CE-44C7-B0B2-29035AF09E6E}" type="datetimeFigureOut">
              <a:rPr lang="vi-VN" smtClean="0"/>
              <a:pPr/>
              <a:t>08/08/2025</a:t>
            </a:fld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ACFBA1-693C-A90D-CBE1-C749EACCFA0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A9C7D-F69F-44F5-B15A-B9B41B7DC19F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4" name="Picture 13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F592B6AE-11A8-3EF7-5EC9-32B362C598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Diagonal Corners Rounded 8">
            <a:extLst>
              <a:ext uri="{FF2B5EF4-FFF2-40B4-BE49-F238E27FC236}">
                <a16:creationId xmlns:a16="http://schemas.microsoft.com/office/drawing/2014/main" id="{98BF4178-F704-15AD-5DEF-F79C15296B78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onnsiteX0" fmla="*/ 1059766 w 11616266"/>
              <a:gd name="connsiteY0" fmla="*/ 0 h 6358467"/>
              <a:gd name="connsiteX1" fmla="*/ 1930677 w 11616266"/>
              <a:gd name="connsiteY1" fmla="*/ 0 h 6358467"/>
              <a:gd name="connsiteX2" fmla="*/ 2484894 w 11616266"/>
              <a:gd name="connsiteY2" fmla="*/ 0 h 6358467"/>
              <a:gd name="connsiteX3" fmla="*/ 2933545 w 11616266"/>
              <a:gd name="connsiteY3" fmla="*/ 0 h 6358467"/>
              <a:gd name="connsiteX4" fmla="*/ 3382196 w 11616266"/>
              <a:gd name="connsiteY4" fmla="*/ 0 h 6358467"/>
              <a:gd name="connsiteX5" fmla="*/ 4147542 w 11616266"/>
              <a:gd name="connsiteY5" fmla="*/ 0 h 6358467"/>
              <a:gd name="connsiteX6" fmla="*/ 4596193 w 11616266"/>
              <a:gd name="connsiteY6" fmla="*/ 0 h 6358467"/>
              <a:gd name="connsiteX7" fmla="*/ 4939280 w 11616266"/>
              <a:gd name="connsiteY7" fmla="*/ 0 h 6358467"/>
              <a:gd name="connsiteX8" fmla="*/ 5493496 w 11616266"/>
              <a:gd name="connsiteY8" fmla="*/ 0 h 6358467"/>
              <a:gd name="connsiteX9" fmla="*/ 6364407 w 11616266"/>
              <a:gd name="connsiteY9" fmla="*/ 0 h 6358467"/>
              <a:gd name="connsiteX10" fmla="*/ 7024188 w 11616266"/>
              <a:gd name="connsiteY10" fmla="*/ 0 h 6358467"/>
              <a:gd name="connsiteX11" fmla="*/ 7789535 w 11616266"/>
              <a:gd name="connsiteY11" fmla="*/ 0 h 6358467"/>
              <a:gd name="connsiteX12" fmla="*/ 8554881 w 11616266"/>
              <a:gd name="connsiteY12" fmla="*/ 0 h 6358467"/>
              <a:gd name="connsiteX13" fmla="*/ 9214662 w 11616266"/>
              <a:gd name="connsiteY13" fmla="*/ 0 h 6358467"/>
              <a:gd name="connsiteX14" fmla="*/ 9557748 w 11616266"/>
              <a:gd name="connsiteY14" fmla="*/ 0 h 6358467"/>
              <a:gd name="connsiteX15" fmla="*/ 10217530 w 11616266"/>
              <a:gd name="connsiteY15" fmla="*/ 0 h 6358467"/>
              <a:gd name="connsiteX16" fmla="*/ 10560616 w 11616266"/>
              <a:gd name="connsiteY16" fmla="*/ 0 h 6358467"/>
              <a:gd name="connsiteX17" fmla="*/ 11616266 w 11616266"/>
              <a:gd name="connsiteY17" fmla="*/ 0 h 6358467"/>
              <a:gd name="connsiteX18" fmla="*/ 11616266 w 11616266"/>
              <a:gd name="connsiteY18" fmla="*/ 0 h 6358467"/>
              <a:gd name="connsiteX19" fmla="*/ 11616266 w 11616266"/>
              <a:gd name="connsiteY19" fmla="*/ 768312 h 6358467"/>
              <a:gd name="connsiteX20" fmla="*/ 11616266 w 11616266"/>
              <a:gd name="connsiteY20" fmla="*/ 1271688 h 6358467"/>
              <a:gd name="connsiteX21" fmla="*/ 11616266 w 11616266"/>
              <a:gd name="connsiteY21" fmla="*/ 1775065 h 6358467"/>
              <a:gd name="connsiteX22" fmla="*/ 11616266 w 11616266"/>
              <a:gd name="connsiteY22" fmla="*/ 2331428 h 6358467"/>
              <a:gd name="connsiteX23" fmla="*/ 11616266 w 11616266"/>
              <a:gd name="connsiteY23" fmla="*/ 2993766 h 6358467"/>
              <a:gd name="connsiteX24" fmla="*/ 11616266 w 11616266"/>
              <a:gd name="connsiteY24" fmla="*/ 3603117 h 6358467"/>
              <a:gd name="connsiteX25" fmla="*/ 11616266 w 11616266"/>
              <a:gd name="connsiteY25" fmla="*/ 4212467 h 6358467"/>
              <a:gd name="connsiteX26" fmla="*/ 11616266 w 11616266"/>
              <a:gd name="connsiteY26" fmla="*/ 4715844 h 6358467"/>
              <a:gd name="connsiteX27" fmla="*/ 11616266 w 11616266"/>
              <a:gd name="connsiteY27" fmla="*/ 5298701 h 6358467"/>
              <a:gd name="connsiteX28" fmla="*/ 10556500 w 11616266"/>
              <a:gd name="connsiteY28" fmla="*/ 6358467 h 6358467"/>
              <a:gd name="connsiteX29" fmla="*/ 10002284 w 11616266"/>
              <a:gd name="connsiteY29" fmla="*/ 6358467 h 6358467"/>
              <a:gd name="connsiteX30" fmla="*/ 9131373 w 11616266"/>
              <a:gd name="connsiteY30" fmla="*/ 6358467 h 6358467"/>
              <a:gd name="connsiteX31" fmla="*/ 8260461 w 11616266"/>
              <a:gd name="connsiteY31" fmla="*/ 6358467 h 6358467"/>
              <a:gd name="connsiteX32" fmla="*/ 7389550 w 11616266"/>
              <a:gd name="connsiteY32" fmla="*/ 6358467 h 6358467"/>
              <a:gd name="connsiteX33" fmla="*/ 7046464 w 11616266"/>
              <a:gd name="connsiteY33" fmla="*/ 6358467 h 6358467"/>
              <a:gd name="connsiteX34" fmla="*/ 6175553 w 11616266"/>
              <a:gd name="connsiteY34" fmla="*/ 6358467 h 6358467"/>
              <a:gd name="connsiteX35" fmla="*/ 5410206 w 11616266"/>
              <a:gd name="connsiteY35" fmla="*/ 6358467 h 6358467"/>
              <a:gd name="connsiteX36" fmla="*/ 5067120 w 11616266"/>
              <a:gd name="connsiteY36" fmla="*/ 6358467 h 6358467"/>
              <a:gd name="connsiteX37" fmla="*/ 4618469 w 11616266"/>
              <a:gd name="connsiteY37" fmla="*/ 6358467 h 6358467"/>
              <a:gd name="connsiteX38" fmla="*/ 3853123 w 11616266"/>
              <a:gd name="connsiteY38" fmla="*/ 6358467 h 6358467"/>
              <a:gd name="connsiteX39" fmla="*/ 3087776 w 11616266"/>
              <a:gd name="connsiteY39" fmla="*/ 6358467 h 6358467"/>
              <a:gd name="connsiteX40" fmla="*/ 2639125 w 11616266"/>
              <a:gd name="connsiteY40" fmla="*/ 6358467 h 6358467"/>
              <a:gd name="connsiteX41" fmla="*/ 1979344 w 11616266"/>
              <a:gd name="connsiteY41" fmla="*/ 6358467 h 6358467"/>
              <a:gd name="connsiteX42" fmla="*/ 1530693 w 11616266"/>
              <a:gd name="connsiteY42" fmla="*/ 6358467 h 6358467"/>
              <a:gd name="connsiteX43" fmla="*/ 765346 w 11616266"/>
              <a:gd name="connsiteY43" fmla="*/ 6358467 h 6358467"/>
              <a:gd name="connsiteX44" fmla="*/ 0 w 11616266"/>
              <a:gd name="connsiteY44" fmla="*/ 6358467 h 6358467"/>
              <a:gd name="connsiteX45" fmla="*/ 0 w 11616266"/>
              <a:gd name="connsiteY45" fmla="*/ 6358467 h 6358467"/>
              <a:gd name="connsiteX46" fmla="*/ 0 w 11616266"/>
              <a:gd name="connsiteY46" fmla="*/ 5749116 h 6358467"/>
              <a:gd name="connsiteX47" fmla="*/ 0 w 11616266"/>
              <a:gd name="connsiteY47" fmla="*/ 5192753 h 6358467"/>
              <a:gd name="connsiteX48" fmla="*/ 0 w 11616266"/>
              <a:gd name="connsiteY48" fmla="*/ 4424441 h 6358467"/>
              <a:gd name="connsiteX49" fmla="*/ 0 w 11616266"/>
              <a:gd name="connsiteY49" fmla="*/ 3656129 h 6358467"/>
              <a:gd name="connsiteX50" fmla="*/ 0 w 11616266"/>
              <a:gd name="connsiteY50" fmla="*/ 3152753 h 6358467"/>
              <a:gd name="connsiteX51" fmla="*/ 0 w 11616266"/>
              <a:gd name="connsiteY51" fmla="*/ 2437428 h 6358467"/>
              <a:gd name="connsiteX52" fmla="*/ 0 w 11616266"/>
              <a:gd name="connsiteY52" fmla="*/ 1881065 h 6358467"/>
              <a:gd name="connsiteX53" fmla="*/ 0 w 11616266"/>
              <a:gd name="connsiteY53" fmla="*/ 1059766 h 6358467"/>
              <a:gd name="connsiteX54" fmla="*/ 1059766 w 11616266"/>
              <a:gd name="connsiteY54" fmla="*/ 0 h 63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864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BF0C31A-11F6-4509-9C59-4DEAF70CB6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9D28-7B71-4956-910D-465A55C6B4C6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4130F4-34E5-7E69-0769-1CC0A5D4334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F0185F-C8FA-0337-2BD8-F5C2621D909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6D360C-4569-6A9E-8AE6-A6A4658DD18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85349-B5CE-44C7-B0B2-29035AF09E6E}" type="datetimeFigureOut">
              <a:rPr lang="vi-VN" smtClean="0"/>
              <a:pPr/>
              <a:t>08/08/2025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392C89-4C0A-04B4-05C8-887573CBF44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A9C7D-F69F-44F5-B15A-B9B41B7DC19F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94B4C3B3-46E2-8A59-D610-19551288F1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Diagonal Corners Rounded 8">
            <a:extLst>
              <a:ext uri="{FF2B5EF4-FFF2-40B4-BE49-F238E27FC236}">
                <a16:creationId xmlns:a16="http://schemas.microsoft.com/office/drawing/2014/main" id="{C66BBE88-58E3-DEBE-B2B1-00FCF71ACE86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onnsiteX0" fmla="*/ 1059766 w 11616266"/>
              <a:gd name="connsiteY0" fmla="*/ 0 h 6358467"/>
              <a:gd name="connsiteX1" fmla="*/ 1930677 w 11616266"/>
              <a:gd name="connsiteY1" fmla="*/ 0 h 6358467"/>
              <a:gd name="connsiteX2" fmla="*/ 2484894 w 11616266"/>
              <a:gd name="connsiteY2" fmla="*/ 0 h 6358467"/>
              <a:gd name="connsiteX3" fmla="*/ 2933545 w 11616266"/>
              <a:gd name="connsiteY3" fmla="*/ 0 h 6358467"/>
              <a:gd name="connsiteX4" fmla="*/ 3382196 w 11616266"/>
              <a:gd name="connsiteY4" fmla="*/ 0 h 6358467"/>
              <a:gd name="connsiteX5" fmla="*/ 4147542 w 11616266"/>
              <a:gd name="connsiteY5" fmla="*/ 0 h 6358467"/>
              <a:gd name="connsiteX6" fmla="*/ 4596193 w 11616266"/>
              <a:gd name="connsiteY6" fmla="*/ 0 h 6358467"/>
              <a:gd name="connsiteX7" fmla="*/ 4939280 w 11616266"/>
              <a:gd name="connsiteY7" fmla="*/ 0 h 6358467"/>
              <a:gd name="connsiteX8" fmla="*/ 5493496 w 11616266"/>
              <a:gd name="connsiteY8" fmla="*/ 0 h 6358467"/>
              <a:gd name="connsiteX9" fmla="*/ 6364407 w 11616266"/>
              <a:gd name="connsiteY9" fmla="*/ 0 h 6358467"/>
              <a:gd name="connsiteX10" fmla="*/ 7024188 w 11616266"/>
              <a:gd name="connsiteY10" fmla="*/ 0 h 6358467"/>
              <a:gd name="connsiteX11" fmla="*/ 7789535 w 11616266"/>
              <a:gd name="connsiteY11" fmla="*/ 0 h 6358467"/>
              <a:gd name="connsiteX12" fmla="*/ 8554881 w 11616266"/>
              <a:gd name="connsiteY12" fmla="*/ 0 h 6358467"/>
              <a:gd name="connsiteX13" fmla="*/ 9214662 w 11616266"/>
              <a:gd name="connsiteY13" fmla="*/ 0 h 6358467"/>
              <a:gd name="connsiteX14" fmla="*/ 9557748 w 11616266"/>
              <a:gd name="connsiteY14" fmla="*/ 0 h 6358467"/>
              <a:gd name="connsiteX15" fmla="*/ 10217530 w 11616266"/>
              <a:gd name="connsiteY15" fmla="*/ 0 h 6358467"/>
              <a:gd name="connsiteX16" fmla="*/ 10560616 w 11616266"/>
              <a:gd name="connsiteY16" fmla="*/ 0 h 6358467"/>
              <a:gd name="connsiteX17" fmla="*/ 11616266 w 11616266"/>
              <a:gd name="connsiteY17" fmla="*/ 0 h 6358467"/>
              <a:gd name="connsiteX18" fmla="*/ 11616266 w 11616266"/>
              <a:gd name="connsiteY18" fmla="*/ 0 h 6358467"/>
              <a:gd name="connsiteX19" fmla="*/ 11616266 w 11616266"/>
              <a:gd name="connsiteY19" fmla="*/ 768312 h 6358467"/>
              <a:gd name="connsiteX20" fmla="*/ 11616266 w 11616266"/>
              <a:gd name="connsiteY20" fmla="*/ 1271688 h 6358467"/>
              <a:gd name="connsiteX21" fmla="*/ 11616266 w 11616266"/>
              <a:gd name="connsiteY21" fmla="*/ 1775065 h 6358467"/>
              <a:gd name="connsiteX22" fmla="*/ 11616266 w 11616266"/>
              <a:gd name="connsiteY22" fmla="*/ 2331428 h 6358467"/>
              <a:gd name="connsiteX23" fmla="*/ 11616266 w 11616266"/>
              <a:gd name="connsiteY23" fmla="*/ 2993766 h 6358467"/>
              <a:gd name="connsiteX24" fmla="*/ 11616266 w 11616266"/>
              <a:gd name="connsiteY24" fmla="*/ 3603117 h 6358467"/>
              <a:gd name="connsiteX25" fmla="*/ 11616266 w 11616266"/>
              <a:gd name="connsiteY25" fmla="*/ 4212467 h 6358467"/>
              <a:gd name="connsiteX26" fmla="*/ 11616266 w 11616266"/>
              <a:gd name="connsiteY26" fmla="*/ 4715844 h 6358467"/>
              <a:gd name="connsiteX27" fmla="*/ 11616266 w 11616266"/>
              <a:gd name="connsiteY27" fmla="*/ 5298701 h 6358467"/>
              <a:gd name="connsiteX28" fmla="*/ 10556500 w 11616266"/>
              <a:gd name="connsiteY28" fmla="*/ 6358467 h 6358467"/>
              <a:gd name="connsiteX29" fmla="*/ 10002284 w 11616266"/>
              <a:gd name="connsiteY29" fmla="*/ 6358467 h 6358467"/>
              <a:gd name="connsiteX30" fmla="*/ 9131373 w 11616266"/>
              <a:gd name="connsiteY30" fmla="*/ 6358467 h 6358467"/>
              <a:gd name="connsiteX31" fmla="*/ 8260461 w 11616266"/>
              <a:gd name="connsiteY31" fmla="*/ 6358467 h 6358467"/>
              <a:gd name="connsiteX32" fmla="*/ 7389550 w 11616266"/>
              <a:gd name="connsiteY32" fmla="*/ 6358467 h 6358467"/>
              <a:gd name="connsiteX33" fmla="*/ 7046464 w 11616266"/>
              <a:gd name="connsiteY33" fmla="*/ 6358467 h 6358467"/>
              <a:gd name="connsiteX34" fmla="*/ 6175553 w 11616266"/>
              <a:gd name="connsiteY34" fmla="*/ 6358467 h 6358467"/>
              <a:gd name="connsiteX35" fmla="*/ 5410206 w 11616266"/>
              <a:gd name="connsiteY35" fmla="*/ 6358467 h 6358467"/>
              <a:gd name="connsiteX36" fmla="*/ 5067120 w 11616266"/>
              <a:gd name="connsiteY36" fmla="*/ 6358467 h 6358467"/>
              <a:gd name="connsiteX37" fmla="*/ 4618469 w 11616266"/>
              <a:gd name="connsiteY37" fmla="*/ 6358467 h 6358467"/>
              <a:gd name="connsiteX38" fmla="*/ 3853123 w 11616266"/>
              <a:gd name="connsiteY38" fmla="*/ 6358467 h 6358467"/>
              <a:gd name="connsiteX39" fmla="*/ 3087776 w 11616266"/>
              <a:gd name="connsiteY39" fmla="*/ 6358467 h 6358467"/>
              <a:gd name="connsiteX40" fmla="*/ 2639125 w 11616266"/>
              <a:gd name="connsiteY40" fmla="*/ 6358467 h 6358467"/>
              <a:gd name="connsiteX41" fmla="*/ 1979344 w 11616266"/>
              <a:gd name="connsiteY41" fmla="*/ 6358467 h 6358467"/>
              <a:gd name="connsiteX42" fmla="*/ 1530693 w 11616266"/>
              <a:gd name="connsiteY42" fmla="*/ 6358467 h 6358467"/>
              <a:gd name="connsiteX43" fmla="*/ 765346 w 11616266"/>
              <a:gd name="connsiteY43" fmla="*/ 6358467 h 6358467"/>
              <a:gd name="connsiteX44" fmla="*/ 0 w 11616266"/>
              <a:gd name="connsiteY44" fmla="*/ 6358467 h 6358467"/>
              <a:gd name="connsiteX45" fmla="*/ 0 w 11616266"/>
              <a:gd name="connsiteY45" fmla="*/ 6358467 h 6358467"/>
              <a:gd name="connsiteX46" fmla="*/ 0 w 11616266"/>
              <a:gd name="connsiteY46" fmla="*/ 5749116 h 6358467"/>
              <a:gd name="connsiteX47" fmla="*/ 0 w 11616266"/>
              <a:gd name="connsiteY47" fmla="*/ 5192753 h 6358467"/>
              <a:gd name="connsiteX48" fmla="*/ 0 w 11616266"/>
              <a:gd name="connsiteY48" fmla="*/ 4424441 h 6358467"/>
              <a:gd name="connsiteX49" fmla="*/ 0 w 11616266"/>
              <a:gd name="connsiteY49" fmla="*/ 3656129 h 6358467"/>
              <a:gd name="connsiteX50" fmla="*/ 0 w 11616266"/>
              <a:gd name="connsiteY50" fmla="*/ 3152753 h 6358467"/>
              <a:gd name="connsiteX51" fmla="*/ 0 w 11616266"/>
              <a:gd name="connsiteY51" fmla="*/ 2437428 h 6358467"/>
              <a:gd name="connsiteX52" fmla="*/ 0 w 11616266"/>
              <a:gd name="connsiteY52" fmla="*/ 1881065 h 6358467"/>
              <a:gd name="connsiteX53" fmla="*/ 0 w 11616266"/>
              <a:gd name="connsiteY53" fmla="*/ 1059766 h 6358467"/>
              <a:gd name="connsiteX54" fmla="*/ 1059766 w 11616266"/>
              <a:gd name="connsiteY54" fmla="*/ 0 h 63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54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53995-BB7E-4837-AB4E-A586C0DBB2C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38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EF754-EFE3-8E79-3B6D-6D45BEC7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014B-1DC4-C195-7A6B-A203691B5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55C9-F1E7-0AA3-7680-F0C5E0F07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85349-B5CE-44C7-B0B2-29035AF09E6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FE5A6-DB38-A649-E558-EDDAB88B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B085-AC42-F650-F953-122CCD3B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47E6C4-38F2-BA1C-149F-4F6F9CAF75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08/08/2025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071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28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28.png"/><Relationship Id="rId9" Type="http://schemas.openxmlformats.org/officeDocument/2006/relationships/image" Target="../media/image55.jpeg"/><Relationship Id="rId14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B0A876FE-3DD4-838C-0852-8CF0E17CF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5B6B8C30-940D-2F7C-C724-499EADE7809F}"/>
              </a:ext>
            </a:extLst>
          </p:cNvPr>
          <p:cNvSpPr/>
          <p:nvPr/>
        </p:nvSpPr>
        <p:spPr>
          <a:xfrm>
            <a:off x="452080" y="1845595"/>
            <a:ext cx="4949696" cy="4087368"/>
          </a:xfrm>
          <a:custGeom>
            <a:avLst/>
            <a:gdLst/>
            <a:ahLst/>
            <a:cxnLst/>
            <a:rect l="l" t="t" r="r" b="b"/>
            <a:pathLst>
              <a:path w="2067615" h="1470591">
                <a:moveTo>
                  <a:pt x="0" y="0"/>
                </a:moveTo>
                <a:lnTo>
                  <a:pt x="2067615" y="0"/>
                </a:lnTo>
                <a:lnTo>
                  <a:pt x="2067615" y="1470591"/>
                </a:lnTo>
                <a:lnTo>
                  <a:pt x="0" y="1470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31B4E-C11C-7039-BBB4-C74BA144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240" y="2008685"/>
            <a:ext cx="5376295" cy="14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98838" y="-6329"/>
            <a:ext cx="7418455" cy="1591453"/>
            <a:chOff x="3562538" y="-43319"/>
            <a:chExt cx="6379796" cy="1036890"/>
          </a:xfrm>
        </p:grpSpPr>
        <p:grpSp>
          <p:nvGrpSpPr>
            <p:cNvPr id="35" name="组合 34"/>
            <p:cNvGrpSpPr/>
            <p:nvPr/>
          </p:nvGrpSpPr>
          <p:grpSpPr>
            <a:xfrm>
              <a:off x="3562538" y="-43319"/>
              <a:ext cx="5252849" cy="1036890"/>
              <a:chOff x="2072664" y="2866785"/>
              <a:chExt cx="4409098" cy="94158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072664" y="2866785"/>
                <a:ext cx="1544656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577282" y="342996"/>
              <a:ext cx="4365052" cy="34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ngồi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2" name="Picture 18">
            <a:extLst>
              <a:ext uri="{FF2B5EF4-FFF2-40B4-BE49-F238E27FC236}">
                <a16:creationId xmlns:a16="http://schemas.microsoft.com/office/drawing/2014/main" id="{87BA0718-FD91-4BAF-BF16-6B23EA18B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569" y="1825218"/>
            <a:ext cx="4274100" cy="10135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F28A7EF-056D-4B3D-97AA-9A491B66975F}"/>
              </a:ext>
            </a:extLst>
          </p:cNvPr>
          <p:cNvSpPr txBox="1"/>
          <p:nvPr/>
        </p:nvSpPr>
        <p:spPr>
          <a:xfrm>
            <a:off x="559849" y="1849195"/>
            <a:ext cx="3347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7F8B7EF2-9F41-47AA-8570-624DE136D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94749" y="1819472"/>
            <a:ext cx="4274100" cy="10135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391306D-D053-44DF-8CBB-E7EC2820C79F}"/>
              </a:ext>
            </a:extLst>
          </p:cNvPr>
          <p:cNvSpPr txBox="1"/>
          <p:nvPr/>
        </p:nvSpPr>
        <p:spPr>
          <a:xfrm>
            <a:off x="7258612" y="1871832"/>
            <a:ext cx="3346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6" name="Picture 18">
            <a:extLst>
              <a:ext uri="{FF2B5EF4-FFF2-40B4-BE49-F238E27FC236}">
                <a16:creationId xmlns:a16="http://schemas.microsoft.com/office/drawing/2014/main" id="{72A95FDD-6EC7-43B7-823A-2C34706F3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32405" y="5323406"/>
            <a:ext cx="4274100" cy="101355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E1BB9E6-33C0-461B-BB4A-4B02DCC8AACB}"/>
              </a:ext>
            </a:extLst>
          </p:cNvPr>
          <p:cNvSpPr txBox="1"/>
          <p:nvPr/>
        </p:nvSpPr>
        <p:spPr>
          <a:xfrm>
            <a:off x="3994179" y="5346637"/>
            <a:ext cx="3178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5433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8" name="Picture 27">
            <a:extLst>
              <a:ext uri="{FF2B5EF4-FFF2-40B4-BE49-F238E27FC236}">
                <a16:creationId xmlns:a16="http://schemas.microsoft.com/office/drawing/2014/main" id="{EB3966D3-3CB1-4A0C-A500-557A038D10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06626" y="5257848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9" name="Picture 27">
            <a:extLst>
              <a:ext uri="{FF2B5EF4-FFF2-40B4-BE49-F238E27FC236}">
                <a16:creationId xmlns:a16="http://schemas.microsoft.com/office/drawing/2014/main" id="{64585837-B4A7-4E9F-9AB9-B1E7DC45D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74143" y="1789750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0" name="Picture 27">
            <a:extLst>
              <a:ext uri="{FF2B5EF4-FFF2-40B4-BE49-F238E27FC236}">
                <a16:creationId xmlns:a16="http://schemas.microsoft.com/office/drawing/2014/main" id="{50162BB4-7644-4CEF-8D23-24437B3629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91166" y="1723879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89983C5-F342-4F11-8E77-7305156595B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475868" y="2175346"/>
            <a:ext cx="2540775" cy="29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DFC6086-18F2-04AE-B4E1-7619C2E3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7947" y="707203"/>
            <a:ext cx="5966437" cy="30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8953CB8A-6DBE-0DA6-C79F-7FC878659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161" y="802203"/>
            <a:ext cx="2206081" cy="2206081"/>
          </a:xfrm>
          <a:prstGeom prst="rect">
            <a:avLst/>
          </a:prstGeom>
        </p:spPr>
      </p:pic>
      <p:sp>
        <p:nvSpPr>
          <p:cNvPr id="13" name="矩形 8">
            <a:extLst>
              <a:ext uri="{FF2B5EF4-FFF2-40B4-BE49-F238E27FC236}">
                <a16:creationId xmlns:a16="http://schemas.microsoft.com/office/drawing/2014/main" id="{47866FD9-9131-F796-E500-32D1F8AC1D19}"/>
              </a:ext>
            </a:extLst>
          </p:cNvPr>
          <p:cNvSpPr/>
          <p:nvPr/>
        </p:nvSpPr>
        <p:spPr>
          <a:xfrm>
            <a:off x="3363847" y="2420377"/>
            <a:ext cx="3932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Tiêu</a:t>
            </a:r>
            <a:r>
              <a:rPr kumimoji="0" lang="en-US" altLang="zh-CN" sz="4400" b="1" i="0" u="none" strike="noStrike" kern="1200" cap="none" spc="0" normalizeH="0" baseline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chí</a:t>
            </a:r>
            <a:r>
              <a:rPr kumimoji="0" lang="en-US" altLang="zh-CN" sz="4400" b="1" i="0" u="none" strike="noStrike" kern="1200" cap="none" spc="0" normalizeH="0" baseline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đánh</a:t>
            </a:r>
            <a:r>
              <a:rPr kumimoji="0" lang="en-US" altLang="zh-CN" sz="4400" b="1" i="0" u="none" strike="noStrike" kern="1200" cap="none" spc="0" normalizeH="0" baseline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giá</a:t>
            </a:r>
            <a:endParaRPr kumimoji="0" lang="zh-CN" altLang="en-US" sz="4400" b="1" i="0" u="none" strike="noStrike" kern="1200" cap="none" spc="0" normalizeH="0" baseline="0" noProof="0" dirty="0">
              <a:ln w="47625" cmpd="thinThick">
                <a:solidFill>
                  <a:srgbClr val="C00000"/>
                </a:solidFill>
              </a:ln>
              <a:solidFill>
                <a:srgbClr val="FFC000"/>
              </a:solidFill>
              <a:effectLst/>
              <a:uLnTx/>
              <a:uFillTx/>
              <a:latin typeface="Calibri Light"/>
              <a:ea typeface="微软雅黑" panose="020B0503020204020204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0275A2-F7C9-B6D8-0676-FCEE7BC735E9}"/>
              </a:ext>
            </a:extLst>
          </p:cNvPr>
          <p:cNvSpPr/>
          <p:nvPr/>
        </p:nvSpPr>
        <p:spPr>
          <a:xfrm>
            <a:off x="2828635" y="373481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58B907-CB81-7E9C-C847-9E8FA5F80C6D}"/>
              </a:ext>
            </a:extLst>
          </p:cNvPr>
          <p:cNvSpPr/>
          <p:nvPr/>
        </p:nvSpPr>
        <p:spPr>
          <a:xfrm>
            <a:off x="2825586" y="4556726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218CB-B294-28CA-21DA-8A51AA72C972}"/>
              </a:ext>
            </a:extLst>
          </p:cNvPr>
          <p:cNvSpPr/>
          <p:nvPr/>
        </p:nvSpPr>
        <p:spPr>
          <a:xfrm>
            <a:off x="2825586" y="5378641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0EDF5C92-AA5C-0343-4144-E2EEBFF4F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70212" y="3776853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B65D642C-C0E0-E4BD-74C2-C725BFBB72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1887" y="4556726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5C4964B4-91CE-7EDC-5993-49403EA42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77839" y="4556726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A8DD679C-DE8E-597E-1E49-67C1B3921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67887" y="5321967"/>
            <a:ext cx="530550" cy="584775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0BDB4E73-851A-6561-EA21-F0CC1415F0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62199" y="5329139"/>
            <a:ext cx="530550" cy="584775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81BDC339-47F6-CE96-6662-0622C37EE8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05127" y="5336599"/>
            <a:ext cx="530550" cy="584775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4B58D377-E10D-BC0C-0CD6-C3DEB089D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3453" y="5310663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B2E32121-D743-157F-95A5-111F3CF1D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67765" y="5317835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A02063C2-D091-AC83-A510-940893FB36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10693" y="5325295"/>
            <a:ext cx="530550" cy="584775"/>
          </a:xfrm>
          <a:prstGeom prst="rect">
            <a:avLst/>
          </a:prstGeom>
          <a:effectLst>
            <a:glow rad="63500">
              <a:schemeClr val="accent4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3C23E65-9C23-4C34-BA6C-7E92865165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1389" y="182230"/>
            <a:ext cx="1895091" cy="16777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5284CD8-20C0-4E0F-BCEA-0FEA25B4AC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746" y="3317792"/>
            <a:ext cx="4368882" cy="2982016"/>
          </a:xfrm>
          <a:prstGeom prst="rect">
            <a:avLst/>
          </a:prstGeom>
        </p:spPr>
      </p:pic>
      <p:grpSp>
        <p:nvGrpSpPr>
          <p:cNvPr id="11" name="组合 8">
            <a:extLst>
              <a:ext uri="{FF2B5EF4-FFF2-40B4-BE49-F238E27FC236}">
                <a16:creationId xmlns:a16="http://schemas.microsoft.com/office/drawing/2014/main" id="{4133F06E-877B-42F3-A7CA-78D11E447E8F}"/>
              </a:ext>
            </a:extLst>
          </p:cNvPr>
          <p:cNvGrpSpPr/>
          <p:nvPr/>
        </p:nvGrpSpPr>
        <p:grpSpPr>
          <a:xfrm rot="20596417">
            <a:off x="2585382" y="298726"/>
            <a:ext cx="4716814" cy="2049773"/>
            <a:chOff x="1569686" y="1400698"/>
            <a:chExt cx="3667375" cy="3729831"/>
          </a:xfrm>
        </p:grpSpPr>
        <p:sp>
          <p:nvSpPr>
            <p:cNvPr id="18" name="任意多边形 7">
              <a:extLst>
                <a:ext uri="{FF2B5EF4-FFF2-40B4-BE49-F238E27FC236}">
                  <a16:creationId xmlns:a16="http://schemas.microsoft.com/office/drawing/2014/main" id="{DDC142F5-3E07-4DF8-84C9-1720A95FE002}"/>
                </a:ext>
              </a:extLst>
            </p:cNvPr>
            <p:cNvSpPr/>
            <p:nvPr/>
          </p:nvSpPr>
          <p:spPr>
            <a:xfrm rot="18211633">
              <a:off x="1538458" y="1431926"/>
              <a:ext cx="3729831" cy="3667375"/>
            </a:xfrm>
            <a:custGeom>
              <a:avLst/>
              <a:gdLst>
                <a:gd name="connsiteX0" fmla="*/ 1604914 w 3729831"/>
                <a:gd name="connsiteY0" fmla="*/ 532589 h 3667375"/>
                <a:gd name="connsiteX1" fmla="*/ 4714 w 3729831"/>
                <a:gd name="connsiteY1" fmla="*/ 1375551 h 3667375"/>
                <a:gd name="connsiteX2" fmla="*/ 1204864 w 3729831"/>
                <a:gd name="connsiteY2" fmla="*/ 3590114 h 3667375"/>
                <a:gd name="connsiteX3" fmla="*/ 3690889 w 3729831"/>
                <a:gd name="connsiteY3" fmla="*/ 2875739 h 3667375"/>
                <a:gd name="connsiteX4" fmla="*/ 2647902 w 3729831"/>
                <a:gd name="connsiteY4" fmla="*/ 132539 h 3667375"/>
                <a:gd name="connsiteX5" fmla="*/ 1604914 w 3729831"/>
                <a:gd name="connsiteY5" fmla="*/ 532589 h 366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9831" h="3667375">
                  <a:moveTo>
                    <a:pt x="1604914" y="532589"/>
                  </a:moveTo>
                  <a:cubicBezTo>
                    <a:pt x="1164383" y="739758"/>
                    <a:pt x="71389" y="865964"/>
                    <a:pt x="4714" y="1375551"/>
                  </a:cubicBezTo>
                  <a:cubicBezTo>
                    <a:pt x="-61961" y="1885138"/>
                    <a:pt x="590502" y="3340083"/>
                    <a:pt x="1204864" y="3590114"/>
                  </a:cubicBezTo>
                  <a:cubicBezTo>
                    <a:pt x="1819226" y="3840145"/>
                    <a:pt x="3450383" y="3452002"/>
                    <a:pt x="3690889" y="2875739"/>
                  </a:cubicBezTo>
                  <a:cubicBezTo>
                    <a:pt x="3931395" y="2299477"/>
                    <a:pt x="2993183" y="525445"/>
                    <a:pt x="2647902" y="132539"/>
                  </a:cubicBezTo>
                  <a:cubicBezTo>
                    <a:pt x="2302621" y="-260367"/>
                    <a:pt x="2045445" y="325420"/>
                    <a:pt x="1604914" y="5325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任意多边形 27">
              <a:extLst>
                <a:ext uri="{FF2B5EF4-FFF2-40B4-BE49-F238E27FC236}">
                  <a16:creationId xmlns:a16="http://schemas.microsoft.com/office/drawing/2014/main" id="{5038265D-F77A-4DCD-9A75-8B11C5CE852C}"/>
                </a:ext>
              </a:extLst>
            </p:cNvPr>
            <p:cNvSpPr/>
            <p:nvPr/>
          </p:nvSpPr>
          <p:spPr>
            <a:xfrm rot="18211633">
              <a:off x="1874341" y="1869313"/>
              <a:ext cx="2958568" cy="2909027"/>
            </a:xfrm>
            <a:custGeom>
              <a:avLst/>
              <a:gdLst>
                <a:gd name="connsiteX0" fmla="*/ 1604914 w 3729831"/>
                <a:gd name="connsiteY0" fmla="*/ 532589 h 3667375"/>
                <a:gd name="connsiteX1" fmla="*/ 4714 w 3729831"/>
                <a:gd name="connsiteY1" fmla="*/ 1375551 h 3667375"/>
                <a:gd name="connsiteX2" fmla="*/ 1204864 w 3729831"/>
                <a:gd name="connsiteY2" fmla="*/ 3590114 h 3667375"/>
                <a:gd name="connsiteX3" fmla="*/ 3690889 w 3729831"/>
                <a:gd name="connsiteY3" fmla="*/ 2875739 h 3667375"/>
                <a:gd name="connsiteX4" fmla="*/ 2647902 w 3729831"/>
                <a:gd name="connsiteY4" fmla="*/ 132539 h 3667375"/>
                <a:gd name="connsiteX5" fmla="*/ 1604914 w 3729831"/>
                <a:gd name="connsiteY5" fmla="*/ 532589 h 366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9831" h="3667375">
                  <a:moveTo>
                    <a:pt x="1604914" y="532589"/>
                  </a:moveTo>
                  <a:cubicBezTo>
                    <a:pt x="1164383" y="739758"/>
                    <a:pt x="71389" y="865964"/>
                    <a:pt x="4714" y="1375551"/>
                  </a:cubicBezTo>
                  <a:cubicBezTo>
                    <a:pt x="-61961" y="1885138"/>
                    <a:pt x="590502" y="3340083"/>
                    <a:pt x="1204864" y="3590114"/>
                  </a:cubicBezTo>
                  <a:cubicBezTo>
                    <a:pt x="1819226" y="3840145"/>
                    <a:pt x="3450383" y="3452002"/>
                    <a:pt x="3690889" y="2875739"/>
                  </a:cubicBezTo>
                  <a:cubicBezTo>
                    <a:pt x="3931395" y="2299477"/>
                    <a:pt x="2993183" y="525445"/>
                    <a:pt x="2647902" y="132539"/>
                  </a:cubicBezTo>
                  <a:cubicBezTo>
                    <a:pt x="2302621" y="-260367"/>
                    <a:pt x="2045445" y="325420"/>
                    <a:pt x="1604914" y="5325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2E2FE2-4A63-406A-988C-A3C30500711A}"/>
              </a:ext>
            </a:extLst>
          </p:cNvPr>
          <p:cNvSpPr txBox="1"/>
          <p:nvPr/>
        </p:nvSpPr>
        <p:spPr>
          <a:xfrm>
            <a:off x="3801136" y="1021123"/>
            <a:ext cx="3063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圆角矩形 41">
            <a:extLst>
              <a:ext uri="{FF2B5EF4-FFF2-40B4-BE49-F238E27FC236}">
                <a16:creationId xmlns:a16="http://schemas.microsoft.com/office/drawing/2014/main" id="{9765B095-E2F6-474A-8F60-B3452D9B9154}"/>
              </a:ext>
            </a:extLst>
          </p:cNvPr>
          <p:cNvSpPr/>
          <p:nvPr/>
        </p:nvSpPr>
        <p:spPr>
          <a:xfrm>
            <a:off x="7751167" y="774748"/>
            <a:ext cx="4202707" cy="217053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A04A7A-978F-4BBA-B3CE-A7F81F56AE89}"/>
              </a:ext>
            </a:extLst>
          </p:cNvPr>
          <p:cNvSpPr txBox="1"/>
          <p:nvPr/>
        </p:nvSpPr>
        <p:spPr>
          <a:xfrm>
            <a:off x="7618907" y="1023072"/>
            <a:ext cx="44672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41 0.02408 L -0.06341 0.02431 C -0.06354 0.02477 -0.06406 0.03866 -0.06497 0.0419 C -0.06589 0.04491 -0.0681 0.05023 -0.0681 0.05047 C -0.06836 0.05209 -0.06849 0.05417 -0.06888 0.05579 C -0.06927 0.05741 -0.07031 0.05834 -0.07044 0.05996 C -0.07109 0.06505 -0.07083 0.07037 -0.07122 0.07523 C -0.07135 0.07685 -0.07175 0.07801 -0.07201 0.0794 C -0.07227 0.10116 -0.07253 0.12292 -0.07279 0.14468 C -0.07305 0.15672 -0.07318 0.16898 -0.07357 0.18079 C -0.0737 0.18241 -0.07396 0.1838 -0.07435 0.18496 C -0.07526 0.18797 -0.07591 0.19144 -0.07747 0.19329 L -0.07982 0.19607 C -0.08268 0.20371 -0.07982 0.19722 -0.08372 0.20301 C -0.08763 0.2088 -0.08438 0.20625 -0.08841 0.20857 C -0.08919 0.20996 -0.08984 0.21181 -0.09076 0.21273 C -0.09154 0.21366 -0.09245 0.21343 -0.0931 0.21412 C -0.09479 0.21574 -0.09648 0.21736 -0.09779 0.21968 C -0.09857 0.22107 -0.09922 0.22292 -0.10013 0.22385 C -0.10169 0.22547 -0.10482 0.22662 -0.10482 0.22685 C -0.1056 0.22801 -0.10625 0.22986 -0.10716 0.23079 C -0.10872 0.23241 -0.11185 0.23357 -0.11185 0.2338 C -0.11328 0.23611 -0.11471 0.23912 -0.11654 0.24051 C -0.11758 0.24144 -0.11875 0.24144 -0.11966 0.2419 C -0.12057 0.24236 -0.12135 0.24283 -0.12201 0.24329 C -0.12318 0.24422 -0.12409 0.24537 -0.12513 0.24607 C -0.12773 0.24815 -0.12852 0.24769 -0.13138 0.24885 C -0.13229 0.24931 -0.13294 0.25 -0.13372 0.25023 C -0.13529 0.25093 -0.13698 0.25116 -0.13841 0.25162 C -0.13932 0.25209 -0.13997 0.25278 -0.14076 0.25301 C -0.1418 0.25371 -0.14284 0.25394 -0.14388 0.2544 C -0.14466 0.25533 -0.1457 0.25602 -0.14622 0.25718 C -0.14675 0.25834 -0.14675 0.26019 -0.14701 0.26135 C -0.14753 0.26297 -0.14805 0.26412 -0.14857 0.26551 C -0.14883 0.26922 -0.14909 0.27292 -0.14935 0.27662 C -0.14961 0.27824 -0.15013 0.2794 -0.15013 0.28079 C -0.15065 0.30672 -0.15026 0.33264 -0.15091 0.35857 C -0.15104 0.36042 -0.15195 0.36158 -0.15247 0.36273 C -0.15391 0.36574 -0.15547 0.36945 -0.15794 0.36968 C -0.16862 0.3706 -0.1793 0.3706 -0.18997 0.37107 C -0.19102 0.37153 -0.19206 0.37199 -0.1931 0.37246 C -0.19388 0.37292 -0.19466 0.37361 -0.19544 0.37385 C -0.19727 0.37477 -0.2 0.375 -0.20169 0.37662 C -0.2026 0.37755 -0.20326 0.37871 -0.20404 0.3794 C -0.20508 0.38033 -0.20612 0.38033 -0.20716 0.38079 C -0.20872 0.38172 -0.21029 0.38264 -0.21185 0.38357 L -0.21419 0.38496 C -0.21497 0.38542 -0.21576 0.38635 -0.21654 0.38635 C -0.22044 0.38727 -0.22318 0.3875 -0.22669 0.38912 C -0.22747 0.38959 -0.22826 0.39028 -0.22904 0.39051 C -0.23008 0.39121 -0.23112 0.39144 -0.23216 0.3919 C -0.23294 0.39236 -0.23372 0.39306 -0.23451 0.39329 C -0.23581 0.39398 -0.23711 0.39422 -0.23841 0.39468 C -0.23945 0.3956 -0.2405 0.39676 -0.24154 0.39746 C -0.24232 0.39815 -0.24323 0.39792 -0.24388 0.39885 C -0.24492 0.40047 -0.24544 0.40255 -0.24622 0.4044 C -0.24844 0.41621 -0.24753 0.40972 -0.24622 0.43357 C -0.24622 0.43519 -0.24583 0.43658 -0.24544 0.43773 C -0.2444 0.44167 -0.24336 0.44306 -0.24154 0.44607 C -0.23958 0.45672 -0.24232 0.44375 -0.23919 0.4544 C -0.23607 0.46597 -0.24141 0.45093 -0.23685 0.46273 C -0.23659 0.4669 -0.23633 0.47107 -0.23607 0.47523 C -0.23581 0.48172 -0.23594 0.48843 -0.23529 0.49468 C -0.23516 0.49607 -0.2349 0.4919 -0.23451 0.49051 C -0.23411 0.48912 -0.23372 0.4875 -0.23294 0.48635 C -0.22891 0.48079 -0.23177 0.48912 -0.22982 0.48218 L -0.22904 0.48079 L -0.22904 0.48102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44450" y="4674078"/>
            <a:ext cx="12227012" cy="2183922"/>
            <a:chOff x="-44450" y="4674078"/>
            <a:chExt cx="12227012" cy="218392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20" name="Picture 10">
            <a:extLst>
              <a:ext uri="{FF2B5EF4-FFF2-40B4-BE49-F238E27FC236}">
                <a16:creationId xmlns:a16="http://schemas.microsoft.com/office/drawing/2014/main" id="{183CA52B-7CA6-4A4D-B21F-0EF7A6F86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061" y="2154155"/>
            <a:ext cx="3533543" cy="2582962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E2F41A7C-D1BD-41FA-A91D-4A5858046B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24" y="4472931"/>
            <a:ext cx="1623524" cy="23469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1FAA03-E8C5-41E0-9E7A-1C64558513C7}"/>
              </a:ext>
            </a:extLst>
          </p:cNvPr>
          <p:cNvSpPr txBox="1"/>
          <p:nvPr/>
        </p:nvSpPr>
        <p:spPr>
          <a:xfrm>
            <a:off x="1207631" y="2651067"/>
            <a:ext cx="32640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图片 15">
            <a:extLst>
              <a:ext uri="{FF2B5EF4-FFF2-40B4-BE49-F238E27FC236}">
                <a16:creationId xmlns:a16="http://schemas.microsoft.com/office/drawing/2014/main" id="{749445BA-4C3A-411A-9EAC-FE3EEC7CAB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081">
            <a:off x="369835" y="-62377"/>
            <a:ext cx="988549" cy="12906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CB18A5-2CB4-4D02-9F96-D88624A6800E}"/>
              </a:ext>
            </a:extLst>
          </p:cNvPr>
          <p:cNvSpPr txBox="1"/>
          <p:nvPr/>
        </p:nvSpPr>
        <p:spPr>
          <a:xfrm>
            <a:off x="1377422" y="195163"/>
            <a:ext cx="5392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chính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tả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9791373A-92EC-412B-A026-734C9A75C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505740" y="586384"/>
            <a:ext cx="8522662" cy="1508408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9958EB1E-6805-4500-A373-118DC0DCD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05594" y="1820068"/>
            <a:ext cx="7229434" cy="542379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9E9A05-9E4A-40E0-BC97-A1C20557F9EC}"/>
              </a:ext>
            </a:extLst>
          </p:cNvPr>
          <p:cNvSpPr txBox="1"/>
          <p:nvPr/>
        </p:nvSpPr>
        <p:spPr>
          <a:xfrm>
            <a:off x="5378628" y="2782654"/>
            <a:ext cx="7882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 sao đàn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Miệng chúng cười mủm mỉm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chúng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 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ác tròn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 tay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ười giơ đếm.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(Theo Huy Cận)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14CA5E7A-378E-4326-A008-54A8ADFF2A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747941" y="2862032"/>
            <a:ext cx="665480" cy="60558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DAC403F-F56B-480D-847C-018F7A68D8D6}"/>
              </a:ext>
            </a:extLst>
          </p:cNvPr>
          <p:cNvSpPr txBox="1"/>
          <p:nvPr/>
        </p:nvSpPr>
        <p:spPr>
          <a:xfrm>
            <a:off x="3188992" y="1026531"/>
            <a:ext cx="7592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ng hay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889952-88A4-4734-8686-122129737667}"/>
              </a:ext>
            </a:extLst>
          </p:cNvPr>
          <p:cNvSpPr txBox="1"/>
          <p:nvPr/>
        </p:nvSpPr>
        <p:spPr>
          <a:xfrm>
            <a:off x="7486888" y="2778619"/>
            <a:ext cx="1149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2510BDFD-0F30-4B77-8821-4BC46CE726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39336" y="4007372"/>
            <a:ext cx="499801" cy="4548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742BBA-F452-4781-95B4-3DF07AAA44A1}"/>
              </a:ext>
            </a:extLst>
          </p:cNvPr>
          <p:cNvSpPr txBox="1"/>
          <p:nvPr/>
        </p:nvSpPr>
        <p:spPr>
          <a:xfrm>
            <a:off x="7454768" y="3880957"/>
            <a:ext cx="83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F2BEB05D-250E-43C4-9DAF-DB4338683E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66174" y="3982944"/>
            <a:ext cx="499801" cy="4548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CF281A0-E4FD-4116-84C9-CA3D524E33C6}"/>
              </a:ext>
            </a:extLst>
          </p:cNvPr>
          <p:cNvSpPr txBox="1"/>
          <p:nvPr/>
        </p:nvSpPr>
        <p:spPr>
          <a:xfrm>
            <a:off x="8308248" y="3862219"/>
            <a:ext cx="83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C072F784-2ACF-4FA7-932F-8CCF87A002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95356" y="4533816"/>
            <a:ext cx="499801" cy="4548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8587B0-04A9-44F8-8935-58FD91548394}"/>
              </a:ext>
            </a:extLst>
          </p:cNvPr>
          <p:cNvSpPr txBox="1"/>
          <p:nvPr/>
        </p:nvSpPr>
        <p:spPr>
          <a:xfrm flipH="1">
            <a:off x="7018923" y="4407401"/>
            <a:ext cx="93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44100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  <p:bldP spid="36" grpId="0"/>
      <p:bldP spid="38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C8E35-A54C-94FB-F645-9359161E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C399A45A-E167-9DB5-6E24-BC6D629BBB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8408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25" name="图片 15">
            <a:extLst>
              <a:ext uri="{FF2B5EF4-FFF2-40B4-BE49-F238E27FC236}">
                <a16:creationId xmlns:a16="http://schemas.microsoft.com/office/drawing/2014/main" id="{749445BA-4C3A-411A-9EAC-FE3EEC7CA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081">
            <a:off x="369835" y="-62377"/>
            <a:ext cx="988549" cy="129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F1579F-793A-4E11-A52A-78C84B894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395" y="2095016"/>
            <a:ext cx="9591675" cy="22764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77AAC3-2D0E-4DB4-8DCB-51C26A6F9A75}"/>
              </a:ext>
            </a:extLst>
          </p:cNvPr>
          <p:cNvGrpSpPr/>
          <p:nvPr/>
        </p:nvGrpSpPr>
        <p:grpSpPr>
          <a:xfrm>
            <a:off x="1620395" y="4237902"/>
            <a:ext cx="2907138" cy="1508408"/>
            <a:chOff x="1620395" y="3087733"/>
            <a:chExt cx="2907138" cy="1508408"/>
          </a:xfrm>
        </p:grpSpPr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589F0741-79B0-4F66-9ED7-BCA9959E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FD25DA-73BB-4FB6-A76E-8ACEAB93D8D7}"/>
                </a:ext>
              </a:extLst>
            </p:cNvPr>
            <p:cNvSpPr txBox="1"/>
            <p:nvPr/>
          </p:nvSpPr>
          <p:spPr>
            <a:xfrm>
              <a:off x="2066962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ngoắc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tay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837025-1BB2-46F7-BD8A-017F5D270AE8}"/>
              </a:ext>
            </a:extLst>
          </p:cNvPr>
          <p:cNvGrpSpPr/>
          <p:nvPr/>
        </p:nvGrpSpPr>
        <p:grpSpPr>
          <a:xfrm>
            <a:off x="4187793" y="4237902"/>
            <a:ext cx="2873303" cy="1508408"/>
            <a:chOff x="1620395" y="3087733"/>
            <a:chExt cx="2873303" cy="1508408"/>
          </a:xfrm>
        </p:grpSpPr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0549AC81-A908-4759-ADF1-9DAC22512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5B7105-E349-4DF1-BA3E-BE3FF2870B3F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lắng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3" name="矩形 5">
            <a:extLst>
              <a:ext uri="{FF2B5EF4-FFF2-40B4-BE49-F238E27FC236}">
                <a16:creationId xmlns:a16="http://schemas.microsoft.com/office/drawing/2014/main" id="{6A7E612A-C17B-4E04-8295-85D50043D6C2}"/>
              </a:ext>
            </a:extLst>
          </p:cNvPr>
          <p:cNvSpPr/>
          <p:nvPr/>
        </p:nvSpPr>
        <p:spPr>
          <a:xfrm>
            <a:off x="1646608" y="430344"/>
            <a:ext cx="9122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altLang="zh-CN" sz="2800" b="1" dirty="0">
              <a:ln w="47625" cmpd="thinThick">
                <a:solidFill>
                  <a:srgbClr val="C00000"/>
                </a:solidFill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8C55B4-CE38-496F-8887-459DE22F5F2B}"/>
              </a:ext>
            </a:extLst>
          </p:cNvPr>
          <p:cNvGrpSpPr/>
          <p:nvPr/>
        </p:nvGrpSpPr>
        <p:grpSpPr>
          <a:xfrm>
            <a:off x="6562824" y="4203343"/>
            <a:ext cx="2873303" cy="1508408"/>
            <a:chOff x="1620395" y="3087733"/>
            <a:chExt cx="2873303" cy="1508408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24FA548F-A3B7-4877-B3BD-C1F797A2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3E37F9-45D4-4F92-B4A7-6186F0F0D1B5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C0FB40-ADC9-4A62-92AC-D026FB2820FD}"/>
              </a:ext>
            </a:extLst>
          </p:cNvPr>
          <p:cNvGrpSpPr/>
          <p:nvPr/>
        </p:nvGrpSpPr>
        <p:grpSpPr>
          <a:xfrm>
            <a:off x="9006496" y="4230943"/>
            <a:ext cx="2873303" cy="1508408"/>
            <a:chOff x="1620395" y="3087733"/>
            <a:chExt cx="2873303" cy="1508408"/>
          </a:xfrm>
        </p:grpSpPr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00F29E9A-1310-42F5-86E0-3E63603D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F297B4-1163-4CB9-9E0C-80449BAFF5E7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029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gẩng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24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64C36-8C45-E3D1-3BAC-56F697B44C10}"/>
              </a:ext>
            </a:extLst>
          </p:cNvPr>
          <p:cNvSpPr/>
          <p:nvPr/>
        </p:nvSpPr>
        <p:spPr>
          <a:xfrm>
            <a:off x="1362456" y="4297680"/>
            <a:ext cx="9884664" cy="22037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4800" b="1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2 – 3 câu ghi lại những việc em đã làm trong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4144502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3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86934206-E55C-9B02-8656-5B85AA5BA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113D2-F632-CE7F-34ED-EA428620F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892" y="3700453"/>
            <a:ext cx="5362083" cy="21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ảm Ơn Ông Mặt Trời  Chun Chin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6CF761D3-571C-AD90-8958-2B2CE950F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67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01386077-D9CC-E676-4F52-E51221981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8B85D-E467-2B6F-2282-BFF3F1E8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58" y="2376347"/>
            <a:ext cx="4737003" cy="1780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5B2EC-BE61-DBF6-0E15-52A32867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099" y="3517281"/>
            <a:ext cx="7303641" cy="2566638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A7949427-C66C-56EF-7F68-17E4D53355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986" y="192603"/>
            <a:ext cx="2206081" cy="22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48987" y="1133856"/>
            <a:ext cx="8915400" cy="474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4" name="L 形 23"/>
          <p:cNvSpPr/>
          <p:nvPr/>
        </p:nvSpPr>
        <p:spPr>
          <a:xfrm rot="10800000">
            <a:off x="9948217" y="1800366"/>
            <a:ext cx="657225" cy="657225"/>
          </a:xfrm>
          <a:prstGeom prst="corner">
            <a:avLst/>
          </a:prstGeom>
          <a:solidFill>
            <a:srgbClr val="FFC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00" b="97002" l="61046" r="93420">
                        <a14:foregroundMark x1="82256" y1="92256" x2="88837" y2="92256"/>
                        <a14:foregroundMark x1="81904" y1="86428" x2="81727" y2="91007"/>
                        <a14:foregroundMark x1="87074" y1="85595" x2="87074" y2="87677"/>
                        <a14:backgroundMark x1="70799" y1="86261" x2="71504" y2="94588"/>
                        <a14:backgroundMark x1="62103" y1="63364" x2="69330" y2="63364"/>
                        <a14:backgroundMark x1="83549" y1="22731" x2="83255" y2="32057"/>
                        <a14:backgroundMark x1="84019" y1="44380" x2="83843" y2="53539"/>
                        <a14:backgroundMark x1="82080" y1="23730" x2="81786" y2="30391"/>
                        <a14:backgroundMark x1="82080" y1="50208" x2="82256" y2="52123"/>
                        <a14:backgroundMark x1="82256" y1="51457" x2="82374" y2="52706"/>
                        <a14:backgroundMark x1="77556" y1="22065" x2="86075" y2="26062"/>
                        <a14:backgroundMark x1="81081" y1="27061" x2="84900" y2="31890"/>
                        <a14:backgroundMark x1="81669" y1="30391" x2="83431" y2="33722"/>
                        <a14:backgroundMark x1="61986" y1="60033" x2="72679" y2="60200"/>
                        <a14:backgroundMark x1="69154" y1="58118" x2="69154" y2="65612"/>
                        <a14:backgroundMark x1="70447" y1="62531" x2="72327" y2="62281"/>
                        <a14:backgroundMark x1="82021" y1="27477" x2="83079" y2="34388"/>
                        <a14:backgroundMark x1="64395" y1="62948" x2="71328" y2="62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93" t="19167" r="5996"/>
          <a:stretch/>
        </p:blipFill>
        <p:spPr>
          <a:xfrm>
            <a:off x="10363809" y="3390773"/>
            <a:ext cx="1778414" cy="3000107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52B7FA6-2040-47CD-8E6E-26E21A62FF26}"/>
              </a:ext>
            </a:extLst>
          </p:cNvPr>
          <p:cNvSpPr txBox="1"/>
          <p:nvPr/>
        </p:nvSpPr>
        <p:spPr>
          <a:xfrm>
            <a:off x="2957046" y="48848"/>
            <a:ext cx="6377940" cy="106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kumimoji="0" lang="en-US" altLang="zh-C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altLang="zh-C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kumimoji="0" lang="zh-CN" alt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9CC1D7-D979-4052-AEA0-8129889A4A29}"/>
              </a:ext>
            </a:extLst>
          </p:cNvPr>
          <p:cNvSpPr txBox="1"/>
          <p:nvPr/>
        </p:nvSpPr>
        <p:spPr>
          <a:xfrm>
            <a:off x="2041664" y="1583757"/>
            <a:ext cx="40323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Thắp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hây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bầu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37CD14-E69F-4AAB-8603-65908CF6F619}"/>
              </a:ext>
            </a:extLst>
          </p:cNvPr>
          <p:cNvSpPr txBox="1"/>
          <p:nvPr/>
        </p:nvSpPr>
        <p:spPr>
          <a:xfrm>
            <a:off x="6276678" y="1515528"/>
            <a:ext cx="38314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ủ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mật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đàn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hú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vang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hớn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hở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4C6B3-688F-4E87-971E-C24F1A3DC341}"/>
              </a:ext>
            </a:extLst>
          </p:cNvPr>
          <p:cNvSpPr txBox="1"/>
          <p:nvPr/>
        </p:nvSpPr>
        <p:spPr>
          <a:xfrm>
            <a:off x="8192387" y="5387484"/>
            <a:ext cx="177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Linh)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52" grpId="0"/>
      <p:bldP spid="53" grpId="0"/>
      <p:bldP spid="2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72065" y="404630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jặt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Đung đưa trưa nắng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ǇrŜ cùi Ǉrắng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χ≠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jàu wâu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đỏ jặt bầu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gà gật.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ủ jật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ωψ εΠ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 hú kłu vang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ǟực ǟỡ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5705470" y="369554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hņ hở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1CDF9-6A16-49F2-94BE-A0CCAF944927}"/>
              </a:ext>
            </a:extLst>
          </p:cNvPr>
          <p:cNvSpPr txBox="1"/>
          <p:nvPr/>
        </p:nvSpPr>
        <p:spPr>
          <a:xfrm>
            <a:off x="5705470" y="421875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 bạn cùng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4A42E8-0221-492B-8AFB-360A702F3084}"/>
              </a:ext>
            </a:extLst>
          </p:cNvPr>
          <p:cNvSpPr txBox="1"/>
          <p:nvPr/>
        </p:nvSpPr>
        <p:spPr>
          <a:xfrm>
            <a:off x="5705470" y="47606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BĒ ǟĒ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1E5805-51B3-498B-ADA9-DE45C28C25FE}"/>
              </a:ext>
            </a:extLst>
          </p:cNvPr>
          <p:cNvSpPr txBox="1"/>
          <p:nvPr/>
        </p:nvSpPr>
        <p:spPr>
          <a:xfrm>
            <a:off x="5705469" y="524224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“Ôi sao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ı!”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7431823" y="580931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4">
            <a:extLst>
              <a:ext uri="{FF2B5EF4-FFF2-40B4-BE49-F238E27FC236}">
                <a16:creationId xmlns:a16="http://schemas.microsoft.com/office/drawing/2014/main" id="{46F277F1-C8FB-4E35-83C1-2F1B2F0A21DD}"/>
              </a:ext>
            </a:extLst>
          </p:cNvPr>
          <p:cNvGrpSpPr/>
          <p:nvPr/>
        </p:nvGrpSpPr>
        <p:grpSpPr>
          <a:xfrm>
            <a:off x="3211274" y="0"/>
            <a:ext cx="7304326" cy="1430464"/>
            <a:chOff x="2236897" y="2906123"/>
            <a:chExt cx="4244865" cy="930843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7897C53-3DB9-4EF4-A710-E73D9986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7112" flipH="1">
              <a:off x="2236897" y="2906123"/>
              <a:ext cx="1440109" cy="930843"/>
            </a:xfrm>
            <a:prstGeom prst="rect">
              <a:avLst/>
            </a:prstGeom>
          </p:spPr>
        </p:pic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53C36567-86B5-4ACD-A1EA-A66455FD179B}"/>
                </a:ext>
              </a:extLst>
            </p:cNvPr>
            <p:cNvGrpSpPr/>
            <p:nvPr/>
          </p:nvGrpSpPr>
          <p:grpSpPr>
            <a:xfrm>
              <a:off x="3197491" y="3060132"/>
              <a:ext cx="3284271" cy="748233"/>
              <a:chOff x="3197491" y="3060132"/>
              <a:chExt cx="3284271" cy="748233"/>
            </a:xfrm>
          </p:grpSpPr>
          <p:grpSp>
            <p:nvGrpSpPr>
              <p:cNvPr id="23" name="组合 19">
                <a:extLst>
                  <a:ext uri="{FF2B5EF4-FFF2-40B4-BE49-F238E27FC236}">
                    <a16:creationId xmlns:a16="http://schemas.microsoft.com/office/drawing/2014/main" id="{326F069D-E6D7-4D1D-85FE-2B4E294DAC8C}"/>
                  </a:ext>
                </a:extLst>
              </p:cNvPr>
              <p:cNvGrpSpPr/>
              <p:nvPr/>
            </p:nvGrpSpPr>
            <p:grpSpPr>
              <a:xfrm>
                <a:off x="3752849" y="3114655"/>
                <a:ext cx="2728913" cy="693710"/>
                <a:chOff x="3752849" y="3114655"/>
                <a:chExt cx="2728913" cy="693710"/>
              </a:xfrm>
            </p:grpSpPr>
            <p:sp>
              <p:nvSpPr>
                <p:cNvPr id="26" name="任意多边形 14">
                  <a:extLst>
                    <a:ext uri="{FF2B5EF4-FFF2-40B4-BE49-F238E27FC236}">
                      <a16:creationId xmlns:a16="http://schemas.microsoft.com/office/drawing/2014/main" id="{B750CE10-4C51-432E-8864-5DE2B9C15838}"/>
                    </a:ext>
                  </a:extLst>
                </p:cNvPr>
                <p:cNvSpPr/>
                <p:nvPr/>
              </p:nvSpPr>
              <p:spPr>
                <a:xfrm flipH="1">
                  <a:off x="5810250" y="3301157"/>
                  <a:ext cx="671512" cy="507208"/>
                </a:xfrm>
                <a:custGeom>
                  <a:avLst/>
                  <a:gdLst>
                    <a:gd name="connsiteX0" fmla="*/ 0 w 671512"/>
                    <a:gd name="connsiteY0" fmla="*/ 0 h 507206"/>
                    <a:gd name="connsiteX1" fmla="*/ 671512 w 671512"/>
                    <a:gd name="connsiteY1" fmla="*/ 0 h 507206"/>
                    <a:gd name="connsiteX2" fmla="*/ 671512 w 671512"/>
                    <a:gd name="connsiteY2" fmla="*/ 507206 h 507206"/>
                    <a:gd name="connsiteX3" fmla="*/ 0 w 671512"/>
                    <a:gd name="connsiteY3" fmla="*/ 507206 h 507206"/>
                    <a:gd name="connsiteX4" fmla="*/ 253603 w 671512"/>
                    <a:gd name="connsiteY4" fmla="*/ 253603 h 50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1512" h="507206">
                      <a:moveTo>
                        <a:pt x="0" y="0"/>
                      </a:moveTo>
                      <a:lnTo>
                        <a:pt x="671512" y="0"/>
                      </a:lnTo>
                      <a:lnTo>
                        <a:pt x="671512" y="507206"/>
                      </a:lnTo>
                      <a:lnTo>
                        <a:pt x="0" y="507206"/>
                      </a:lnTo>
                      <a:lnTo>
                        <a:pt x="253603" y="253603"/>
                      </a:lnTo>
                      <a:close/>
                    </a:path>
                  </a:pathLst>
                </a:custGeom>
                <a:solidFill>
                  <a:srgbClr val="3B5D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直角三角形 16">
                  <a:extLst>
                    <a:ext uri="{FF2B5EF4-FFF2-40B4-BE49-F238E27FC236}">
                      <a16:creationId xmlns:a16="http://schemas.microsoft.com/office/drawing/2014/main" id="{473CD7E1-72EB-4FCE-859F-F9278C7CE6F9}"/>
                    </a:ext>
                  </a:extLst>
                </p:cNvPr>
                <p:cNvSpPr/>
                <p:nvPr/>
              </p:nvSpPr>
              <p:spPr>
                <a:xfrm rot="5400000">
                  <a:off x="5861363" y="3568037"/>
                  <a:ext cx="183524" cy="285749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15">
                  <a:extLst>
                    <a:ext uri="{FF2B5EF4-FFF2-40B4-BE49-F238E27FC236}">
                      <a16:creationId xmlns:a16="http://schemas.microsoft.com/office/drawing/2014/main" id="{46AD5592-2070-4328-8E9A-3F5275522129}"/>
                    </a:ext>
                  </a:extLst>
                </p:cNvPr>
                <p:cNvSpPr/>
                <p:nvPr/>
              </p:nvSpPr>
              <p:spPr>
                <a:xfrm>
                  <a:off x="3752849" y="3114655"/>
                  <a:ext cx="2343151" cy="501516"/>
                </a:xfrm>
                <a:prstGeom prst="rect">
                  <a:avLst/>
                </a:prstGeom>
                <a:solidFill>
                  <a:srgbClr val="3B5DA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等腰三角形 31">
                <a:extLst>
                  <a:ext uri="{FF2B5EF4-FFF2-40B4-BE49-F238E27FC236}">
                    <a16:creationId xmlns:a16="http://schemas.microsoft.com/office/drawing/2014/main" id="{65028CDE-37D1-4475-BAE1-57E013282720}"/>
                  </a:ext>
                </a:extLst>
              </p:cNvPr>
              <p:cNvSpPr/>
              <p:nvPr/>
            </p:nvSpPr>
            <p:spPr>
              <a:xfrm rot="16200000">
                <a:off x="3162058" y="3150088"/>
                <a:ext cx="513779" cy="442913"/>
              </a:xfrm>
              <a:prstGeom prst="triangl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17EA8C45-970A-403C-981B-95C43C8BDA8A}"/>
                  </a:ext>
                </a:extLst>
              </p:cNvPr>
              <p:cNvSpPr/>
              <p:nvPr/>
            </p:nvSpPr>
            <p:spPr>
              <a:xfrm>
                <a:off x="3597124" y="3060132"/>
                <a:ext cx="155725" cy="5965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F5D045B-D6E2-4315-9486-A7913D26350B}"/>
              </a:ext>
            </a:extLst>
          </p:cNvPr>
          <p:cNvSpPr txBox="1"/>
          <p:nvPr/>
        </p:nvSpPr>
        <p:spPr>
          <a:xfrm>
            <a:off x="5843127" y="473568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735237D1-B0AA-4638-97C0-7990E88C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22" y="1813004"/>
            <a:ext cx="3219863" cy="299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F849F-A2DD-49BD-9CF7-D5CD60943DB7}"/>
              </a:ext>
            </a:extLst>
          </p:cNvPr>
          <p:cNvSpPr txBox="1"/>
          <p:nvPr/>
        </p:nvSpPr>
        <p:spPr>
          <a:xfrm>
            <a:off x="9448369" y="2853912"/>
            <a:ext cx="142250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</a:rPr>
              <a:t>gà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矩形 10">
            <a:extLst>
              <a:ext uri="{FF2B5EF4-FFF2-40B4-BE49-F238E27FC236}">
                <a16:creationId xmlns:a16="http://schemas.microsoft.com/office/drawing/2014/main" id="{4EAFC1F2-A77F-42D4-B250-97BF9AE8F736}"/>
              </a:ext>
            </a:extLst>
          </p:cNvPr>
          <p:cNvSpPr/>
          <p:nvPr/>
        </p:nvSpPr>
        <p:spPr>
          <a:xfrm>
            <a:off x="3209585" y="1813004"/>
            <a:ext cx="1944306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B8E5DD-6A90-452C-AD1D-7B59ACC4C5A7}"/>
              </a:ext>
            </a:extLst>
          </p:cNvPr>
          <p:cNvSpPr txBox="1"/>
          <p:nvPr/>
        </p:nvSpPr>
        <p:spPr>
          <a:xfrm>
            <a:off x="3430552" y="1892203"/>
            <a:ext cx="117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36" grpId="0" animBg="1"/>
      <p:bldP spid="36" grpId="1" animBg="1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4">
            <a:extLst>
              <a:ext uri="{FF2B5EF4-FFF2-40B4-BE49-F238E27FC236}">
                <a16:creationId xmlns:a16="http://schemas.microsoft.com/office/drawing/2014/main" id="{46F277F1-C8FB-4E35-83C1-2F1B2F0A21DD}"/>
              </a:ext>
            </a:extLst>
          </p:cNvPr>
          <p:cNvGrpSpPr/>
          <p:nvPr/>
        </p:nvGrpSpPr>
        <p:grpSpPr>
          <a:xfrm>
            <a:off x="3211274" y="0"/>
            <a:ext cx="7304326" cy="1430464"/>
            <a:chOff x="2236897" y="2906123"/>
            <a:chExt cx="4244865" cy="930843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7897C53-3DB9-4EF4-A710-E73D9986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7112" flipH="1">
              <a:off x="2236897" y="2906123"/>
              <a:ext cx="1440109" cy="930843"/>
            </a:xfrm>
            <a:prstGeom prst="rect">
              <a:avLst/>
            </a:prstGeom>
          </p:spPr>
        </p:pic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53C36567-86B5-4ACD-A1EA-A66455FD179B}"/>
                </a:ext>
              </a:extLst>
            </p:cNvPr>
            <p:cNvGrpSpPr/>
            <p:nvPr/>
          </p:nvGrpSpPr>
          <p:grpSpPr>
            <a:xfrm>
              <a:off x="3197491" y="3060132"/>
              <a:ext cx="3284271" cy="748233"/>
              <a:chOff x="3197491" y="3060132"/>
              <a:chExt cx="3284271" cy="748233"/>
            </a:xfrm>
          </p:grpSpPr>
          <p:grpSp>
            <p:nvGrpSpPr>
              <p:cNvPr id="23" name="组合 19">
                <a:extLst>
                  <a:ext uri="{FF2B5EF4-FFF2-40B4-BE49-F238E27FC236}">
                    <a16:creationId xmlns:a16="http://schemas.microsoft.com/office/drawing/2014/main" id="{326F069D-E6D7-4D1D-85FE-2B4E294DAC8C}"/>
                  </a:ext>
                </a:extLst>
              </p:cNvPr>
              <p:cNvGrpSpPr/>
              <p:nvPr/>
            </p:nvGrpSpPr>
            <p:grpSpPr>
              <a:xfrm>
                <a:off x="3752849" y="3114655"/>
                <a:ext cx="2728913" cy="693710"/>
                <a:chOff x="3752849" y="3114655"/>
                <a:chExt cx="2728913" cy="693710"/>
              </a:xfrm>
            </p:grpSpPr>
            <p:sp>
              <p:nvSpPr>
                <p:cNvPr id="26" name="任意多边形 14">
                  <a:extLst>
                    <a:ext uri="{FF2B5EF4-FFF2-40B4-BE49-F238E27FC236}">
                      <a16:creationId xmlns:a16="http://schemas.microsoft.com/office/drawing/2014/main" id="{B750CE10-4C51-432E-8864-5DE2B9C15838}"/>
                    </a:ext>
                  </a:extLst>
                </p:cNvPr>
                <p:cNvSpPr/>
                <p:nvPr/>
              </p:nvSpPr>
              <p:spPr>
                <a:xfrm flipH="1">
                  <a:off x="5810250" y="3301157"/>
                  <a:ext cx="671512" cy="507208"/>
                </a:xfrm>
                <a:custGeom>
                  <a:avLst/>
                  <a:gdLst>
                    <a:gd name="connsiteX0" fmla="*/ 0 w 671512"/>
                    <a:gd name="connsiteY0" fmla="*/ 0 h 507206"/>
                    <a:gd name="connsiteX1" fmla="*/ 671512 w 671512"/>
                    <a:gd name="connsiteY1" fmla="*/ 0 h 507206"/>
                    <a:gd name="connsiteX2" fmla="*/ 671512 w 671512"/>
                    <a:gd name="connsiteY2" fmla="*/ 507206 h 507206"/>
                    <a:gd name="connsiteX3" fmla="*/ 0 w 671512"/>
                    <a:gd name="connsiteY3" fmla="*/ 507206 h 507206"/>
                    <a:gd name="connsiteX4" fmla="*/ 253603 w 671512"/>
                    <a:gd name="connsiteY4" fmla="*/ 253603 h 50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1512" h="507206">
                      <a:moveTo>
                        <a:pt x="0" y="0"/>
                      </a:moveTo>
                      <a:lnTo>
                        <a:pt x="671512" y="0"/>
                      </a:lnTo>
                      <a:lnTo>
                        <a:pt x="671512" y="507206"/>
                      </a:lnTo>
                      <a:lnTo>
                        <a:pt x="0" y="507206"/>
                      </a:lnTo>
                      <a:lnTo>
                        <a:pt x="253603" y="253603"/>
                      </a:lnTo>
                      <a:close/>
                    </a:path>
                  </a:pathLst>
                </a:custGeom>
                <a:solidFill>
                  <a:srgbClr val="3B5D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直角三角形 16">
                  <a:extLst>
                    <a:ext uri="{FF2B5EF4-FFF2-40B4-BE49-F238E27FC236}">
                      <a16:creationId xmlns:a16="http://schemas.microsoft.com/office/drawing/2014/main" id="{473CD7E1-72EB-4FCE-859F-F9278C7CE6F9}"/>
                    </a:ext>
                  </a:extLst>
                </p:cNvPr>
                <p:cNvSpPr/>
                <p:nvPr/>
              </p:nvSpPr>
              <p:spPr>
                <a:xfrm rot="5400000">
                  <a:off x="5861363" y="3568037"/>
                  <a:ext cx="183524" cy="285749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15">
                  <a:extLst>
                    <a:ext uri="{FF2B5EF4-FFF2-40B4-BE49-F238E27FC236}">
                      <a16:creationId xmlns:a16="http://schemas.microsoft.com/office/drawing/2014/main" id="{46AD5592-2070-4328-8E9A-3F5275522129}"/>
                    </a:ext>
                  </a:extLst>
                </p:cNvPr>
                <p:cNvSpPr/>
                <p:nvPr/>
              </p:nvSpPr>
              <p:spPr>
                <a:xfrm>
                  <a:off x="3752849" y="3114655"/>
                  <a:ext cx="2343151" cy="501516"/>
                </a:xfrm>
                <a:prstGeom prst="rect">
                  <a:avLst/>
                </a:prstGeom>
                <a:solidFill>
                  <a:srgbClr val="3B5DA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等腰三角形 31">
                <a:extLst>
                  <a:ext uri="{FF2B5EF4-FFF2-40B4-BE49-F238E27FC236}">
                    <a16:creationId xmlns:a16="http://schemas.microsoft.com/office/drawing/2014/main" id="{65028CDE-37D1-4475-BAE1-57E013282720}"/>
                  </a:ext>
                </a:extLst>
              </p:cNvPr>
              <p:cNvSpPr/>
              <p:nvPr/>
            </p:nvSpPr>
            <p:spPr>
              <a:xfrm rot="16200000">
                <a:off x="3162058" y="3150088"/>
                <a:ext cx="513779" cy="442913"/>
              </a:xfrm>
              <a:prstGeom prst="triangl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17EA8C45-970A-403C-981B-95C43C8BDA8A}"/>
                  </a:ext>
                </a:extLst>
              </p:cNvPr>
              <p:cNvSpPr/>
              <p:nvPr/>
            </p:nvSpPr>
            <p:spPr>
              <a:xfrm>
                <a:off x="3597124" y="3060132"/>
                <a:ext cx="155725" cy="5965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F5D045B-D6E2-4315-9486-A7913D26350B}"/>
              </a:ext>
            </a:extLst>
          </p:cNvPr>
          <p:cNvSpPr txBox="1"/>
          <p:nvPr/>
        </p:nvSpPr>
        <p:spPr>
          <a:xfrm>
            <a:off x="5981351" y="473568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735237D1-B0AA-4638-97C0-7990E88C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22" y="1813004"/>
            <a:ext cx="3219863" cy="299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F849F-A2DD-49BD-9CF7-D5CD60943DB7}"/>
              </a:ext>
            </a:extLst>
          </p:cNvPr>
          <p:cNvSpPr txBox="1"/>
          <p:nvPr/>
        </p:nvSpPr>
        <p:spPr>
          <a:xfrm>
            <a:off x="9357780" y="2853912"/>
            <a:ext cx="147322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矩形 10">
            <a:extLst>
              <a:ext uri="{FF2B5EF4-FFF2-40B4-BE49-F238E27FC236}">
                <a16:creationId xmlns:a16="http://schemas.microsoft.com/office/drawing/2014/main" id="{4EAFC1F2-A77F-42D4-B250-97BF9AE8F736}"/>
              </a:ext>
            </a:extLst>
          </p:cNvPr>
          <p:cNvSpPr/>
          <p:nvPr/>
        </p:nvSpPr>
        <p:spPr>
          <a:xfrm>
            <a:off x="3209584" y="1813004"/>
            <a:ext cx="1574213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B8E5DD-6A90-452C-AD1D-7B59ACC4C5A7}"/>
              </a:ext>
            </a:extLst>
          </p:cNvPr>
          <p:cNvSpPr txBox="1"/>
          <p:nvPr/>
        </p:nvSpPr>
        <p:spPr>
          <a:xfrm>
            <a:off x="5718121" y="1874966"/>
            <a:ext cx="121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0">
            <a:extLst>
              <a:ext uri="{FF2B5EF4-FFF2-40B4-BE49-F238E27FC236}">
                <a16:creationId xmlns:a16="http://schemas.microsoft.com/office/drawing/2014/main" id="{5A38C6B4-5570-47C7-AC0B-F1D8E401F0FD}"/>
              </a:ext>
            </a:extLst>
          </p:cNvPr>
          <p:cNvSpPr/>
          <p:nvPr/>
        </p:nvSpPr>
        <p:spPr>
          <a:xfrm>
            <a:off x="5509076" y="1810837"/>
            <a:ext cx="1769492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2331C-F6C4-472D-8012-4D8060BD6D80}"/>
              </a:ext>
            </a:extLst>
          </p:cNvPr>
          <p:cNvSpPr txBox="1"/>
          <p:nvPr/>
        </p:nvSpPr>
        <p:spPr>
          <a:xfrm>
            <a:off x="3233864" y="1892203"/>
            <a:ext cx="117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45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  <p:bldP spid="37" grpId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4">
            <a:extLst>
              <a:ext uri="{FF2B5EF4-FFF2-40B4-BE49-F238E27FC236}">
                <a16:creationId xmlns:a16="http://schemas.microsoft.com/office/drawing/2014/main" id="{46F277F1-C8FB-4E35-83C1-2F1B2F0A21DD}"/>
              </a:ext>
            </a:extLst>
          </p:cNvPr>
          <p:cNvGrpSpPr/>
          <p:nvPr/>
        </p:nvGrpSpPr>
        <p:grpSpPr>
          <a:xfrm>
            <a:off x="3211274" y="0"/>
            <a:ext cx="7304326" cy="1430464"/>
            <a:chOff x="2236897" y="2906123"/>
            <a:chExt cx="4244865" cy="930843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7897C53-3DB9-4EF4-A710-E73D9986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7112" flipH="1">
              <a:off x="2236897" y="2906123"/>
              <a:ext cx="1440109" cy="930843"/>
            </a:xfrm>
            <a:prstGeom prst="rect">
              <a:avLst/>
            </a:prstGeom>
          </p:spPr>
        </p:pic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53C36567-86B5-4ACD-A1EA-A66455FD179B}"/>
                </a:ext>
              </a:extLst>
            </p:cNvPr>
            <p:cNvGrpSpPr/>
            <p:nvPr/>
          </p:nvGrpSpPr>
          <p:grpSpPr>
            <a:xfrm>
              <a:off x="3197491" y="3060132"/>
              <a:ext cx="3284271" cy="748233"/>
              <a:chOff x="3197491" y="3060132"/>
              <a:chExt cx="3284271" cy="748233"/>
            </a:xfrm>
          </p:grpSpPr>
          <p:grpSp>
            <p:nvGrpSpPr>
              <p:cNvPr id="23" name="组合 19">
                <a:extLst>
                  <a:ext uri="{FF2B5EF4-FFF2-40B4-BE49-F238E27FC236}">
                    <a16:creationId xmlns:a16="http://schemas.microsoft.com/office/drawing/2014/main" id="{326F069D-E6D7-4D1D-85FE-2B4E294DAC8C}"/>
                  </a:ext>
                </a:extLst>
              </p:cNvPr>
              <p:cNvGrpSpPr/>
              <p:nvPr/>
            </p:nvGrpSpPr>
            <p:grpSpPr>
              <a:xfrm>
                <a:off x="3752849" y="3114655"/>
                <a:ext cx="2728913" cy="693710"/>
                <a:chOff x="3752849" y="3114655"/>
                <a:chExt cx="2728913" cy="693710"/>
              </a:xfrm>
            </p:grpSpPr>
            <p:sp>
              <p:nvSpPr>
                <p:cNvPr id="26" name="任意多边形 14">
                  <a:extLst>
                    <a:ext uri="{FF2B5EF4-FFF2-40B4-BE49-F238E27FC236}">
                      <a16:creationId xmlns:a16="http://schemas.microsoft.com/office/drawing/2014/main" id="{B750CE10-4C51-432E-8864-5DE2B9C15838}"/>
                    </a:ext>
                  </a:extLst>
                </p:cNvPr>
                <p:cNvSpPr/>
                <p:nvPr/>
              </p:nvSpPr>
              <p:spPr>
                <a:xfrm flipH="1">
                  <a:off x="5810250" y="3301157"/>
                  <a:ext cx="671512" cy="507208"/>
                </a:xfrm>
                <a:custGeom>
                  <a:avLst/>
                  <a:gdLst>
                    <a:gd name="connsiteX0" fmla="*/ 0 w 671512"/>
                    <a:gd name="connsiteY0" fmla="*/ 0 h 507206"/>
                    <a:gd name="connsiteX1" fmla="*/ 671512 w 671512"/>
                    <a:gd name="connsiteY1" fmla="*/ 0 h 507206"/>
                    <a:gd name="connsiteX2" fmla="*/ 671512 w 671512"/>
                    <a:gd name="connsiteY2" fmla="*/ 507206 h 507206"/>
                    <a:gd name="connsiteX3" fmla="*/ 0 w 671512"/>
                    <a:gd name="connsiteY3" fmla="*/ 507206 h 507206"/>
                    <a:gd name="connsiteX4" fmla="*/ 253603 w 671512"/>
                    <a:gd name="connsiteY4" fmla="*/ 253603 h 50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1512" h="507206">
                      <a:moveTo>
                        <a:pt x="0" y="0"/>
                      </a:moveTo>
                      <a:lnTo>
                        <a:pt x="671512" y="0"/>
                      </a:lnTo>
                      <a:lnTo>
                        <a:pt x="671512" y="507206"/>
                      </a:lnTo>
                      <a:lnTo>
                        <a:pt x="0" y="507206"/>
                      </a:lnTo>
                      <a:lnTo>
                        <a:pt x="253603" y="253603"/>
                      </a:lnTo>
                      <a:close/>
                    </a:path>
                  </a:pathLst>
                </a:custGeom>
                <a:solidFill>
                  <a:srgbClr val="3B5D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直角三角形 16">
                  <a:extLst>
                    <a:ext uri="{FF2B5EF4-FFF2-40B4-BE49-F238E27FC236}">
                      <a16:creationId xmlns:a16="http://schemas.microsoft.com/office/drawing/2014/main" id="{473CD7E1-72EB-4FCE-859F-F9278C7CE6F9}"/>
                    </a:ext>
                  </a:extLst>
                </p:cNvPr>
                <p:cNvSpPr/>
                <p:nvPr/>
              </p:nvSpPr>
              <p:spPr>
                <a:xfrm rot="5400000">
                  <a:off x="5861363" y="3568037"/>
                  <a:ext cx="183524" cy="285749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15">
                  <a:extLst>
                    <a:ext uri="{FF2B5EF4-FFF2-40B4-BE49-F238E27FC236}">
                      <a16:creationId xmlns:a16="http://schemas.microsoft.com/office/drawing/2014/main" id="{46AD5592-2070-4328-8E9A-3F5275522129}"/>
                    </a:ext>
                  </a:extLst>
                </p:cNvPr>
                <p:cNvSpPr/>
                <p:nvPr/>
              </p:nvSpPr>
              <p:spPr>
                <a:xfrm>
                  <a:off x="3752849" y="3114655"/>
                  <a:ext cx="2343151" cy="501516"/>
                </a:xfrm>
                <a:prstGeom prst="rect">
                  <a:avLst/>
                </a:prstGeom>
                <a:solidFill>
                  <a:srgbClr val="3B5DA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等腰三角形 31">
                <a:extLst>
                  <a:ext uri="{FF2B5EF4-FFF2-40B4-BE49-F238E27FC236}">
                    <a16:creationId xmlns:a16="http://schemas.microsoft.com/office/drawing/2014/main" id="{65028CDE-37D1-4475-BAE1-57E013282720}"/>
                  </a:ext>
                </a:extLst>
              </p:cNvPr>
              <p:cNvSpPr/>
              <p:nvPr/>
            </p:nvSpPr>
            <p:spPr>
              <a:xfrm rot="16200000">
                <a:off x="3162058" y="3150088"/>
                <a:ext cx="513779" cy="442913"/>
              </a:xfrm>
              <a:prstGeom prst="triangl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17EA8C45-970A-403C-981B-95C43C8BDA8A}"/>
                  </a:ext>
                </a:extLst>
              </p:cNvPr>
              <p:cNvSpPr/>
              <p:nvPr/>
            </p:nvSpPr>
            <p:spPr>
              <a:xfrm>
                <a:off x="3597124" y="3060132"/>
                <a:ext cx="155725" cy="5965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F5D045B-D6E2-4315-9486-A7913D26350B}"/>
              </a:ext>
            </a:extLst>
          </p:cNvPr>
          <p:cNvSpPr txBox="1"/>
          <p:nvPr/>
        </p:nvSpPr>
        <p:spPr>
          <a:xfrm>
            <a:off x="5843127" y="473568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735237D1-B0AA-4638-97C0-7990E88C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22" y="1813004"/>
            <a:ext cx="3219863" cy="299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F849F-A2DD-49BD-9CF7-D5CD60943DB7}"/>
              </a:ext>
            </a:extLst>
          </p:cNvPr>
          <p:cNvSpPr txBox="1"/>
          <p:nvPr/>
        </p:nvSpPr>
        <p:spPr>
          <a:xfrm>
            <a:off x="9549691" y="2853912"/>
            <a:ext cx="152612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B11ED5-D5D0-4918-8EFA-D9DEC75218BF}"/>
              </a:ext>
            </a:extLst>
          </p:cNvPr>
          <p:cNvSpPr txBox="1"/>
          <p:nvPr/>
        </p:nvSpPr>
        <p:spPr>
          <a:xfrm>
            <a:off x="6759560" y="1902442"/>
            <a:ext cx="1258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矩形 10">
            <a:extLst>
              <a:ext uri="{FF2B5EF4-FFF2-40B4-BE49-F238E27FC236}">
                <a16:creationId xmlns:a16="http://schemas.microsoft.com/office/drawing/2014/main" id="{66FE082B-1AD9-4DA5-8FBA-23EEE0847319}"/>
              </a:ext>
            </a:extLst>
          </p:cNvPr>
          <p:cNvSpPr/>
          <p:nvPr/>
        </p:nvSpPr>
        <p:spPr>
          <a:xfrm>
            <a:off x="6301542" y="1813003"/>
            <a:ext cx="2174523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矩形 10">
            <a:extLst>
              <a:ext uri="{FF2B5EF4-FFF2-40B4-BE49-F238E27FC236}">
                <a16:creationId xmlns:a16="http://schemas.microsoft.com/office/drawing/2014/main" id="{D4D78CE5-3F7B-41A0-A156-D94E0917B850}"/>
              </a:ext>
            </a:extLst>
          </p:cNvPr>
          <p:cNvSpPr/>
          <p:nvPr/>
        </p:nvSpPr>
        <p:spPr>
          <a:xfrm>
            <a:off x="2477821" y="2941372"/>
            <a:ext cx="1574213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9D6BF2-B6BF-4B98-815A-F800646926E5}"/>
              </a:ext>
            </a:extLst>
          </p:cNvPr>
          <p:cNvSpPr txBox="1"/>
          <p:nvPr/>
        </p:nvSpPr>
        <p:spPr>
          <a:xfrm>
            <a:off x="4986358" y="3003334"/>
            <a:ext cx="121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145B340B-5653-4121-A7A4-9A49DB503136}"/>
              </a:ext>
            </a:extLst>
          </p:cNvPr>
          <p:cNvSpPr/>
          <p:nvPr/>
        </p:nvSpPr>
        <p:spPr>
          <a:xfrm>
            <a:off x="4777313" y="2939205"/>
            <a:ext cx="1769492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6EC2C2-2C9F-4EF8-A113-D7FCB9BA0D05}"/>
              </a:ext>
            </a:extLst>
          </p:cNvPr>
          <p:cNvSpPr txBox="1"/>
          <p:nvPr/>
        </p:nvSpPr>
        <p:spPr>
          <a:xfrm>
            <a:off x="2621296" y="3048504"/>
            <a:ext cx="117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9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19" grpId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030809-7C2D-443E-8044-A3492C676C12}"/>
              </a:ext>
            </a:extLst>
          </p:cNvPr>
          <p:cNvSpPr txBox="1"/>
          <p:nvPr/>
        </p:nvSpPr>
        <p:spPr>
          <a:xfrm>
            <a:off x="4596950" y="684689"/>
            <a:ext cx="425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503267-A6B1-4438-B8F3-9600E3A437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65219" y="2861897"/>
            <a:ext cx="1152114" cy="53765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66ABE27-204C-49E4-A581-CD42734C7439}"/>
              </a:ext>
            </a:extLst>
          </p:cNvPr>
          <p:cNvSpPr/>
          <p:nvPr/>
        </p:nvSpPr>
        <p:spPr>
          <a:xfrm>
            <a:off x="2182586" y="3308837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BAA6EAD-7D69-42FD-9A9D-4AE1856B6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747" y="2459134"/>
            <a:ext cx="5556648" cy="37756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BD58C19-9D50-404B-B31F-571EC2B05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223" y="2914075"/>
            <a:ext cx="475529" cy="42813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B67977-4A9E-4BBD-9110-ADA56E981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752" y="2914074"/>
            <a:ext cx="396281" cy="4281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99B40F-A546-47F9-B0C2-B3154076C51B}"/>
              </a:ext>
            </a:extLst>
          </p:cNvPr>
          <p:cNvSpPr/>
          <p:nvPr/>
        </p:nvSpPr>
        <p:spPr>
          <a:xfrm>
            <a:off x="5823100" y="2969401"/>
            <a:ext cx="3461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5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399</Words>
  <Application>Microsoft Office PowerPoint</Application>
  <PresentationFormat>Widescreen</PresentationFormat>
  <Paragraphs>91</Paragraphs>
  <Slides>17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等线</vt:lpstr>
      <vt:lpstr>等线 Light</vt:lpstr>
      <vt:lpstr>微软雅黑</vt:lpstr>
      <vt:lpstr>字魂70号-灵悦黑体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Coiny</vt:lpstr>
      <vt:lpstr>HP001 4 hàng</vt:lpstr>
      <vt:lpstr>HP001 5 hàng</vt:lpstr>
      <vt:lpstr>Times New Roman</vt:lpstr>
      <vt:lpstr>1_Office Theme</vt:lpstr>
      <vt:lpstr>Office 主题​​</vt:lpstr>
      <vt:lpstr>1_Office 主题​​</vt:lpstr>
      <vt:lpstr>千图网海量PPT模板www.58pic.com​​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40</cp:revision>
  <dcterms:created xsi:type="dcterms:W3CDTF">2022-06-13T02:36:19Z</dcterms:created>
  <dcterms:modified xsi:type="dcterms:W3CDTF">2025-08-08T10:51:34Z</dcterms:modified>
</cp:coreProperties>
</file>