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3" r:id="rId3"/>
    <p:sldMasterId id="2147483715" r:id="rId4"/>
  </p:sldMasterIdLst>
  <p:notesMasterIdLst>
    <p:notesMasterId r:id="rId23"/>
  </p:notesMasterIdLst>
  <p:sldIdLst>
    <p:sldId id="2673" r:id="rId5"/>
    <p:sldId id="419" r:id="rId6"/>
    <p:sldId id="328" r:id="rId7"/>
    <p:sldId id="345" r:id="rId8"/>
    <p:sldId id="346" r:id="rId9"/>
    <p:sldId id="421" r:id="rId10"/>
    <p:sldId id="422" r:id="rId11"/>
    <p:sldId id="423" r:id="rId12"/>
    <p:sldId id="446" r:id="rId13"/>
    <p:sldId id="355" r:id="rId14"/>
    <p:sldId id="318" r:id="rId15"/>
    <p:sldId id="344" r:id="rId16"/>
    <p:sldId id="356" r:id="rId17"/>
    <p:sldId id="357" r:id="rId18"/>
    <p:sldId id="358" r:id="rId19"/>
    <p:sldId id="359" r:id="rId20"/>
    <p:sldId id="360" r:id="rId21"/>
    <p:sldId id="441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về</a:t>
            </a:r>
            <a:endParaRPr lang="en-US" dirty="0"/>
          </a:p>
        </p:txBody>
      </p:sp>
    </p:spTree>
    <p:extLst>
      <p:ext uri="{BB962C8B-B14F-4D97-AF65-F5344CB8AC3E}">
        <p14:creationId xmlns:p14="http://schemas.microsoft.com/office/powerpoint/2010/main" val="13902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F92640B-CCE4-4439-A946-56EA4BD31D03}" type="slidenum">
              <a:rPr lang="en-US" smtClean="0"/>
              <a:t>13</a:t>
            </a:fld>
            <a:endParaRPr lang="en-US"/>
          </a:p>
        </p:txBody>
      </p:sp>
    </p:spTree>
    <p:extLst>
      <p:ext uri="{BB962C8B-B14F-4D97-AF65-F5344CB8AC3E}">
        <p14:creationId xmlns:p14="http://schemas.microsoft.com/office/powerpoint/2010/main" val="3710120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userDrawn="1">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 name="Google Shape;10;p12">
            <a:extLst>
              <a:ext uri="{FF2B5EF4-FFF2-40B4-BE49-F238E27FC236}">
                <a16:creationId xmlns:a16="http://schemas.microsoft.com/office/drawing/2014/main" id="{F574D987-B369-8AD2-6055-5F8845FB8D98}"/>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 name="Google Shape;11;p12">
            <a:extLst>
              <a:ext uri="{FF2B5EF4-FFF2-40B4-BE49-F238E27FC236}">
                <a16:creationId xmlns:a16="http://schemas.microsoft.com/office/drawing/2014/main" id="{5DD4DD04-ECC1-C764-7CAE-48BED95A3040}"/>
              </a:ext>
            </a:extLst>
          </p:cNvPr>
          <p:cNvSpPr txBox="1">
            <a:spLocks noGrp="1"/>
          </p:cNvSpPr>
          <p:nvPr>
            <p:ph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 name="Google Shape;14;p12">
            <a:extLst>
              <a:ext uri="{FF2B5EF4-FFF2-40B4-BE49-F238E27FC236}">
                <a16:creationId xmlns:a16="http://schemas.microsoft.com/office/drawing/2014/main" id="{C062C17E-95D0-3CD3-7B75-D1159E6CFB61}"/>
              </a:ext>
            </a:extLst>
          </p:cNvPr>
          <p:cNvSpPr txBox="1">
            <a:spLocks/>
          </p:cNvSpPr>
          <p:nvPr userDrawn="1"/>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9pPr>
          </a:lstStyle>
          <a:p>
            <a:fld id="{00000000-1234-1234-1234-123412341234}" type="slidenum">
              <a:rPr lang="vi-VN" smtClean="0"/>
              <a:pPr/>
              <a:t>‹#›</a:t>
            </a:fld>
            <a:endParaRPr lang="vi-VN"/>
          </a:p>
        </p:txBody>
      </p:sp>
      <p:pic>
        <p:nvPicPr>
          <p:cNvPr id="5" name="Picture 4">
            <a:extLst>
              <a:ext uri="{FF2B5EF4-FFF2-40B4-BE49-F238E27FC236}">
                <a16:creationId xmlns:a16="http://schemas.microsoft.com/office/drawing/2014/main" id="{820BD763-68F5-6662-EB60-3C3A5436C3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
        <p:nvSpPr>
          <p:cNvPr id="6" name="Hình chữ nhật: Góc Tròn 12">
            <a:extLst>
              <a:ext uri="{FF2B5EF4-FFF2-40B4-BE49-F238E27FC236}">
                <a16:creationId xmlns:a16="http://schemas.microsoft.com/office/drawing/2014/main" id="{609367AB-918C-5C33-81A6-5E0E44951D3E}"/>
              </a:ext>
            </a:extLst>
          </p:cNvPr>
          <p:cNvSpPr/>
          <p:nvPr userDrawn="1"/>
        </p:nvSpPr>
        <p:spPr>
          <a:xfrm>
            <a:off x="290132" y="178676"/>
            <a:ext cx="11607577" cy="6495393"/>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11/25/2025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92000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241637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1304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468771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684308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3952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875730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78090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910374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424480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11/25/2025</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84903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04" indent="0" algn="ctr">
              <a:buNone/>
              <a:defRPr>
                <a:solidFill>
                  <a:schemeClr val="tx1">
                    <a:tint val="75000"/>
                  </a:schemeClr>
                </a:solidFill>
              </a:defRPr>
            </a:lvl2pPr>
            <a:lvl3pPr marL="1087732" indent="0" algn="ctr">
              <a:buNone/>
              <a:defRPr>
                <a:solidFill>
                  <a:schemeClr val="tx1">
                    <a:tint val="75000"/>
                  </a:schemeClr>
                </a:solidFill>
              </a:defRPr>
            </a:lvl3pPr>
            <a:lvl4pPr marL="1631835" indent="0" algn="ctr">
              <a:buNone/>
              <a:defRPr>
                <a:solidFill>
                  <a:schemeClr val="tx1">
                    <a:tint val="75000"/>
                  </a:schemeClr>
                </a:solidFill>
              </a:defRPr>
            </a:lvl4pPr>
            <a:lvl5pPr marL="2175939" indent="0" algn="ctr">
              <a:buNone/>
              <a:defRPr>
                <a:solidFill>
                  <a:schemeClr val="tx1">
                    <a:tint val="75000"/>
                  </a:schemeClr>
                </a:solidFill>
              </a:defRPr>
            </a:lvl5pPr>
            <a:lvl6pPr marL="2720042" indent="0" algn="ctr">
              <a:buNone/>
              <a:defRPr>
                <a:solidFill>
                  <a:schemeClr val="tx1">
                    <a:tint val="75000"/>
                  </a:schemeClr>
                </a:solidFill>
              </a:defRPr>
            </a:lvl6pPr>
            <a:lvl7pPr marL="3263670" indent="0" algn="ctr">
              <a:buNone/>
              <a:defRPr>
                <a:solidFill>
                  <a:schemeClr val="tx1">
                    <a:tint val="75000"/>
                  </a:schemeClr>
                </a:solidFill>
              </a:defRPr>
            </a:lvl7pPr>
            <a:lvl8pPr marL="3807774" indent="0" algn="ctr">
              <a:buNone/>
              <a:defRPr>
                <a:solidFill>
                  <a:schemeClr val="tx1">
                    <a:tint val="75000"/>
                  </a:schemeClr>
                </a:solidFill>
              </a:defRPr>
            </a:lvl8pPr>
            <a:lvl9pPr marL="43518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91395303"/>
      </p:ext>
    </p:extLst>
  </p:cSld>
  <p:clrMapOvr>
    <a:masterClrMapping/>
  </p:clrMapOvr>
  <p:transition spd="slow">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415370957"/>
      </p:ext>
    </p:extLst>
  </p:cSld>
  <p:clrMapOvr>
    <a:masterClrMapping/>
  </p:clrMapOvr>
  <p:transition spd="slow">
    <p:wedg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4104" indent="0">
              <a:buNone/>
              <a:defRPr sz="2172">
                <a:solidFill>
                  <a:schemeClr val="tx1">
                    <a:tint val="75000"/>
                  </a:schemeClr>
                </a:solidFill>
              </a:defRPr>
            </a:lvl2pPr>
            <a:lvl3pPr marL="1087732" indent="0">
              <a:buNone/>
              <a:defRPr sz="1873">
                <a:solidFill>
                  <a:schemeClr val="tx1">
                    <a:tint val="75000"/>
                  </a:schemeClr>
                </a:solidFill>
              </a:defRPr>
            </a:lvl3pPr>
            <a:lvl4pPr marL="1631835" indent="0">
              <a:buNone/>
              <a:defRPr sz="1648">
                <a:solidFill>
                  <a:schemeClr val="tx1">
                    <a:tint val="75000"/>
                  </a:schemeClr>
                </a:solidFill>
              </a:defRPr>
            </a:lvl4pPr>
            <a:lvl5pPr marL="2175939" indent="0">
              <a:buNone/>
              <a:defRPr sz="1648">
                <a:solidFill>
                  <a:schemeClr val="tx1">
                    <a:tint val="75000"/>
                  </a:schemeClr>
                </a:solidFill>
              </a:defRPr>
            </a:lvl5pPr>
            <a:lvl6pPr marL="2720042" indent="0">
              <a:buNone/>
              <a:defRPr sz="1648">
                <a:solidFill>
                  <a:schemeClr val="tx1">
                    <a:tint val="75000"/>
                  </a:schemeClr>
                </a:solidFill>
              </a:defRPr>
            </a:lvl6pPr>
            <a:lvl7pPr marL="3263670" indent="0">
              <a:buNone/>
              <a:defRPr sz="1648">
                <a:solidFill>
                  <a:schemeClr val="tx1">
                    <a:tint val="75000"/>
                  </a:schemeClr>
                </a:solidFill>
              </a:defRPr>
            </a:lvl7pPr>
            <a:lvl8pPr marL="3807774" indent="0">
              <a:buNone/>
              <a:defRPr sz="1648">
                <a:solidFill>
                  <a:schemeClr val="tx1">
                    <a:tint val="75000"/>
                  </a:schemeClr>
                </a:solidFill>
              </a:defRPr>
            </a:lvl8pPr>
            <a:lvl9pPr marL="4351877"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64496121"/>
      </p:ext>
    </p:extLst>
  </p:cSld>
  <p:clrMapOvr>
    <a:masterClrMapping/>
  </p:clrMapOvr>
  <p:transition spd="slow">
    <p:wedg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969369"/>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4104" indent="0">
              <a:buNone/>
              <a:defRPr sz="2397" b="1"/>
            </a:lvl2pPr>
            <a:lvl3pPr marL="1087732" indent="0">
              <a:buNone/>
              <a:defRPr sz="2172" b="1"/>
            </a:lvl3pPr>
            <a:lvl4pPr marL="1631835" indent="0">
              <a:buNone/>
              <a:defRPr sz="1873" b="1"/>
            </a:lvl4pPr>
            <a:lvl5pPr marL="2175939" indent="0">
              <a:buNone/>
              <a:defRPr sz="1873" b="1"/>
            </a:lvl5pPr>
            <a:lvl6pPr marL="2720042" indent="0">
              <a:buNone/>
              <a:defRPr sz="1873" b="1"/>
            </a:lvl6pPr>
            <a:lvl7pPr marL="3263670" indent="0">
              <a:buNone/>
              <a:defRPr sz="1873" b="1"/>
            </a:lvl7pPr>
            <a:lvl8pPr marL="3807774" indent="0">
              <a:buNone/>
              <a:defRPr sz="1873" b="1"/>
            </a:lvl8pPr>
            <a:lvl9pPr marL="435187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4104" indent="0">
              <a:buNone/>
              <a:defRPr sz="2397" b="1"/>
            </a:lvl2pPr>
            <a:lvl3pPr marL="1087732" indent="0">
              <a:buNone/>
              <a:defRPr sz="2172" b="1"/>
            </a:lvl3pPr>
            <a:lvl4pPr marL="1631835" indent="0">
              <a:buNone/>
              <a:defRPr sz="1873" b="1"/>
            </a:lvl4pPr>
            <a:lvl5pPr marL="2175939" indent="0">
              <a:buNone/>
              <a:defRPr sz="1873" b="1"/>
            </a:lvl5pPr>
            <a:lvl6pPr marL="2720042" indent="0">
              <a:buNone/>
              <a:defRPr sz="1873" b="1"/>
            </a:lvl6pPr>
            <a:lvl7pPr marL="3263670" indent="0">
              <a:buNone/>
              <a:defRPr sz="1873" b="1"/>
            </a:lvl7pPr>
            <a:lvl8pPr marL="3807774" indent="0">
              <a:buNone/>
              <a:defRPr sz="1873" b="1"/>
            </a:lvl8pPr>
            <a:lvl9pPr marL="435187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952004798"/>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5754080"/>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352872740"/>
      </p:ext>
    </p:extLst>
  </p:cSld>
  <p:clrMapOvr>
    <a:masterClrMapping/>
  </p:clrMapOvr>
  <p:transition spd="slow">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4104" indent="0">
              <a:buNone/>
              <a:defRPr sz="1423"/>
            </a:lvl2pPr>
            <a:lvl3pPr marL="1087732" indent="0">
              <a:buNone/>
              <a:defRPr sz="1198"/>
            </a:lvl3pPr>
            <a:lvl4pPr marL="1631835" indent="0">
              <a:buNone/>
              <a:defRPr sz="1049"/>
            </a:lvl4pPr>
            <a:lvl5pPr marL="2175939" indent="0">
              <a:buNone/>
              <a:defRPr sz="1049"/>
            </a:lvl5pPr>
            <a:lvl6pPr marL="2720042" indent="0">
              <a:buNone/>
              <a:defRPr sz="1049"/>
            </a:lvl6pPr>
            <a:lvl7pPr marL="3263670" indent="0">
              <a:buNone/>
              <a:defRPr sz="1049"/>
            </a:lvl7pPr>
            <a:lvl8pPr marL="3807774" indent="0">
              <a:buNone/>
              <a:defRPr sz="1049"/>
            </a:lvl8pPr>
            <a:lvl9pPr marL="4351877"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25670276"/>
      </p:ext>
    </p:extLst>
  </p:cSld>
  <p:clrMapOvr>
    <a:masterClrMapping/>
  </p:clrMapOvr>
  <p:transition spd="slow">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4104" indent="0">
              <a:buNone/>
              <a:defRPr sz="3296"/>
            </a:lvl2pPr>
            <a:lvl3pPr marL="1087732" indent="0">
              <a:buNone/>
              <a:defRPr sz="2846"/>
            </a:lvl3pPr>
            <a:lvl4pPr marL="1631835" indent="0">
              <a:buNone/>
              <a:defRPr sz="2397"/>
            </a:lvl4pPr>
            <a:lvl5pPr marL="2175939" indent="0">
              <a:buNone/>
              <a:defRPr sz="2397"/>
            </a:lvl5pPr>
            <a:lvl6pPr marL="2720042" indent="0">
              <a:buNone/>
              <a:defRPr sz="2397"/>
            </a:lvl6pPr>
            <a:lvl7pPr marL="3263670" indent="0">
              <a:buNone/>
              <a:defRPr sz="2397"/>
            </a:lvl7pPr>
            <a:lvl8pPr marL="3807774" indent="0">
              <a:buNone/>
              <a:defRPr sz="2397"/>
            </a:lvl8pPr>
            <a:lvl9pPr marL="4351877"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4104" indent="0">
              <a:buNone/>
              <a:defRPr sz="1423"/>
            </a:lvl2pPr>
            <a:lvl3pPr marL="1087732" indent="0">
              <a:buNone/>
              <a:defRPr sz="1198"/>
            </a:lvl3pPr>
            <a:lvl4pPr marL="1631835" indent="0">
              <a:buNone/>
              <a:defRPr sz="1049"/>
            </a:lvl4pPr>
            <a:lvl5pPr marL="2175939" indent="0">
              <a:buNone/>
              <a:defRPr sz="1049"/>
            </a:lvl5pPr>
            <a:lvl6pPr marL="2720042" indent="0">
              <a:buNone/>
              <a:defRPr sz="1049"/>
            </a:lvl6pPr>
            <a:lvl7pPr marL="3263670" indent="0">
              <a:buNone/>
              <a:defRPr sz="1049"/>
            </a:lvl7pPr>
            <a:lvl8pPr marL="3807774" indent="0">
              <a:buNone/>
              <a:defRPr sz="1049"/>
            </a:lvl8pPr>
            <a:lvl9pPr marL="4351877"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07868865"/>
      </p:ext>
    </p:extLst>
  </p:cSld>
  <p:clrMapOvr>
    <a:masterClrMapping/>
  </p:clrMapOvr>
  <p:transition spd="slow">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315384120"/>
      </p:ext>
    </p:extLst>
  </p:cSld>
  <p:clrMapOvr>
    <a:masterClrMapping/>
  </p:clrMapOvr>
  <p:transition spd="slow">
    <p:wedg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4841172"/>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2" name="Picture 1">
            <a:extLst>
              <a:ext uri="{FF2B5EF4-FFF2-40B4-BE49-F238E27FC236}">
                <a16:creationId xmlns:a16="http://schemas.microsoft.com/office/drawing/2014/main" id="{738F47E4-66F5-246E-0FB2-29DE4344722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9DC98330-65F6-6CFE-BAFA-E417B4896A96}"/>
              </a:ext>
            </a:extLst>
          </p:cNvPr>
          <p:cNvSpPr/>
          <p:nvPr userDrawn="1"/>
        </p:nvSpPr>
        <p:spPr>
          <a:xfrm>
            <a:off x="290132" y="178676"/>
            <a:ext cx="11607577" cy="6495393"/>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22918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11/25/2025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50100219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p:wedge/>
  </p:transition>
  <p:txStyles>
    <p:titleStyle>
      <a:lvl1pPr algn="ctr" defTabSz="1087732" rtl="0" eaLnBrk="1" latinLnBrk="0" hangingPunct="1">
        <a:spcBef>
          <a:spcPct val="0"/>
        </a:spcBef>
        <a:buNone/>
        <a:defRPr sz="5243" kern="1200">
          <a:solidFill>
            <a:schemeClr val="tx1"/>
          </a:solidFill>
          <a:latin typeface="+mj-lt"/>
          <a:ea typeface="+mj-ea"/>
          <a:cs typeface="+mj-cs"/>
        </a:defRPr>
      </a:lvl1pPr>
    </p:titleStyle>
    <p:bodyStyle>
      <a:lvl1pPr marL="408078" indent="-408078" algn="l" defTabSz="1087732" rtl="0" eaLnBrk="1" latinLnBrk="0" hangingPunct="1">
        <a:spcBef>
          <a:spcPct val="20000"/>
        </a:spcBef>
        <a:buFont typeface="Arial" panose="020B0604020202020204" pitchFamily="34" charset="0"/>
        <a:buChar char="•"/>
        <a:defRPr sz="3820" kern="1200">
          <a:solidFill>
            <a:schemeClr val="tx1"/>
          </a:solidFill>
          <a:latin typeface="+mn-lt"/>
          <a:ea typeface="+mn-ea"/>
          <a:cs typeface="+mn-cs"/>
        </a:defRPr>
      </a:lvl1pPr>
      <a:lvl2pPr marL="884168" indent="-340065" algn="l" defTabSz="1087732" rtl="0" eaLnBrk="1" latinLnBrk="0" hangingPunct="1">
        <a:spcBef>
          <a:spcPct val="20000"/>
        </a:spcBef>
        <a:buFont typeface="Arial" panose="020B0604020202020204" pitchFamily="34" charset="0"/>
        <a:buChar char="–"/>
        <a:defRPr sz="3296" kern="1200">
          <a:solidFill>
            <a:schemeClr val="tx1"/>
          </a:solidFill>
          <a:latin typeface="+mn-lt"/>
          <a:ea typeface="+mn-ea"/>
          <a:cs typeface="+mn-cs"/>
        </a:defRPr>
      </a:lvl2pPr>
      <a:lvl3pPr marL="1359783" indent="-272052" algn="l" defTabSz="1087732" rtl="0" eaLnBrk="1" latinLnBrk="0" hangingPunct="1">
        <a:spcBef>
          <a:spcPct val="20000"/>
        </a:spcBef>
        <a:buFont typeface="Arial" panose="020B0604020202020204" pitchFamily="34" charset="0"/>
        <a:buChar char="•"/>
        <a:defRPr sz="2846" kern="1200">
          <a:solidFill>
            <a:schemeClr val="tx1"/>
          </a:solidFill>
          <a:latin typeface="+mn-lt"/>
          <a:ea typeface="+mn-ea"/>
          <a:cs typeface="+mn-cs"/>
        </a:defRPr>
      </a:lvl3pPr>
      <a:lvl4pPr marL="1903887" indent="-272052" algn="l" defTabSz="1087732" rtl="0" eaLnBrk="1" latinLnBrk="0" hangingPunct="1">
        <a:spcBef>
          <a:spcPct val="20000"/>
        </a:spcBef>
        <a:buFont typeface="Arial" panose="020B0604020202020204" pitchFamily="34" charset="0"/>
        <a:buChar char="–"/>
        <a:defRPr sz="2397" kern="1200">
          <a:solidFill>
            <a:schemeClr val="tx1"/>
          </a:solidFill>
          <a:latin typeface="+mn-lt"/>
          <a:ea typeface="+mn-ea"/>
          <a:cs typeface="+mn-cs"/>
        </a:defRPr>
      </a:lvl4pPr>
      <a:lvl5pPr marL="2447990" indent="-272052" algn="l" defTabSz="1087732" rtl="0" eaLnBrk="1" latinLnBrk="0" hangingPunct="1">
        <a:spcBef>
          <a:spcPct val="20000"/>
        </a:spcBef>
        <a:buFont typeface="Arial" panose="020B0604020202020204" pitchFamily="34" charset="0"/>
        <a:buChar char="»"/>
        <a:defRPr sz="2397" kern="1200">
          <a:solidFill>
            <a:schemeClr val="tx1"/>
          </a:solidFill>
          <a:latin typeface="+mn-lt"/>
          <a:ea typeface="+mn-ea"/>
          <a:cs typeface="+mn-cs"/>
        </a:defRPr>
      </a:lvl5pPr>
      <a:lvl6pPr marL="2991618" indent="-272052" algn="l" defTabSz="1087732" rtl="0" eaLnBrk="1" latinLnBrk="0" hangingPunct="1">
        <a:spcBef>
          <a:spcPct val="20000"/>
        </a:spcBef>
        <a:buFont typeface="Arial" panose="020B0604020202020204" pitchFamily="34" charset="0"/>
        <a:buChar char="•"/>
        <a:defRPr sz="2397" kern="1200">
          <a:solidFill>
            <a:schemeClr val="tx1"/>
          </a:solidFill>
          <a:latin typeface="+mn-lt"/>
          <a:ea typeface="+mn-ea"/>
          <a:cs typeface="+mn-cs"/>
        </a:defRPr>
      </a:lvl6pPr>
      <a:lvl7pPr marL="3535722" indent="-272052" algn="l" defTabSz="1087732" rtl="0" eaLnBrk="1" latinLnBrk="0" hangingPunct="1">
        <a:spcBef>
          <a:spcPct val="20000"/>
        </a:spcBef>
        <a:buFont typeface="Arial" panose="020B0604020202020204" pitchFamily="34" charset="0"/>
        <a:buChar char="•"/>
        <a:defRPr sz="2397" kern="1200">
          <a:solidFill>
            <a:schemeClr val="tx1"/>
          </a:solidFill>
          <a:latin typeface="+mn-lt"/>
          <a:ea typeface="+mn-ea"/>
          <a:cs typeface="+mn-cs"/>
        </a:defRPr>
      </a:lvl7pPr>
      <a:lvl8pPr marL="4079825" indent="-272052" algn="l" defTabSz="1087732" rtl="0" eaLnBrk="1" latinLnBrk="0" hangingPunct="1">
        <a:spcBef>
          <a:spcPct val="20000"/>
        </a:spcBef>
        <a:buFont typeface="Arial" panose="020B0604020202020204" pitchFamily="34" charset="0"/>
        <a:buChar char="•"/>
        <a:defRPr sz="2397" kern="1200">
          <a:solidFill>
            <a:schemeClr val="tx1"/>
          </a:solidFill>
          <a:latin typeface="+mn-lt"/>
          <a:ea typeface="+mn-ea"/>
          <a:cs typeface="+mn-cs"/>
        </a:defRPr>
      </a:lvl8pPr>
      <a:lvl9pPr marL="4623929" indent="-272052" algn="l" defTabSz="1087732" rtl="0" eaLnBrk="1" latinLnBrk="0" hangingPunct="1">
        <a:spcBef>
          <a:spcPct val="20000"/>
        </a:spcBef>
        <a:buFont typeface="Arial" panose="020B0604020202020204" pitchFamily="34" charset="0"/>
        <a:buChar char="•"/>
        <a:defRPr sz="2397" kern="1200">
          <a:solidFill>
            <a:schemeClr val="tx1"/>
          </a:solidFill>
          <a:latin typeface="+mn-lt"/>
          <a:ea typeface="+mn-ea"/>
          <a:cs typeface="+mn-cs"/>
        </a:defRPr>
      </a:lvl9pPr>
    </p:bodyStyle>
    <p:otherStyle>
      <a:defPPr>
        <a:defRPr lang="en-US"/>
      </a:defPPr>
      <a:lvl1pPr marL="0" algn="l" defTabSz="1087732" rtl="0" eaLnBrk="1" latinLnBrk="0" hangingPunct="1">
        <a:defRPr sz="2172" kern="1200">
          <a:solidFill>
            <a:schemeClr val="tx1"/>
          </a:solidFill>
          <a:latin typeface="+mn-lt"/>
          <a:ea typeface="+mn-ea"/>
          <a:cs typeface="+mn-cs"/>
        </a:defRPr>
      </a:lvl1pPr>
      <a:lvl2pPr marL="544104" algn="l" defTabSz="1087732" rtl="0" eaLnBrk="1" latinLnBrk="0" hangingPunct="1">
        <a:defRPr sz="2172" kern="1200">
          <a:solidFill>
            <a:schemeClr val="tx1"/>
          </a:solidFill>
          <a:latin typeface="+mn-lt"/>
          <a:ea typeface="+mn-ea"/>
          <a:cs typeface="+mn-cs"/>
        </a:defRPr>
      </a:lvl2pPr>
      <a:lvl3pPr marL="1087732" algn="l" defTabSz="1087732" rtl="0" eaLnBrk="1" latinLnBrk="0" hangingPunct="1">
        <a:defRPr sz="2172" kern="1200">
          <a:solidFill>
            <a:schemeClr val="tx1"/>
          </a:solidFill>
          <a:latin typeface="+mn-lt"/>
          <a:ea typeface="+mn-ea"/>
          <a:cs typeface="+mn-cs"/>
        </a:defRPr>
      </a:lvl3pPr>
      <a:lvl4pPr marL="1631835" algn="l" defTabSz="1087732" rtl="0" eaLnBrk="1" latinLnBrk="0" hangingPunct="1">
        <a:defRPr sz="2172" kern="1200">
          <a:solidFill>
            <a:schemeClr val="tx1"/>
          </a:solidFill>
          <a:latin typeface="+mn-lt"/>
          <a:ea typeface="+mn-ea"/>
          <a:cs typeface="+mn-cs"/>
        </a:defRPr>
      </a:lvl4pPr>
      <a:lvl5pPr marL="2175939" algn="l" defTabSz="1087732" rtl="0" eaLnBrk="1" latinLnBrk="0" hangingPunct="1">
        <a:defRPr sz="2172" kern="1200">
          <a:solidFill>
            <a:schemeClr val="tx1"/>
          </a:solidFill>
          <a:latin typeface="+mn-lt"/>
          <a:ea typeface="+mn-ea"/>
          <a:cs typeface="+mn-cs"/>
        </a:defRPr>
      </a:lvl5pPr>
      <a:lvl6pPr marL="2720042" algn="l" defTabSz="1087732" rtl="0" eaLnBrk="1" latinLnBrk="0" hangingPunct="1">
        <a:defRPr sz="2172" kern="1200">
          <a:solidFill>
            <a:schemeClr val="tx1"/>
          </a:solidFill>
          <a:latin typeface="+mn-lt"/>
          <a:ea typeface="+mn-ea"/>
          <a:cs typeface="+mn-cs"/>
        </a:defRPr>
      </a:lvl6pPr>
      <a:lvl7pPr marL="3263670" algn="l" defTabSz="1087732" rtl="0" eaLnBrk="1" latinLnBrk="0" hangingPunct="1">
        <a:defRPr sz="2172" kern="1200">
          <a:solidFill>
            <a:schemeClr val="tx1"/>
          </a:solidFill>
          <a:latin typeface="+mn-lt"/>
          <a:ea typeface="+mn-ea"/>
          <a:cs typeface="+mn-cs"/>
        </a:defRPr>
      </a:lvl7pPr>
      <a:lvl8pPr marL="3807774" algn="l" defTabSz="1087732" rtl="0" eaLnBrk="1" latinLnBrk="0" hangingPunct="1">
        <a:defRPr sz="2172" kern="1200">
          <a:solidFill>
            <a:schemeClr val="tx1"/>
          </a:solidFill>
          <a:latin typeface="+mn-lt"/>
          <a:ea typeface="+mn-ea"/>
          <a:cs typeface="+mn-cs"/>
        </a:defRPr>
      </a:lvl8pPr>
      <a:lvl9pPr marL="4351877" algn="l" defTabSz="1087732"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8.wmf"/><Relationship Id="rId5" Type="http://schemas.openxmlformats.org/officeDocument/2006/relationships/image" Target="../media/image7.GI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slide" Target="slide11.xml"/><Relationship Id="rId2" Type="http://schemas.openxmlformats.org/officeDocument/2006/relationships/image" Target="../media/image15.gif"/><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23.png"/><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Layout" Target="../slideLayouts/slideLayout10.xml"/><Relationship Id="rId21"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slide" Target="slide12.xml"/><Relationship Id="rId17" Type="http://schemas.microsoft.com/office/2007/relationships/hdphoto" Target="../media/hdphoto5.wdp"/><Relationship Id="rId25" Type="http://schemas.openxmlformats.org/officeDocument/2006/relationships/slide" Target="slide17.xml"/><Relationship Id="rId2" Type="http://schemas.openxmlformats.org/officeDocument/2006/relationships/audio" Target="../media/media2.mp3"/><Relationship Id="rId16" Type="http://schemas.openxmlformats.org/officeDocument/2006/relationships/image" Target="../media/image24.png"/><Relationship Id="rId20" Type="http://schemas.microsoft.com/office/2007/relationships/hdphoto" Target="../media/hdphoto6.wdp"/><Relationship Id="rId29" Type="http://schemas.openxmlformats.org/officeDocument/2006/relationships/image" Target="../media/image30.png"/><Relationship Id="rId1" Type="http://schemas.microsoft.com/office/2007/relationships/media" Target="../media/media2.mp3"/><Relationship Id="rId6" Type="http://schemas.openxmlformats.org/officeDocument/2006/relationships/slide" Target="slide15.xml"/><Relationship Id="rId11" Type="http://schemas.openxmlformats.org/officeDocument/2006/relationships/image" Target="../media/image22.png"/><Relationship Id="rId24" Type="http://schemas.microsoft.com/office/2007/relationships/hdphoto" Target="../media/hdphoto8.wdp"/><Relationship Id="rId5" Type="http://schemas.openxmlformats.org/officeDocument/2006/relationships/audio" Target="../media/audio2.wav"/><Relationship Id="rId15" Type="http://schemas.openxmlformats.org/officeDocument/2006/relationships/image" Target="../media/image17.png"/><Relationship Id="rId23" Type="http://schemas.openxmlformats.org/officeDocument/2006/relationships/image" Target="../media/image28.png"/><Relationship Id="rId28" Type="http://schemas.openxmlformats.org/officeDocument/2006/relationships/slide" Target="slide16.xml"/><Relationship Id="rId10" Type="http://schemas.openxmlformats.org/officeDocument/2006/relationships/slide" Target="slide13.xml"/><Relationship Id="rId19" Type="http://schemas.openxmlformats.org/officeDocument/2006/relationships/image" Target="../media/image26.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16.png"/><Relationship Id="rId22" Type="http://schemas.microsoft.com/office/2007/relationships/hdphoto" Target="../media/hdphoto7.wdp"/><Relationship Id="rId27"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slide" Target="slide1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audio" Target="../media/audio3.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audio" Target="../media/audio3.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audio" Target="../media/audio3.wav"/><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37.pn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087732" rtl="0" eaLnBrk="1" fontAlgn="auto" latinLnBrk="0" hangingPunct="1">
              <a:lnSpc>
                <a:spcPct val="100000"/>
              </a:lnSpc>
              <a:spcBef>
                <a:spcPct val="50000"/>
              </a:spcBef>
              <a:spcAft>
                <a:spcPts val="0"/>
              </a:spcAft>
              <a:buClrTx/>
              <a:buSzTx/>
              <a:buFontTx/>
              <a:buNone/>
              <a:tabLst/>
              <a:defRPr/>
            </a:pPr>
            <a:r>
              <a:rPr kumimoji="0" lang="en-US" altLang="en-US" sz="2622"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TRƯỜNG TIỂU HỌC ĐOÀN LẬP</a:t>
            </a:r>
          </a:p>
        </p:txBody>
      </p:sp>
      <p:sp>
        <p:nvSpPr>
          <p:cNvPr id="10" name="Text Box 14"/>
          <p:cNvSpPr txBox="1">
            <a:spLocks noChangeArrowheads="1"/>
          </p:cNvSpPr>
          <p:nvPr/>
        </p:nvSpPr>
        <p:spPr bwMode="auto">
          <a:xfrm>
            <a:off x="1477576" y="4276732"/>
            <a:ext cx="8824520" cy="104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087732" rtl="0" eaLnBrk="1" fontAlgn="auto" latinLnBrk="0" hangingPunct="1">
              <a:lnSpc>
                <a:spcPct val="100000"/>
              </a:lnSpc>
              <a:spcBef>
                <a:spcPts val="1348"/>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Môn Tiếng Việt 3</a:t>
            </a:r>
            <a:endPar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 Box 17"/>
          <p:cNvSpPr txBox="1">
            <a:spLocks noChangeArrowheads="1"/>
          </p:cNvSpPr>
          <p:nvPr/>
        </p:nvSpPr>
        <p:spPr bwMode="auto">
          <a:xfrm>
            <a:off x="2047182" y="1429052"/>
            <a:ext cx="8316018" cy="250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087732"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CHÀO MỪNG QUÝ THẦY CÔ</a:t>
            </a:r>
          </a:p>
          <a:p>
            <a:pPr marL="0" marR="0" lvl="0" indent="0" algn="ctr" defTabSz="1087732"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mn-cs"/>
              </a:rPr>
              <a:t>VỀ DỰ GIỜ TIẾT HỌC TỐT CHÀO MỪNG 20/</a:t>
            </a:r>
            <a:r>
              <a:rPr kumimoji="0" lang="vi-VN"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mn-cs"/>
              </a:rPr>
              <a:t>11/2025</a:t>
            </a:r>
          </a:p>
        </p:txBody>
      </p:sp>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4"/>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5"/>
          <a:srcRect/>
          <a:stretch>
            <a:fillRect/>
          </a:stretch>
        </p:blipFill>
        <p:spPr bwMode="auto">
          <a:xfrm rot="417220" flipH="1">
            <a:off x="1922234" y="4456826"/>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1818395" y="5559895"/>
            <a:ext cx="5515117" cy="1077218"/>
          </a:xfrm>
          <a:prstGeom prst="rect">
            <a:avLst/>
          </a:prstGeom>
          <a:noFill/>
        </p:spPr>
        <p:txBody>
          <a:bodyPr wrap="square" rtlCol="0">
            <a:spAutoFit/>
          </a:bodyPr>
          <a:lstStyle/>
          <a:p>
            <a:pPr marL="0" marR="0" lvl="0" indent="0" algn="l" defTabSz="10877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GV: Nguyễn Thị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0877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3D</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28"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a:off x="6544737" y="97504"/>
            <a:ext cx="888377" cy="1302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8FE8152-3D40-4C24-9BC8-57E7075CAC59}"/>
              </a:ext>
            </a:extLst>
          </p:cNvPr>
          <p:cNvSpPr/>
          <p:nvPr/>
        </p:nvSpPr>
        <p:spPr>
          <a:xfrm>
            <a:off x="7048500" y="800100"/>
            <a:ext cx="333375" cy="438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5</a:t>
            </a:r>
          </a:p>
        </p:txBody>
      </p:sp>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379229"/>
            <a:ext cx="11369375"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1. Hai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chị</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em</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đã</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viết</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gì</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trong</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tấm</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thiệp</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tặng</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bố</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Hai chị em đã viết ra những điểm tốt và cả điểm chưa tốt của bố, cụ thể là:</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Tính rất hiền</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Nói rất to</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Ngủ rất nhanh</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Ghét nói dối</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Nấu ăn không ngon</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2. </a:t>
            </a:r>
            <a:r>
              <a:rPr lang="vi-VN"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 băn khoăn</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 đăm chiêu</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 hồi hộp</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d. ngạc nhiên</a:t>
            </a:r>
          </a:p>
        </p:txBody>
      </p:sp>
      <p:pic>
        <p:nvPicPr>
          <p:cNvPr id="5122"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3. </a:t>
            </a:r>
            <a:r>
              <a:rPr lang="vi-VN"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vi-VN"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Người chị rơm rớm nước mắt vì mình đã quên xóa mất dòng viết điểm không tốt của bố trong tấm thiệp.</a:t>
            </a: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Cambria" panose="02040503050406030204" pitchFamily="18" charset="0"/>
                <a:cs typeface="Arial-Rounded" panose="020B0500000000000000" pitchFamily="34" charset="0"/>
              </a:rPr>
              <a:t>4. </a:t>
            </a:r>
            <a:r>
              <a:rPr lang="vi-VN" sz="4400" dirty="0">
                <a:solidFill>
                  <a:srgbClr val="000000"/>
                </a:solidFill>
                <a:latin typeface="Cambria" panose="02040503050406030204" pitchFamily="18" charset="0"/>
                <a:ea typeface="Cambria" panose="02040503050406030204" pitchFamily="18"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233377" y="3180080"/>
            <a:ext cx="9107746"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vi-VN"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Bố đã choàng tay ôm hai chị em vào lòng và cảm ơn hai chị em. Bố còn nói là bố rất yêu hai chị em nữa.</a:t>
            </a: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5.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Em</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thích</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nhất</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chi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tiết</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nào</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trong</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câu</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chuyện</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trên</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Vì</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sao</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518160" y="3180080"/>
            <a:ext cx="11450319"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Gợi</a:t>
            </a:r>
            <a:r>
              <a:rPr lang="en-US"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ý: </a:t>
            </a:r>
            <a:r>
              <a:rPr lang="vi-VN"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Nội</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dung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chính</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của</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bài</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đọc</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là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nói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lên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tình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yêu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thương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sâu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sắc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hai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chị</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em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dành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cho</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bố</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mình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tặng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bố</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món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quà</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sinh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nhật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đặc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biệt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Qua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đó</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ta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thấy</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được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trong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đình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cần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sự</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sẻ</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chia,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quan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tâm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săn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sóc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lẫn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nhau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2" name="Group 1">
            <a:extLst>
              <a:ext uri="{FF2B5EF4-FFF2-40B4-BE49-F238E27FC236}">
                <a16:creationId xmlns:a16="http://schemas.microsoft.com/office/drawing/2014/main" id="{6762A055-2C88-5900-0E4F-E39C6AA201C4}"/>
              </a:ext>
            </a:extLst>
          </p:cNvPr>
          <p:cNvGrpSpPr/>
          <p:nvPr/>
        </p:nvGrpSpPr>
        <p:grpSpPr>
          <a:xfrm>
            <a:off x="8511803" y="2945219"/>
            <a:ext cx="3680197" cy="4366394"/>
            <a:chOff x="7608502" y="2065142"/>
            <a:chExt cx="5417714" cy="5417714"/>
          </a:xfrm>
        </p:grpSpPr>
        <p:grpSp>
          <p:nvGrpSpPr>
            <p:cNvPr id="3" name="Group 2">
              <a:extLst>
                <a:ext uri="{FF2B5EF4-FFF2-40B4-BE49-F238E27FC236}">
                  <a16:creationId xmlns:a16="http://schemas.microsoft.com/office/drawing/2014/main" id="{89F56E1E-7445-8BF7-C6E0-AB29A2B0EAE7}"/>
                </a:ext>
              </a:extLst>
            </p:cNvPr>
            <p:cNvGrpSpPr/>
            <p:nvPr/>
          </p:nvGrpSpPr>
          <p:grpSpPr>
            <a:xfrm>
              <a:off x="9260919" y="2381732"/>
              <a:ext cx="3368392" cy="4689846"/>
              <a:chOff x="595999" y="3349643"/>
              <a:chExt cx="2958600" cy="2866457"/>
            </a:xfrm>
          </p:grpSpPr>
          <p:sp>
            <p:nvSpPr>
              <p:cNvPr id="5" name="Oval 4">
                <a:extLst>
                  <a:ext uri="{FF2B5EF4-FFF2-40B4-BE49-F238E27FC236}">
                    <a16:creationId xmlns:a16="http://schemas.microsoft.com/office/drawing/2014/main" id="{D3A029BF-AF6F-A497-3AD2-C26C079AF26E}"/>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0A485252-B175-07A9-67BD-19E84DBF9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09635">
                <a:off x="595999" y="3349643"/>
                <a:ext cx="1315552" cy="2558820"/>
              </a:xfrm>
              <a:prstGeom prst="rect">
                <a:avLst/>
              </a:prstGeom>
            </p:spPr>
          </p:pic>
          <p:grpSp>
            <p:nvGrpSpPr>
              <p:cNvPr id="7" name="Graphic 14">
                <a:extLst>
                  <a:ext uri="{FF2B5EF4-FFF2-40B4-BE49-F238E27FC236}">
                    <a16:creationId xmlns:a16="http://schemas.microsoft.com/office/drawing/2014/main" id="{7E5B8FC1-FE69-BF71-E7B2-FDAD35CDF229}"/>
                  </a:ext>
                </a:extLst>
              </p:cNvPr>
              <p:cNvGrpSpPr/>
              <p:nvPr/>
            </p:nvGrpSpPr>
            <p:grpSpPr>
              <a:xfrm rot="5025652">
                <a:off x="951555" y="4163927"/>
                <a:ext cx="1531512" cy="1219181"/>
                <a:chOff x="5700712" y="3114735"/>
                <a:chExt cx="1531512" cy="1219181"/>
              </a:xfrm>
            </p:grpSpPr>
            <p:sp>
              <p:nvSpPr>
                <p:cNvPr id="17" name="Freeform: Shape 16">
                  <a:extLst>
                    <a:ext uri="{FF2B5EF4-FFF2-40B4-BE49-F238E27FC236}">
                      <a16:creationId xmlns:a16="http://schemas.microsoft.com/office/drawing/2014/main" id="{B0B6041B-122A-6115-CF0F-2FEC5D8C045F}"/>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69564ECD-2976-C025-17C3-8FF5E89948B6}"/>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2573ACD0-9FA0-4D1F-D5E3-0EA834E96422}"/>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E101DAC0-1D83-FC7B-FCD7-945CDAB70BCE}"/>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B0ABC9B7-1A59-CFBC-1882-AFBA76DE3103}"/>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222679A7-F5B1-E529-21D3-418251140F5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E62842A6-C1CF-E089-8B6E-8465D641E0B3}"/>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F9672396-CC38-5CC0-365E-796EDA36CB14}"/>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71D9B391-3067-1D78-4E21-C544971053B4}"/>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3" name="Freeform: Shape 32">
                  <a:extLst>
                    <a:ext uri="{FF2B5EF4-FFF2-40B4-BE49-F238E27FC236}">
                      <a16:creationId xmlns:a16="http://schemas.microsoft.com/office/drawing/2014/main" id="{25CA7DC2-2185-D231-A1B0-96C635DD6823}"/>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 name="Freeform: Shape 33">
                  <a:extLst>
                    <a:ext uri="{FF2B5EF4-FFF2-40B4-BE49-F238E27FC236}">
                      <a16:creationId xmlns:a16="http://schemas.microsoft.com/office/drawing/2014/main" id="{61087FA3-7313-B11D-9DC8-A0B2B206FD00}"/>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B90966E5-9652-B5B4-A4AF-505F0DADE9B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52634D91-184A-A6BC-4E16-284126EF3144}"/>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020A224F-5076-576E-9CB6-3D1DE37F9246}"/>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7AE67C76-5834-F416-BA09-5E75CAD8D71E}"/>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D75DEC0F-E898-B692-777F-6BCE5F0B8AD2}"/>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23BB79D7-799B-B954-4E6C-7E9C165A4D2D}"/>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D9C6D17A-5D6C-B21E-A1EA-208637A14565}"/>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2" name="Freeform: Shape 41">
                  <a:extLst>
                    <a:ext uri="{FF2B5EF4-FFF2-40B4-BE49-F238E27FC236}">
                      <a16:creationId xmlns:a16="http://schemas.microsoft.com/office/drawing/2014/main" id="{2DA3DEF7-980A-B71A-0CDE-5C9ACD88FF0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8" name="Graphic 233">
                <a:extLst>
                  <a:ext uri="{FF2B5EF4-FFF2-40B4-BE49-F238E27FC236}">
                    <a16:creationId xmlns:a16="http://schemas.microsoft.com/office/drawing/2014/main" id="{DD1C649B-DDF2-6162-F68C-CC7EFD94DBA3}"/>
                  </a:ext>
                </a:extLst>
              </p:cNvPr>
              <p:cNvGrpSpPr/>
              <p:nvPr/>
            </p:nvGrpSpPr>
            <p:grpSpPr>
              <a:xfrm>
                <a:off x="1956980" y="4116239"/>
                <a:ext cx="1597619" cy="1648486"/>
                <a:chOff x="2651548" y="5448024"/>
                <a:chExt cx="1484014" cy="1429613"/>
              </a:xfrm>
            </p:grpSpPr>
            <p:sp>
              <p:nvSpPr>
                <p:cNvPr id="9" name="Freeform: Shape 8">
                  <a:extLst>
                    <a:ext uri="{FF2B5EF4-FFF2-40B4-BE49-F238E27FC236}">
                      <a16:creationId xmlns:a16="http://schemas.microsoft.com/office/drawing/2014/main" id="{4B001C10-9F38-82C5-319A-3E15BC39FE0F}"/>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850B163D-9A1D-C582-B01B-261453003F0A}"/>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75741DB6-9C10-A5DE-825F-694698E4F130}"/>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A56C0819-8D3D-B0CE-61ED-DBBBFB4F9EFA}"/>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C264FC32-4A43-679D-FB20-20EE9685F020}"/>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082EEBA4-036E-A7A1-5F83-CEDD46DA9AA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770C3BEB-FF9B-14D6-3B8B-7E88877AF23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01570046-6B81-DB9D-DC63-2E0FB641502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4" name="Picture 3">
              <a:extLst>
                <a:ext uri="{FF2B5EF4-FFF2-40B4-BE49-F238E27FC236}">
                  <a16:creationId xmlns:a16="http://schemas.microsoft.com/office/drawing/2014/main" id="{9BD80372-6B52-1A0A-1F11-8AF69C179F6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7608502" y="2065142"/>
              <a:ext cx="5417714" cy="5417714"/>
            </a:xfrm>
            <a:prstGeom prst="rect">
              <a:avLst/>
            </a:prstGeom>
          </p:spPr>
        </p:pic>
      </p:grpSp>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par>
                                <p:cTn id="34" presetID="14" presetClass="entr" presetSubtype="10" fill="hold" grpId="0" nodeType="with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6" dur="500"/>
                                        <p:tgtEl>
                                          <p:spTgt spid="24">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2" grpId="1"/>
      <p:bldP spid="2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29A3C4-F153-F5AB-296C-321C4AFD7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57" y="106325"/>
            <a:ext cx="5979043" cy="3455583"/>
          </a:xfrm>
          <a:prstGeom prst="rect">
            <a:avLst/>
          </a:prstGeom>
        </p:spPr>
      </p:pic>
      <p:pic>
        <p:nvPicPr>
          <p:cNvPr id="8" name="Picture 7">
            <a:extLst>
              <a:ext uri="{FF2B5EF4-FFF2-40B4-BE49-F238E27FC236}">
                <a16:creationId xmlns:a16="http://schemas.microsoft.com/office/drawing/2014/main" id="{52C8E400-DAFF-8A7C-2D48-2F66A04EA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42" y="106325"/>
            <a:ext cx="5791201" cy="3322676"/>
          </a:xfrm>
          <a:prstGeom prst="rect">
            <a:avLst/>
          </a:prstGeom>
        </p:spPr>
      </p:pic>
      <p:pic>
        <p:nvPicPr>
          <p:cNvPr id="10" name="Picture 9">
            <a:extLst>
              <a:ext uri="{FF2B5EF4-FFF2-40B4-BE49-F238E27FC236}">
                <a16:creationId xmlns:a16="http://schemas.microsoft.com/office/drawing/2014/main" id="{FC3BB630-CE2F-92EA-E1DA-36C0C3216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57" y="3668234"/>
            <a:ext cx="5979042" cy="3083441"/>
          </a:xfrm>
          <a:prstGeom prst="rect">
            <a:avLst/>
          </a:prstGeom>
        </p:spPr>
      </p:pic>
      <p:pic>
        <p:nvPicPr>
          <p:cNvPr id="12" name="Picture 11">
            <a:extLst>
              <a:ext uri="{FF2B5EF4-FFF2-40B4-BE49-F238E27FC236}">
                <a16:creationId xmlns:a16="http://schemas.microsoft.com/office/drawing/2014/main" id="{C47272DA-E46C-158C-7EB5-5D2CBB7E3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842" y="3534192"/>
            <a:ext cx="5791201" cy="3217483"/>
          </a:xfrm>
          <a:prstGeom prst="rect">
            <a:avLst/>
          </a:prstGeom>
        </p:spPr>
      </p:pic>
    </p:spTree>
    <p:extLst>
      <p:ext uri="{BB962C8B-B14F-4D97-AF65-F5344CB8AC3E}">
        <p14:creationId xmlns:p14="http://schemas.microsoft.com/office/powerpoint/2010/main" val="1380362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2)">
            <a:hlinkClick r:id="" action="ppaction://media"/>
            <a:extLst>
              <a:ext uri="{FF2B5EF4-FFF2-40B4-BE49-F238E27FC236}">
                <a16:creationId xmlns:a16="http://schemas.microsoft.com/office/drawing/2014/main" id="{BBB91DE8-569C-36CB-DDEA-49E5B470CF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a:stretch>
            <a:fillRect/>
          </a:stretch>
        </p:blipFill>
        <p:spPr>
          <a:xfrm>
            <a:off x="0" y="10"/>
            <a:ext cx="12191980" cy="6857990"/>
          </a:xfrm>
          <a:noFill/>
        </p:spPr>
      </p:pic>
    </p:spTree>
    <p:extLst>
      <p:ext uri="{BB962C8B-B14F-4D97-AF65-F5344CB8AC3E}">
        <p14:creationId xmlns:p14="http://schemas.microsoft.com/office/powerpoint/2010/main" val="274983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298492" y="175474"/>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05455" y="944915"/>
            <a:ext cx="11439215"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850604" y="4176975"/>
            <a:ext cx="11117875"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Ngắm nghĩa tấm thiệp, băn khoăn:</a:t>
            </a:r>
          </a:p>
          <a:p>
            <a:pPr marL="0" lvl="0" indent="0">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Có khi chỉ viết điều tốt thôi. Chị xóa dòng “Nấu ăn không ngon” đi chị!</a:t>
            </a:r>
          </a:p>
          <a:p>
            <a:pPr marL="0" lvl="0" indent="0">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Ừ. Em thấy viết thế có ít quá không?</a:t>
            </a:r>
          </a:p>
          <a:p>
            <a:pPr marL="0" lvl="0" indent="0" algn="just">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A, bố rất đẹp trai nữa ạ!</a:t>
            </a:r>
            <a:endParaRPr lang="en-US" sz="2400" dirty="0">
              <a:solidFill>
                <a:srgbClr val="000000"/>
              </a:solidFill>
              <a:latin typeface="Cambria" panose="02040503050406030204" pitchFamily="18" charset="0"/>
              <a:ea typeface="Cambria" panose="02040503050406030204" pitchFamily="18" charset="0"/>
              <a:cs typeface="Arial-Rounded" panose="020B0500000000000000" charset="0"/>
            </a:endParaRPr>
          </a:p>
          <a:p>
            <a:pPr marL="0" lvl="0" indent="0" algn="just">
              <a:lnSpc>
                <a:spcPct val="100000"/>
              </a:lnSpc>
              <a:buNone/>
            </a:pP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648585" y="272208"/>
            <a:ext cx="1122302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448A6-3B26-4E4D-5EE7-C2B330608853}"/>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Quà</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bí</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tặng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bố</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xong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3" name="TextBox 2">
            <a:extLst>
              <a:ext uri="{FF2B5EF4-FFF2-40B4-BE49-F238E27FC236}">
                <a16:creationId xmlns:a16="http://schemas.microsoft.com/office/drawing/2014/main" id="{CB402DD3-863B-CCE7-E942-EBC5828BCDD9}"/>
              </a:ext>
            </a:extLst>
          </p:cNvPr>
          <p:cNvSpPr txBox="1"/>
          <p:nvPr/>
        </p:nvSpPr>
        <p:spPr>
          <a:xfrm>
            <a:off x="2693888" y="4223052"/>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EAF5562-61C2-0A7F-2F02-E6FA4167DCFF}"/>
              </a:ext>
            </a:extLst>
          </p:cNvPr>
          <p:cNvGrpSpPr/>
          <p:nvPr/>
        </p:nvGrpSpPr>
        <p:grpSpPr>
          <a:xfrm>
            <a:off x="1514936" y="692655"/>
            <a:ext cx="8742869" cy="871118"/>
            <a:chOff x="1507322" y="860201"/>
            <a:chExt cx="8173942" cy="653339"/>
          </a:xfrm>
        </p:grpSpPr>
        <p:sp>
          <p:nvSpPr>
            <p:cNvPr id="5" name="TextBox 4">
              <a:extLst>
                <a:ext uri="{FF2B5EF4-FFF2-40B4-BE49-F238E27FC236}">
                  <a16:creationId xmlns:a16="http://schemas.microsoft.com/office/drawing/2014/main" id="{A97B09D9-AE0C-4C13-343A-7BBC5828269E}"/>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2" name="Picture 11">
              <a:extLst>
                <a:ext uri="{FF2B5EF4-FFF2-40B4-BE49-F238E27FC236}">
                  <a16:creationId xmlns:a16="http://schemas.microsoft.com/office/drawing/2014/main" id="{EEC41DAC-DEED-BC5B-E785-8024F520F3B1}"/>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15" name="Hình ảnh 13">
            <a:extLst>
              <a:ext uri="{FF2B5EF4-FFF2-40B4-BE49-F238E27FC236}">
                <a16:creationId xmlns:a16="http://schemas.microsoft.com/office/drawing/2014/main" id="{CFB14AAF-C7B4-84B2-56AF-55E9725669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AE27DF9F-1D1D-8D88-1A79-78FBB584274B}"/>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nắn</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nót</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7AC759D3-9056-C210-1C0D-88128A021AAD}"/>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giòn</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giã</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ABA25498-963C-C8A2-98A2-96FC220CD66E}"/>
              </a:ext>
            </a:extLst>
          </p:cNvPr>
          <p:cNvPicPr>
            <a:picLocks noChangeAspect="1"/>
          </p:cNvPicPr>
          <p:nvPr/>
        </p:nvPicPr>
        <p:blipFill>
          <a:blip r:embed="rId2"/>
          <a:stretch>
            <a:fillRect/>
          </a:stretch>
        </p:blipFill>
        <p:spPr>
          <a:xfrm>
            <a:off x="2703255" y="494758"/>
            <a:ext cx="7395089" cy="768163"/>
          </a:xfrm>
          <a:prstGeom prst="rect">
            <a:avLst/>
          </a:prstGeom>
        </p:spPr>
      </p:pic>
      <p:sp>
        <p:nvSpPr>
          <p:cNvPr id="8" name="Rectangle: Rounded Corners 6">
            <a:extLst>
              <a:ext uri="{FF2B5EF4-FFF2-40B4-BE49-F238E27FC236}">
                <a16:creationId xmlns:a16="http://schemas.microsoft.com/office/drawing/2014/main" id="{D20DB726-5FA5-1A4D-644F-47532F80E872}"/>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rơm</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rớm</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6">
            <a:extLst>
              <a:ext uri="{FF2B5EF4-FFF2-40B4-BE49-F238E27FC236}">
                <a16:creationId xmlns:a16="http://schemas.microsoft.com/office/drawing/2014/main" id="{DC56B4F0-4E4B-215B-26C6-F8C4F020DE17}"/>
              </a:ext>
            </a:extLst>
          </p:cNvPr>
          <p:cNvSpPr/>
          <p:nvPr/>
        </p:nvSpPr>
        <p:spPr>
          <a:xfrm>
            <a:off x="3786844" y="5545795"/>
            <a:ext cx="3879229"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choàng</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tay</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885895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CA750EAE-E8A3-9E42-6373-B412BE132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21">
            <a:extLst>
              <a:ext uri="{FF2B5EF4-FFF2-40B4-BE49-F238E27FC236}">
                <a16:creationId xmlns:a16="http://schemas.microsoft.com/office/drawing/2014/main" id="{9BB4941A-FCA3-DDE4-AC17-4AD201FA028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1">
            <a:extLst>
              <a:ext uri="{FF2B5EF4-FFF2-40B4-BE49-F238E27FC236}">
                <a16:creationId xmlns:a16="http://schemas.microsoft.com/office/drawing/2014/main" id="{4369E7AD-0E36-F63D-0125-D74FD475C01C}"/>
              </a:ext>
            </a:extLst>
          </p:cNvPr>
          <p:cNvGrpSpPr/>
          <p:nvPr/>
        </p:nvGrpSpPr>
        <p:grpSpPr>
          <a:xfrm>
            <a:off x="805407" y="444079"/>
            <a:ext cx="10501438" cy="1120781"/>
            <a:chOff x="2114282" y="108649"/>
            <a:chExt cx="7265379" cy="1120781"/>
          </a:xfrm>
        </p:grpSpPr>
        <p:sp>
          <p:nvSpPr>
            <p:cNvPr id="8" name="TextBox 2">
              <a:extLst>
                <a:ext uri="{FF2B5EF4-FFF2-40B4-BE49-F238E27FC236}">
                  <a16:creationId xmlns:a16="http://schemas.microsoft.com/office/drawing/2014/main" id="{329C6BC4-EDBB-5465-EA18-0C2622546165}"/>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5044E416-2F3E-F2B4-82E7-7642039EA48B}"/>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K</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Ể</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10" name="TextBox 6">
            <a:extLst>
              <a:ext uri="{FF2B5EF4-FFF2-40B4-BE49-F238E27FC236}">
                <a16:creationId xmlns:a16="http://schemas.microsoft.com/office/drawing/2014/main" id="{D2AFA954-243F-8B52-74D8-C76520B8E9E7}"/>
              </a:ext>
            </a:extLst>
          </p:cNvPr>
          <p:cNvSpPr txBox="1"/>
          <p:nvPr/>
        </p:nvSpPr>
        <p:spPr>
          <a:xfrm>
            <a:off x="1114411" y="2027729"/>
            <a:ext cx="10506976" cy="1754326"/>
          </a:xfrm>
          <a:prstGeom prst="rect">
            <a:avLst/>
          </a:prstGeom>
          <a:noFill/>
        </p:spPr>
        <p:txBody>
          <a:bodyPr wrap="square" rtlCol="0">
            <a:spAutoFit/>
          </a:bodyPr>
          <a:lstStyle/>
          <a:p>
            <a:pPr algn="just"/>
            <a:r>
              <a:rPr lang="en-US" sz="5400" b="1" dirty="0" err="1">
                <a:solidFill>
                  <a:srgbClr val="FF0066"/>
                </a:solidFill>
                <a:latin typeface="Calibri" panose="020F0502020204030204" pitchFamily="34" charset="0"/>
                <a:cs typeface="Calibri" panose="020F0502020204030204" pitchFamily="34" charset="0"/>
              </a:rPr>
              <a:t>Hì</a:t>
            </a:r>
            <a:r>
              <a:rPr lang="en-US" sz="5400" b="1" dirty="0">
                <a:solidFill>
                  <a:srgbClr val="FF0066"/>
                </a:solidFill>
                <a:latin typeface="Calibri" panose="020F0502020204030204" pitchFamily="34" charset="0"/>
                <a:cs typeface="Calibri" panose="020F0502020204030204" pitchFamily="34" charset="0"/>
              </a:rPr>
              <a:t> </a:t>
            </a:r>
            <a:r>
              <a:rPr lang="en-US" sz="5400" b="1" dirty="0" err="1">
                <a:solidFill>
                  <a:srgbClr val="FF0066"/>
                </a:solidFill>
                <a:latin typeface="Calibri" panose="020F0502020204030204" pitchFamily="34" charset="0"/>
                <a:cs typeface="Calibri" panose="020F0502020204030204" pitchFamily="34" charset="0"/>
              </a:rPr>
              <a:t>hụi</a:t>
            </a:r>
            <a:r>
              <a:rPr lang="en-US" sz="5400" b="1" dirty="0">
                <a:solidFill>
                  <a:srgbClr val="FF0066"/>
                </a:solidFill>
                <a:latin typeface="Calibri" panose="020F0502020204030204" pitchFamily="34" charset="0"/>
                <a:cs typeface="Calibri" panose="020F0502020204030204" pitchFamily="34" charset="0"/>
              </a:rPr>
              <a:t>: </a:t>
            </a:r>
            <a:r>
              <a:rPr lang="vi-VN" sz="5400" b="1" dirty="0">
                <a:latin typeface="Calibri" panose="020F0502020204030204" pitchFamily="34" charset="0"/>
                <a:cs typeface="Calibri" panose="020F0502020204030204" pitchFamily="34" charset="0"/>
              </a:rPr>
              <a:t>gợi tả dáng vẻ làm một việc gì đó một cách khó nhọc, kiên nhẫn.</a:t>
            </a:r>
            <a:endParaRPr lang="vi-VN" sz="5400" dirty="0">
              <a:latin typeface="Calibri" panose="020F0502020204030204" pitchFamily="34" charset="0"/>
              <a:cs typeface="Calibri" panose="020F0502020204030204" pitchFamily="34" charset="0"/>
            </a:endParaRPr>
          </a:p>
        </p:txBody>
      </p:sp>
      <p:pic>
        <p:nvPicPr>
          <p:cNvPr id="11"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96F466F0-3EEA-12F2-0137-811E4253096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403943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3DFCE-90A0-9198-44BA-3E29769AEB56}"/>
            </a:ext>
          </a:extLst>
        </p:cNvPr>
        <p:cNvGrpSpPr/>
        <p:nvPr/>
      </p:nvGrpSpPr>
      <p:grpSpPr>
        <a:xfrm>
          <a:off x="0" y="0"/>
          <a:ext cx="0" cy="0"/>
          <a:chOff x="0" y="0"/>
          <a:chExt cx="0" cy="0"/>
        </a:xfrm>
      </p:grpSpPr>
      <p:sp>
        <p:nvSpPr>
          <p:cNvPr id="5" name="Rectangle 9">
            <a:extLst>
              <a:ext uri="{FF2B5EF4-FFF2-40B4-BE49-F238E27FC236}">
                <a16:creationId xmlns:a16="http://schemas.microsoft.com/office/drawing/2014/main" id="{E63F16D8-63EB-3C46-93A0-00599C354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Rounded Corners 21">
            <a:extLst>
              <a:ext uri="{FF2B5EF4-FFF2-40B4-BE49-F238E27FC236}">
                <a16:creationId xmlns:a16="http://schemas.microsoft.com/office/drawing/2014/main" id="{496FFB4C-6BEF-5A39-ED80-B31BBDC18F7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7" name="Group 1">
            <a:extLst>
              <a:ext uri="{FF2B5EF4-FFF2-40B4-BE49-F238E27FC236}">
                <a16:creationId xmlns:a16="http://schemas.microsoft.com/office/drawing/2014/main" id="{FB957273-7219-3B64-8B08-3DE83C594F8F}"/>
              </a:ext>
            </a:extLst>
          </p:cNvPr>
          <p:cNvGrpSpPr/>
          <p:nvPr/>
        </p:nvGrpSpPr>
        <p:grpSpPr>
          <a:xfrm>
            <a:off x="805407" y="444079"/>
            <a:ext cx="10501438" cy="1120781"/>
            <a:chOff x="2114282" y="108649"/>
            <a:chExt cx="7265379" cy="1120781"/>
          </a:xfrm>
        </p:grpSpPr>
        <p:sp>
          <p:nvSpPr>
            <p:cNvPr id="8" name="TextBox 2">
              <a:extLst>
                <a:ext uri="{FF2B5EF4-FFF2-40B4-BE49-F238E27FC236}">
                  <a16:creationId xmlns:a16="http://schemas.microsoft.com/office/drawing/2014/main" id="{A5B0939E-60B3-CE8E-52BD-9460AF6CD83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5F24FA4B-F218-4EE0-1145-31AFCEDFE7B0}"/>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0" name="TextBox 6">
            <a:extLst>
              <a:ext uri="{FF2B5EF4-FFF2-40B4-BE49-F238E27FC236}">
                <a16:creationId xmlns:a16="http://schemas.microsoft.com/office/drawing/2014/main" id="{50FF854F-4B89-81AC-5433-636D10FB7E13}"/>
              </a:ext>
            </a:extLst>
          </p:cNvPr>
          <p:cNvSpPr txBox="1"/>
          <p:nvPr/>
        </p:nvSpPr>
        <p:spPr>
          <a:xfrm>
            <a:off x="1114411" y="2027729"/>
            <a:ext cx="10506976"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66"/>
                </a:solidFill>
                <a:latin typeface="Calibri" panose="020F0502020204030204" pitchFamily="34" charset="0"/>
                <a:cs typeface="Calibri" panose="020F0502020204030204" pitchFamily="34" charset="0"/>
              </a:rPr>
              <a:t>Đăm</a:t>
            </a:r>
            <a:r>
              <a:rPr lang="en-US" sz="5400" b="1" dirty="0">
                <a:solidFill>
                  <a:srgbClr val="FF0066"/>
                </a:solidFill>
                <a:latin typeface="Calibri" panose="020F0502020204030204" pitchFamily="34" charset="0"/>
                <a:cs typeface="Calibri" panose="020F0502020204030204" pitchFamily="34" charset="0"/>
              </a:rPr>
              <a:t> </a:t>
            </a:r>
            <a:r>
              <a:rPr lang="en-US" sz="5400" b="1" dirty="0" err="1">
                <a:solidFill>
                  <a:srgbClr val="FF0066"/>
                </a:solidFill>
                <a:latin typeface="Calibri" panose="020F0502020204030204" pitchFamily="34" charset="0"/>
                <a:cs typeface="Calibri" panose="020F0502020204030204" pitchFamily="34" charset="0"/>
              </a:rPr>
              <a:t>chiêu</a:t>
            </a:r>
            <a:r>
              <a:rPr kumimoji="0" lang="en-US" sz="54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vẻ</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mặt</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suy</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nghĩ</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đăm</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chiêu</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về</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một</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C345E4FB-E6CF-161B-224C-B95A095883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333225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3A4F6-9C02-F454-D9BD-66F5A42AFCE5}"/>
            </a:ext>
          </a:extLst>
        </p:cNvPr>
        <p:cNvGrpSpPr/>
        <p:nvPr/>
      </p:nvGrpSpPr>
      <p:grpSpPr>
        <a:xfrm>
          <a:off x="0" y="0"/>
          <a:ext cx="0" cy="0"/>
          <a:chOff x="0" y="0"/>
          <a:chExt cx="0" cy="0"/>
        </a:xfrm>
      </p:grpSpPr>
      <p:sp>
        <p:nvSpPr>
          <p:cNvPr id="5" name="Rectangle 9">
            <a:extLst>
              <a:ext uri="{FF2B5EF4-FFF2-40B4-BE49-F238E27FC236}">
                <a16:creationId xmlns:a16="http://schemas.microsoft.com/office/drawing/2014/main" id="{6EFE8DC8-4B09-A206-350C-DC1B39676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Rounded Corners 21">
            <a:extLst>
              <a:ext uri="{FF2B5EF4-FFF2-40B4-BE49-F238E27FC236}">
                <a16:creationId xmlns:a16="http://schemas.microsoft.com/office/drawing/2014/main" id="{ED7C9206-867C-A89D-CEDB-0949D82CA014}"/>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7" name="Group 1">
            <a:extLst>
              <a:ext uri="{FF2B5EF4-FFF2-40B4-BE49-F238E27FC236}">
                <a16:creationId xmlns:a16="http://schemas.microsoft.com/office/drawing/2014/main" id="{3C4BBC9C-F633-7038-98DD-422065E5C059}"/>
              </a:ext>
            </a:extLst>
          </p:cNvPr>
          <p:cNvGrpSpPr/>
          <p:nvPr/>
        </p:nvGrpSpPr>
        <p:grpSpPr>
          <a:xfrm>
            <a:off x="805407" y="444079"/>
            <a:ext cx="10501438" cy="1120781"/>
            <a:chOff x="2114282" y="108649"/>
            <a:chExt cx="7265379" cy="1120781"/>
          </a:xfrm>
        </p:grpSpPr>
        <p:sp>
          <p:nvSpPr>
            <p:cNvPr id="8" name="TextBox 2">
              <a:extLst>
                <a:ext uri="{FF2B5EF4-FFF2-40B4-BE49-F238E27FC236}">
                  <a16:creationId xmlns:a16="http://schemas.microsoft.com/office/drawing/2014/main" id="{ED957BAA-4FF6-1EF9-4C20-CDBAF069738B}"/>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6B0BBE07-67CB-D4A1-F5D7-EB023E9332B6}"/>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0" name="TextBox 6">
            <a:extLst>
              <a:ext uri="{FF2B5EF4-FFF2-40B4-BE49-F238E27FC236}">
                <a16:creationId xmlns:a16="http://schemas.microsoft.com/office/drawing/2014/main" id="{54F83DD1-F4AC-DB02-552E-7B9B8ECD02C1}"/>
              </a:ext>
            </a:extLst>
          </p:cNvPr>
          <p:cNvSpPr txBox="1"/>
          <p:nvPr/>
        </p:nvSpPr>
        <p:spPr>
          <a:xfrm>
            <a:off x="1114411" y="2027729"/>
            <a:ext cx="10506976"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Rơm</a:t>
            </a:r>
            <a:r>
              <a:rPr kumimoji="0" lang="en-US" sz="5400" b="1" i="0" u="none" strike="noStrike" kern="1200" cap="none" spc="0" normalizeH="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FF0066"/>
                </a:solidFill>
                <a:effectLst/>
                <a:uLnTx/>
                <a:uFillTx/>
                <a:latin typeface="Calibri" panose="020F0502020204030204" pitchFamily="34" charset="0"/>
                <a:ea typeface="+mn-ea"/>
                <a:cs typeface="Calibri" panose="020F0502020204030204" pitchFamily="34" charset="0"/>
              </a:rPr>
              <a:t>rớm</a:t>
            </a:r>
            <a:r>
              <a:rPr kumimoji="0" lang="en-US" sz="54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ứa</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nước</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mắt</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như</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sắp</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khóc</a:t>
            </a:r>
            <a:r>
              <a:rPr lang="en-US" sz="5400" b="1" noProof="0" dirty="0">
                <a:solidFill>
                  <a:srgbClr val="000000"/>
                </a:solidFill>
                <a:latin typeface="Calibri" panose="020F0502020204030204" pitchFamily="34" charset="0"/>
                <a:cs typeface="Calibri" panose="020F0502020204030204" pitchFamily="34" charset="0"/>
              </a:rPr>
              <a:t>.</a:t>
            </a:r>
            <a:endPar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7B423F7B-BD48-1E12-DFB7-053D75BBF9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376159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836</Words>
  <Application>Microsoft Office PowerPoint</Application>
  <PresentationFormat>Widescreen</PresentationFormat>
  <Paragraphs>70</Paragraphs>
  <Slides>18</Slides>
  <Notes>3</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18</vt:i4>
      </vt:variant>
    </vt:vector>
  </HeadingPairs>
  <TitlesOfParts>
    <vt:vector size="35" baseType="lpstr">
      <vt:lpstr>Arial</vt:lpstr>
      <vt:lpstr>Arial-Rounded</vt:lpstr>
      <vt:lpstr>Calibri</vt:lpstr>
      <vt:lpstr>Calibri Light</vt:lpstr>
      <vt:lpstr>Cambria</vt:lpstr>
      <vt:lpstr>Comfortaa</vt:lpstr>
      <vt:lpstr>Cordia New</vt:lpstr>
      <vt:lpstr>Chewy</vt:lpstr>
      <vt:lpstr>Delius Unicase</vt:lpstr>
      <vt:lpstr>iCiel Pony</vt:lpstr>
      <vt:lpstr>LNTH-LuoLuoNotangYuanTi 1</vt:lpstr>
      <vt:lpstr>Roboto</vt:lpstr>
      <vt:lpstr>Times New Roman</vt:lpstr>
      <vt:lpstr>1_Office 主题</vt:lpstr>
      <vt:lpstr>Response to Intervention: The Alphabet by Slidesgo</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Kim Phượng</cp:lastModifiedBy>
  <cp:revision>80</cp:revision>
  <dcterms:created xsi:type="dcterms:W3CDTF">2022-07-27T07:39:04Z</dcterms:created>
  <dcterms:modified xsi:type="dcterms:W3CDTF">2025-11-25T01:36:30Z</dcterms:modified>
</cp:coreProperties>
</file>