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media/audio2.wav" ContentType="audio/x-wav"/>
  <Override PartName="/ppt/media/audio3.wav" ContentType="audio/x-wav"/>
  <Override PartName="/ppt/media/audio4.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719" r:id="rId3"/>
    <p:sldMasterId id="2147483749" r:id="rId4"/>
    <p:sldMasterId id="2147483761" r:id="rId5"/>
  </p:sldMasterIdLst>
  <p:notesMasterIdLst>
    <p:notesMasterId r:id="rId32"/>
  </p:notesMasterIdLst>
  <p:sldIdLst>
    <p:sldId id="887" r:id="rId6"/>
    <p:sldId id="269" r:id="rId7"/>
    <p:sldId id="270" r:id="rId8"/>
    <p:sldId id="271" r:id="rId9"/>
    <p:sldId id="884" r:id="rId10"/>
    <p:sldId id="275" r:id="rId11"/>
    <p:sldId id="273" r:id="rId12"/>
    <p:sldId id="892" r:id="rId13"/>
    <p:sldId id="257" r:id="rId14"/>
    <p:sldId id="893" r:id="rId15"/>
    <p:sldId id="888" r:id="rId16"/>
    <p:sldId id="874" r:id="rId17"/>
    <p:sldId id="876" r:id="rId18"/>
    <p:sldId id="891" r:id="rId19"/>
    <p:sldId id="869" r:id="rId20"/>
    <p:sldId id="879" r:id="rId21"/>
    <p:sldId id="272" r:id="rId22"/>
    <p:sldId id="881" r:id="rId23"/>
    <p:sldId id="274" r:id="rId24"/>
    <p:sldId id="882" r:id="rId25"/>
    <p:sldId id="276" r:id="rId26"/>
    <p:sldId id="277" r:id="rId27"/>
    <p:sldId id="278" r:id="rId28"/>
    <p:sldId id="279" r:id="rId29"/>
    <p:sldId id="880" r:id="rId30"/>
    <p:sldId id="44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621" autoAdjust="0"/>
  </p:normalViewPr>
  <p:slideViewPr>
    <p:cSldViewPr snapToGrid="0">
      <p:cViewPr varScale="1">
        <p:scale>
          <a:sx n="76" d="100"/>
          <a:sy n="76" d="100"/>
        </p:scale>
        <p:origin x="1056" y="9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B69079-FF43-43A6-8853-D445A3751AAB}" type="datetimeFigureOut">
              <a:rPr lang="en-US" smtClean="0"/>
              <a:t>11/25/2025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D849F9-4826-465F-AC28-A73E638A7B52}" type="slidenum">
              <a:rPr lang="en-US" smtClean="0"/>
              <a:t>‹#›</a:t>
            </a:fld>
            <a:endParaRPr lang="en-US"/>
          </a:p>
        </p:txBody>
      </p:sp>
    </p:spTree>
    <p:extLst>
      <p:ext uri="{BB962C8B-B14F-4D97-AF65-F5344CB8AC3E}">
        <p14:creationId xmlns:p14="http://schemas.microsoft.com/office/powerpoint/2010/main" val="1979857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3769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68BC9-BD20-CD9C-DF0A-05715517713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F82366D-0104-429C-3D1F-9749BF7FB38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D701DC-53AF-FE7E-B880-DD25895E81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1DAD15-4C0B-3747-1A2D-707F6B9EF0D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B92643-2674-AF08-55E5-409F8013EF2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A9BFC3-480B-8620-62BF-D58DE2AC17E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97813-17E2-4498-8EB0-4591F18BA1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AC2BEDD-3EFC-A7D0-30F3-8F4FBC681DD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B5351A3B-2343-EC51-8727-CF808E62763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65DF11-A008-4D9E-8A25-BB707A2A9FA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7204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5AD31-BC5F-4992-9827-D55BE7C3697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5B153B0-FB8A-01E9-A16F-9C8318A1F75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97813-17E2-4498-8EB0-4591F18BA1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7FFA136C-C1AD-A2AD-C592-6CD53B89E01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AFD8EEF-E131-BB46-51A1-A8185F8312A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65DF11-A008-4D9E-8A25-BB707A2A9FA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9409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8F2661-7922-ADB4-CA51-1FCBD967C20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97813-17E2-4498-8EB0-4591F18BA1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00012E27-E1B2-E6B3-07C2-E8ED00C8E44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17247854-F8F9-6223-CC07-36CF5F9C7F5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65DF11-A008-4D9E-8A25-BB707A2A9FA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12632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96E09-E631-B8C4-474B-6A106B4CD4F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5490C0-00E8-72A8-DE27-5E401A39C69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F90D78-4B19-0A44-0218-D9248A7B0E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1D766F-9A6A-AC02-55A5-9601CC6A18E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97813-17E2-4498-8EB0-4591F18BA1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C4A5A81A-9B6B-FCB3-07AF-DCC2183D3EA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7100173-4047-D10E-0371-7A22551201D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65DF11-A008-4D9E-8A25-BB707A2A9FA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24505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0ED4-09FE-771D-82DA-FFB60D47922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7780B00-DA5C-4A64-2B63-9549316AF13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0EEA9C0-B8B5-7593-5274-90AC7269383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FE02ED-93A1-3C19-CDD8-6D947FCDCE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97813-17E2-4498-8EB0-4591F18BA1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CA9FE55F-248A-1C11-2817-BFF6E547569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6908EC6-2BDA-571B-E8B8-44FF245E766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65DF11-A008-4D9E-8A25-BB707A2A9FA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7421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159B9-D6D9-A114-21B6-B572CC0061C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3949243-E999-653F-EBB5-E13DD7037EC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D6370-BC57-6F54-02AF-2FD756239AD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97813-17E2-4498-8EB0-4591F18BA1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B7D7484-856F-DDCA-EEDB-D04720D9B9E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AE9DC86-A269-92C9-5B7A-AA03B24DC57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65DF11-A008-4D9E-8A25-BB707A2A9FA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94033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4F2264-33D4-6255-EE08-DB396DE452C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33146A-D26B-7923-CF5F-D598870E2BE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A6515B-6D82-14FC-2F30-F520C6A0AB9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97813-17E2-4498-8EB0-4591F18BA1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4E0F74A-654B-F86F-5811-6ED344A0E70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6D1D72A-7ACF-5913-9A9F-E9E736533C9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65DF11-A008-4D9E-8A25-BB707A2A9FA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8757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2025/11/25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312270821"/>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085797071"/>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8554734"/>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34EFB7D8-F8FE-4A6B-807E-96B9AB6410CB}"/>
              </a:ext>
            </a:extLst>
          </p:cNvPr>
          <p:cNvSpPr/>
          <p:nvPr userDrawn="1"/>
        </p:nvSpPr>
        <p:spPr>
          <a:xfrm>
            <a:off x="412282" y="440088"/>
            <a:ext cx="11495238" cy="622273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8D2700CA-F649-4EEE-969D-4A4133F1A6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1917700" cy="1981200"/>
          </a:xfrm>
          <a:prstGeom prst="rect">
            <a:avLst/>
          </a:prstGeom>
        </p:spPr>
      </p:pic>
      <p:pic>
        <p:nvPicPr>
          <p:cNvPr id="10" name="图片 9">
            <a:extLst>
              <a:ext uri="{FF2B5EF4-FFF2-40B4-BE49-F238E27FC236}">
                <a16:creationId xmlns:a16="http://schemas.microsoft.com/office/drawing/2014/main" id="{B62E54EE-AD81-4C0F-A791-1C8D905E66A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613619" y="850900"/>
            <a:ext cx="2608164" cy="1970879"/>
          </a:xfrm>
          <a:prstGeom prst="rect">
            <a:avLst/>
          </a:prstGeom>
        </p:spPr>
      </p:pic>
      <p:pic>
        <p:nvPicPr>
          <p:cNvPr id="33" name="图片 32">
            <a:extLst>
              <a:ext uri="{FF2B5EF4-FFF2-40B4-BE49-F238E27FC236}">
                <a16:creationId xmlns:a16="http://schemas.microsoft.com/office/drawing/2014/main" id="{BFE7E2C0-858F-46F1-A9A5-86C28BC0975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61060" y="2917792"/>
            <a:ext cx="3500120" cy="3500120"/>
          </a:xfrm>
          <a:prstGeom prst="rect">
            <a:avLst/>
          </a:prstGeom>
        </p:spPr>
      </p:pic>
      <p:pic>
        <p:nvPicPr>
          <p:cNvPr id="34" name="图片 33">
            <a:extLst>
              <a:ext uri="{FF2B5EF4-FFF2-40B4-BE49-F238E27FC236}">
                <a16:creationId xmlns:a16="http://schemas.microsoft.com/office/drawing/2014/main" id="{3B953025-45E5-417A-A32A-E3DE0A63321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57246" t="2592" b="79630"/>
          <a:stretch/>
        </p:blipFill>
        <p:spPr>
          <a:xfrm>
            <a:off x="1026391" y="2672884"/>
            <a:ext cx="1212844" cy="897025"/>
          </a:xfrm>
          <a:prstGeom prst="rect">
            <a:avLst/>
          </a:prstGeom>
        </p:spPr>
      </p:pic>
    </p:spTree>
    <p:extLst>
      <p:ext uri="{BB962C8B-B14F-4D97-AF65-F5344CB8AC3E}">
        <p14:creationId xmlns:p14="http://schemas.microsoft.com/office/powerpoint/2010/main" val="3309871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2151562"/>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83682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70090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42114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64906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73584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69966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46638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439242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9912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05FF91C-443D-4959-B3F6-4D3A6ABD3A6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6183" b="2192"/>
          <a:stretch/>
        </p:blipFill>
        <p:spPr>
          <a:xfrm>
            <a:off x="0" y="-1"/>
            <a:ext cx="12192000" cy="6858001"/>
          </a:xfrm>
          <a:prstGeom prst="rect">
            <a:avLst/>
          </a:prstGeom>
        </p:spPr>
      </p:pic>
      <p:pic>
        <p:nvPicPr>
          <p:cNvPr id="10" name="图片 9">
            <a:extLst>
              <a:ext uri="{FF2B5EF4-FFF2-40B4-BE49-F238E27FC236}">
                <a16:creationId xmlns:a16="http://schemas.microsoft.com/office/drawing/2014/main" id="{28E34E09-8FAE-4D8A-8A7E-9A6E64BBB47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874" t="46481" r="43412" b="7037"/>
          <a:stretch/>
        </p:blipFill>
        <p:spPr>
          <a:xfrm>
            <a:off x="570230" y="2533286"/>
            <a:ext cx="2705100" cy="4324714"/>
          </a:xfrm>
          <a:prstGeom prst="rect">
            <a:avLst/>
          </a:prstGeom>
        </p:spPr>
      </p:pic>
      <p:sp>
        <p:nvSpPr>
          <p:cNvPr id="17" name="椭圆 16">
            <a:extLst>
              <a:ext uri="{FF2B5EF4-FFF2-40B4-BE49-F238E27FC236}">
                <a16:creationId xmlns:a16="http://schemas.microsoft.com/office/drawing/2014/main" id="{3FC618AA-6C1F-408C-B788-D6D2B5219871}"/>
              </a:ext>
            </a:extLst>
          </p:cNvPr>
          <p:cNvSpPr/>
          <p:nvPr userDrawn="1"/>
        </p:nvSpPr>
        <p:spPr>
          <a:xfrm>
            <a:off x="3275330" y="929275"/>
            <a:ext cx="6325870" cy="4090399"/>
          </a:xfrm>
          <a:prstGeom prst="ellipse">
            <a:avLst/>
          </a:prstGeom>
          <a:solidFill>
            <a:schemeClr val="bg1"/>
          </a:solidFill>
          <a:ln>
            <a:solidFill>
              <a:srgbClr val="FDA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a:extLst>
              <a:ext uri="{FF2B5EF4-FFF2-40B4-BE49-F238E27FC236}">
                <a16:creationId xmlns:a16="http://schemas.microsoft.com/office/drawing/2014/main" id="{33DCBCEE-5818-42F5-AF4A-BCFF85B3FF8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b="10842"/>
          <a:stretch/>
        </p:blipFill>
        <p:spPr>
          <a:xfrm>
            <a:off x="8458200" y="4456042"/>
            <a:ext cx="3022600" cy="2401958"/>
          </a:xfrm>
          <a:prstGeom prst="rect">
            <a:avLst/>
          </a:prstGeom>
        </p:spPr>
      </p:pic>
    </p:spTree>
    <p:extLst>
      <p:ext uri="{BB962C8B-B14F-4D97-AF65-F5344CB8AC3E}">
        <p14:creationId xmlns:p14="http://schemas.microsoft.com/office/powerpoint/2010/main" val="1880913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97339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32458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9529D-08D3-AFEC-8627-B8CC5F04380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8B746A-8164-9C1B-1AC6-E38B2E43579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66733BA-5852-DDFC-80C8-6DDD1FDDE16E}"/>
              </a:ext>
            </a:extLst>
          </p:cNvPr>
          <p:cNvSpPr>
            <a:spLocks noGrp="1"/>
          </p:cNvSpPr>
          <p:nvPr>
            <p:ph type="dt" sz="half" idx="10"/>
          </p:nvPr>
        </p:nvSpPr>
        <p:spPr>
          <a:xfrm>
            <a:off x="838200" y="6356350"/>
            <a:ext cx="2743200" cy="365125"/>
          </a:xfrm>
          <a:prstGeom prst="rect">
            <a:avLst/>
          </a:prstGeom>
        </p:spPr>
        <p:txBody>
          <a:bodyPr/>
          <a:lstStyle/>
          <a:p>
            <a:fld id="{3B895617-07D0-43A0-9DCD-10C1563D65EF}" type="datetimeFigureOut">
              <a:rPr lang="en-US" smtClean="0"/>
              <a:t>11/25/2025</a:t>
            </a:fld>
            <a:endParaRPr lang="en-US"/>
          </a:p>
        </p:txBody>
      </p:sp>
      <p:sp>
        <p:nvSpPr>
          <p:cNvPr id="5" name="Footer Placeholder 4">
            <a:extLst>
              <a:ext uri="{FF2B5EF4-FFF2-40B4-BE49-F238E27FC236}">
                <a16:creationId xmlns:a16="http://schemas.microsoft.com/office/drawing/2014/main" id="{4380E768-3734-DB2D-FCA0-714317EA5D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38091B1-0248-540D-A11E-49DDA564934F}"/>
              </a:ext>
            </a:extLst>
          </p:cNvPr>
          <p:cNvSpPr>
            <a:spLocks noGrp="1"/>
          </p:cNvSpPr>
          <p:nvPr>
            <p:ph type="sldNum" sz="quarter" idx="12"/>
          </p:nvPr>
        </p:nvSpPr>
        <p:spPr>
          <a:xfrm>
            <a:off x="8610600" y="6356350"/>
            <a:ext cx="2743200" cy="365125"/>
          </a:xfrm>
          <a:prstGeom prst="rect">
            <a:avLst/>
          </a:prstGeom>
        </p:spPr>
        <p:txBody>
          <a:bodyPr/>
          <a:lstStyle/>
          <a:p>
            <a:fld id="{8567ED17-B53A-4D81-BA76-5B0F25AA7EE3}" type="slidenum">
              <a:rPr lang="en-US" smtClean="0"/>
              <a:t>‹#›</a:t>
            </a:fld>
            <a:endParaRPr lang="en-US"/>
          </a:p>
        </p:txBody>
      </p:sp>
    </p:spTree>
    <p:extLst>
      <p:ext uri="{BB962C8B-B14F-4D97-AF65-F5344CB8AC3E}">
        <p14:creationId xmlns:p14="http://schemas.microsoft.com/office/powerpoint/2010/main" val="9446644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C9850-6225-B942-D40A-A65BBC7D83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1CF8AE8-FF54-24F8-5618-4616F18A4CB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BDB95D-567B-B808-1F0D-319747D9A69D}"/>
              </a:ext>
            </a:extLst>
          </p:cNvPr>
          <p:cNvSpPr>
            <a:spLocks noGrp="1"/>
          </p:cNvSpPr>
          <p:nvPr>
            <p:ph type="dt" sz="half" idx="10"/>
          </p:nvPr>
        </p:nvSpPr>
        <p:spPr>
          <a:xfrm>
            <a:off x="838200" y="6356350"/>
            <a:ext cx="2743200" cy="365125"/>
          </a:xfrm>
          <a:prstGeom prst="rect">
            <a:avLst/>
          </a:prstGeom>
        </p:spPr>
        <p:txBody>
          <a:bodyPr/>
          <a:lstStyle/>
          <a:p>
            <a:fld id="{3B895617-07D0-43A0-9DCD-10C1563D65EF}" type="datetimeFigureOut">
              <a:rPr lang="en-US" smtClean="0"/>
              <a:t>11/25/2025</a:t>
            </a:fld>
            <a:endParaRPr lang="en-US"/>
          </a:p>
        </p:txBody>
      </p:sp>
      <p:sp>
        <p:nvSpPr>
          <p:cNvPr id="5" name="Footer Placeholder 4">
            <a:extLst>
              <a:ext uri="{FF2B5EF4-FFF2-40B4-BE49-F238E27FC236}">
                <a16:creationId xmlns:a16="http://schemas.microsoft.com/office/drawing/2014/main" id="{3E9D648A-FAE8-8EE7-9BDA-CDF9B804D8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EAADDA9-1C25-E9C7-DB9A-B283B18BD436}"/>
              </a:ext>
            </a:extLst>
          </p:cNvPr>
          <p:cNvSpPr>
            <a:spLocks noGrp="1"/>
          </p:cNvSpPr>
          <p:nvPr>
            <p:ph type="sldNum" sz="quarter" idx="12"/>
          </p:nvPr>
        </p:nvSpPr>
        <p:spPr>
          <a:xfrm>
            <a:off x="8610600" y="6356350"/>
            <a:ext cx="2743200" cy="365125"/>
          </a:xfrm>
          <a:prstGeom prst="rect">
            <a:avLst/>
          </a:prstGeom>
        </p:spPr>
        <p:txBody>
          <a:bodyPr/>
          <a:lstStyle/>
          <a:p>
            <a:fld id="{8567ED17-B53A-4D81-BA76-5B0F25AA7EE3}" type="slidenum">
              <a:rPr lang="en-US" smtClean="0"/>
              <a:t>‹#›</a:t>
            </a:fld>
            <a:endParaRPr lang="en-US"/>
          </a:p>
        </p:txBody>
      </p:sp>
    </p:spTree>
    <p:extLst>
      <p:ext uri="{BB962C8B-B14F-4D97-AF65-F5344CB8AC3E}">
        <p14:creationId xmlns:p14="http://schemas.microsoft.com/office/powerpoint/2010/main" val="41928709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0CE41-D352-5276-C2D2-55E74D9FFA8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467809-D96E-677A-F058-D55328B972A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49608E-EE8F-799D-204D-9D946108A9FF}"/>
              </a:ext>
            </a:extLst>
          </p:cNvPr>
          <p:cNvSpPr>
            <a:spLocks noGrp="1"/>
          </p:cNvSpPr>
          <p:nvPr>
            <p:ph type="dt" sz="half" idx="10"/>
          </p:nvPr>
        </p:nvSpPr>
        <p:spPr>
          <a:xfrm>
            <a:off x="838200" y="6356350"/>
            <a:ext cx="2743200" cy="365125"/>
          </a:xfrm>
          <a:prstGeom prst="rect">
            <a:avLst/>
          </a:prstGeom>
        </p:spPr>
        <p:txBody>
          <a:bodyPr/>
          <a:lstStyle/>
          <a:p>
            <a:fld id="{3B895617-07D0-43A0-9DCD-10C1563D65EF}" type="datetimeFigureOut">
              <a:rPr lang="en-US" smtClean="0"/>
              <a:t>11/25/2025</a:t>
            </a:fld>
            <a:endParaRPr lang="en-US"/>
          </a:p>
        </p:txBody>
      </p:sp>
      <p:sp>
        <p:nvSpPr>
          <p:cNvPr id="5" name="Footer Placeholder 4">
            <a:extLst>
              <a:ext uri="{FF2B5EF4-FFF2-40B4-BE49-F238E27FC236}">
                <a16:creationId xmlns:a16="http://schemas.microsoft.com/office/drawing/2014/main" id="{E3CCC3FD-AABB-3B5B-771E-F292307243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E534027-43F4-5293-71A0-079E5C9B2AF0}"/>
              </a:ext>
            </a:extLst>
          </p:cNvPr>
          <p:cNvSpPr>
            <a:spLocks noGrp="1"/>
          </p:cNvSpPr>
          <p:nvPr>
            <p:ph type="sldNum" sz="quarter" idx="12"/>
          </p:nvPr>
        </p:nvSpPr>
        <p:spPr>
          <a:xfrm>
            <a:off x="8610600" y="6356350"/>
            <a:ext cx="2743200" cy="365125"/>
          </a:xfrm>
          <a:prstGeom prst="rect">
            <a:avLst/>
          </a:prstGeom>
        </p:spPr>
        <p:txBody>
          <a:bodyPr/>
          <a:lstStyle/>
          <a:p>
            <a:fld id="{8567ED17-B53A-4D81-BA76-5B0F25AA7EE3}" type="slidenum">
              <a:rPr lang="en-US" smtClean="0"/>
              <a:t>‹#›</a:t>
            </a:fld>
            <a:endParaRPr lang="en-US"/>
          </a:p>
        </p:txBody>
      </p:sp>
    </p:spTree>
    <p:extLst>
      <p:ext uri="{BB962C8B-B14F-4D97-AF65-F5344CB8AC3E}">
        <p14:creationId xmlns:p14="http://schemas.microsoft.com/office/powerpoint/2010/main" val="40745890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9083F-E461-FE58-9868-C3EBF4670AB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AA407C6-F915-A76F-12BB-2205B9C33F9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2A525C-329A-E0B5-F44D-8F092735607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1A0015-A309-09E1-719C-7D35AA9D6407}"/>
              </a:ext>
            </a:extLst>
          </p:cNvPr>
          <p:cNvSpPr>
            <a:spLocks noGrp="1"/>
          </p:cNvSpPr>
          <p:nvPr>
            <p:ph type="dt" sz="half" idx="10"/>
          </p:nvPr>
        </p:nvSpPr>
        <p:spPr>
          <a:xfrm>
            <a:off x="838200" y="6356350"/>
            <a:ext cx="2743200" cy="365125"/>
          </a:xfrm>
          <a:prstGeom prst="rect">
            <a:avLst/>
          </a:prstGeom>
        </p:spPr>
        <p:txBody>
          <a:bodyPr/>
          <a:lstStyle/>
          <a:p>
            <a:fld id="{3B895617-07D0-43A0-9DCD-10C1563D65EF}" type="datetimeFigureOut">
              <a:rPr lang="en-US" smtClean="0"/>
              <a:t>11/25/2025</a:t>
            </a:fld>
            <a:endParaRPr lang="en-US"/>
          </a:p>
        </p:txBody>
      </p:sp>
      <p:sp>
        <p:nvSpPr>
          <p:cNvPr id="6" name="Footer Placeholder 5">
            <a:extLst>
              <a:ext uri="{FF2B5EF4-FFF2-40B4-BE49-F238E27FC236}">
                <a16:creationId xmlns:a16="http://schemas.microsoft.com/office/drawing/2014/main" id="{7CD4E1C4-AD2A-6DE9-C59C-5E41F7DED5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2D3AFF5-9EB1-119B-3F36-9F7E6507A67A}"/>
              </a:ext>
            </a:extLst>
          </p:cNvPr>
          <p:cNvSpPr>
            <a:spLocks noGrp="1"/>
          </p:cNvSpPr>
          <p:nvPr>
            <p:ph type="sldNum" sz="quarter" idx="12"/>
          </p:nvPr>
        </p:nvSpPr>
        <p:spPr>
          <a:xfrm>
            <a:off x="8610600" y="6356350"/>
            <a:ext cx="2743200" cy="365125"/>
          </a:xfrm>
          <a:prstGeom prst="rect">
            <a:avLst/>
          </a:prstGeom>
        </p:spPr>
        <p:txBody>
          <a:bodyPr/>
          <a:lstStyle/>
          <a:p>
            <a:fld id="{8567ED17-B53A-4D81-BA76-5B0F25AA7EE3}" type="slidenum">
              <a:rPr lang="en-US" smtClean="0"/>
              <a:t>‹#›</a:t>
            </a:fld>
            <a:endParaRPr lang="en-US"/>
          </a:p>
        </p:txBody>
      </p:sp>
    </p:spTree>
    <p:extLst>
      <p:ext uri="{BB962C8B-B14F-4D97-AF65-F5344CB8AC3E}">
        <p14:creationId xmlns:p14="http://schemas.microsoft.com/office/powerpoint/2010/main" val="41946241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B2C7E-49E3-4071-2B18-1ADFD0EF1E4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8BE8041-621C-C2FF-E751-E3B39BF2A46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FB7C824-4A35-D282-18CF-BB6D3C6DB21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7ACADF-361E-1858-B5D9-CE0FE9B6227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DAB4E4-A74B-0661-55A1-322F74CAAB9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280F6D-76B7-67C9-58E0-B50331204F5B}"/>
              </a:ext>
            </a:extLst>
          </p:cNvPr>
          <p:cNvSpPr>
            <a:spLocks noGrp="1"/>
          </p:cNvSpPr>
          <p:nvPr>
            <p:ph type="dt" sz="half" idx="10"/>
          </p:nvPr>
        </p:nvSpPr>
        <p:spPr>
          <a:xfrm>
            <a:off x="838200" y="6356350"/>
            <a:ext cx="2743200" cy="365125"/>
          </a:xfrm>
          <a:prstGeom prst="rect">
            <a:avLst/>
          </a:prstGeom>
        </p:spPr>
        <p:txBody>
          <a:bodyPr/>
          <a:lstStyle/>
          <a:p>
            <a:fld id="{3B895617-07D0-43A0-9DCD-10C1563D65EF}" type="datetimeFigureOut">
              <a:rPr lang="en-US" smtClean="0"/>
              <a:t>11/25/2025</a:t>
            </a:fld>
            <a:endParaRPr lang="en-US"/>
          </a:p>
        </p:txBody>
      </p:sp>
      <p:sp>
        <p:nvSpPr>
          <p:cNvPr id="8" name="Footer Placeholder 7">
            <a:extLst>
              <a:ext uri="{FF2B5EF4-FFF2-40B4-BE49-F238E27FC236}">
                <a16:creationId xmlns:a16="http://schemas.microsoft.com/office/drawing/2014/main" id="{0A07E485-41C1-4B80-6DD1-FEB87D403C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F3E42B1-8DAC-D1EF-F217-B543F836426F}"/>
              </a:ext>
            </a:extLst>
          </p:cNvPr>
          <p:cNvSpPr>
            <a:spLocks noGrp="1"/>
          </p:cNvSpPr>
          <p:nvPr>
            <p:ph type="sldNum" sz="quarter" idx="12"/>
          </p:nvPr>
        </p:nvSpPr>
        <p:spPr>
          <a:xfrm>
            <a:off x="8610600" y="6356350"/>
            <a:ext cx="2743200" cy="365125"/>
          </a:xfrm>
          <a:prstGeom prst="rect">
            <a:avLst/>
          </a:prstGeom>
        </p:spPr>
        <p:txBody>
          <a:bodyPr/>
          <a:lstStyle/>
          <a:p>
            <a:fld id="{8567ED17-B53A-4D81-BA76-5B0F25AA7EE3}" type="slidenum">
              <a:rPr lang="en-US" smtClean="0"/>
              <a:t>‹#›</a:t>
            </a:fld>
            <a:endParaRPr lang="en-US"/>
          </a:p>
        </p:txBody>
      </p:sp>
    </p:spTree>
    <p:extLst>
      <p:ext uri="{BB962C8B-B14F-4D97-AF65-F5344CB8AC3E}">
        <p14:creationId xmlns:p14="http://schemas.microsoft.com/office/powerpoint/2010/main" val="26758522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5C69F-8725-8AD8-E1B5-66C477D3F58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30D3403-FB29-9AE8-4F6E-F91E0644B281}"/>
              </a:ext>
            </a:extLst>
          </p:cNvPr>
          <p:cNvSpPr>
            <a:spLocks noGrp="1"/>
          </p:cNvSpPr>
          <p:nvPr>
            <p:ph type="dt" sz="half" idx="10"/>
          </p:nvPr>
        </p:nvSpPr>
        <p:spPr>
          <a:xfrm>
            <a:off x="838200" y="6356350"/>
            <a:ext cx="2743200" cy="365125"/>
          </a:xfrm>
          <a:prstGeom prst="rect">
            <a:avLst/>
          </a:prstGeom>
        </p:spPr>
        <p:txBody>
          <a:bodyPr/>
          <a:lstStyle/>
          <a:p>
            <a:fld id="{3B895617-07D0-43A0-9DCD-10C1563D65EF}" type="datetimeFigureOut">
              <a:rPr lang="en-US" smtClean="0"/>
              <a:t>11/25/2025</a:t>
            </a:fld>
            <a:endParaRPr lang="en-US"/>
          </a:p>
        </p:txBody>
      </p:sp>
      <p:sp>
        <p:nvSpPr>
          <p:cNvPr id="4" name="Footer Placeholder 3">
            <a:extLst>
              <a:ext uri="{FF2B5EF4-FFF2-40B4-BE49-F238E27FC236}">
                <a16:creationId xmlns:a16="http://schemas.microsoft.com/office/drawing/2014/main" id="{4E504947-11CB-C510-343D-F4CB59FF2B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8859DC3-2B2E-3C66-D094-90774CCACA3C}"/>
              </a:ext>
            </a:extLst>
          </p:cNvPr>
          <p:cNvSpPr>
            <a:spLocks noGrp="1"/>
          </p:cNvSpPr>
          <p:nvPr>
            <p:ph type="sldNum" sz="quarter" idx="12"/>
          </p:nvPr>
        </p:nvSpPr>
        <p:spPr>
          <a:xfrm>
            <a:off x="8610600" y="6356350"/>
            <a:ext cx="2743200" cy="365125"/>
          </a:xfrm>
          <a:prstGeom prst="rect">
            <a:avLst/>
          </a:prstGeom>
        </p:spPr>
        <p:txBody>
          <a:bodyPr/>
          <a:lstStyle/>
          <a:p>
            <a:fld id="{8567ED17-B53A-4D81-BA76-5B0F25AA7EE3}" type="slidenum">
              <a:rPr lang="en-US" smtClean="0"/>
              <a:t>‹#›</a:t>
            </a:fld>
            <a:endParaRPr lang="en-US"/>
          </a:p>
        </p:txBody>
      </p:sp>
    </p:spTree>
    <p:extLst>
      <p:ext uri="{BB962C8B-B14F-4D97-AF65-F5344CB8AC3E}">
        <p14:creationId xmlns:p14="http://schemas.microsoft.com/office/powerpoint/2010/main" val="11606352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EFE105-529F-C2F3-3F81-CFEA02F68491}"/>
              </a:ext>
            </a:extLst>
          </p:cNvPr>
          <p:cNvSpPr>
            <a:spLocks noGrp="1"/>
          </p:cNvSpPr>
          <p:nvPr>
            <p:ph type="dt" sz="half" idx="10"/>
          </p:nvPr>
        </p:nvSpPr>
        <p:spPr>
          <a:xfrm>
            <a:off x="838200" y="6356350"/>
            <a:ext cx="2743200" cy="365125"/>
          </a:xfrm>
          <a:prstGeom prst="rect">
            <a:avLst/>
          </a:prstGeom>
        </p:spPr>
        <p:txBody>
          <a:bodyPr/>
          <a:lstStyle/>
          <a:p>
            <a:fld id="{3B895617-07D0-43A0-9DCD-10C1563D65EF}" type="datetimeFigureOut">
              <a:rPr lang="en-US" smtClean="0"/>
              <a:t>11/25/2025</a:t>
            </a:fld>
            <a:endParaRPr lang="en-US"/>
          </a:p>
        </p:txBody>
      </p:sp>
      <p:sp>
        <p:nvSpPr>
          <p:cNvPr id="3" name="Footer Placeholder 2">
            <a:extLst>
              <a:ext uri="{FF2B5EF4-FFF2-40B4-BE49-F238E27FC236}">
                <a16:creationId xmlns:a16="http://schemas.microsoft.com/office/drawing/2014/main" id="{400911C7-FAE1-19A9-9C57-F427607CA8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C6EC6F1-3F8B-CB58-589C-5E0ECE6BFE1C}"/>
              </a:ext>
            </a:extLst>
          </p:cNvPr>
          <p:cNvSpPr>
            <a:spLocks noGrp="1"/>
          </p:cNvSpPr>
          <p:nvPr>
            <p:ph type="sldNum" sz="quarter" idx="12"/>
          </p:nvPr>
        </p:nvSpPr>
        <p:spPr>
          <a:xfrm>
            <a:off x="8610600" y="6356350"/>
            <a:ext cx="2743200" cy="365125"/>
          </a:xfrm>
          <a:prstGeom prst="rect">
            <a:avLst/>
          </a:prstGeom>
        </p:spPr>
        <p:txBody>
          <a:bodyPr/>
          <a:lstStyle/>
          <a:p>
            <a:fld id="{8567ED17-B53A-4D81-BA76-5B0F25AA7EE3}" type="slidenum">
              <a:rPr lang="en-US" smtClean="0"/>
              <a:t>‹#›</a:t>
            </a:fld>
            <a:endParaRPr lang="en-US"/>
          </a:p>
        </p:txBody>
      </p:sp>
    </p:spTree>
    <p:extLst>
      <p:ext uri="{BB962C8B-B14F-4D97-AF65-F5344CB8AC3E}">
        <p14:creationId xmlns:p14="http://schemas.microsoft.com/office/powerpoint/2010/main" val="39452675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03F05-DEE2-64DD-2B67-599D95EB47D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583150-336B-A36A-C360-C551E05C3C9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AB6EFF-54E7-773A-098D-DE1F4E0B564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679FBD-89A1-3C8A-356C-9015F7563822}"/>
              </a:ext>
            </a:extLst>
          </p:cNvPr>
          <p:cNvSpPr>
            <a:spLocks noGrp="1"/>
          </p:cNvSpPr>
          <p:nvPr>
            <p:ph type="dt" sz="half" idx="10"/>
          </p:nvPr>
        </p:nvSpPr>
        <p:spPr>
          <a:xfrm>
            <a:off x="838200" y="6356350"/>
            <a:ext cx="2743200" cy="365125"/>
          </a:xfrm>
          <a:prstGeom prst="rect">
            <a:avLst/>
          </a:prstGeom>
        </p:spPr>
        <p:txBody>
          <a:bodyPr/>
          <a:lstStyle/>
          <a:p>
            <a:fld id="{3B895617-07D0-43A0-9DCD-10C1563D65EF}" type="datetimeFigureOut">
              <a:rPr lang="en-US" smtClean="0"/>
              <a:t>11/25/2025</a:t>
            </a:fld>
            <a:endParaRPr lang="en-US"/>
          </a:p>
        </p:txBody>
      </p:sp>
      <p:sp>
        <p:nvSpPr>
          <p:cNvPr id="6" name="Footer Placeholder 5">
            <a:extLst>
              <a:ext uri="{FF2B5EF4-FFF2-40B4-BE49-F238E27FC236}">
                <a16:creationId xmlns:a16="http://schemas.microsoft.com/office/drawing/2014/main" id="{131F6DF8-FDA8-7EAA-771B-0551023E26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045D26E-E319-6F04-1784-B0C55DF20E7D}"/>
              </a:ext>
            </a:extLst>
          </p:cNvPr>
          <p:cNvSpPr>
            <a:spLocks noGrp="1"/>
          </p:cNvSpPr>
          <p:nvPr>
            <p:ph type="sldNum" sz="quarter" idx="12"/>
          </p:nvPr>
        </p:nvSpPr>
        <p:spPr>
          <a:xfrm>
            <a:off x="8610600" y="6356350"/>
            <a:ext cx="2743200" cy="365125"/>
          </a:xfrm>
          <a:prstGeom prst="rect">
            <a:avLst/>
          </a:prstGeom>
        </p:spPr>
        <p:txBody>
          <a:bodyPr/>
          <a:lstStyle/>
          <a:p>
            <a:fld id="{8567ED17-B53A-4D81-BA76-5B0F25AA7EE3}" type="slidenum">
              <a:rPr lang="en-US" smtClean="0"/>
              <a:t>‹#›</a:t>
            </a:fld>
            <a:endParaRPr lang="en-US"/>
          </a:p>
        </p:txBody>
      </p:sp>
    </p:spTree>
    <p:extLst>
      <p:ext uri="{BB962C8B-B14F-4D97-AF65-F5344CB8AC3E}">
        <p14:creationId xmlns:p14="http://schemas.microsoft.com/office/powerpoint/2010/main" val="3776024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85366578-62B3-43F0-BF15-42AAAE82056F}"/>
              </a:ext>
            </a:extLst>
          </p:cNvPr>
          <p:cNvSpPr/>
          <p:nvPr userDrawn="1"/>
        </p:nvSpPr>
        <p:spPr>
          <a:xfrm>
            <a:off x="412282" y="440088"/>
            <a:ext cx="11495238" cy="622273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79354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947AD-4EA0-59A5-3D37-69F86D93696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8FDC1F-6378-18E2-4731-02F1A98DF9D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5986CC-6EF6-9F39-9E01-83EDAB0951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AC6B31-2251-7CF7-E899-E720CA76AAD2}"/>
              </a:ext>
            </a:extLst>
          </p:cNvPr>
          <p:cNvSpPr>
            <a:spLocks noGrp="1"/>
          </p:cNvSpPr>
          <p:nvPr>
            <p:ph type="dt" sz="half" idx="10"/>
          </p:nvPr>
        </p:nvSpPr>
        <p:spPr>
          <a:xfrm>
            <a:off x="838200" y="6356350"/>
            <a:ext cx="2743200" cy="365125"/>
          </a:xfrm>
          <a:prstGeom prst="rect">
            <a:avLst/>
          </a:prstGeom>
        </p:spPr>
        <p:txBody>
          <a:bodyPr/>
          <a:lstStyle/>
          <a:p>
            <a:fld id="{3B895617-07D0-43A0-9DCD-10C1563D65EF}" type="datetimeFigureOut">
              <a:rPr lang="en-US" smtClean="0"/>
              <a:t>11/25/2025</a:t>
            </a:fld>
            <a:endParaRPr lang="en-US"/>
          </a:p>
        </p:txBody>
      </p:sp>
      <p:sp>
        <p:nvSpPr>
          <p:cNvPr id="6" name="Footer Placeholder 5">
            <a:extLst>
              <a:ext uri="{FF2B5EF4-FFF2-40B4-BE49-F238E27FC236}">
                <a16:creationId xmlns:a16="http://schemas.microsoft.com/office/drawing/2014/main" id="{52341311-FBCE-2F1C-72B7-F22DE741B7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A1466B3-1EE1-055E-61F9-8E49D1E9D407}"/>
              </a:ext>
            </a:extLst>
          </p:cNvPr>
          <p:cNvSpPr>
            <a:spLocks noGrp="1"/>
          </p:cNvSpPr>
          <p:nvPr>
            <p:ph type="sldNum" sz="quarter" idx="12"/>
          </p:nvPr>
        </p:nvSpPr>
        <p:spPr>
          <a:xfrm>
            <a:off x="8610600" y="6356350"/>
            <a:ext cx="2743200" cy="365125"/>
          </a:xfrm>
          <a:prstGeom prst="rect">
            <a:avLst/>
          </a:prstGeom>
        </p:spPr>
        <p:txBody>
          <a:bodyPr/>
          <a:lstStyle/>
          <a:p>
            <a:fld id="{8567ED17-B53A-4D81-BA76-5B0F25AA7EE3}" type="slidenum">
              <a:rPr lang="en-US" smtClean="0"/>
              <a:t>‹#›</a:t>
            </a:fld>
            <a:endParaRPr lang="en-US"/>
          </a:p>
        </p:txBody>
      </p:sp>
    </p:spTree>
    <p:extLst>
      <p:ext uri="{BB962C8B-B14F-4D97-AF65-F5344CB8AC3E}">
        <p14:creationId xmlns:p14="http://schemas.microsoft.com/office/powerpoint/2010/main" val="5697074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99A6C-6B4B-B4B5-3677-352DA6BEB78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32D203-6AA9-5C57-0C65-A5D60B8E89D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98B4DF-1866-3865-E508-EC9EBDF44B0B}"/>
              </a:ext>
            </a:extLst>
          </p:cNvPr>
          <p:cNvSpPr>
            <a:spLocks noGrp="1"/>
          </p:cNvSpPr>
          <p:nvPr>
            <p:ph type="dt" sz="half" idx="10"/>
          </p:nvPr>
        </p:nvSpPr>
        <p:spPr>
          <a:xfrm>
            <a:off x="838200" y="6356350"/>
            <a:ext cx="2743200" cy="365125"/>
          </a:xfrm>
          <a:prstGeom prst="rect">
            <a:avLst/>
          </a:prstGeom>
        </p:spPr>
        <p:txBody>
          <a:bodyPr/>
          <a:lstStyle/>
          <a:p>
            <a:fld id="{3B895617-07D0-43A0-9DCD-10C1563D65EF}" type="datetimeFigureOut">
              <a:rPr lang="en-US" smtClean="0"/>
              <a:t>11/25/2025</a:t>
            </a:fld>
            <a:endParaRPr lang="en-US"/>
          </a:p>
        </p:txBody>
      </p:sp>
      <p:sp>
        <p:nvSpPr>
          <p:cNvPr id="5" name="Footer Placeholder 4">
            <a:extLst>
              <a:ext uri="{FF2B5EF4-FFF2-40B4-BE49-F238E27FC236}">
                <a16:creationId xmlns:a16="http://schemas.microsoft.com/office/drawing/2014/main" id="{EE6EFE13-59FD-3B87-0081-57BD5BD440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1419F83-2A22-8B0E-DFC4-CA2A17D81C4A}"/>
              </a:ext>
            </a:extLst>
          </p:cNvPr>
          <p:cNvSpPr>
            <a:spLocks noGrp="1"/>
          </p:cNvSpPr>
          <p:nvPr>
            <p:ph type="sldNum" sz="quarter" idx="12"/>
          </p:nvPr>
        </p:nvSpPr>
        <p:spPr>
          <a:xfrm>
            <a:off x="8610600" y="6356350"/>
            <a:ext cx="2743200" cy="365125"/>
          </a:xfrm>
          <a:prstGeom prst="rect">
            <a:avLst/>
          </a:prstGeom>
        </p:spPr>
        <p:txBody>
          <a:bodyPr/>
          <a:lstStyle/>
          <a:p>
            <a:fld id="{8567ED17-B53A-4D81-BA76-5B0F25AA7EE3}" type="slidenum">
              <a:rPr lang="en-US" smtClean="0"/>
              <a:t>‹#›</a:t>
            </a:fld>
            <a:endParaRPr lang="en-US"/>
          </a:p>
        </p:txBody>
      </p:sp>
    </p:spTree>
    <p:extLst>
      <p:ext uri="{BB962C8B-B14F-4D97-AF65-F5344CB8AC3E}">
        <p14:creationId xmlns:p14="http://schemas.microsoft.com/office/powerpoint/2010/main" val="21771353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1C5988-E390-B1DC-B27E-4A860749266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9EC36B-A838-608C-F692-5544A74CA16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26B6D2-C6EE-7E43-F393-0DA6DDE432FB}"/>
              </a:ext>
            </a:extLst>
          </p:cNvPr>
          <p:cNvSpPr>
            <a:spLocks noGrp="1"/>
          </p:cNvSpPr>
          <p:nvPr>
            <p:ph type="dt" sz="half" idx="10"/>
          </p:nvPr>
        </p:nvSpPr>
        <p:spPr>
          <a:xfrm>
            <a:off x="838200" y="6356350"/>
            <a:ext cx="2743200" cy="365125"/>
          </a:xfrm>
          <a:prstGeom prst="rect">
            <a:avLst/>
          </a:prstGeom>
        </p:spPr>
        <p:txBody>
          <a:bodyPr/>
          <a:lstStyle/>
          <a:p>
            <a:fld id="{3B895617-07D0-43A0-9DCD-10C1563D65EF}" type="datetimeFigureOut">
              <a:rPr lang="en-US" smtClean="0"/>
              <a:t>11/25/2025</a:t>
            </a:fld>
            <a:endParaRPr lang="en-US"/>
          </a:p>
        </p:txBody>
      </p:sp>
      <p:sp>
        <p:nvSpPr>
          <p:cNvPr id="5" name="Footer Placeholder 4">
            <a:extLst>
              <a:ext uri="{FF2B5EF4-FFF2-40B4-BE49-F238E27FC236}">
                <a16:creationId xmlns:a16="http://schemas.microsoft.com/office/drawing/2014/main" id="{1AF53597-8A41-F793-27FA-6D5F3CE19D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804AF2-504A-CDA2-7FA0-7CA3E5D4898E}"/>
              </a:ext>
            </a:extLst>
          </p:cNvPr>
          <p:cNvSpPr>
            <a:spLocks noGrp="1"/>
          </p:cNvSpPr>
          <p:nvPr>
            <p:ph type="sldNum" sz="quarter" idx="12"/>
          </p:nvPr>
        </p:nvSpPr>
        <p:spPr>
          <a:xfrm>
            <a:off x="8610600" y="6356350"/>
            <a:ext cx="2743200" cy="365125"/>
          </a:xfrm>
          <a:prstGeom prst="rect">
            <a:avLst/>
          </a:prstGeom>
        </p:spPr>
        <p:txBody>
          <a:bodyPr/>
          <a:lstStyle/>
          <a:p>
            <a:fld id="{8567ED17-B53A-4D81-BA76-5B0F25AA7EE3}" type="slidenum">
              <a:rPr lang="en-US" smtClean="0"/>
              <a:t>‹#›</a:t>
            </a:fld>
            <a:endParaRPr lang="en-US"/>
          </a:p>
        </p:txBody>
      </p:sp>
    </p:spTree>
    <p:extLst>
      <p:ext uri="{BB962C8B-B14F-4D97-AF65-F5344CB8AC3E}">
        <p14:creationId xmlns:p14="http://schemas.microsoft.com/office/powerpoint/2010/main" val="3541785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FAA156B-1D7F-FC25-6BBC-5F9F66C0EC75}"/>
              </a:ext>
            </a:extLst>
          </p:cNvPr>
          <p:cNvPicPr>
            <a:picLocks noChangeAspect="1"/>
          </p:cNvPicPr>
          <p:nvPr userDrawn="1"/>
        </p:nvPicPr>
        <p:blipFill>
          <a:blip r:embed="rId2"/>
          <a:stretch>
            <a:fillRect/>
          </a:stretch>
        </p:blipFill>
        <p:spPr>
          <a:xfrm>
            <a:off x="-639097" y="-403123"/>
            <a:ext cx="13263716" cy="7261123"/>
          </a:xfrm>
          <a:prstGeom prst="rect">
            <a:avLst/>
          </a:prstGeom>
        </p:spPr>
      </p:pic>
    </p:spTree>
    <p:extLst>
      <p:ext uri="{BB962C8B-B14F-4D97-AF65-F5344CB8AC3E}">
        <p14:creationId xmlns:p14="http://schemas.microsoft.com/office/powerpoint/2010/main" val="2906393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3E0D224-555A-D855-B666-564DE7B23AD9}"/>
              </a:ext>
            </a:extLst>
          </p:cNvPr>
          <p:cNvPicPr>
            <a:picLocks noChangeAspect="1"/>
          </p:cNvPicPr>
          <p:nvPr userDrawn="1"/>
        </p:nvPicPr>
        <p:blipFill>
          <a:blip r:embed="rId2"/>
          <a:stretch>
            <a:fillRect/>
          </a:stretch>
        </p:blipFill>
        <p:spPr>
          <a:xfrm>
            <a:off x="-255639" y="-98323"/>
            <a:ext cx="12545961" cy="7305367"/>
          </a:xfrm>
          <a:prstGeom prst="rect">
            <a:avLst/>
          </a:prstGeom>
        </p:spPr>
      </p:pic>
    </p:spTree>
    <p:extLst>
      <p:ext uri="{BB962C8B-B14F-4D97-AF65-F5344CB8AC3E}">
        <p14:creationId xmlns:p14="http://schemas.microsoft.com/office/powerpoint/2010/main" val="3755695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F79E036-54C2-58EC-6E74-ED5570F2531E}"/>
              </a:ext>
            </a:extLst>
          </p:cNvPr>
          <p:cNvPicPr>
            <a:picLocks noChangeAspect="1"/>
          </p:cNvPicPr>
          <p:nvPr userDrawn="1"/>
        </p:nvPicPr>
        <p:blipFill>
          <a:blip r:embed="rId2"/>
          <a:stretch>
            <a:fillRect/>
          </a:stretch>
        </p:blipFill>
        <p:spPr>
          <a:xfrm>
            <a:off x="-127819" y="-29029"/>
            <a:ext cx="12421419" cy="7170058"/>
          </a:xfrm>
          <a:prstGeom prst="rect">
            <a:avLst/>
          </a:prstGeom>
        </p:spPr>
      </p:pic>
      <p:pic>
        <p:nvPicPr>
          <p:cNvPr id="3" name="Picture 2">
            <a:extLst>
              <a:ext uri="{FF2B5EF4-FFF2-40B4-BE49-F238E27FC236}">
                <a16:creationId xmlns:a16="http://schemas.microsoft.com/office/drawing/2014/main" id="{5A5503EA-B5F1-A6EA-978C-EAD0764AB1DB}"/>
              </a:ext>
            </a:extLst>
          </p:cNvPr>
          <p:cNvPicPr>
            <a:picLocks noChangeAspect="1"/>
          </p:cNvPicPr>
          <p:nvPr userDrawn="1"/>
        </p:nvPicPr>
        <p:blipFill>
          <a:blip r:embed="rId3"/>
          <a:stretch>
            <a:fillRect/>
          </a:stretch>
        </p:blipFill>
        <p:spPr>
          <a:xfrm>
            <a:off x="10318179" y="-220885"/>
            <a:ext cx="2021306" cy="946918"/>
          </a:xfrm>
          <a:prstGeom prst="rect">
            <a:avLst/>
          </a:prstGeom>
          <a:ln>
            <a:noFill/>
          </a:ln>
          <a:effectLst>
            <a:softEdge rad="112500"/>
          </a:effectLst>
        </p:spPr>
      </p:pic>
      <p:pic>
        <p:nvPicPr>
          <p:cNvPr id="4" name="Picture 3">
            <a:extLst>
              <a:ext uri="{FF2B5EF4-FFF2-40B4-BE49-F238E27FC236}">
                <a16:creationId xmlns:a16="http://schemas.microsoft.com/office/drawing/2014/main" id="{9838DD52-0730-11D8-C29F-B396164DC8E9}"/>
              </a:ext>
            </a:extLst>
          </p:cNvPr>
          <p:cNvPicPr>
            <a:picLocks noChangeAspect="1"/>
          </p:cNvPicPr>
          <p:nvPr userDrawn="1"/>
        </p:nvPicPr>
        <p:blipFill>
          <a:blip r:embed="rId4"/>
          <a:stretch>
            <a:fillRect/>
          </a:stretch>
        </p:blipFill>
        <p:spPr>
          <a:xfrm>
            <a:off x="-319395" y="6316809"/>
            <a:ext cx="1971214" cy="784231"/>
          </a:xfrm>
          <a:prstGeom prst="rect">
            <a:avLst/>
          </a:prstGeom>
          <a:ln>
            <a:noFill/>
          </a:ln>
          <a:effectLst>
            <a:softEdge rad="112500"/>
          </a:effectLst>
        </p:spPr>
      </p:pic>
    </p:spTree>
    <p:extLst>
      <p:ext uri="{BB962C8B-B14F-4D97-AF65-F5344CB8AC3E}">
        <p14:creationId xmlns:p14="http://schemas.microsoft.com/office/powerpoint/2010/main" val="2288946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F79E036-54C2-58EC-6E74-ED5570F2531E}"/>
              </a:ext>
            </a:extLst>
          </p:cNvPr>
          <p:cNvPicPr>
            <a:picLocks noChangeAspect="1"/>
          </p:cNvPicPr>
          <p:nvPr userDrawn="1"/>
        </p:nvPicPr>
        <p:blipFill>
          <a:blip r:embed="rId2"/>
          <a:stretch>
            <a:fillRect/>
          </a:stretch>
        </p:blipFill>
        <p:spPr>
          <a:xfrm>
            <a:off x="-101600" y="-29029"/>
            <a:ext cx="12395200" cy="7170058"/>
          </a:xfrm>
          <a:prstGeom prst="rect">
            <a:avLst/>
          </a:prstGeom>
        </p:spPr>
      </p:pic>
      <p:pic>
        <p:nvPicPr>
          <p:cNvPr id="3" name="Picture 2">
            <a:extLst>
              <a:ext uri="{FF2B5EF4-FFF2-40B4-BE49-F238E27FC236}">
                <a16:creationId xmlns:a16="http://schemas.microsoft.com/office/drawing/2014/main" id="{241D3F93-15A7-EE22-B6E5-08AE14D3FA8D}"/>
              </a:ext>
            </a:extLst>
          </p:cNvPr>
          <p:cNvPicPr>
            <a:picLocks noChangeAspect="1"/>
          </p:cNvPicPr>
          <p:nvPr userDrawn="1"/>
        </p:nvPicPr>
        <p:blipFill>
          <a:blip r:embed="rId3"/>
          <a:stretch>
            <a:fillRect/>
          </a:stretch>
        </p:blipFill>
        <p:spPr>
          <a:xfrm>
            <a:off x="10337843" y="-240549"/>
            <a:ext cx="2021306" cy="946918"/>
          </a:xfrm>
          <a:prstGeom prst="rect">
            <a:avLst/>
          </a:prstGeom>
          <a:ln>
            <a:noFill/>
          </a:ln>
          <a:effectLst>
            <a:softEdge rad="112500"/>
          </a:effectLst>
        </p:spPr>
      </p:pic>
      <p:pic>
        <p:nvPicPr>
          <p:cNvPr id="4" name="Picture 3">
            <a:extLst>
              <a:ext uri="{FF2B5EF4-FFF2-40B4-BE49-F238E27FC236}">
                <a16:creationId xmlns:a16="http://schemas.microsoft.com/office/drawing/2014/main" id="{3845A710-2A72-E1D2-5324-A9A330D7B4CA}"/>
              </a:ext>
            </a:extLst>
          </p:cNvPr>
          <p:cNvPicPr>
            <a:picLocks noChangeAspect="1"/>
          </p:cNvPicPr>
          <p:nvPr userDrawn="1"/>
        </p:nvPicPr>
        <p:blipFill>
          <a:blip r:embed="rId4"/>
          <a:stretch>
            <a:fillRect/>
          </a:stretch>
        </p:blipFill>
        <p:spPr>
          <a:xfrm>
            <a:off x="-319395" y="6316809"/>
            <a:ext cx="1971214" cy="784231"/>
          </a:xfrm>
          <a:prstGeom prst="rect">
            <a:avLst/>
          </a:prstGeom>
          <a:ln>
            <a:noFill/>
          </a:ln>
          <a:effectLst>
            <a:softEdge rad="112500"/>
          </a:effectLst>
        </p:spPr>
      </p:pic>
    </p:spTree>
    <p:extLst>
      <p:ext uri="{BB962C8B-B14F-4D97-AF65-F5344CB8AC3E}">
        <p14:creationId xmlns:p14="http://schemas.microsoft.com/office/powerpoint/2010/main" val="3438470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2579A-7AEC-871D-CD24-ECE8D9787E3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05E5A3D-9832-C49A-EFB5-577BAF762AC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01DE7D-020E-707C-C687-86F4704882C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4C63DB-C6F0-EEBE-CE25-0632AC9323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97813-17E2-4498-8EB0-4591F18BA1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446A609-509B-D699-39E2-182C820E1E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B9B2C08-7C54-A52B-B313-C62C8E31AD0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65DF11-A008-4D9E-8A25-BB707A2A9FA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456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14.jpeg"/><Relationship Id="rId5" Type="http://schemas.openxmlformats.org/officeDocument/2006/relationships/theme" Target="../theme/theme3.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4.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15.pn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5.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image" Target="../media/image17.png"/><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1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072758B-CE18-4BCA-9722-6B279218B12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71BA9C6C-57FD-49B0-B3FD-C4927E506B2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66183" b="2192"/>
          <a:stretch/>
        </p:blipFill>
        <p:spPr>
          <a:xfrm>
            <a:off x="0" y="-1"/>
            <a:ext cx="12192000" cy="6858001"/>
          </a:xfrm>
          <a:prstGeom prst="rect">
            <a:avLst/>
          </a:prstGeom>
        </p:spPr>
      </p:pic>
      <p:pic>
        <p:nvPicPr>
          <p:cNvPr id="12" name="图片 11">
            <a:extLst>
              <a:ext uri="{FF2B5EF4-FFF2-40B4-BE49-F238E27FC236}">
                <a16:creationId xmlns:a16="http://schemas.microsoft.com/office/drawing/2014/main" id="{E7EA2DAA-D5FA-4F17-9198-A2921ECC453D}"/>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57246" t="2592" b="79630"/>
          <a:stretch/>
        </p:blipFill>
        <p:spPr>
          <a:xfrm>
            <a:off x="5970276" y="520700"/>
            <a:ext cx="1648448" cy="1219200"/>
          </a:xfrm>
          <a:prstGeom prst="rect">
            <a:avLst/>
          </a:prstGeom>
        </p:spPr>
      </p:pic>
    </p:spTree>
    <p:extLst>
      <p:ext uri="{BB962C8B-B14F-4D97-AF65-F5344CB8AC3E}">
        <p14:creationId xmlns:p14="http://schemas.microsoft.com/office/powerpoint/2010/main" val="28287758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93855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5" r:id="rId9"/>
    <p:sldLayoutId id="2147483676" r:id="rId10"/>
    <p:sldLayoutId id="2147483677" r:id="rId11"/>
    <p:sldLayoutId id="214748367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圆角矩形 7"/>
          <p:cNvSpPr/>
          <p:nvPr userDrawn="1"/>
        </p:nvSpPr>
        <p:spPr>
          <a:xfrm>
            <a:off x="533400" y="390525"/>
            <a:ext cx="11125200" cy="6029326"/>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圆角矩形 8"/>
          <p:cNvSpPr/>
          <p:nvPr userDrawn="1"/>
        </p:nvSpPr>
        <p:spPr>
          <a:xfrm>
            <a:off x="723900" y="552450"/>
            <a:ext cx="10763250" cy="5734050"/>
          </a:xfrm>
          <a:prstGeom prst="roundRect">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528276252"/>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31" r:id="rId3"/>
    <p:sldLayoutId id="2147483747" r:id="rId4"/>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11/25/2025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74509100"/>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EFA29981-85A2-A572-0EF1-666C185043F8}"/>
              </a:ext>
            </a:extLst>
          </p:cNvPr>
          <p:cNvSpPr/>
          <p:nvPr userDrawn="1"/>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3"/>
            <a:stretch>
              <a:fillRect l="-11215" t="-87474" r="-10533" b="-28968"/>
            </a:stretch>
          </a:blipFill>
        </p:spPr>
        <p:txBody>
          <a:bodyPr/>
          <a:lstStyle/>
          <a:p>
            <a:pPr defTabSz="609630"/>
            <a:endParaRPr lang="en-US" sz="1200">
              <a:solidFill>
                <a:prstClr val="black"/>
              </a:solidFill>
              <a:latin typeface="Calibri"/>
            </a:endParaRPr>
          </a:p>
        </p:txBody>
      </p:sp>
      <p:sp>
        <p:nvSpPr>
          <p:cNvPr id="8" name="Freeform 3">
            <a:extLst>
              <a:ext uri="{FF2B5EF4-FFF2-40B4-BE49-F238E27FC236}">
                <a16:creationId xmlns:a16="http://schemas.microsoft.com/office/drawing/2014/main" id="{433AB1F4-82DF-0D12-D236-D8321F18F0B6}"/>
              </a:ext>
            </a:extLst>
          </p:cNvPr>
          <p:cNvSpPr/>
          <p:nvPr userDrawn="1"/>
        </p:nvSpPr>
        <p:spPr>
          <a:xfrm>
            <a:off x="-2063643" y="4912522"/>
            <a:ext cx="15788409" cy="3263767"/>
          </a:xfrm>
          <a:custGeom>
            <a:avLst/>
            <a:gdLst/>
            <a:ahLst/>
            <a:cxnLst/>
            <a:rect l="l" t="t" r="r" b="b"/>
            <a:pathLst>
              <a:path w="23682613" h="4895651">
                <a:moveTo>
                  <a:pt x="0" y="0"/>
                </a:moveTo>
                <a:lnTo>
                  <a:pt x="23682613" y="0"/>
                </a:lnTo>
                <a:lnTo>
                  <a:pt x="23682613" y="4895651"/>
                </a:lnTo>
                <a:lnTo>
                  <a:pt x="0" y="4895651"/>
                </a:lnTo>
                <a:lnTo>
                  <a:pt x="0" y="0"/>
                </a:lnTo>
                <a:close/>
              </a:path>
            </a:pathLst>
          </a:custGeom>
          <a:blipFill>
            <a:blip r:embed="rId14"/>
            <a:stretch>
              <a:fillRect l="-2333" r="-2333"/>
            </a:stretch>
          </a:blipFill>
        </p:spPr>
        <p:txBody>
          <a:bodyPr/>
          <a:lstStyle/>
          <a:p>
            <a:pPr defTabSz="609630"/>
            <a:endParaRPr lang="en-US" sz="1200">
              <a:solidFill>
                <a:prstClr val="black"/>
              </a:solidFill>
              <a:latin typeface="Calibri"/>
            </a:endParaRPr>
          </a:p>
        </p:txBody>
      </p:sp>
      <p:sp>
        <p:nvSpPr>
          <p:cNvPr id="9" name="Freeform 4">
            <a:extLst>
              <a:ext uri="{FF2B5EF4-FFF2-40B4-BE49-F238E27FC236}">
                <a16:creationId xmlns:a16="http://schemas.microsoft.com/office/drawing/2014/main" id="{CE6A3BB1-E9CA-D07C-EE81-5E1451A61A86}"/>
              </a:ext>
            </a:extLst>
          </p:cNvPr>
          <p:cNvSpPr/>
          <p:nvPr userDrawn="1"/>
        </p:nvSpPr>
        <p:spPr>
          <a:xfrm>
            <a:off x="685800" y="1900196"/>
            <a:ext cx="10820400" cy="5054029"/>
          </a:xfrm>
          <a:custGeom>
            <a:avLst/>
            <a:gdLst/>
            <a:ahLst/>
            <a:cxnLst/>
            <a:rect l="l" t="t" r="r" b="b"/>
            <a:pathLst>
              <a:path w="16230600" h="7581043">
                <a:moveTo>
                  <a:pt x="0" y="0"/>
                </a:moveTo>
                <a:lnTo>
                  <a:pt x="16230600" y="0"/>
                </a:lnTo>
                <a:lnTo>
                  <a:pt x="16230600" y="7581042"/>
                </a:lnTo>
                <a:lnTo>
                  <a:pt x="0" y="7581042"/>
                </a:lnTo>
                <a:lnTo>
                  <a:pt x="0" y="0"/>
                </a:lnTo>
                <a:close/>
              </a:path>
            </a:pathLst>
          </a:custGeom>
          <a:blipFill>
            <a:blip r:embed="rId15"/>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411392316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gif"/><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image" Target="../media/image36.png"/><Relationship Id="rId1" Type="http://schemas.openxmlformats.org/officeDocument/2006/relationships/slideLayout" Target="../slideLayouts/slideLayout4.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1.png"/><Relationship Id="rId7" Type="http://schemas.openxmlformats.org/officeDocument/2006/relationships/slide" Target="slide21.xml"/><Relationship Id="rId2" Type="http://schemas.openxmlformats.org/officeDocument/2006/relationships/slide" Target="slide19.xml"/><Relationship Id="rId1" Type="http://schemas.openxmlformats.org/officeDocument/2006/relationships/slideLayout" Target="../slideLayouts/slideLayout5.xml"/><Relationship Id="rId6" Type="http://schemas.openxmlformats.org/officeDocument/2006/relationships/slide" Target="slide22.xml"/><Relationship Id="rId5" Type="http://schemas.openxmlformats.org/officeDocument/2006/relationships/slide" Target="slide23.xml"/><Relationship Id="rId4" Type="http://schemas.openxmlformats.org/officeDocument/2006/relationships/slide" Target="slide20.xml"/></Relationships>
</file>

<file path=ppt/slides/_rels/slide1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audio" Target="../media/audio4.wav"/><Relationship Id="rId7" Type="http://schemas.openxmlformats.org/officeDocument/2006/relationships/image" Target="../media/image55.png"/><Relationship Id="rId2" Type="http://schemas.openxmlformats.org/officeDocument/2006/relationships/audio" Target="../media/audio3.wav"/><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slide" Target="slide18.xml"/><Relationship Id="rId4" Type="http://schemas.openxmlformats.org/officeDocument/2006/relationships/image" Target="../media/image51.png"/><Relationship Id="rId9"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audio" Target="../media/audio4.wav"/><Relationship Id="rId7" Type="http://schemas.openxmlformats.org/officeDocument/2006/relationships/image" Target="../media/image55.png"/><Relationship Id="rId2" Type="http://schemas.openxmlformats.org/officeDocument/2006/relationships/audio" Target="../media/audio3.wav"/><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slide" Target="slide18.xml"/><Relationship Id="rId4" Type="http://schemas.openxmlformats.org/officeDocument/2006/relationships/image" Target="../media/image51.png"/><Relationship Id="rId9" Type="http://schemas.openxmlformats.org/officeDocument/2006/relationships/image" Target="../media/image57.png"/></Relationships>
</file>

<file path=ppt/slides/_rels/slide2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audio" Target="../media/audio4.wav"/><Relationship Id="rId7" Type="http://schemas.openxmlformats.org/officeDocument/2006/relationships/image" Target="../media/image55.png"/><Relationship Id="rId2" Type="http://schemas.openxmlformats.org/officeDocument/2006/relationships/audio" Target="../media/audio3.wav"/><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slide" Target="slide18.xml"/><Relationship Id="rId4" Type="http://schemas.openxmlformats.org/officeDocument/2006/relationships/image" Target="../media/image51.png"/><Relationship Id="rId9" Type="http://schemas.openxmlformats.org/officeDocument/2006/relationships/image" Target="../media/image57.png"/></Relationships>
</file>

<file path=ppt/slides/_rels/slide2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audio" Target="../media/audio4.wav"/><Relationship Id="rId7" Type="http://schemas.openxmlformats.org/officeDocument/2006/relationships/image" Target="../media/image55.png"/><Relationship Id="rId2" Type="http://schemas.openxmlformats.org/officeDocument/2006/relationships/audio" Target="../media/audio3.wav"/><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1.png"/><Relationship Id="rId10" Type="http://schemas.openxmlformats.org/officeDocument/2006/relationships/slide" Target="slide18.xml"/><Relationship Id="rId4" Type="http://schemas.openxmlformats.org/officeDocument/2006/relationships/image" Target="../media/image54.png"/><Relationship Id="rId9" Type="http://schemas.openxmlformats.org/officeDocument/2006/relationships/image" Target="../media/image57.png"/></Relationships>
</file>

<file path=ppt/slides/_rels/slide2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audio" Target="../media/audio4.wav"/><Relationship Id="rId7" Type="http://schemas.openxmlformats.org/officeDocument/2006/relationships/image" Target="../media/image55.png"/><Relationship Id="rId2" Type="http://schemas.openxmlformats.org/officeDocument/2006/relationships/audio" Target="../media/audio3.wav"/><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slide" Target="slide24.xml"/><Relationship Id="rId4" Type="http://schemas.openxmlformats.org/officeDocument/2006/relationships/image" Target="../media/image51.png"/><Relationship Id="rId9"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14.jpeg"/><Relationship Id="rId1" Type="http://schemas.openxmlformats.org/officeDocument/2006/relationships/slideLayout" Target="../slideLayouts/slideLayout18.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gi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3D1EBEF-3220-43DB-AC57-95F7808FFD93}"/>
              </a:ext>
            </a:extLst>
          </p:cNvPr>
          <p:cNvGrpSpPr/>
          <p:nvPr/>
        </p:nvGrpSpPr>
        <p:grpSpPr>
          <a:xfrm>
            <a:off x="1356243" y="1471780"/>
            <a:ext cx="10278294" cy="1515759"/>
            <a:chOff x="1191498" y="1487055"/>
            <a:chExt cx="4988496" cy="1422528"/>
          </a:xfrm>
        </p:grpSpPr>
        <p:sp>
          <p:nvSpPr>
            <p:cNvPr id="3" name="Rectangle: Rounded Corners 2">
              <a:extLst>
                <a:ext uri="{FF2B5EF4-FFF2-40B4-BE49-F238E27FC236}">
                  <a16:creationId xmlns:a16="http://schemas.microsoft.com/office/drawing/2014/main" id="{D40360D8-FB9F-449E-832B-09AD4F4B1AAA}"/>
                </a:ext>
              </a:extLst>
            </p:cNvPr>
            <p:cNvSpPr/>
            <p:nvPr/>
          </p:nvSpPr>
          <p:spPr>
            <a:xfrm>
              <a:off x="1191498" y="1487055"/>
              <a:ext cx="4988496" cy="1422528"/>
            </a:xfrm>
            <a:prstGeom prst="roundRect">
              <a:avLst/>
            </a:prstGeom>
            <a:noFill/>
            <a:ln w="57150" cap="flat" cmpd="sng" algn="ctr">
              <a:solidFill>
                <a:srgbClr val="865B3E"/>
              </a:solidFill>
              <a:prstDash val="dash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 name="文本框 18">
              <a:extLst>
                <a:ext uri="{FF2B5EF4-FFF2-40B4-BE49-F238E27FC236}">
                  <a16:creationId xmlns:a16="http://schemas.microsoft.com/office/drawing/2014/main" id="{17D95211-C8CF-417F-A30B-6632D9F280A8}"/>
                </a:ext>
              </a:extLst>
            </p:cNvPr>
            <p:cNvSpPr txBox="1"/>
            <p:nvPr/>
          </p:nvSpPr>
          <p:spPr>
            <a:xfrm>
              <a:off x="1302533" y="1635068"/>
              <a:ext cx="4877461" cy="11264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002060"/>
                  </a:solidFill>
                  <a:latin typeface="Calibri" panose="020F0502020204030204" pitchFamily="34" charset="0"/>
                  <a:cs typeface="Calibri" panose="020F0502020204030204" pitchFamily="34" charset="0"/>
                </a:rPr>
                <a:t>Các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em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thử</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nhớ</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lại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xem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mỗi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khi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có</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câu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hỏi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Vì</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sao</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lại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thế</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xuất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hiện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trong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đầu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em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sẽ</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làm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gì</a:t>
              </a:r>
              <a:r>
                <a:rPr lang="en-US" sz="3600" b="1" dirty="0">
                  <a:solidFill>
                    <a:srgbClr val="002060"/>
                  </a:solidFill>
                  <a:latin typeface="Calibri" panose="020F0502020204030204" pitchFamily="34" charset="0"/>
                  <a:cs typeface="Calibri" panose="020F0502020204030204" pitchFamily="34" charset="0"/>
                </a:rPr>
                <a:t>?</a:t>
              </a:r>
              <a:endParaRPr kumimoji="0" lang="zh-CN" altLang="en-US" sz="4800" b="1" i="0" u="none" strike="noStrike" kern="0" cap="none" spc="0" normalizeH="0" baseline="0" noProof="0" dirty="0">
                <a:ln>
                  <a:noFill/>
                </a:ln>
                <a:solidFill>
                  <a:srgbClr val="00206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pic>
        <p:nvPicPr>
          <p:cNvPr id="5" name="Picture 4">
            <a:extLst>
              <a:ext uri="{FF2B5EF4-FFF2-40B4-BE49-F238E27FC236}">
                <a16:creationId xmlns:a16="http://schemas.microsoft.com/office/drawing/2014/main" id="{F9863102-DD81-43B8-8CB4-A2BCA2900F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570137">
            <a:off x="581235" y="1060196"/>
            <a:ext cx="1038216" cy="1195069"/>
          </a:xfrm>
          <a:prstGeom prst="rect">
            <a:avLst/>
          </a:prstGeom>
        </p:spPr>
      </p:pic>
      <p:pic>
        <p:nvPicPr>
          <p:cNvPr id="6" name="图片 10">
            <a:extLst>
              <a:ext uri="{FF2B5EF4-FFF2-40B4-BE49-F238E27FC236}">
                <a16:creationId xmlns:a16="http://schemas.microsoft.com/office/drawing/2014/main" id="{799784B4-8674-000D-7F05-C6046CC547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37" y="2691054"/>
            <a:ext cx="3088150" cy="3793319"/>
          </a:xfrm>
          <a:prstGeom prst="rect">
            <a:avLst/>
          </a:prstGeom>
        </p:spPr>
      </p:pic>
    </p:spTree>
    <p:extLst>
      <p:ext uri="{BB962C8B-B14F-4D97-AF65-F5344CB8AC3E}">
        <p14:creationId xmlns:p14="http://schemas.microsoft.com/office/powerpoint/2010/main" val="12919684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ội dung đoạn văn bản của bạn (1)">
            <a:hlinkClick r:id="" action="ppaction://media"/>
            <a:extLst>
              <a:ext uri="{FF2B5EF4-FFF2-40B4-BE49-F238E27FC236}">
                <a16:creationId xmlns:a16="http://schemas.microsoft.com/office/drawing/2014/main" id="{B27A949B-0670-5583-5892-8B07B2967D2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35272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000" b="-5000"/>
            </a:stretch>
          </a:blipFill>
        </p:spPr>
        <p:txBody>
          <a:bodyPr/>
          <a:lstStyle/>
          <a:p>
            <a:endParaRPr lang="en-US"/>
          </a:p>
        </p:txBody>
      </p:sp>
      <p:sp>
        <p:nvSpPr>
          <p:cNvPr id="3" name="Freeform 3"/>
          <p:cNvSpPr/>
          <p:nvPr/>
        </p:nvSpPr>
        <p:spPr>
          <a:xfrm>
            <a:off x="2035718" y="2054005"/>
            <a:ext cx="8591337" cy="4853663"/>
          </a:xfrm>
          <a:custGeom>
            <a:avLst/>
            <a:gdLst/>
            <a:ahLst/>
            <a:cxnLst/>
            <a:rect l="l" t="t" r="r" b="b"/>
            <a:pathLst>
              <a:path w="12887006" h="7280494">
                <a:moveTo>
                  <a:pt x="0" y="0"/>
                </a:moveTo>
                <a:lnTo>
                  <a:pt x="12887006" y="0"/>
                </a:lnTo>
                <a:lnTo>
                  <a:pt x="12887006" y="7280494"/>
                </a:lnTo>
                <a:lnTo>
                  <a:pt x="0" y="7280494"/>
                </a:lnTo>
                <a:lnTo>
                  <a:pt x="0" y="0"/>
                </a:lnTo>
                <a:close/>
              </a:path>
            </a:pathLst>
          </a:custGeom>
          <a:blipFill>
            <a:blip r:embed="rId3"/>
            <a:stretch>
              <a:fillRect/>
            </a:stretch>
          </a:blipFill>
        </p:spPr>
        <p:txBody>
          <a:bodyPr/>
          <a:lstStyle/>
          <a:p>
            <a:endParaRPr lang="en-US"/>
          </a:p>
        </p:txBody>
      </p:sp>
      <p:sp>
        <p:nvSpPr>
          <p:cNvPr id="5" name="Speech Bubble: Oval 4">
            <a:extLst>
              <a:ext uri="{FF2B5EF4-FFF2-40B4-BE49-F238E27FC236}">
                <a16:creationId xmlns:a16="http://schemas.microsoft.com/office/drawing/2014/main" id="{DF3F23E1-DCD7-AF28-50EA-BCB60B91C2AD}"/>
              </a:ext>
            </a:extLst>
          </p:cNvPr>
          <p:cNvSpPr/>
          <p:nvPr/>
        </p:nvSpPr>
        <p:spPr>
          <a:xfrm>
            <a:off x="762000" y="1498600"/>
            <a:ext cx="2387600" cy="1371600"/>
          </a:xfrm>
          <a:prstGeom prst="wedgeEllipseCallout">
            <a:avLst>
              <a:gd name="adj1" fmla="val 42755"/>
              <a:gd name="adj2" fmla="val 49167"/>
            </a:avLst>
          </a:prstGeom>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09630"/>
            <a:r>
              <a:rPr lang="en-US" sz="2133" dirty="0" err="1">
                <a:solidFill>
                  <a:prstClr val="black"/>
                </a:solidFill>
                <a:latin typeface="Calibri"/>
              </a:rPr>
              <a:t>Cậu</a:t>
            </a:r>
            <a:r>
              <a:rPr lang="en-US" sz="2133" dirty="0">
                <a:solidFill>
                  <a:prstClr val="black"/>
                </a:solidFill>
                <a:latin typeface="Calibri"/>
              </a:rPr>
              <a:t> </a:t>
            </a:r>
            <a:r>
              <a:rPr lang="en-US" sz="2133" dirty="0" err="1">
                <a:solidFill>
                  <a:prstClr val="black"/>
                </a:solidFill>
                <a:latin typeface="Calibri"/>
              </a:rPr>
              <a:t>đi</a:t>
            </a:r>
            <a:r>
              <a:rPr lang="en-US" sz="2133" dirty="0">
                <a:solidFill>
                  <a:prstClr val="black"/>
                </a:solidFill>
                <a:latin typeface="Calibri"/>
              </a:rPr>
              <a:t> </a:t>
            </a:r>
            <a:r>
              <a:rPr lang="en-US" sz="2133" dirty="0" err="1">
                <a:solidFill>
                  <a:prstClr val="black"/>
                </a:solidFill>
                <a:latin typeface="Calibri"/>
              </a:rPr>
              <a:t>đôi</a:t>
            </a:r>
            <a:r>
              <a:rPr lang="en-US" sz="2133" dirty="0">
                <a:solidFill>
                  <a:prstClr val="black"/>
                </a:solidFill>
                <a:latin typeface="Calibri"/>
              </a:rPr>
              <a:t> </a:t>
            </a:r>
            <a:r>
              <a:rPr lang="en-US" sz="2133" dirty="0" err="1">
                <a:solidFill>
                  <a:prstClr val="black"/>
                </a:solidFill>
                <a:latin typeface="Calibri"/>
              </a:rPr>
              <a:t>giày</a:t>
            </a:r>
            <a:r>
              <a:rPr lang="en-US" sz="2133" dirty="0">
                <a:solidFill>
                  <a:prstClr val="black"/>
                </a:solidFill>
                <a:latin typeface="Calibri"/>
              </a:rPr>
              <a:t> </a:t>
            </a:r>
            <a:r>
              <a:rPr lang="en-US" sz="2133" dirty="0" err="1">
                <a:solidFill>
                  <a:prstClr val="black"/>
                </a:solidFill>
                <a:latin typeface="Calibri"/>
              </a:rPr>
              <a:t>này</a:t>
            </a:r>
            <a:r>
              <a:rPr lang="en-US" sz="2133" dirty="0">
                <a:solidFill>
                  <a:prstClr val="black"/>
                </a:solidFill>
                <a:latin typeface="Calibri"/>
              </a:rPr>
              <a:t> </a:t>
            </a:r>
            <a:r>
              <a:rPr lang="en-US" sz="2133" dirty="0" err="1">
                <a:solidFill>
                  <a:prstClr val="black"/>
                </a:solidFill>
                <a:latin typeface="Calibri"/>
              </a:rPr>
              <a:t>đẹp</a:t>
            </a:r>
            <a:r>
              <a:rPr lang="en-US" sz="2133" dirty="0">
                <a:solidFill>
                  <a:prstClr val="black"/>
                </a:solidFill>
                <a:latin typeface="Calibri"/>
              </a:rPr>
              <a:t> </a:t>
            </a:r>
            <a:r>
              <a:rPr lang="en-US" sz="2133" dirty="0" err="1">
                <a:solidFill>
                  <a:prstClr val="black"/>
                </a:solidFill>
                <a:latin typeface="Calibri"/>
              </a:rPr>
              <a:t>quá</a:t>
            </a:r>
            <a:r>
              <a:rPr lang="en-US" sz="2133" dirty="0">
                <a:solidFill>
                  <a:prstClr val="black"/>
                </a:solidFill>
                <a:latin typeface="Calibri"/>
              </a:rPr>
              <a:t>!</a:t>
            </a:r>
          </a:p>
        </p:txBody>
      </p:sp>
      <p:sp>
        <p:nvSpPr>
          <p:cNvPr id="7" name="Speech Bubble: Oval 6">
            <a:extLst>
              <a:ext uri="{FF2B5EF4-FFF2-40B4-BE49-F238E27FC236}">
                <a16:creationId xmlns:a16="http://schemas.microsoft.com/office/drawing/2014/main" id="{C0AC9B0C-07A1-EB1F-196F-69A633EED15C}"/>
              </a:ext>
            </a:extLst>
          </p:cNvPr>
          <p:cNvSpPr/>
          <p:nvPr/>
        </p:nvSpPr>
        <p:spPr>
          <a:xfrm>
            <a:off x="2794000" y="635000"/>
            <a:ext cx="2032000" cy="1371600"/>
          </a:xfrm>
          <a:prstGeom prst="wedgeEllipseCallout">
            <a:avLst>
              <a:gd name="adj1" fmla="val 20755"/>
              <a:gd name="adj2" fmla="val 64723"/>
            </a:avLst>
          </a:prstGeom>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09630"/>
            <a:r>
              <a:rPr lang="en-US" sz="2133" dirty="0" err="1">
                <a:solidFill>
                  <a:prstClr val="black"/>
                </a:solidFill>
                <a:latin typeface="Calibri"/>
              </a:rPr>
              <a:t>Hôm</a:t>
            </a:r>
            <a:r>
              <a:rPr lang="en-US" sz="2133" dirty="0">
                <a:solidFill>
                  <a:prstClr val="black"/>
                </a:solidFill>
                <a:latin typeface="Calibri"/>
              </a:rPr>
              <a:t> nay </a:t>
            </a:r>
            <a:r>
              <a:rPr lang="en-US" sz="2133" dirty="0" err="1">
                <a:solidFill>
                  <a:prstClr val="black"/>
                </a:solidFill>
                <a:latin typeface="Calibri"/>
              </a:rPr>
              <a:t>chúng</a:t>
            </a:r>
            <a:r>
              <a:rPr lang="en-US" sz="2133" dirty="0">
                <a:solidFill>
                  <a:prstClr val="black"/>
                </a:solidFill>
                <a:latin typeface="Calibri"/>
              </a:rPr>
              <a:t> </a:t>
            </a:r>
            <a:r>
              <a:rPr lang="en-US" sz="2133" dirty="0" err="1">
                <a:solidFill>
                  <a:prstClr val="black"/>
                </a:solidFill>
                <a:latin typeface="Calibri"/>
              </a:rPr>
              <a:t>tớ</a:t>
            </a:r>
            <a:r>
              <a:rPr lang="en-US" sz="2133" dirty="0">
                <a:solidFill>
                  <a:prstClr val="black"/>
                </a:solidFill>
                <a:latin typeface="Calibri"/>
              </a:rPr>
              <a:t> </a:t>
            </a:r>
            <a:r>
              <a:rPr lang="en-US" sz="2133" dirty="0" err="1">
                <a:solidFill>
                  <a:prstClr val="black"/>
                </a:solidFill>
                <a:latin typeface="Calibri"/>
              </a:rPr>
              <a:t>chơi</a:t>
            </a:r>
            <a:r>
              <a:rPr lang="en-US" sz="2133" dirty="0">
                <a:solidFill>
                  <a:prstClr val="black"/>
                </a:solidFill>
                <a:latin typeface="Calibri"/>
              </a:rPr>
              <a:t> </a:t>
            </a:r>
            <a:r>
              <a:rPr lang="en-US" sz="2133" dirty="0" err="1">
                <a:solidFill>
                  <a:prstClr val="black"/>
                </a:solidFill>
                <a:latin typeface="Calibri"/>
              </a:rPr>
              <a:t>vui</a:t>
            </a:r>
            <a:r>
              <a:rPr lang="en-US" sz="2133" dirty="0">
                <a:solidFill>
                  <a:prstClr val="black"/>
                </a:solidFill>
                <a:latin typeface="Calibri"/>
              </a:rPr>
              <a:t> </a:t>
            </a:r>
            <a:r>
              <a:rPr lang="en-US" sz="2133" dirty="0" err="1">
                <a:solidFill>
                  <a:prstClr val="black"/>
                </a:solidFill>
                <a:latin typeface="Calibri"/>
              </a:rPr>
              <a:t>lắm</a:t>
            </a:r>
            <a:r>
              <a:rPr lang="en-US" sz="2133" dirty="0">
                <a:solidFill>
                  <a:prstClr val="black"/>
                </a:solidFill>
                <a:latin typeface="Calibri"/>
              </a:rPr>
              <a:t>!</a:t>
            </a:r>
          </a:p>
        </p:txBody>
      </p:sp>
      <p:sp>
        <p:nvSpPr>
          <p:cNvPr id="9" name="Speech Bubble: Oval 8">
            <a:extLst>
              <a:ext uri="{FF2B5EF4-FFF2-40B4-BE49-F238E27FC236}">
                <a16:creationId xmlns:a16="http://schemas.microsoft.com/office/drawing/2014/main" id="{C840C2A1-BA62-FC7B-7DC6-76BF76D630FC}"/>
              </a:ext>
            </a:extLst>
          </p:cNvPr>
          <p:cNvSpPr/>
          <p:nvPr/>
        </p:nvSpPr>
        <p:spPr>
          <a:xfrm>
            <a:off x="4978400" y="533400"/>
            <a:ext cx="2032000" cy="1371600"/>
          </a:xfrm>
          <a:prstGeom prst="wedgeEllipseCallout">
            <a:avLst>
              <a:gd name="adj1" fmla="val 20755"/>
              <a:gd name="adj2" fmla="val 64723"/>
            </a:avLst>
          </a:prstGeom>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09630"/>
            <a:r>
              <a:rPr lang="en-US" sz="2400">
                <a:solidFill>
                  <a:prstClr val="black"/>
                </a:solidFill>
                <a:latin typeface="Calibri"/>
              </a:rPr>
              <a:t>Cậu đến muộn thế!</a:t>
            </a:r>
            <a:endParaRPr lang="en-US" sz="2400" dirty="0">
              <a:solidFill>
                <a:prstClr val="black"/>
              </a:solidFill>
              <a:latin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DDE0407B-D36D-4D42-922B-28E73DD0146D}"/>
              </a:ext>
            </a:extLst>
          </p:cNvPr>
          <p:cNvSpPr>
            <a:spLocks noChangeArrowheads="1"/>
          </p:cNvSpPr>
          <p:nvPr/>
        </p:nvSpPr>
        <p:spPr bwMode="auto">
          <a:xfrm>
            <a:off x="1626789" y="575862"/>
            <a:ext cx="3066200" cy="646986"/>
          </a:xfrm>
          <a:prstGeom prst="roundRect">
            <a:avLst>
              <a:gd name="adj" fmla="val 16667"/>
            </a:avLst>
          </a:prstGeom>
          <a:solidFill>
            <a:sysClr val="window" lastClr="FFFFFF"/>
          </a:solidFill>
          <a:ln w="28575">
            <a:solidFill>
              <a:srgbClr val="000000"/>
            </a:solidFill>
            <a:round/>
            <a:headEnd/>
            <a:tailEnd/>
          </a:ln>
        </p:spPr>
        <p:txBody>
          <a:bodyPr wrap="squar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Làm</a:t>
            </a:r>
            <a:r>
              <a:rPr kumimoji="0" lang="en-US" altLang="en-US" sz="3200" b="1" i="0" u="none" strike="noStrike" kern="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việc</a:t>
            </a:r>
            <a:r>
              <a:rPr kumimoji="0" lang="en-US" altLang="en-US" sz="3200" b="1" i="0" u="none" strike="noStrike" kern="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nhóm</a:t>
            </a:r>
            <a:endParaRPr kumimoji="0" lang="en-US" altLang="en-US" sz="3200" b="1" i="0" u="none" strike="noStrike" kern="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endParaRPr>
          </a:p>
        </p:txBody>
      </p:sp>
      <p:sp>
        <p:nvSpPr>
          <p:cNvPr id="9" name="Rectangle 8">
            <a:extLst>
              <a:ext uri="{FF2B5EF4-FFF2-40B4-BE49-F238E27FC236}">
                <a16:creationId xmlns:a16="http://schemas.microsoft.com/office/drawing/2014/main" id="{560E01A8-5C32-42CA-8DD7-1F1ACB3E1ADC}"/>
              </a:ext>
            </a:extLst>
          </p:cNvPr>
          <p:cNvSpPr>
            <a:spLocks noChangeArrowheads="1"/>
          </p:cNvSpPr>
          <p:nvPr/>
        </p:nvSpPr>
        <p:spPr bwMode="auto">
          <a:xfrm>
            <a:off x="1003941" y="1502420"/>
            <a:ext cx="5546169" cy="643894"/>
          </a:xfrm>
          <a:prstGeom prst="rect">
            <a:avLst/>
          </a:prstGeom>
          <a:solidFill>
            <a:srgbClr val="FFF5D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altLang="en-US" sz="3200" b="1" i="0" u="none" strike="noStrike" kern="1200" cap="none" spc="0" normalizeH="0" baseline="0" noProof="0" dirty="0">
                <a:ln>
                  <a:noFill/>
                </a:ln>
                <a:solidFill>
                  <a:prstClr val="black"/>
                </a:solidFill>
                <a:effectLst/>
                <a:uLnTx/>
                <a:uFillTx/>
                <a:latin typeface="Calibri" panose="020F0502020204030204" pitchFamily="34" charset="0"/>
                <a:ea typeface="Microsoft YaHei" panose="020B0503020204020204" pitchFamily="34" charset="-122"/>
                <a:cs typeface="+mn-cs"/>
              </a:rPr>
              <a:t>Quan </a:t>
            </a:r>
            <a:r>
              <a:rPr kumimoji="0" lang="en-US" altLang="en-US" sz="3200" b="1" i="0" u="none" strike="noStrike" kern="1200" cap="none" spc="0" normalizeH="0" baseline="0" noProof="0" dirty="0" err="1">
                <a:ln>
                  <a:noFill/>
                </a:ln>
                <a:solidFill>
                  <a:prstClr val="black"/>
                </a:solidFill>
                <a:effectLst/>
                <a:uLnTx/>
                <a:uFillTx/>
                <a:latin typeface="Calibri" panose="020F0502020204030204" pitchFamily="34" charset="0"/>
                <a:ea typeface="Microsoft YaHei" panose="020B0503020204020204" pitchFamily="34" charset="-122"/>
                <a:cs typeface="+mn-cs"/>
              </a:rPr>
              <a:t>sát</a:t>
            </a:r>
            <a:r>
              <a:rPr kumimoji="0" lang="en-US" altLang="en-US" sz="3200" b="1" i="0" u="none" strike="noStrike" kern="1200" cap="none" spc="0" normalizeH="0" noProof="0" dirty="0">
                <a:ln>
                  <a:noFill/>
                </a:ln>
                <a:solidFill>
                  <a:prstClr val="black"/>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1200" cap="none" spc="0" normalizeH="0" noProof="0" dirty="0" err="1">
                <a:ln>
                  <a:noFill/>
                </a:ln>
                <a:solidFill>
                  <a:prstClr val="black"/>
                </a:solidFill>
                <a:effectLst/>
                <a:uLnTx/>
                <a:uFillTx/>
                <a:latin typeface="Calibri" panose="020F0502020204030204" pitchFamily="34" charset="0"/>
                <a:ea typeface="Microsoft YaHei" panose="020B0503020204020204" pitchFamily="34" charset="-122"/>
                <a:cs typeface="+mn-cs"/>
              </a:rPr>
              <a:t>tranh</a:t>
            </a:r>
            <a:endParaRPr kumimoji="0" lang="en-US" altLang="en-US" sz="3200" b="1" i="0" u="none" strike="noStrike" kern="1200" cap="none" spc="0" normalizeH="0" baseline="0" noProof="0" dirty="0">
              <a:ln>
                <a:noFill/>
              </a:ln>
              <a:solidFill>
                <a:prstClr val="black"/>
              </a:solidFill>
              <a:effectLst/>
              <a:uLnTx/>
              <a:uFillTx/>
              <a:latin typeface="Calibri" panose="020F0502020204030204" pitchFamily="34" charset="0"/>
              <a:ea typeface="Microsoft YaHei" panose="020B0503020204020204" pitchFamily="34" charset="-122"/>
              <a:cs typeface="+mn-cs"/>
            </a:endParaRPr>
          </a:p>
        </p:txBody>
      </p:sp>
      <p:pic>
        <p:nvPicPr>
          <p:cNvPr id="10" name="Picture 9">
            <a:extLst>
              <a:ext uri="{FF2B5EF4-FFF2-40B4-BE49-F238E27FC236}">
                <a16:creationId xmlns:a16="http://schemas.microsoft.com/office/drawing/2014/main" id="{FAA64DA9-67F6-4490-A394-3945CDD91D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5506" y="3429000"/>
            <a:ext cx="5188766" cy="263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F3DBB582-4E0F-40EF-BE3D-A7BAF95945BC}"/>
              </a:ext>
            </a:extLst>
          </p:cNvPr>
          <p:cNvSpPr>
            <a:spLocks noChangeArrowheads="1"/>
          </p:cNvSpPr>
          <p:nvPr/>
        </p:nvSpPr>
        <p:spPr bwMode="auto">
          <a:xfrm>
            <a:off x="975317" y="2294954"/>
            <a:ext cx="7691163" cy="643894"/>
          </a:xfrm>
          <a:prstGeom prst="rect">
            <a:avLst/>
          </a:prstGeom>
          <a:solidFill>
            <a:srgbClr val="FFF5D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457200" lvl="0" indent="-457200" algn="just">
              <a:lnSpc>
                <a:spcPct val="120000"/>
              </a:lnSpc>
              <a:buFont typeface="Arial" panose="020B0604020202020204" pitchFamily="34" charset="0"/>
              <a:buChar char="•"/>
              <a:defRPr/>
            </a:pPr>
            <a:r>
              <a:rPr lang="en-US" altLang="en-US" sz="3200" b="1" dirty="0">
                <a:solidFill>
                  <a:prstClr val="black"/>
                </a:solidFill>
                <a:latin typeface="Calibri" panose="020F0502020204030204" pitchFamily="34" charset="0"/>
                <a:ea typeface="Microsoft YaHei" panose="020B0503020204020204" pitchFamily="34" charset="-122"/>
              </a:rPr>
              <a:t>S</a:t>
            </a:r>
            <a:r>
              <a:rPr lang="vi-VN" altLang="en-US" sz="3200" b="1" dirty="0">
                <a:solidFill>
                  <a:prstClr val="black"/>
                </a:solidFill>
                <a:latin typeface="Calibri" panose="020F0502020204030204" pitchFamily="34" charset="0"/>
                <a:ea typeface="Microsoft YaHei" panose="020B0503020204020204" pitchFamily="34" charset="-122"/>
              </a:rPr>
              <a:t>o sánh câu nói được viết trong 2 tranh. </a:t>
            </a:r>
            <a:endParaRPr kumimoji="0" lang="en-US" altLang="en-US" sz="3200" b="1" i="0" u="none" strike="noStrike" kern="1200" cap="none" spc="0" normalizeH="0" baseline="0" noProof="0" dirty="0">
              <a:ln>
                <a:noFill/>
              </a:ln>
              <a:solidFill>
                <a:prstClr val="black"/>
              </a:solidFill>
              <a:effectLst/>
              <a:uLnTx/>
              <a:uFillTx/>
              <a:latin typeface="Calibri" panose="020F0502020204030204" pitchFamily="34" charset="0"/>
              <a:ea typeface="Microsoft YaHei" panose="020B0503020204020204" pitchFamily="34" charset="-122"/>
            </a:endParaRPr>
          </a:p>
        </p:txBody>
      </p:sp>
      <p:pic>
        <p:nvPicPr>
          <p:cNvPr id="7" name="Picture 6">
            <a:extLst>
              <a:ext uri="{FF2B5EF4-FFF2-40B4-BE49-F238E27FC236}">
                <a16:creationId xmlns:a16="http://schemas.microsoft.com/office/drawing/2014/main" id="{9F74503F-92E6-4FE7-B44E-FA286E656561}"/>
              </a:ext>
            </a:extLst>
          </p:cNvPr>
          <p:cNvPicPr>
            <a:picLocks noChangeAspect="1"/>
          </p:cNvPicPr>
          <p:nvPr/>
        </p:nvPicPr>
        <p:blipFill>
          <a:blip r:embed="rId3"/>
          <a:stretch>
            <a:fillRect/>
          </a:stretch>
        </p:blipFill>
        <p:spPr>
          <a:xfrm>
            <a:off x="6044853" y="3619500"/>
            <a:ext cx="5364134" cy="2313940"/>
          </a:xfrm>
          <a:prstGeom prst="rect">
            <a:avLst/>
          </a:prstGeom>
        </p:spPr>
      </p:pic>
    </p:spTree>
    <p:extLst>
      <p:ext uri="{BB962C8B-B14F-4D97-AF65-F5344CB8AC3E}">
        <p14:creationId xmlns:p14="http://schemas.microsoft.com/office/powerpoint/2010/main" val="384615766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3">
            <a:extLst>
              <a:ext uri="{FF2B5EF4-FFF2-40B4-BE49-F238E27FC236}">
                <a16:creationId xmlns:a16="http://schemas.microsoft.com/office/drawing/2014/main" id="{2B26C65C-7EFE-162F-DD12-1FFDB0C4F645}"/>
              </a:ext>
            </a:extLst>
          </p:cNvPr>
          <p:cNvSpPr/>
          <p:nvPr/>
        </p:nvSpPr>
        <p:spPr>
          <a:xfrm>
            <a:off x="0" y="0"/>
            <a:ext cx="12192000" cy="6858000"/>
          </a:xfrm>
          <a:prstGeom prst="rect">
            <a:avLst/>
          </a:prstGeom>
          <a:solidFill>
            <a:srgbClr val="99E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10">
            <a:extLst>
              <a:ext uri="{FF2B5EF4-FFF2-40B4-BE49-F238E27FC236}">
                <a16:creationId xmlns:a16="http://schemas.microsoft.com/office/drawing/2014/main" id="{B473C305-9805-1752-3626-E696CE77299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776136" y="0"/>
            <a:ext cx="1284515" cy="1030456"/>
          </a:xfrm>
          <a:prstGeom prst="rect">
            <a:avLst/>
          </a:prstGeom>
        </p:spPr>
      </p:pic>
      <p:pic>
        <p:nvPicPr>
          <p:cNvPr id="5" name="图片 15">
            <a:extLst>
              <a:ext uri="{FF2B5EF4-FFF2-40B4-BE49-F238E27FC236}">
                <a16:creationId xmlns:a16="http://schemas.microsoft.com/office/drawing/2014/main" id="{AE712540-3A9F-7D27-4591-7E788FB6605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23214" y="5791349"/>
            <a:ext cx="1262743" cy="1081372"/>
          </a:xfrm>
          <a:prstGeom prst="rect">
            <a:avLst/>
          </a:prstGeom>
        </p:spPr>
      </p:pic>
      <p:pic>
        <p:nvPicPr>
          <p:cNvPr id="6" name="图片 17">
            <a:extLst>
              <a:ext uri="{FF2B5EF4-FFF2-40B4-BE49-F238E27FC236}">
                <a16:creationId xmlns:a16="http://schemas.microsoft.com/office/drawing/2014/main" id="{5FA8D1DA-CA99-70CA-94FD-86E8AA9E03E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1241257" y="-14721"/>
            <a:ext cx="950743" cy="878056"/>
          </a:xfrm>
          <a:prstGeom prst="rect">
            <a:avLst/>
          </a:prstGeom>
        </p:spPr>
      </p:pic>
      <p:pic>
        <p:nvPicPr>
          <p:cNvPr id="7" name="图片 19">
            <a:extLst>
              <a:ext uri="{FF2B5EF4-FFF2-40B4-BE49-F238E27FC236}">
                <a16:creationId xmlns:a16="http://schemas.microsoft.com/office/drawing/2014/main" id="{AE4E88CD-272B-8BA2-B4C5-A8972C50A28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374086" y="3028797"/>
            <a:ext cx="1114029" cy="1099459"/>
          </a:xfrm>
          <a:prstGeom prst="rect">
            <a:avLst/>
          </a:prstGeom>
        </p:spPr>
      </p:pic>
      <p:grpSp>
        <p:nvGrpSpPr>
          <p:cNvPr id="8" name="组合 21">
            <a:extLst>
              <a:ext uri="{FF2B5EF4-FFF2-40B4-BE49-F238E27FC236}">
                <a16:creationId xmlns:a16="http://schemas.microsoft.com/office/drawing/2014/main" id="{7C639E1B-242E-97D4-91A4-D77B0748CA0D}"/>
              </a:ext>
            </a:extLst>
          </p:cNvPr>
          <p:cNvGrpSpPr/>
          <p:nvPr/>
        </p:nvGrpSpPr>
        <p:grpSpPr>
          <a:xfrm>
            <a:off x="2557043" y="73988"/>
            <a:ext cx="9559444" cy="6523625"/>
            <a:chOff x="3561906" y="175413"/>
            <a:chExt cx="8414193" cy="6523625"/>
          </a:xfrm>
        </p:grpSpPr>
        <p:sp>
          <p:nvSpPr>
            <p:cNvPr id="9" name="任意多边形 5">
              <a:extLst>
                <a:ext uri="{FF2B5EF4-FFF2-40B4-BE49-F238E27FC236}">
                  <a16:creationId xmlns:a16="http://schemas.microsoft.com/office/drawing/2014/main" id="{DD4FAE8F-DE74-4650-7D1B-8AE4093B0DE4}"/>
                </a:ext>
              </a:extLst>
            </p:cNvPr>
            <p:cNvSpPr/>
            <p:nvPr/>
          </p:nvSpPr>
          <p:spPr>
            <a:xfrm>
              <a:off x="3561906" y="175413"/>
              <a:ext cx="8414193" cy="6523625"/>
            </a:xfrm>
            <a:custGeom>
              <a:avLst/>
              <a:gdLst>
                <a:gd name="connsiteX0" fmla="*/ 3031406 w 6324600"/>
                <a:gd name="connsiteY0" fmla="*/ 910 h 6523625"/>
                <a:gd name="connsiteX1" fmla="*/ 6324600 w 6324600"/>
                <a:gd name="connsiteY1" fmla="*/ 91075 h 6523625"/>
                <a:gd name="connsiteX2" fmla="*/ 6324600 w 6324600"/>
                <a:gd name="connsiteY2" fmla="*/ 6523625 h 6523625"/>
                <a:gd name="connsiteX3" fmla="*/ 457200 w 6324600"/>
                <a:gd name="connsiteY3" fmla="*/ 6444250 h 6523625"/>
                <a:gd name="connsiteX4" fmla="*/ 53321 w 6324600"/>
                <a:gd name="connsiteY4" fmla="*/ 6361310 h 6523625"/>
                <a:gd name="connsiteX5" fmla="*/ 0 w 6324600"/>
                <a:gd name="connsiteY5" fmla="*/ 6353166 h 6523625"/>
                <a:gd name="connsiteX6" fmla="*/ 0 w 6324600"/>
                <a:gd name="connsiteY6" fmla="*/ 181898 h 6523625"/>
                <a:gd name="connsiteX7" fmla="*/ 457200 w 6324600"/>
                <a:gd name="connsiteY7" fmla="*/ 259350 h 6523625"/>
                <a:gd name="connsiteX8" fmla="*/ 3031406 w 6324600"/>
                <a:gd name="connsiteY8" fmla="*/ 910 h 652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24600" h="6523625">
                  <a:moveTo>
                    <a:pt x="3031406" y="910"/>
                  </a:moveTo>
                  <a:cubicBezTo>
                    <a:pt x="4212233" y="-12443"/>
                    <a:pt x="5102225" y="126133"/>
                    <a:pt x="6324600" y="91075"/>
                  </a:cubicBezTo>
                  <a:lnTo>
                    <a:pt x="6324600" y="6523625"/>
                  </a:lnTo>
                  <a:cubicBezTo>
                    <a:pt x="4368800" y="6497167"/>
                    <a:pt x="2628900" y="5873808"/>
                    <a:pt x="457200" y="6444250"/>
                  </a:cubicBezTo>
                  <a:cubicBezTo>
                    <a:pt x="320940" y="6412566"/>
                    <a:pt x="186366" y="6385050"/>
                    <a:pt x="53321" y="6361310"/>
                  </a:cubicBezTo>
                  <a:lnTo>
                    <a:pt x="0" y="6353166"/>
                  </a:lnTo>
                  <a:lnTo>
                    <a:pt x="0" y="181898"/>
                  </a:lnTo>
                  <a:lnTo>
                    <a:pt x="457200" y="259350"/>
                  </a:lnTo>
                  <a:cubicBezTo>
                    <a:pt x="1509713" y="71628"/>
                    <a:pt x="2322910" y="8922"/>
                    <a:pt x="3031406" y="91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号-英雄黑体" panose="00000500000000000000" pitchFamily="2" charset="-122"/>
                <a:ea typeface="字魂3号-英雄黑体" panose="00000500000000000000" pitchFamily="2" charset="-122"/>
              </a:endParaRPr>
            </a:p>
          </p:txBody>
        </p:sp>
        <p:cxnSp>
          <p:nvCxnSpPr>
            <p:cNvPr id="10" name="直接连接符 23">
              <a:extLst>
                <a:ext uri="{FF2B5EF4-FFF2-40B4-BE49-F238E27FC236}">
                  <a16:creationId xmlns:a16="http://schemas.microsoft.com/office/drawing/2014/main" id="{14866190-46F0-EB77-433B-30A1E31F08A9}"/>
                </a:ext>
              </a:extLst>
            </p:cNvPr>
            <p:cNvCxnSpPr/>
            <p:nvPr/>
          </p:nvCxnSpPr>
          <p:spPr>
            <a:xfrm flipH="1">
              <a:off x="4092039" y="423756"/>
              <a:ext cx="17010" cy="6162888"/>
            </a:xfrm>
            <a:prstGeom prst="line">
              <a:avLst/>
            </a:prstGeom>
            <a:ln w="38100">
              <a:solidFill>
                <a:srgbClr val="73C8DC"/>
              </a:solidFill>
            </a:ln>
          </p:spPr>
          <p:style>
            <a:lnRef idx="1">
              <a:schemeClr val="accent1"/>
            </a:lnRef>
            <a:fillRef idx="0">
              <a:schemeClr val="accent1"/>
            </a:fillRef>
            <a:effectRef idx="0">
              <a:schemeClr val="accent1"/>
            </a:effectRef>
            <a:fontRef idx="minor">
              <a:schemeClr val="tx1"/>
            </a:fontRef>
          </p:style>
        </p:cxnSp>
      </p:grpSp>
      <p:pic>
        <p:nvPicPr>
          <p:cNvPr id="11" name="图片 32">
            <a:extLst>
              <a:ext uri="{FF2B5EF4-FFF2-40B4-BE49-F238E27FC236}">
                <a16:creationId xmlns:a16="http://schemas.microsoft.com/office/drawing/2014/main" id="{06B4C502-E198-CFAC-453C-068AA548873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flipH="1" flipV="1">
            <a:off x="-7331" y="0"/>
            <a:ext cx="3467743" cy="2322814"/>
          </a:xfrm>
          <a:prstGeom prst="rect">
            <a:avLst/>
          </a:prstGeom>
        </p:spPr>
      </p:pic>
      <p:pic>
        <p:nvPicPr>
          <p:cNvPr id="12" name="图片 33">
            <a:extLst>
              <a:ext uri="{FF2B5EF4-FFF2-40B4-BE49-F238E27FC236}">
                <a16:creationId xmlns:a16="http://schemas.microsoft.com/office/drawing/2014/main" id="{66658888-41E5-18F3-A0B2-5CD2FF78719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flipH="1">
            <a:off x="-7331" y="4473950"/>
            <a:ext cx="1972572" cy="2384050"/>
          </a:xfrm>
          <a:prstGeom prst="rect">
            <a:avLst/>
          </a:prstGeom>
        </p:spPr>
      </p:pic>
      <p:pic>
        <p:nvPicPr>
          <p:cNvPr id="13" name="图片 34">
            <a:extLst>
              <a:ext uri="{FF2B5EF4-FFF2-40B4-BE49-F238E27FC236}">
                <a16:creationId xmlns:a16="http://schemas.microsoft.com/office/drawing/2014/main" id="{B09D17A7-57AE-1BE9-7E09-781CF57A363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20290464" flipH="1">
            <a:off x="1265751" y="3460549"/>
            <a:ext cx="786902" cy="668133"/>
          </a:xfrm>
          <a:prstGeom prst="rect">
            <a:avLst/>
          </a:prstGeom>
        </p:spPr>
      </p:pic>
      <p:pic>
        <p:nvPicPr>
          <p:cNvPr id="14" name="图片 35">
            <a:extLst>
              <a:ext uri="{FF2B5EF4-FFF2-40B4-BE49-F238E27FC236}">
                <a16:creationId xmlns:a16="http://schemas.microsoft.com/office/drawing/2014/main" id="{06BFA6FD-574A-23AE-06DF-FCF7E84B1080}"/>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680366" y="5577159"/>
            <a:ext cx="1095770" cy="1288201"/>
          </a:xfrm>
          <a:prstGeom prst="rect">
            <a:avLst/>
          </a:prstGeom>
        </p:spPr>
      </p:pic>
      <p:pic>
        <p:nvPicPr>
          <p:cNvPr id="15" name="图片 36">
            <a:extLst>
              <a:ext uri="{FF2B5EF4-FFF2-40B4-BE49-F238E27FC236}">
                <a16:creationId xmlns:a16="http://schemas.microsoft.com/office/drawing/2014/main" id="{C60DFF77-8612-1B0E-0639-B89C1CF3E9A6}"/>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flipH="1">
            <a:off x="390114" y="1513294"/>
            <a:ext cx="856788" cy="727471"/>
          </a:xfrm>
          <a:prstGeom prst="rect">
            <a:avLst/>
          </a:prstGeom>
        </p:spPr>
      </p:pic>
      <p:pic>
        <p:nvPicPr>
          <p:cNvPr id="16" name="图片 37">
            <a:extLst>
              <a:ext uri="{FF2B5EF4-FFF2-40B4-BE49-F238E27FC236}">
                <a16:creationId xmlns:a16="http://schemas.microsoft.com/office/drawing/2014/main" id="{8DB51BB0-36A4-5767-EC93-A320233EEF8E}"/>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10610354" y="769282"/>
            <a:ext cx="1362182" cy="2568934"/>
          </a:xfrm>
          <a:prstGeom prst="rect">
            <a:avLst/>
          </a:prstGeom>
        </p:spPr>
      </p:pic>
      <p:graphicFrame>
        <p:nvGraphicFramePr>
          <p:cNvPr id="17" name="Table 2">
            <a:extLst>
              <a:ext uri="{FF2B5EF4-FFF2-40B4-BE49-F238E27FC236}">
                <a16:creationId xmlns:a16="http://schemas.microsoft.com/office/drawing/2014/main" id="{117BAB4A-21EE-4A61-2C75-74D0F8AFEAD0}"/>
              </a:ext>
            </a:extLst>
          </p:cNvPr>
          <p:cNvGraphicFramePr>
            <a:graphicFrameLocks noGrp="1"/>
          </p:cNvGraphicFramePr>
          <p:nvPr>
            <p:extLst>
              <p:ext uri="{D42A27DB-BD31-4B8C-83A1-F6EECF244321}">
                <p14:modId xmlns:p14="http://schemas.microsoft.com/office/powerpoint/2010/main" val="2291211324"/>
              </p:ext>
            </p:extLst>
          </p:nvPr>
        </p:nvGraphicFramePr>
        <p:xfrm>
          <a:off x="3171671" y="1309959"/>
          <a:ext cx="8671027" cy="4267200"/>
        </p:xfrm>
        <a:graphic>
          <a:graphicData uri="http://schemas.openxmlformats.org/drawingml/2006/table">
            <a:tbl>
              <a:tblPr firstRow="1" bandRow="1">
                <a:tableStyleId>{21E4AEA4-8DFA-4A89-87EB-49C32662AFE0}</a:tableStyleId>
              </a:tblPr>
              <a:tblGrid>
                <a:gridCol w="2739751">
                  <a:extLst>
                    <a:ext uri="{9D8B030D-6E8A-4147-A177-3AD203B41FA5}">
                      <a16:colId xmlns:a16="http://schemas.microsoft.com/office/drawing/2014/main" val="30125377"/>
                    </a:ext>
                  </a:extLst>
                </a:gridCol>
                <a:gridCol w="2965638">
                  <a:extLst>
                    <a:ext uri="{9D8B030D-6E8A-4147-A177-3AD203B41FA5}">
                      <a16:colId xmlns:a16="http://schemas.microsoft.com/office/drawing/2014/main" val="3701245167"/>
                    </a:ext>
                  </a:extLst>
                </a:gridCol>
                <a:gridCol w="2965638">
                  <a:extLst>
                    <a:ext uri="{9D8B030D-6E8A-4147-A177-3AD203B41FA5}">
                      <a16:colId xmlns:a16="http://schemas.microsoft.com/office/drawing/2014/main" val="4280212298"/>
                    </a:ext>
                  </a:extLst>
                </a:gridCol>
              </a:tblGrid>
              <a:tr h="1066800">
                <a:tc>
                  <a:txBody>
                    <a:bodyPr/>
                    <a:lstStyle/>
                    <a:p>
                      <a:pPr algn="ctr"/>
                      <a:endParaRPr lang="en-US" sz="3200" dirty="0">
                        <a:solidFill>
                          <a:schemeClr val="bg1"/>
                        </a:solidFill>
                        <a:latin typeface="Cambria" panose="02040503050406030204" pitchFamily="18" charset="0"/>
                        <a:ea typeface="Cambria" panose="02040503050406030204" pitchFamily="18" charset="0"/>
                        <a:cs typeface="Arial-Rounded" panose="020B0500000000000000" pitchFamily="34" charset="0"/>
                      </a:endParaRPr>
                    </a:p>
                  </a:txBody>
                  <a:tcPr>
                    <a:solidFill>
                      <a:schemeClr val="bg1"/>
                    </a:solidFill>
                  </a:tcPr>
                </a:tc>
                <a:tc>
                  <a:txBody>
                    <a:bodyPr/>
                    <a:lstStyle/>
                    <a:p>
                      <a:pPr algn="ctr"/>
                      <a:r>
                        <a:rPr lang="en-US" sz="3200" dirty="0" err="1">
                          <a:latin typeface="Cambria" panose="02040503050406030204" pitchFamily="18" charset="0"/>
                          <a:ea typeface="Cambria" panose="02040503050406030204" pitchFamily="18" charset="0"/>
                        </a:rPr>
                        <a:t>Các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câu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viết</a:t>
                      </a:r>
                      <a:r>
                        <a:rPr lang="en-US" sz="3200" dirty="0">
                          <a:latin typeface="Cambria" panose="02040503050406030204" pitchFamily="18" charset="0"/>
                          <a:ea typeface="Cambria" panose="02040503050406030204" pitchFamily="18" charset="0"/>
                        </a:rPr>
                        <a:t> ở </a:t>
                      </a:r>
                      <a:r>
                        <a:rPr lang="en-US" sz="3200" dirty="0" err="1">
                          <a:latin typeface="Cambria" panose="02040503050406030204" pitchFamily="18" charset="0"/>
                          <a:ea typeface="Cambria" panose="02040503050406030204" pitchFamily="18" charset="0"/>
                        </a:rPr>
                        <a:t>tranh</a:t>
                      </a:r>
                      <a:r>
                        <a:rPr lang="en-US" sz="3200" dirty="0">
                          <a:latin typeface="Cambria" panose="02040503050406030204" pitchFamily="18" charset="0"/>
                          <a:ea typeface="Cambria" panose="02040503050406030204" pitchFamily="18" charset="0"/>
                        </a:rPr>
                        <a:t> A</a:t>
                      </a:r>
                      <a:endParaRPr lang="en-US" sz="3200" dirty="0">
                        <a:solidFill>
                          <a:schemeClr val="tx1"/>
                        </a:solidFill>
                        <a:latin typeface="Cambria" panose="02040503050406030204" pitchFamily="18" charset="0"/>
                        <a:ea typeface="Cambria" panose="02040503050406030204" pitchFamily="18" charset="0"/>
                        <a:cs typeface="Arial-Rounded" panose="020B0500000000000000" pitchFamily="34" charset="0"/>
                      </a:endParaRPr>
                    </a:p>
                  </a:txBody>
                  <a:tcPr>
                    <a:solidFill>
                      <a:srgbClr val="00B050"/>
                    </a:solidFill>
                  </a:tcPr>
                </a:tc>
                <a:tc>
                  <a:txBody>
                    <a:bodyPr/>
                    <a:lstStyle/>
                    <a:p>
                      <a:pPr algn="ctr"/>
                      <a:r>
                        <a:rPr lang="en-US" sz="3200" dirty="0" err="1">
                          <a:latin typeface="Cambria" panose="02040503050406030204" pitchFamily="18" charset="0"/>
                          <a:ea typeface="Cambria" panose="02040503050406030204" pitchFamily="18" charset="0"/>
                        </a:rPr>
                        <a:t>Các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câu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viết</a:t>
                      </a:r>
                      <a:r>
                        <a:rPr lang="en-US" sz="3200" dirty="0">
                          <a:latin typeface="Cambria" panose="02040503050406030204" pitchFamily="18" charset="0"/>
                          <a:ea typeface="Cambria" panose="02040503050406030204" pitchFamily="18" charset="0"/>
                        </a:rPr>
                        <a:t> ở </a:t>
                      </a:r>
                      <a:r>
                        <a:rPr lang="en-US" sz="3200" dirty="0" err="1">
                          <a:latin typeface="Cambria" panose="02040503050406030204" pitchFamily="18" charset="0"/>
                          <a:ea typeface="Cambria" panose="02040503050406030204" pitchFamily="18" charset="0"/>
                        </a:rPr>
                        <a:t>tranh</a:t>
                      </a:r>
                      <a:r>
                        <a:rPr lang="en-US" sz="3200" dirty="0">
                          <a:latin typeface="Cambria" panose="02040503050406030204" pitchFamily="18" charset="0"/>
                          <a:ea typeface="Cambria" panose="02040503050406030204" pitchFamily="18" charset="0"/>
                        </a:rPr>
                        <a:t> B</a:t>
                      </a:r>
                      <a:endParaRPr lang="en-US" sz="3200" dirty="0">
                        <a:solidFill>
                          <a:schemeClr val="tx1"/>
                        </a:solidFill>
                        <a:latin typeface="Cambria" panose="02040503050406030204" pitchFamily="18" charset="0"/>
                        <a:ea typeface="Cambria" panose="02040503050406030204" pitchFamily="18" charset="0"/>
                        <a:cs typeface="Arial-Rounded" panose="020B0500000000000000" pitchFamily="34" charset="0"/>
                      </a:endParaRPr>
                    </a:p>
                  </a:txBody>
                  <a:tcPr>
                    <a:solidFill>
                      <a:srgbClr val="00B050"/>
                    </a:solidFill>
                  </a:tcPr>
                </a:tc>
                <a:extLst>
                  <a:ext uri="{0D108BD9-81ED-4DB2-BD59-A6C34878D82A}">
                    <a16:rowId xmlns:a16="http://schemas.microsoft.com/office/drawing/2014/main" val="942159928"/>
                  </a:ext>
                </a:extLst>
              </a:tr>
              <a:tr h="1066800">
                <a:tc>
                  <a:txBody>
                    <a:bodyPr/>
                    <a:lstStyle/>
                    <a:p>
                      <a:r>
                        <a:rPr lang="en-US" sz="3200" dirty="0" err="1">
                          <a:latin typeface="Cambria" panose="02040503050406030204" pitchFamily="18" charset="0"/>
                          <a:ea typeface="Cambria" panose="02040503050406030204" pitchFamily="18" charset="0"/>
                        </a:rPr>
                        <a:t>Từ</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ngữ</a:t>
                      </a:r>
                      <a:endParaRPr lang="en-US" sz="3200" b="1" dirty="0">
                        <a:solidFill>
                          <a:srgbClr val="C00000"/>
                        </a:solidFill>
                        <a:latin typeface="Cambria" panose="02040503050406030204" pitchFamily="18" charset="0"/>
                        <a:ea typeface="Cambria" panose="02040503050406030204" pitchFamily="18" charset="0"/>
                        <a:cs typeface="Arial-Rounded" panose="020B0500000000000000" pitchFamily="34" charset="0"/>
                      </a:endParaRPr>
                    </a:p>
                  </a:txBody>
                  <a:tcPr anchor="ctr"/>
                </a:tc>
                <a:tc>
                  <a:txBody>
                    <a:bodyPr/>
                    <a:lstStyle/>
                    <a:p>
                      <a:endParaRPr lang="en-US" sz="3200" dirty="0">
                        <a:solidFill>
                          <a:schemeClr val="bg1"/>
                        </a:solidFill>
                        <a:latin typeface="Cambria" panose="02040503050406030204" pitchFamily="18" charset="0"/>
                        <a:ea typeface="Cambria" panose="02040503050406030204" pitchFamily="18" charset="0"/>
                        <a:cs typeface="Arial-Rounded" panose="020B0500000000000000" pitchFamily="34" charset="0"/>
                      </a:endParaRPr>
                    </a:p>
                  </a:txBody>
                  <a:tcPr/>
                </a:tc>
                <a:tc>
                  <a:txBody>
                    <a:bodyPr/>
                    <a:lstStyle/>
                    <a:p>
                      <a:endParaRPr lang="en-US" sz="3200" dirty="0">
                        <a:solidFill>
                          <a:schemeClr val="bg1"/>
                        </a:solidFill>
                        <a:latin typeface="Cambria" panose="02040503050406030204" pitchFamily="18" charset="0"/>
                        <a:ea typeface="Cambria" panose="02040503050406030204" pitchFamily="18" charset="0"/>
                        <a:cs typeface="Arial-Rounded" panose="020B0500000000000000" pitchFamily="34" charset="0"/>
                      </a:endParaRPr>
                    </a:p>
                  </a:txBody>
                  <a:tcPr/>
                </a:tc>
                <a:extLst>
                  <a:ext uri="{0D108BD9-81ED-4DB2-BD59-A6C34878D82A}">
                    <a16:rowId xmlns:a16="http://schemas.microsoft.com/office/drawing/2014/main" val="3251892878"/>
                  </a:ext>
                </a:extLst>
              </a:tr>
              <a:tr h="1066800">
                <a:tc>
                  <a:txBody>
                    <a:bodyPr/>
                    <a:lstStyle/>
                    <a:p>
                      <a:r>
                        <a:rPr lang="en-US" sz="3200" dirty="0" err="1">
                          <a:latin typeface="Cambria" panose="02040503050406030204" pitchFamily="18" charset="0"/>
                          <a:ea typeface="Cambria" panose="02040503050406030204" pitchFamily="18" charset="0"/>
                        </a:rPr>
                        <a:t>Dấu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câu</a:t>
                      </a:r>
                      <a:endParaRPr lang="en-US" sz="3200" b="1" dirty="0">
                        <a:solidFill>
                          <a:srgbClr val="C00000"/>
                        </a:solidFill>
                        <a:latin typeface="Cambria" panose="02040503050406030204" pitchFamily="18" charset="0"/>
                        <a:ea typeface="Cambria" panose="02040503050406030204" pitchFamily="18" charset="0"/>
                        <a:cs typeface="Arial-Rounded" panose="020B0500000000000000" pitchFamily="34" charset="0"/>
                      </a:endParaRPr>
                    </a:p>
                  </a:txBody>
                  <a:tcPr anchor="ctr"/>
                </a:tc>
                <a:tc>
                  <a:txBody>
                    <a:bodyPr/>
                    <a:lstStyle/>
                    <a:p>
                      <a:endParaRPr lang="en-US" sz="3200" dirty="0">
                        <a:solidFill>
                          <a:schemeClr val="bg1"/>
                        </a:solidFill>
                        <a:latin typeface="Cambria" panose="02040503050406030204" pitchFamily="18" charset="0"/>
                        <a:ea typeface="Cambria" panose="02040503050406030204" pitchFamily="18" charset="0"/>
                        <a:cs typeface="Arial-Rounded" panose="020B0500000000000000" pitchFamily="34" charset="0"/>
                      </a:endParaRPr>
                    </a:p>
                  </a:txBody>
                  <a:tcPr/>
                </a:tc>
                <a:tc>
                  <a:txBody>
                    <a:bodyPr/>
                    <a:lstStyle/>
                    <a:p>
                      <a:endParaRPr lang="en-US" sz="3200" dirty="0">
                        <a:solidFill>
                          <a:schemeClr val="bg1"/>
                        </a:solidFill>
                        <a:latin typeface="Cambria" panose="02040503050406030204" pitchFamily="18" charset="0"/>
                        <a:ea typeface="Cambria" panose="02040503050406030204" pitchFamily="18" charset="0"/>
                        <a:cs typeface="Arial-Rounded" panose="020B0500000000000000" pitchFamily="34" charset="0"/>
                      </a:endParaRPr>
                    </a:p>
                  </a:txBody>
                  <a:tcPr/>
                </a:tc>
                <a:extLst>
                  <a:ext uri="{0D108BD9-81ED-4DB2-BD59-A6C34878D82A}">
                    <a16:rowId xmlns:a16="http://schemas.microsoft.com/office/drawing/2014/main" val="2068660233"/>
                  </a:ext>
                </a:extLst>
              </a:tr>
              <a:tr h="1066800">
                <a:tc>
                  <a:txBody>
                    <a:bodyPr/>
                    <a:lstStyle/>
                    <a:p>
                      <a:r>
                        <a:rPr lang="en-US" sz="3200" dirty="0" err="1">
                          <a:latin typeface="Cambria" panose="02040503050406030204" pitchFamily="18" charset="0"/>
                          <a:ea typeface="Cambria" panose="02040503050406030204" pitchFamily="18" charset="0"/>
                        </a:rPr>
                        <a:t>Mục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đích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nói</a:t>
                      </a:r>
                      <a:endParaRPr lang="en-US" sz="3200" b="1" dirty="0">
                        <a:solidFill>
                          <a:srgbClr val="C00000"/>
                        </a:solidFill>
                        <a:latin typeface="Cambria" panose="02040503050406030204" pitchFamily="18" charset="0"/>
                        <a:ea typeface="Cambria" panose="02040503050406030204" pitchFamily="18" charset="0"/>
                        <a:cs typeface="Arial-Rounded" panose="020B0500000000000000" pitchFamily="34" charset="0"/>
                      </a:endParaRPr>
                    </a:p>
                  </a:txBody>
                  <a:tcPr anchor="ctr"/>
                </a:tc>
                <a:tc>
                  <a:txBody>
                    <a:bodyPr/>
                    <a:lstStyle/>
                    <a:p>
                      <a:endParaRPr lang="en-US" sz="3200" dirty="0">
                        <a:solidFill>
                          <a:schemeClr val="bg1"/>
                        </a:solidFill>
                        <a:latin typeface="Cambria" panose="02040503050406030204" pitchFamily="18" charset="0"/>
                        <a:ea typeface="Cambria" panose="02040503050406030204" pitchFamily="18" charset="0"/>
                        <a:cs typeface="Arial-Rounded" panose="020B0500000000000000" pitchFamily="34" charset="0"/>
                      </a:endParaRPr>
                    </a:p>
                  </a:txBody>
                  <a:tcPr/>
                </a:tc>
                <a:tc>
                  <a:txBody>
                    <a:bodyPr/>
                    <a:lstStyle/>
                    <a:p>
                      <a:endParaRPr lang="en-US" sz="3200" dirty="0">
                        <a:solidFill>
                          <a:schemeClr val="bg1"/>
                        </a:solidFill>
                        <a:latin typeface="Cambria" panose="02040503050406030204" pitchFamily="18" charset="0"/>
                        <a:ea typeface="Cambria" panose="02040503050406030204" pitchFamily="18" charset="0"/>
                        <a:cs typeface="Arial-Rounded" panose="020B0500000000000000" pitchFamily="34" charset="0"/>
                      </a:endParaRPr>
                    </a:p>
                  </a:txBody>
                  <a:tcPr/>
                </a:tc>
                <a:extLst>
                  <a:ext uri="{0D108BD9-81ED-4DB2-BD59-A6C34878D82A}">
                    <a16:rowId xmlns:a16="http://schemas.microsoft.com/office/drawing/2014/main" val="3762465099"/>
                  </a:ext>
                </a:extLst>
              </a:tr>
            </a:tbl>
          </a:graphicData>
        </a:graphic>
      </p:graphicFrame>
      <p:pic>
        <p:nvPicPr>
          <p:cNvPr id="18" name="Picture 17">
            <a:extLst>
              <a:ext uri="{FF2B5EF4-FFF2-40B4-BE49-F238E27FC236}">
                <a16:creationId xmlns:a16="http://schemas.microsoft.com/office/drawing/2014/main" id="{5CF6D8E9-9DA0-6AB0-E03C-0CE8CDABDCF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86834" y="2714704"/>
            <a:ext cx="4304149" cy="4310246"/>
          </a:xfrm>
          <a:prstGeom prst="rect">
            <a:avLst/>
          </a:prstGeom>
        </p:spPr>
      </p:pic>
      <p:sp>
        <p:nvSpPr>
          <p:cNvPr id="19" name="Rectangle: Rounded Corners 21">
            <a:extLst>
              <a:ext uri="{FF2B5EF4-FFF2-40B4-BE49-F238E27FC236}">
                <a16:creationId xmlns:a16="http://schemas.microsoft.com/office/drawing/2014/main" id="{B268C43C-450F-0243-0274-BDEE5A97E9F5}"/>
              </a:ext>
            </a:extLst>
          </p:cNvPr>
          <p:cNvSpPr/>
          <p:nvPr/>
        </p:nvSpPr>
        <p:spPr>
          <a:xfrm>
            <a:off x="5409891" y="260387"/>
            <a:ext cx="4482126" cy="964599"/>
          </a:xfrm>
          <a:prstGeom prst="roundRect">
            <a:avLst/>
          </a:prstGeom>
          <a:noFill/>
          <a:ln w="28575">
            <a:noFill/>
            <a:prstDash val="sysDash"/>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Phiếu</a:t>
            </a:r>
            <a:r>
              <a:rPr lang="en-US" sz="36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học</a:t>
            </a:r>
            <a:r>
              <a:rPr lang="en-US" sz="36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tập</a:t>
            </a:r>
            <a:endParaRPr lang="en-US" sz="3600" b="1"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p:txBody>
      </p:sp>
      <p:sp>
        <p:nvSpPr>
          <p:cNvPr id="20" name="TextBox 19">
            <a:extLst>
              <a:ext uri="{FF2B5EF4-FFF2-40B4-BE49-F238E27FC236}">
                <a16:creationId xmlns:a16="http://schemas.microsoft.com/office/drawing/2014/main" id="{DCE62919-3DE3-A97E-D1CF-742A4E19EEC2}"/>
              </a:ext>
            </a:extLst>
          </p:cNvPr>
          <p:cNvSpPr txBox="1"/>
          <p:nvPr/>
        </p:nvSpPr>
        <p:spPr>
          <a:xfrm>
            <a:off x="6031840" y="2438207"/>
            <a:ext cx="2609850" cy="954107"/>
          </a:xfrm>
          <a:prstGeom prst="rect">
            <a:avLst/>
          </a:prstGeom>
          <a:solidFill>
            <a:schemeClr val="bg1"/>
          </a:solidFill>
          <a:ln>
            <a:solidFill>
              <a:schemeClr val="tx1"/>
            </a:solidFill>
            <a:prstDash val="dashDot"/>
          </a:ln>
        </p:spPr>
        <p:txBody>
          <a:bodyPr wrap="square" rtlCol="0">
            <a:spAutoFit/>
          </a:bodyPr>
          <a:lstStyle/>
          <a:p>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p>
          <a:p>
            <a:r>
              <a:rPr lang="en-US" sz="2800" i="1" dirty="0" err="1">
                <a:latin typeface="Cambria" panose="02040503050406030204" pitchFamily="18" charset="0"/>
                <a:ea typeface="Cambria" panose="02040503050406030204" pitchFamily="18" charset="0"/>
              </a:rPr>
              <a:t>thế</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quá</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lắm</a:t>
            </a:r>
            <a:endParaRPr lang="en-US" sz="2800" i="1" dirty="0">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3A4D71D5-A6E2-E950-1A7D-C55B45182925}"/>
              </a:ext>
            </a:extLst>
          </p:cNvPr>
          <p:cNvSpPr txBox="1"/>
          <p:nvPr/>
        </p:nvSpPr>
        <p:spPr>
          <a:xfrm>
            <a:off x="9045657" y="2632867"/>
            <a:ext cx="2609850" cy="523220"/>
          </a:xfrm>
          <a:prstGeom prst="rect">
            <a:avLst/>
          </a:prstGeom>
          <a:solidFill>
            <a:schemeClr val="bg1"/>
          </a:solidFill>
          <a:ln>
            <a:solidFill>
              <a:schemeClr val="tx1"/>
            </a:solidFill>
            <a:prstDash val="dashDot"/>
          </a:ln>
        </p:spPr>
        <p:txBody>
          <a:bodyPr wrap="square" rtlCol="0">
            <a:spAutoFit/>
          </a:bodyPr>
          <a:lstStyle/>
          <a:p>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thế</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quá</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lắm</a:t>
            </a:r>
            <a:endParaRPr lang="en-US" sz="2800" i="1" dirty="0">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0EDCD425-AD68-87C6-0AE6-D9A945486A80}"/>
              </a:ext>
            </a:extLst>
          </p:cNvPr>
          <p:cNvSpPr txBox="1"/>
          <p:nvPr/>
        </p:nvSpPr>
        <p:spPr>
          <a:xfrm>
            <a:off x="6081032" y="3727795"/>
            <a:ext cx="2609850" cy="523220"/>
          </a:xfrm>
          <a:prstGeom prst="rect">
            <a:avLst/>
          </a:prstGeom>
          <a:solidFill>
            <a:schemeClr val="bg1"/>
          </a:solidFill>
          <a:ln>
            <a:solidFill>
              <a:schemeClr val="tx1"/>
            </a:solidFill>
            <a:prstDash val="dashDot"/>
          </a:ln>
        </p:spPr>
        <p:txBody>
          <a:bodyPr wrap="square" rtlCol="0">
            <a:spAutoFit/>
          </a:bodyPr>
          <a:lstStyle/>
          <a:p>
            <a:r>
              <a:rPr lang="en-US" sz="2800" dirty="0" err="1">
                <a:latin typeface="Cambria" panose="02040503050406030204" pitchFamily="18" charset="0"/>
                <a:ea typeface="Cambria" panose="02040503050406030204" pitchFamily="18" charset="0"/>
              </a:rPr>
              <a:t>Dấu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chấm</a:t>
            </a:r>
            <a:endParaRPr lang="en-US" sz="2800" dirty="0">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B4AEAFDD-9BF4-48A2-8FF7-4AEACF26B489}"/>
              </a:ext>
            </a:extLst>
          </p:cNvPr>
          <p:cNvSpPr txBox="1"/>
          <p:nvPr/>
        </p:nvSpPr>
        <p:spPr>
          <a:xfrm>
            <a:off x="9045657" y="3724967"/>
            <a:ext cx="2609850" cy="523220"/>
          </a:xfrm>
          <a:prstGeom prst="rect">
            <a:avLst/>
          </a:prstGeom>
          <a:solidFill>
            <a:schemeClr val="bg1"/>
          </a:solidFill>
          <a:ln>
            <a:solidFill>
              <a:schemeClr val="tx1"/>
            </a:solidFill>
            <a:prstDash val="dashDot"/>
          </a:ln>
        </p:spPr>
        <p:txBody>
          <a:bodyPr wrap="square" rtlCol="0">
            <a:spAutoFit/>
          </a:bodyPr>
          <a:lstStyle/>
          <a:p>
            <a:r>
              <a:rPr lang="en-US" sz="2800" dirty="0" err="1">
                <a:latin typeface="Cambria" panose="02040503050406030204" pitchFamily="18" charset="0"/>
                <a:ea typeface="Cambria" panose="02040503050406030204" pitchFamily="18" charset="0"/>
              </a:rPr>
              <a:t>Dấu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chấm</a:t>
            </a:r>
            <a:r>
              <a:rPr lang="en-US" sz="2800" dirty="0">
                <a:latin typeface="Cambria" panose="02040503050406030204" pitchFamily="18" charset="0"/>
                <a:ea typeface="Cambria" panose="02040503050406030204" pitchFamily="18" charset="0"/>
              </a:rPr>
              <a:t> than</a:t>
            </a:r>
          </a:p>
        </p:txBody>
      </p:sp>
      <p:sp>
        <p:nvSpPr>
          <p:cNvPr id="24" name="TextBox 23">
            <a:extLst>
              <a:ext uri="{FF2B5EF4-FFF2-40B4-BE49-F238E27FC236}">
                <a16:creationId xmlns:a16="http://schemas.microsoft.com/office/drawing/2014/main" id="{15234622-2DC6-5124-903B-938D38468860}"/>
              </a:ext>
            </a:extLst>
          </p:cNvPr>
          <p:cNvSpPr txBox="1"/>
          <p:nvPr/>
        </p:nvSpPr>
        <p:spPr>
          <a:xfrm>
            <a:off x="6122760" y="4783981"/>
            <a:ext cx="2609850" cy="523220"/>
          </a:xfrm>
          <a:prstGeom prst="rect">
            <a:avLst/>
          </a:prstGeom>
          <a:solidFill>
            <a:schemeClr val="bg1"/>
          </a:solidFill>
          <a:ln>
            <a:solidFill>
              <a:schemeClr val="tx1"/>
            </a:solidFill>
            <a:prstDash val="dashDot"/>
          </a:ln>
        </p:spPr>
        <p:txBody>
          <a:bodyPr wrap="square" rtlCol="0">
            <a:spAutoFit/>
          </a:bodyPr>
          <a:lstStyle/>
          <a:p>
            <a:r>
              <a:rPr lang="en-US" sz="2800" dirty="0" err="1">
                <a:latin typeface="Cambria" panose="02040503050406030204" pitchFamily="18" charset="0"/>
                <a:ea typeface="Cambria" panose="02040503050406030204" pitchFamily="18" charset="0"/>
              </a:rPr>
              <a:t>Kể</a:t>
            </a:r>
            <a:endParaRPr lang="en-US" sz="2800" dirty="0">
              <a:latin typeface="Cambria" panose="02040503050406030204" pitchFamily="18" charset="0"/>
              <a:ea typeface="Cambria" panose="02040503050406030204" pitchFamily="18" charset="0"/>
            </a:endParaRPr>
          </a:p>
        </p:txBody>
      </p:sp>
      <p:sp>
        <p:nvSpPr>
          <p:cNvPr id="25" name="TextBox 24">
            <a:extLst>
              <a:ext uri="{FF2B5EF4-FFF2-40B4-BE49-F238E27FC236}">
                <a16:creationId xmlns:a16="http://schemas.microsoft.com/office/drawing/2014/main" id="{C0413469-25C1-819B-9785-AE945F3009A3}"/>
              </a:ext>
            </a:extLst>
          </p:cNvPr>
          <p:cNvSpPr txBox="1"/>
          <p:nvPr/>
        </p:nvSpPr>
        <p:spPr>
          <a:xfrm>
            <a:off x="9069161" y="4568537"/>
            <a:ext cx="2609850" cy="954107"/>
          </a:xfrm>
          <a:prstGeom prst="rect">
            <a:avLst/>
          </a:prstGeom>
          <a:solidFill>
            <a:schemeClr val="bg1"/>
          </a:solidFill>
          <a:ln>
            <a:solidFill>
              <a:schemeClr val="tx1"/>
            </a:solidFill>
            <a:prstDash val="dashDot"/>
          </a:ln>
        </p:spPr>
        <p:txBody>
          <a:bodyPr wrap="square" rtlCol="0">
            <a:spAutoFit/>
          </a:bodyPr>
          <a:lstStyle/>
          <a:p>
            <a:r>
              <a:rPr lang="en-US" sz="2800" dirty="0" err="1">
                <a:latin typeface="Cambria" panose="02040503050406030204" pitchFamily="18" charset="0"/>
                <a:ea typeface="Cambria" panose="02040503050406030204" pitchFamily="18" charset="0"/>
              </a:rPr>
              <a:t>Cảm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thán</a:t>
            </a:r>
            <a:r>
              <a:rPr lang="en-US" sz="2800" dirty="0">
                <a:latin typeface="Cambria" panose="02040503050406030204" pitchFamily="18" charset="0"/>
                <a:ea typeface="Cambria" panose="02040503050406030204" pitchFamily="18" charset="0"/>
              </a:rPr>
              <a:t>, </a:t>
            </a:r>
          </a:p>
          <a:p>
            <a:r>
              <a:rPr lang="en-US" sz="2800" dirty="0" err="1">
                <a:latin typeface="Cambria" panose="02040503050406030204" pitchFamily="18" charset="0"/>
                <a:ea typeface="Cambria" panose="02040503050406030204" pitchFamily="18" charset="0"/>
              </a:rPr>
              <a:t>nêu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cảm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xúc</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8534776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EED517BF-ED87-D809-3C3C-91473FDD3A86}"/>
              </a:ext>
            </a:extLst>
          </p:cNvPr>
          <p:cNvSpPr txBox="1"/>
          <p:nvPr/>
        </p:nvSpPr>
        <p:spPr>
          <a:xfrm>
            <a:off x="988742" y="1720840"/>
            <a:ext cx="10392936" cy="2308324"/>
          </a:xfrm>
          <a:prstGeom prst="rect">
            <a:avLst/>
          </a:prstGeom>
          <a:solidFill>
            <a:schemeClr val="accent6">
              <a:lumMod val="75000"/>
            </a:schemeClr>
          </a:solidFill>
        </p:spPr>
        <p:style>
          <a:lnRef idx="2">
            <a:schemeClr val="accent2">
              <a:shade val="15000"/>
            </a:schemeClr>
          </a:lnRef>
          <a:fillRef idx="1">
            <a:schemeClr val="accent2"/>
          </a:fillRef>
          <a:effectRef idx="0">
            <a:schemeClr val="accent2"/>
          </a:effectRef>
          <a:fontRef idx="minor">
            <a:schemeClr val="lt1"/>
          </a:fontRef>
        </p:style>
        <p:txBody>
          <a:bodyPr wrap="square" rtlCol="0">
            <a:spAutoFit/>
          </a:bodyPr>
          <a:lstStyle/>
          <a:p>
            <a:pPr algn="just"/>
            <a:r>
              <a:rPr lang="vi-VN" sz="3200"/>
              <a:t>      </a:t>
            </a:r>
            <a:r>
              <a:rPr lang="vi-VN" sz="3600" b="1">
                <a:latin typeface="+mj-lt"/>
              </a:rPr>
              <a:t>Câu cảm là kiểu câu được dùng để bộc lộ cảm xúc của người nói hay người viết, thường có chứa những từ ngữ chỉ cảm xúc. Khi viết, người ta thường kết thúc câu cảm bằng dấu chấm than.</a:t>
            </a:r>
            <a:endParaRPr lang="en-US" sz="3200" b="1">
              <a:latin typeface="+mj-lt"/>
            </a:endParaRPr>
          </a:p>
        </p:txBody>
      </p:sp>
    </p:spTree>
    <p:extLst>
      <p:ext uri="{BB962C8B-B14F-4D97-AF65-F5344CB8AC3E}">
        <p14:creationId xmlns:p14="http://schemas.microsoft.com/office/powerpoint/2010/main" val="4242413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4">
            <a:extLst>
              <a:ext uri="{FF2B5EF4-FFF2-40B4-BE49-F238E27FC236}">
                <a16:creationId xmlns:a16="http://schemas.microsoft.com/office/drawing/2014/main" id="{248534FA-FBCE-393B-A697-200250639AEF}"/>
              </a:ext>
            </a:extLst>
          </p:cNvPr>
          <p:cNvGrpSpPr/>
          <p:nvPr/>
        </p:nvGrpSpPr>
        <p:grpSpPr>
          <a:xfrm>
            <a:off x="980461" y="601303"/>
            <a:ext cx="10821485" cy="726471"/>
            <a:chOff x="695325" y="561975"/>
            <a:chExt cx="10821485" cy="726471"/>
          </a:xfrm>
        </p:grpSpPr>
        <p:sp>
          <p:nvSpPr>
            <p:cNvPr id="4" name="矩形 35">
              <a:extLst>
                <a:ext uri="{FF2B5EF4-FFF2-40B4-BE49-F238E27FC236}">
                  <a16:creationId xmlns:a16="http://schemas.microsoft.com/office/drawing/2014/main" id="{58B9FDC8-4DEA-81C2-C82F-B8114E3DED2E}"/>
                </a:ext>
              </a:extLst>
            </p:cNvPr>
            <p:cNvSpPr/>
            <p:nvPr/>
          </p:nvSpPr>
          <p:spPr>
            <a:xfrm>
              <a:off x="978369" y="605182"/>
              <a:ext cx="10538441" cy="646331"/>
            </a:xfrm>
            <a:prstGeom prst="rect">
              <a:avLst/>
            </a:prstGeom>
          </p:spPr>
          <p:txBody>
            <a:bodyPr wrap="square">
              <a:spAutoFit/>
            </a:bodyPr>
            <a:lstStyle/>
            <a:p>
              <a:pPr lvl="0" algn="ctr">
                <a:defRPr/>
              </a:pPr>
              <a:r>
                <a:rPr lang="en-US" altLang="zh-CN" sz="3600" b="1" spc="-150" dirty="0">
                  <a:solidFill>
                    <a:schemeClr val="tx1">
                      <a:lumMod val="75000"/>
                      <a:lumOff val="25000"/>
                    </a:schemeClr>
                  </a:solidFill>
                  <a:latin typeface="Cambria" panose="02040503050406030204" pitchFamily="18" charset="0"/>
                  <a:ea typeface="Cambria" panose="02040503050406030204" pitchFamily="18" charset="0"/>
                </a:rPr>
                <a:t>3. </a:t>
              </a:r>
              <a:r>
                <a:rPr lang="en-US" sz="3600" b="1" dirty="0" err="1">
                  <a:solidFill>
                    <a:schemeClr val="tx1">
                      <a:lumMod val="75000"/>
                      <a:lumOff val="25000"/>
                    </a:schemeClr>
                  </a:solidFill>
                  <a:latin typeface="Cambria" panose="02040503050406030204" pitchFamily="18" charset="0"/>
                  <a:ea typeface="Cambria" panose="02040503050406030204" pitchFamily="18" charset="0"/>
                  <a:cs typeface="Arial-Rounded" panose="020B0500000000000000" pitchFamily="34" charset="0"/>
                </a:rPr>
                <a:t>Từ</a:t>
              </a:r>
              <a:r>
                <a:rPr lang="en-US" sz="3600" b="1" dirty="0">
                  <a:solidFill>
                    <a:schemeClr val="tx1">
                      <a:lumMod val="75000"/>
                      <a:lumOff val="25000"/>
                    </a:schemeClr>
                  </a:solidFill>
                  <a:latin typeface="Cambria" panose="02040503050406030204" pitchFamily="18" charset="0"/>
                  <a:ea typeface="Cambria" panose="02040503050406030204" pitchFamily="18" charset="0"/>
                  <a:cs typeface="Arial-Rounded" panose="020B0500000000000000" pitchFamily="34" charset="0"/>
                </a:rPr>
                <a:t> in </a:t>
              </a:r>
              <a:r>
                <a:rPr lang="en-US" sz="3600" b="1" dirty="0" err="1">
                  <a:solidFill>
                    <a:schemeClr val="tx1">
                      <a:lumMod val="75000"/>
                      <a:lumOff val="25000"/>
                    </a:schemeClr>
                  </a:solidFill>
                  <a:latin typeface="Cambria" panose="02040503050406030204" pitchFamily="18" charset="0"/>
                  <a:ea typeface="Cambria" panose="02040503050406030204" pitchFamily="18" charset="0"/>
                  <a:cs typeface="Arial-Rounded" panose="020B0500000000000000" pitchFamily="34" charset="0"/>
                </a:rPr>
                <a:t>đậm</a:t>
              </a:r>
              <a:r>
                <a:rPr lang="en-US" sz="3600" b="1" dirty="0">
                  <a:solidFill>
                    <a:schemeClr val="tx1">
                      <a:lumMod val="75000"/>
                      <a:lumOff val="25000"/>
                    </a:schemeClr>
                  </a:solidFill>
                  <a:latin typeface="Cambria" panose="02040503050406030204" pitchFamily="18" charset="0"/>
                  <a:ea typeface="Cambria" panose="02040503050406030204" pitchFamily="18" charset="0"/>
                  <a:cs typeface="Arial-Rounded" panose="020B0500000000000000" pitchFamily="34" charset="0"/>
                </a:rPr>
                <a:t> ở </a:t>
              </a:r>
              <a:r>
                <a:rPr lang="en-US" sz="3600" b="1" dirty="0" err="1">
                  <a:solidFill>
                    <a:schemeClr val="tx1">
                      <a:lumMod val="75000"/>
                      <a:lumOff val="25000"/>
                    </a:schemeClr>
                  </a:solidFill>
                  <a:latin typeface="Cambria" panose="02040503050406030204" pitchFamily="18" charset="0"/>
                  <a:ea typeface="Cambria" panose="02040503050406030204" pitchFamily="18" charset="0"/>
                  <a:cs typeface="Arial-Rounded" panose="020B0500000000000000" pitchFamily="34" charset="0"/>
                </a:rPr>
                <a:t>bài</a:t>
              </a:r>
              <a:r>
                <a:rPr lang="en-US" sz="3600" b="1" dirty="0">
                  <a:solidFill>
                    <a:schemeClr val="tx1">
                      <a:lumMod val="75000"/>
                      <a:lumOff val="25000"/>
                    </a:schemeClr>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cs typeface="Arial-Rounded" panose="020B0500000000000000" pitchFamily="34" charset="0"/>
                </a:rPr>
                <a:t>tập</a:t>
              </a:r>
              <a:r>
                <a:rPr lang="en-US" sz="3600" b="1" dirty="0">
                  <a:solidFill>
                    <a:schemeClr val="tx1">
                      <a:lumMod val="75000"/>
                      <a:lumOff val="25000"/>
                    </a:schemeClr>
                  </a:solidFill>
                  <a:latin typeface="Cambria" panose="02040503050406030204" pitchFamily="18" charset="0"/>
                  <a:ea typeface="Cambria" panose="02040503050406030204" pitchFamily="18" charset="0"/>
                  <a:cs typeface="Arial-Rounded" panose="020B0500000000000000" pitchFamily="34" charset="0"/>
                </a:rPr>
                <a:t> 2 </a:t>
              </a:r>
              <a:r>
                <a:rPr lang="en-US" sz="3600" b="1" dirty="0" err="1">
                  <a:solidFill>
                    <a:schemeClr val="tx1">
                      <a:lumMod val="75000"/>
                      <a:lumOff val="25000"/>
                    </a:schemeClr>
                  </a:solidFill>
                  <a:latin typeface="Cambria" panose="02040503050406030204" pitchFamily="18" charset="0"/>
                  <a:ea typeface="Cambria" panose="02040503050406030204" pitchFamily="18" charset="0"/>
                  <a:cs typeface="Arial-Rounded" panose="020B0500000000000000" pitchFamily="34" charset="0"/>
                </a:rPr>
                <a:t>bổ</a:t>
              </a:r>
              <a:r>
                <a:rPr lang="en-US" sz="3600" b="1" dirty="0">
                  <a:solidFill>
                    <a:schemeClr val="tx1">
                      <a:lumMod val="75000"/>
                      <a:lumOff val="25000"/>
                    </a:schemeClr>
                  </a:solidFill>
                  <a:latin typeface="Cambria" panose="02040503050406030204" pitchFamily="18" charset="0"/>
                  <a:ea typeface="Cambria" panose="02040503050406030204" pitchFamily="18" charset="0"/>
                  <a:cs typeface="Arial-Rounded" panose="020B0500000000000000" pitchFamily="34" charset="0"/>
                </a:rPr>
                <a:t> sung </a:t>
              </a:r>
              <a:r>
                <a:rPr lang="en-US" sz="3600" b="1" dirty="0" err="1">
                  <a:solidFill>
                    <a:schemeClr val="tx1">
                      <a:lumMod val="75000"/>
                      <a:lumOff val="25000"/>
                    </a:schemeClr>
                  </a:solidFill>
                  <a:latin typeface="Cambria" panose="02040503050406030204" pitchFamily="18" charset="0"/>
                  <a:ea typeface="Cambria" panose="02040503050406030204" pitchFamily="18" charset="0"/>
                  <a:cs typeface="Arial-Rounded" panose="020B0500000000000000" pitchFamily="34" charset="0"/>
                </a:rPr>
                <a:t>điều</a:t>
              </a:r>
              <a:r>
                <a:rPr lang="en-US" sz="3600" b="1" dirty="0">
                  <a:solidFill>
                    <a:schemeClr val="tx1">
                      <a:lumMod val="75000"/>
                      <a:lumOff val="25000"/>
                    </a:schemeClr>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cs typeface="Arial-Rounded" panose="020B0500000000000000" pitchFamily="34" charset="0"/>
                </a:rPr>
                <a:t>gì</a:t>
              </a:r>
              <a:r>
                <a:rPr lang="en-US" sz="3600" b="1" dirty="0">
                  <a:solidFill>
                    <a:schemeClr val="tx1">
                      <a:lumMod val="75000"/>
                      <a:lumOff val="25000"/>
                    </a:schemeClr>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cs typeface="Arial-Rounded" panose="020B0500000000000000" pitchFamily="34" charset="0"/>
                </a:rPr>
                <a:t>cho</a:t>
              </a:r>
              <a:r>
                <a:rPr lang="en-US" sz="3600" b="1" dirty="0">
                  <a:solidFill>
                    <a:schemeClr val="tx1">
                      <a:lumMod val="75000"/>
                      <a:lumOff val="25000"/>
                    </a:schemeClr>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chemeClr val="tx1">
                      <a:lumMod val="75000"/>
                      <a:lumOff val="25000"/>
                    </a:schemeClr>
                  </a:solidFill>
                  <a:latin typeface="Cambria" panose="02040503050406030204" pitchFamily="18" charset="0"/>
                  <a:ea typeface="Cambria" panose="02040503050406030204" pitchFamily="18" charset="0"/>
                  <a:cs typeface="Arial-Rounded" panose="020B0500000000000000" pitchFamily="34" charset="0"/>
                </a:rPr>
                <a:t>câu</a:t>
              </a:r>
              <a:r>
                <a:rPr lang="en-US" sz="3600" b="1" dirty="0">
                  <a:solidFill>
                    <a:schemeClr val="tx1">
                      <a:lumMod val="75000"/>
                      <a:lumOff val="25000"/>
                    </a:schemeClr>
                  </a:solidFill>
                  <a:latin typeface="Cambria" panose="02040503050406030204" pitchFamily="18" charset="0"/>
                  <a:ea typeface="Cambria" panose="02040503050406030204" pitchFamily="18" charset="0"/>
                  <a:cs typeface="Arial-Rounded" panose="020B0500000000000000" pitchFamily="34" charset="0"/>
                </a:rPr>
                <a:t>?</a:t>
              </a:r>
              <a:endParaRPr lang="vi-VN" sz="3600" b="1" i="1" dirty="0">
                <a:solidFill>
                  <a:schemeClr val="tx1">
                    <a:lumMod val="75000"/>
                    <a:lumOff val="25000"/>
                  </a:schemeClr>
                </a:solidFill>
                <a:latin typeface="Cambria" panose="02040503050406030204" pitchFamily="18" charset="0"/>
                <a:ea typeface="Cambria" panose="02040503050406030204" pitchFamily="18" charset="0"/>
                <a:cs typeface="Arial-Rounded" panose="020B0500000000000000" pitchFamily="34" charset="0"/>
              </a:endParaRPr>
            </a:p>
          </p:txBody>
        </p:sp>
        <p:sp>
          <p:nvSpPr>
            <p:cNvPr id="5" name="矩形 36">
              <a:extLst>
                <a:ext uri="{FF2B5EF4-FFF2-40B4-BE49-F238E27FC236}">
                  <a16:creationId xmlns:a16="http://schemas.microsoft.com/office/drawing/2014/main" id="{7A854CF2-B05A-F130-8732-366DC0A065DB}"/>
                </a:ext>
              </a:extLst>
            </p:cNvPr>
            <p:cNvSpPr/>
            <p:nvPr/>
          </p:nvSpPr>
          <p:spPr>
            <a:xfrm>
              <a:off x="695325" y="561975"/>
              <a:ext cx="271663" cy="726471"/>
            </a:xfrm>
            <a:prstGeom prst="rect">
              <a:avLst/>
            </a:prstGeom>
            <a:solidFill>
              <a:srgbClr val="B07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Cambria" panose="02040503050406030204" pitchFamily="18" charset="0"/>
                <a:ea typeface="字魂3号-英雄黑体" panose="00000500000000000000" pitchFamily="2" charset="-122"/>
              </a:endParaRPr>
            </a:p>
          </p:txBody>
        </p:sp>
      </p:grpSp>
      <p:grpSp>
        <p:nvGrpSpPr>
          <p:cNvPr id="11" name="A">
            <a:extLst>
              <a:ext uri="{FF2B5EF4-FFF2-40B4-BE49-F238E27FC236}">
                <a16:creationId xmlns:a16="http://schemas.microsoft.com/office/drawing/2014/main" id="{66703CD6-1D14-0FC1-50FB-7FE42CFAC9F4}"/>
              </a:ext>
            </a:extLst>
          </p:cNvPr>
          <p:cNvGrpSpPr/>
          <p:nvPr/>
        </p:nvGrpSpPr>
        <p:grpSpPr>
          <a:xfrm>
            <a:off x="2830271" y="1543780"/>
            <a:ext cx="5359793" cy="1473589"/>
            <a:chOff x="464231" y="2355461"/>
            <a:chExt cx="5359793" cy="1473589"/>
          </a:xfrm>
        </p:grpSpPr>
        <p:sp>
          <p:nvSpPr>
            <p:cNvPr id="12" name="Rounded Rectangle 10">
              <a:extLst>
                <a:ext uri="{FF2B5EF4-FFF2-40B4-BE49-F238E27FC236}">
                  <a16:creationId xmlns:a16="http://schemas.microsoft.com/office/drawing/2014/main" id="{0F63E559-970F-CF06-BAA0-9446BA8DA12D}"/>
                </a:ext>
              </a:extLst>
            </p:cNvPr>
            <p:cNvSpPr/>
            <p:nvPr/>
          </p:nvSpPr>
          <p:spPr>
            <a:xfrm>
              <a:off x="1448972" y="2599009"/>
              <a:ext cx="4304713" cy="111134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rgbClr val="663300"/>
                </a:solidFill>
                <a:latin typeface="Cambria" panose="02040503050406030204" pitchFamily="18" charset="0"/>
                <a:ea typeface="Cambria" panose="02040503050406030204" pitchFamily="18" charset="0"/>
              </a:endParaRPr>
            </a:p>
          </p:txBody>
        </p:sp>
        <p:sp>
          <p:nvSpPr>
            <p:cNvPr id="13" name="Rounded Rectangle 11">
              <a:extLst>
                <a:ext uri="{FF2B5EF4-FFF2-40B4-BE49-F238E27FC236}">
                  <a16:creationId xmlns:a16="http://schemas.microsoft.com/office/drawing/2014/main" id="{5127D73A-B4BE-35CC-D2D4-7243ED15E4B9}"/>
                </a:ext>
              </a:extLst>
            </p:cNvPr>
            <p:cNvSpPr/>
            <p:nvPr/>
          </p:nvSpPr>
          <p:spPr>
            <a:xfrm>
              <a:off x="1674054" y="2538781"/>
              <a:ext cx="4149970" cy="110695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E5389AC9-5E1D-C418-C7A8-CF3C201CD403}"/>
                </a:ext>
              </a:extLst>
            </p:cNvPr>
            <p:cNvPicPr>
              <a:picLocks noChangeAspect="1"/>
            </p:cNvPicPr>
            <p:nvPr/>
          </p:nvPicPr>
          <p:blipFill rotWithShape="1">
            <a:blip r:embed="rId4">
              <a:extLst>
                <a:ext uri="{28A0092B-C50C-407E-A947-70E740481C1C}">
                  <a14:useLocalDpi xmlns:a14="http://schemas.microsoft.com/office/drawing/2010/main" val="0"/>
                </a:ext>
              </a:extLst>
            </a:blip>
            <a:srcRect l="5789" r="78596" b="84410"/>
            <a:stretch/>
          </p:blipFill>
          <p:spPr>
            <a:xfrm>
              <a:off x="464231" y="2355461"/>
              <a:ext cx="1570535" cy="1473589"/>
            </a:xfrm>
            <a:prstGeom prst="rect">
              <a:avLst/>
            </a:prstGeom>
          </p:spPr>
        </p:pic>
        <p:sp>
          <p:nvSpPr>
            <p:cNvPr id="15" name="Rectangle 14">
              <a:extLst>
                <a:ext uri="{FF2B5EF4-FFF2-40B4-BE49-F238E27FC236}">
                  <a16:creationId xmlns:a16="http://schemas.microsoft.com/office/drawing/2014/main" id="{5469BEF5-3CFF-4297-BAFC-EC643BDFA9D0}"/>
                </a:ext>
              </a:extLst>
            </p:cNvPr>
            <p:cNvSpPr/>
            <p:nvPr/>
          </p:nvSpPr>
          <p:spPr>
            <a:xfrm>
              <a:off x="1813968" y="2560020"/>
              <a:ext cx="3805710" cy="1200329"/>
            </a:xfrm>
            <a:prstGeom prst="rect">
              <a:avLst/>
            </a:prstGeom>
          </p:spPr>
          <p:txBody>
            <a:bodyPr wrap="square">
              <a:spAutoFit/>
            </a:bodyPr>
            <a:lstStyle/>
            <a:p>
              <a:pPr algn="ctr"/>
              <a:r>
                <a:rPr lang="en-GB" sz="3600" dirty="0" err="1">
                  <a:solidFill>
                    <a:srgbClr val="663300"/>
                  </a:solidFill>
                  <a:latin typeface="Cambria" panose="02040503050406030204" pitchFamily="18" charset="0"/>
                  <a:ea typeface="Cambria" panose="02040503050406030204" pitchFamily="18" charset="0"/>
                </a:rPr>
                <a:t>Cảm</a:t>
              </a:r>
              <a:r>
                <a:rPr lang="en-GB" sz="3600" dirty="0">
                  <a:solidFill>
                    <a:srgbClr val="663300"/>
                  </a:solidFill>
                  <a:latin typeface="Cambria" panose="02040503050406030204" pitchFamily="18" charset="0"/>
                  <a:ea typeface="Cambria" panose="02040503050406030204" pitchFamily="18" charset="0"/>
                </a:rPr>
                <a:t> </a:t>
              </a:r>
              <a:r>
                <a:rPr lang="en-GB" sz="3600" dirty="0" err="1">
                  <a:solidFill>
                    <a:srgbClr val="663300"/>
                  </a:solidFill>
                  <a:latin typeface="Cambria" panose="02040503050406030204" pitchFamily="18" charset="0"/>
                  <a:ea typeface="Cambria" panose="02040503050406030204" pitchFamily="18" charset="0"/>
                </a:rPr>
                <a:t>xúc</a:t>
              </a:r>
              <a:r>
                <a:rPr lang="en-GB" sz="3600" dirty="0">
                  <a:solidFill>
                    <a:srgbClr val="663300"/>
                  </a:solidFill>
                  <a:latin typeface="Cambria" panose="02040503050406030204" pitchFamily="18" charset="0"/>
                  <a:ea typeface="Cambria" panose="02040503050406030204" pitchFamily="18" charset="0"/>
                </a:rPr>
                <a:t> </a:t>
              </a:r>
              <a:r>
                <a:rPr lang="en-GB" sz="3600" dirty="0" err="1">
                  <a:solidFill>
                    <a:srgbClr val="663300"/>
                  </a:solidFill>
                  <a:latin typeface="Cambria" panose="02040503050406030204" pitchFamily="18" charset="0"/>
                  <a:ea typeface="Cambria" panose="02040503050406030204" pitchFamily="18" charset="0"/>
                </a:rPr>
                <a:t>của</a:t>
              </a:r>
              <a:r>
                <a:rPr lang="en-GB" sz="3600" dirty="0">
                  <a:solidFill>
                    <a:srgbClr val="663300"/>
                  </a:solidFill>
                  <a:latin typeface="Cambria" panose="02040503050406030204" pitchFamily="18" charset="0"/>
                  <a:ea typeface="Cambria" panose="02040503050406030204" pitchFamily="18" charset="0"/>
                </a:rPr>
                <a:t> </a:t>
              </a:r>
            </a:p>
            <a:p>
              <a:pPr algn="ctr"/>
              <a:r>
                <a:rPr lang="en-GB" sz="3600" dirty="0" err="1">
                  <a:solidFill>
                    <a:srgbClr val="663300"/>
                  </a:solidFill>
                  <a:latin typeface="Cambria" panose="02040503050406030204" pitchFamily="18" charset="0"/>
                  <a:ea typeface="Cambria" panose="02040503050406030204" pitchFamily="18" charset="0"/>
                </a:rPr>
                <a:t>người</a:t>
              </a:r>
              <a:r>
                <a:rPr lang="en-GB" sz="3600" dirty="0">
                  <a:solidFill>
                    <a:srgbClr val="663300"/>
                  </a:solidFill>
                  <a:latin typeface="Cambria" panose="02040503050406030204" pitchFamily="18" charset="0"/>
                  <a:ea typeface="Cambria" panose="02040503050406030204" pitchFamily="18" charset="0"/>
                </a:rPr>
                <a:t> </a:t>
              </a:r>
              <a:r>
                <a:rPr lang="en-GB" sz="3600" dirty="0" err="1">
                  <a:solidFill>
                    <a:srgbClr val="663300"/>
                  </a:solidFill>
                  <a:latin typeface="Cambria" panose="02040503050406030204" pitchFamily="18" charset="0"/>
                  <a:ea typeface="Cambria" panose="02040503050406030204" pitchFamily="18" charset="0"/>
                </a:rPr>
                <a:t>nói</a:t>
              </a:r>
              <a:endParaRPr lang="en-GB" sz="3600" dirty="0">
                <a:solidFill>
                  <a:srgbClr val="663300"/>
                </a:solidFill>
                <a:latin typeface="Cambria" panose="02040503050406030204" pitchFamily="18" charset="0"/>
                <a:ea typeface="Cambria" panose="02040503050406030204" pitchFamily="18" charset="0"/>
              </a:endParaRPr>
            </a:p>
          </p:txBody>
        </p:sp>
      </p:grpSp>
      <p:grpSp>
        <p:nvGrpSpPr>
          <p:cNvPr id="16" name="B">
            <a:extLst>
              <a:ext uri="{FF2B5EF4-FFF2-40B4-BE49-F238E27FC236}">
                <a16:creationId xmlns:a16="http://schemas.microsoft.com/office/drawing/2014/main" id="{A3A0C934-386D-B768-EDDD-3DD1045354F5}"/>
              </a:ext>
            </a:extLst>
          </p:cNvPr>
          <p:cNvGrpSpPr/>
          <p:nvPr/>
        </p:nvGrpSpPr>
        <p:grpSpPr>
          <a:xfrm>
            <a:off x="2770168" y="3050324"/>
            <a:ext cx="5382603" cy="1667899"/>
            <a:chOff x="6026734" y="2243358"/>
            <a:chExt cx="5382603" cy="1667899"/>
          </a:xfrm>
        </p:grpSpPr>
        <p:sp>
          <p:nvSpPr>
            <p:cNvPr id="17" name="Rounded Rectangle 15">
              <a:extLst>
                <a:ext uri="{FF2B5EF4-FFF2-40B4-BE49-F238E27FC236}">
                  <a16:creationId xmlns:a16="http://schemas.microsoft.com/office/drawing/2014/main" id="{50791C93-DCB0-D986-E7D5-20FB30D39CF3}"/>
                </a:ext>
              </a:extLst>
            </p:cNvPr>
            <p:cNvSpPr/>
            <p:nvPr/>
          </p:nvSpPr>
          <p:spPr>
            <a:xfrm>
              <a:off x="7033847" y="2570873"/>
              <a:ext cx="4304713" cy="111134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rgbClr val="663300"/>
                </a:solidFill>
                <a:latin typeface="Cambria" panose="02040503050406030204" pitchFamily="18" charset="0"/>
                <a:ea typeface="Cambria" panose="02040503050406030204" pitchFamily="18" charset="0"/>
              </a:endParaRPr>
            </a:p>
          </p:txBody>
        </p:sp>
        <p:sp>
          <p:nvSpPr>
            <p:cNvPr id="24" name="Rectangle 23">
              <a:extLst>
                <a:ext uri="{FF2B5EF4-FFF2-40B4-BE49-F238E27FC236}">
                  <a16:creationId xmlns:a16="http://schemas.microsoft.com/office/drawing/2014/main" id="{788EA308-941D-B91D-3AA0-3875670DDD26}"/>
                </a:ext>
              </a:extLst>
            </p:cNvPr>
            <p:cNvSpPr/>
            <p:nvPr/>
          </p:nvSpPr>
          <p:spPr>
            <a:xfrm>
              <a:off x="7529535" y="2524754"/>
              <a:ext cx="3454890" cy="1200329"/>
            </a:xfrm>
            <a:prstGeom prst="rect">
              <a:avLst/>
            </a:prstGeom>
            <a:ln w="38100">
              <a:noFill/>
            </a:ln>
          </p:spPr>
          <p:txBody>
            <a:bodyPr wrap="square">
              <a:spAutoFit/>
            </a:bodyPr>
            <a:lstStyle/>
            <a:p>
              <a:pPr algn="ctr"/>
              <a:r>
                <a:rPr lang="en-GB" sz="3600" dirty="0">
                  <a:solidFill>
                    <a:srgbClr val="663300"/>
                  </a:solidFill>
                  <a:latin typeface="Cambria" panose="02040503050406030204" pitchFamily="18" charset="0"/>
                  <a:ea typeface="Cambria" panose="02040503050406030204" pitchFamily="18" charset="0"/>
                </a:rPr>
                <a:t>Mong </a:t>
              </a:r>
              <a:r>
                <a:rPr lang="en-GB" sz="3600" dirty="0" err="1">
                  <a:solidFill>
                    <a:srgbClr val="663300"/>
                  </a:solidFill>
                  <a:latin typeface="Cambria" panose="02040503050406030204" pitchFamily="18" charset="0"/>
                  <a:ea typeface="Cambria" panose="02040503050406030204" pitchFamily="18" charset="0"/>
                </a:rPr>
                <a:t>muốn</a:t>
              </a:r>
              <a:endParaRPr lang="en-GB" sz="3600" dirty="0">
                <a:solidFill>
                  <a:srgbClr val="663300"/>
                </a:solidFill>
                <a:latin typeface="Cambria" panose="02040503050406030204" pitchFamily="18" charset="0"/>
                <a:ea typeface="Cambria" panose="02040503050406030204" pitchFamily="18" charset="0"/>
              </a:endParaRPr>
            </a:p>
            <a:p>
              <a:pPr algn="ctr"/>
              <a:r>
                <a:rPr lang="en-GB" sz="3600" dirty="0" err="1">
                  <a:solidFill>
                    <a:srgbClr val="663300"/>
                  </a:solidFill>
                  <a:latin typeface="Cambria" panose="02040503050406030204" pitchFamily="18" charset="0"/>
                  <a:ea typeface="Cambria" panose="02040503050406030204" pitchFamily="18" charset="0"/>
                </a:rPr>
                <a:t>của</a:t>
              </a:r>
              <a:r>
                <a:rPr lang="en-GB" sz="3600" dirty="0">
                  <a:solidFill>
                    <a:srgbClr val="663300"/>
                  </a:solidFill>
                  <a:latin typeface="Cambria" panose="02040503050406030204" pitchFamily="18" charset="0"/>
                  <a:ea typeface="Cambria" panose="02040503050406030204" pitchFamily="18" charset="0"/>
                </a:rPr>
                <a:t> </a:t>
              </a:r>
              <a:r>
                <a:rPr lang="en-GB" sz="3600" dirty="0" err="1">
                  <a:solidFill>
                    <a:srgbClr val="663300"/>
                  </a:solidFill>
                  <a:latin typeface="Cambria" panose="02040503050406030204" pitchFamily="18" charset="0"/>
                  <a:ea typeface="Cambria" panose="02040503050406030204" pitchFamily="18" charset="0"/>
                </a:rPr>
                <a:t>người</a:t>
              </a:r>
              <a:r>
                <a:rPr lang="en-GB" sz="3600" dirty="0">
                  <a:solidFill>
                    <a:srgbClr val="663300"/>
                  </a:solidFill>
                  <a:latin typeface="Cambria" panose="02040503050406030204" pitchFamily="18" charset="0"/>
                  <a:ea typeface="Cambria" panose="02040503050406030204" pitchFamily="18" charset="0"/>
                </a:rPr>
                <a:t> </a:t>
              </a:r>
              <a:r>
                <a:rPr lang="en-GB" sz="3600" dirty="0" err="1">
                  <a:solidFill>
                    <a:srgbClr val="663300"/>
                  </a:solidFill>
                  <a:latin typeface="Cambria" panose="02040503050406030204" pitchFamily="18" charset="0"/>
                  <a:ea typeface="Cambria" panose="02040503050406030204" pitchFamily="18" charset="0"/>
                </a:rPr>
                <a:t>nói</a:t>
              </a:r>
              <a:endParaRPr lang="en-GB" sz="3600" dirty="0">
                <a:solidFill>
                  <a:srgbClr val="663300"/>
                </a:solidFill>
                <a:latin typeface="Cambria" panose="02040503050406030204" pitchFamily="18" charset="0"/>
                <a:ea typeface="Cambria" panose="02040503050406030204" pitchFamily="18" charset="0"/>
              </a:endParaRPr>
            </a:p>
          </p:txBody>
        </p:sp>
        <p:sp>
          <p:nvSpPr>
            <p:cNvPr id="25" name="Rounded Rectangle 17">
              <a:extLst>
                <a:ext uri="{FF2B5EF4-FFF2-40B4-BE49-F238E27FC236}">
                  <a16:creationId xmlns:a16="http://schemas.microsoft.com/office/drawing/2014/main" id="{B21BDAB5-0899-6FF9-2191-9C91C8610146}"/>
                </a:ext>
              </a:extLst>
            </p:cNvPr>
            <p:cNvSpPr/>
            <p:nvPr/>
          </p:nvSpPr>
          <p:spPr>
            <a:xfrm>
              <a:off x="7104624" y="2501827"/>
              <a:ext cx="4304713" cy="1111347"/>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rgbClr val="663300"/>
                </a:solidFill>
                <a:latin typeface="Cambria" panose="02040503050406030204" pitchFamily="18" charset="0"/>
                <a:ea typeface="Cambria" panose="02040503050406030204" pitchFamily="18" charset="0"/>
              </a:endParaRPr>
            </a:p>
          </p:txBody>
        </p:sp>
        <p:pic>
          <p:nvPicPr>
            <p:cNvPr id="26" name="Picture 25">
              <a:extLst>
                <a:ext uri="{FF2B5EF4-FFF2-40B4-BE49-F238E27FC236}">
                  <a16:creationId xmlns:a16="http://schemas.microsoft.com/office/drawing/2014/main" id="{E684EE9B-4B32-C158-2232-82CD5141D235}"/>
                </a:ext>
              </a:extLst>
            </p:cNvPr>
            <p:cNvPicPr>
              <a:picLocks noChangeAspect="1"/>
            </p:cNvPicPr>
            <p:nvPr/>
          </p:nvPicPr>
          <p:blipFill rotWithShape="1">
            <a:blip r:embed="rId4">
              <a:extLst>
                <a:ext uri="{28A0092B-C50C-407E-A947-70E740481C1C}">
                  <a14:useLocalDpi xmlns:a14="http://schemas.microsoft.com/office/drawing/2010/main" val="0"/>
                </a:ext>
              </a:extLst>
            </a:blip>
            <a:srcRect l="20634" t="-410" r="63173" b="84820"/>
            <a:stretch/>
          </p:blipFill>
          <p:spPr>
            <a:xfrm>
              <a:off x="6026734" y="2243358"/>
              <a:ext cx="1330669" cy="1667899"/>
            </a:xfrm>
            <a:prstGeom prst="rect">
              <a:avLst/>
            </a:prstGeom>
            <a:ln w="38100">
              <a:noFill/>
            </a:ln>
          </p:spPr>
        </p:pic>
      </p:grpSp>
      <p:grpSp>
        <p:nvGrpSpPr>
          <p:cNvPr id="27" name="C">
            <a:extLst>
              <a:ext uri="{FF2B5EF4-FFF2-40B4-BE49-F238E27FC236}">
                <a16:creationId xmlns:a16="http://schemas.microsoft.com/office/drawing/2014/main" id="{5A3C29EB-7DA8-73FC-D20E-4F2D843CD721}"/>
              </a:ext>
            </a:extLst>
          </p:cNvPr>
          <p:cNvGrpSpPr/>
          <p:nvPr/>
        </p:nvGrpSpPr>
        <p:grpSpPr>
          <a:xfrm>
            <a:off x="2757259" y="4848786"/>
            <a:ext cx="5294521" cy="1556748"/>
            <a:chOff x="529503" y="4096574"/>
            <a:chExt cx="5294521" cy="1556748"/>
          </a:xfrm>
        </p:grpSpPr>
        <p:sp>
          <p:nvSpPr>
            <p:cNvPr id="28" name="Rounded Rectangle 20">
              <a:extLst>
                <a:ext uri="{FF2B5EF4-FFF2-40B4-BE49-F238E27FC236}">
                  <a16:creationId xmlns:a16="http://schemas.microsoft.com/office/drawing/2014/main" id="{51F105F2-16F5-5A53-4DFE-053538D5D8F9}"/>
                </a:ext>
              </a:extLst>
            </p:cNvPr>
            <p:cNvSpPr/>
            <p:nvPr/>
          </p:nvSpPr>
          <p:spPr>
            <a:xfrm>
              <a:off x="1448971" y="4269546"/>
              <a:ext cx="4304713" cy="1111347"/>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rgbClr val="663300"/>
                </a:solidFill>
                <a:latin typeface="Cambria" panose="02040503050406030204" pitchFamily="18" charset="0"/>
                <a:ea typeface="Cambria" panose="02040503050406030204" pitchFamily="18" charset="0"/>
              </a:endParaRPr>
            </a:p>
          </p:txBody>
        </p:sp>
        <p:sp>
          <p:nvSpPr>
            <p:cNvPr id="29" name="Rectangle 28">
              <a:extLst>
                <a:ext uri="{FF2B5EF4-FFF2-40B4-BE49-F238E27FC236}">
                  <a16:creationId xmlns:a16="http://schemas.microsoft.com/office/drawing/2014/main" id="{9570EAA2-29A3-B955-4420-6D0D096D62D1}"/>
                </a:ext>
              </a:extLst>
            </p:cNvPr>
            <p:cNvSpPr/>
            <p:nvPr/>
          </p:nvSpPr>
          <p:spPr>
            <a:xfrm>
              <a:off x="1895806" y="4254313"/>
              <a:ext cx="3679036" cy="1200329"/>
            </a:xfrm>
            <a:prstGeom prst="rect">
              <a:avLst/>
            </a:prstGeom>
          </p:spPr>
          <p:txBody>
            <a:bodyPr wrap="square">
              <a:spAutoFit/>
            </a:bodyPr>
            <a:lstStyle/>
            <a:p>
              <a:pPr algn="ctr"/>
              <a:r>
                <a:rPr lang="en-GB" sz="3600" dirty="0" err="1">
                  <a:solidFill>
                    <a:srgbClr val="663300"/>
                  </a:solidFill>
                  <a:latin typeface="Cambria" panose="02040503050406030204" pitchFamily="18" charset="0"/>
                  <a:ea typeface="Cambria" panose="02040503050406030204" pitchFamily="18" charset="0"/>
                </a:rPr>
                <a:t>Nội</a:t>
              </a:r>
              <a:r>
                <a:rPr lang="en-GB" sz="3600" dirty="0">
                  <a:solidFill>
                    <a:srgbClr val="663300"/>
                  </a:solidFill>
                  <a:latin typeface="Cambria" panose="02040503050406030204" pitchFamily="18" charset="0"/>
                  <a:ea typeface="Cambria" panose="02040503050406030204" pitchFamily="18" charset="0"/>
                </a:rPr>
                <a:t> dung </a:t>
              </a:r>
              <a:r>
                <a:rPr lang="en-GB" sz="3600" dirty="0" err="1">
                  <a:solidFill>
                    <a:srgbClr val="663300"/>
                  </a:solidFill>
                  <a:latin typeface="Cambria" panose="02040503050406030204" pitchFamily="18" charset="0"/>
                  <a:ea typeface="Cambria" panose="02040503050406030204" pitchFamily="18" charset="0"/>
                </a:rPr>
                <a:t>kể</a:t>
              </a:r>
              <a:r>
                <a:rPr lang="en-GB" sz="3600" dirty="0">
                  <a:solidFill>
                    <a:srgbClr val="663300"/>
                  </a:solidFill>
                  <a:latin typeface="Cambria" panose="02040503050406030204" pitchFamily="18" charset="0"/>
                  <a:ea typeface="Cambria" panose="02040503050406030204" pitchFamily="18" charset="0"/>
                </a:rPr>
                <a:t>, </a:t>
              </a:r>
              <a:r>
                <a:rPr lang="en-GB" sz="3600" dirty="0" err="1">
                  <a:solidFill>
                    <a:srgbClr val="663300"/>
                  </a:solidFill>
                  <a:latin typeface="Cambria" panose="02040503050406030204" pitchFamily="18" charset="0"/>
                  <a:ea typeface="Cambria" panose="02040503050406030204" pitchFamily="18" charset="0"/>
                </a:rPr>
                <a:t>tả</a:t>
              </a:r>
              <a:r>
                <a:rPr lang="en-GB" sz="3600" dirty="0">
                  <a:solidFill>
                    <a:srgbClr val="663300"/>
                  </a:solidFill>
                  <a:latin typeface="Cambria" panose="02040503050406030204" pitchFamily="18" charset="0"/>
                  <a:ea typeface="Cambria" panose="02040503050406030204" pitchFamily="18" charset="0"/>
                </a:rPr>
                <a:t>,</a:t>
              </a:r>
            </a:p>
            <a:p>
              <a:pPr algn="ctr"/>
              <a:r>
                <a:rPr lang="en-GB" sz="3600" dirty="0" err="1">
                  <a:solidFill>
                    <a:srgbClr val="663300"/>
                  </a:solidFill>
                  <a:latin typeface="Cambria" panose="02040503050406030204" pitchFamily="18" charset="0"/>
                  <a:ea typeface="Cambria" panose="02040503050406030204" pitchFamily="18" charset="0"/>
                </a:rPr>
                <a:t>giới</a:t>
              </a:r>
              <a:r>
                <a:rPr lang="en-GB" sz="3600" dirty="0">
                  <a:solidFill>
                    <a:srgbClr val="663300"/>
                  </a:solidFill>
                  <a:latin typeface="Cambria" panose="02040503050406030204" pitchFamily="18" charset="0"/>
                  <a:ea typeface="Cambria" panose="02040503050406030204" pitchFamily="18" charset="0"/>
                </a:rPr>
                <a:t> </a:t>
              </a:r>
              <a:r>
                <a:rPr lang="en-GB" sz="3600" dirty="0" err="1">
                  <a:solidFill>
                    <a:srgbClr val="663300"/>
                  </a:solidFill>
                  <a:latin typeface="Cambria" panose="02040503050406030204" pitchFamily="18" charset="0"/>
                  <a:ea typeface="Cambria" panose="02040503050406030204" pitchFamily="18" charset="0"/>
                </a:rPr>
                <a:t>thiệu</a:t>
              </a:r>
              <a:endParaRPr lang="en-GB" sz="3600" dirty="0">
                <a:solidFill>
                  <a:srgbClr val="663300"/>
                </a:solidFill>
                <a:latin typeface="Cambria" panose="02040503050406030204" pitchFamily="18" charset="0"/>
                <a:ea typeface="Cambria" panose="02040503050406030204" pitchFamily="18" charset="0"/>
              </a:endParaRPr>
            </a:p>
          </p:txBody>
        </p:sp>
        <p:sp>
          <p:nvSpPr>
            <p:cNvPr id="30" name="Rounded Rectangle 22">
              <a:extLst>
                <a:ext uri="{FF2B5EF4-FFF2-40B4-BE49-F238E27FC236}">
                  <a16:creationId xmlns:a16="http://schemas.microsoft.com/office/drawing/2014/main" id="{16E9927C-54B8-989F-7B79-7893C4FD7001}"/>
                </a:ext>
              </a:extLst>
            </p:cNvPr>
            <p:cNvSpPr/>
            <p:nvPr/>
          </p:nvSpPr>
          <p:spPr>
            <a:xfrm>
              <a:off x="1519311" y="4199650"/>
              <a:ext cx="4304713" cy="1111347"/>
            </a:xfrm>
            <a:prstGeom prst="roundRect">
              <a:avLst/>
            </a:prstGeom>
            <a:no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rgbClr val="663300"/>
                </a:solidFill>
                <a:latin typeface="Cambria" panose="02040503050406030204" pitchFamily="18" charset="0"/>
                <a:ea typeface="Cambria" panose="02040503050406030204" pitchFamily="18" charset="0"/>
              </a:endParaRPr>
            </a:p>
          </p:txBody>
        </p:sp>
        <p:pic>
          <p:nvPicPr>
            <p:cNvPr id="31" name="Picture 30">
              <a:extLst>
                <a:ext uri="{FF2B5EF4-FFF2-40B4-BE49-F238E27FC236}">
                  <a16:creationId xmlns:a16="http://schemas.microsoft.com/office/drawing/2014/main" id="{B8A9285D-68A6-4249-AEBA-2A86FA0A94B0}"/>
                </a:ext>
              </a:extLst>
            </p:cNvPr>
            <p:cNvPicPr>
              <a:picLocks noChangeAspect="1"/>
            </p:cNvPicPr>
            <p:nvPr/>
          </p:nvPicPr>
          <p:blipFill rotWithShape="1">
            <a:blip r:embed="rId4">
              <a:extLst>
                <a:ext uri="{28A0092B-C50C-407E-A947-70E740481C1C}">
                  <a14:useLocalDpi xmlns:a14="http://schemas.microsoft.com/office/drawing/2010/main" val="0"/>
                </a:ext>
              </a:extLst>
            </a:blip>
            <a:srcRect l="36249" t="-1026" r="49486" b="84616"/>
            <a:stretch/>
          </p:blipFill>
          <p:spPr>
            <a:xfrm rot="20512849">
              <a:off x="529503" y="4096574"/>
              <a:ext cx="1439992" cy="1556748"/>
            </a:xfrm>
            <a:prstGeom prst="rect">
              <a:avLst/>
            </a:prstGeom>
          </p:spPr>
        </p:pic>
      </p:grpSp>
      <p:grpSp>
        <p:nvGrpSpPr>
          <p:cNvPr id="32" name="mattroi">
            <a:extLst>
              <a:ext uri="{FF2B5EF4-FFF2-40B4-BE49-F238E27FC236}">
                <a16:creationId xmlns:a16="http://schemas.microsoft.com/office/drawing/2014/main" id="{E7BA3E09-37AA-B039-72CC-9DCF2846ED69}"/>
              </a:ext>
            </a:extLst>
          </p:cNvPr>
          <p:cNvGrpSpPr/>
          <p:nvPr/>
        </p:nvGrpSpPr>
        <p:grpSpPr>
          <a:xfrm flipH="1">
            <a:off x="7390369" y="1155938"/>
            <a:ext cx="1242915" cy="1262779"/>
            <a:chOff x="2178000" y="1370575"/>
            <a:chExt cx="1417475" cy="1417450"/>
          </a:xfrm>
        </p:grpSpPr>
        <p:sp>
          <p:nvSpPr>
            <p:cNvPr id="33" name="Google Shape;1409;p39">
              <a:extLst>
                <a:ext uri="{FF2B5EF4-FFF2-40B4-BE49-F238E27FC236}">
                  <a16:creationId xmlns:a16="http://schemas.microsoft.com/office/drawing/2014/main" id="{1D696749-B66B-630B-9CFB-FFCB30562342}"/>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410;p39">
              <a:extLst>
                <a:ext uri="{FF2B5EF4-FFF2-40B4-BE49-F238E27FC236}">
                  <a16:creationId xmlns:a16="http://schemas.microsoft.com/office/drawing/2014/main" id="{1BFE3416-01CB-F431-1789-4DD50874A3E1}"/>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411;p39">
              <a:extLst>
                <a:ext uri="{FF2B5EF4-FFF2-40B4-BE49-F238E27FC236}">
                  <a16:creationId xmlns:a16="http://schemas.microsoft.com/office/drawing/2014/main" id="{7C283B68-F414-61F2-FD0F-BD24FF23C7C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412;p39">
              <a:extLst>
                <a:ext uri="{FF2B5EF4-FFF2-40B4-BE49-F238E27FC236}">
                  <a16:creationId xmlns:a16="http://schemas.microsoft.com/office/drawing/2014/main" id="{CB02F9F8-365A-8E59-4C46-22D0814A8C3D}"/>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413;p39">
              <a:extLst>
                <a:ext uri="{FF2B5EF4-FFF2-40B4-BE49-F238E27FC236}">
                  <a16:creationId xmlns:a16="http://schemas.microsoft.com/office/drawing/2014/main" id="{D389006D-4BBF-69C1-3B06-2394A5808696}"/>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414;p39">
              <a:extLst>
                <a:ext uri="{FF2B5EF4-FFF2-40B4-BE49-F238E27FC236}">
                  <a16:creationId xmlns:a16="http://schemas.microsoft.com/office/drawing/2014/main" id="{DA38E363-BCD6-FA1E-6146-D55DF191BC73}"/>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415;p39">
              <a:extLst>
                <a:ext uri="{FF2B5EF4-FFF2-40B4-BE49-F238E27FC236}">
                  <a16:creationId xmlns:a16="http://schemas.microsoft.com/office/drawing/2014/main" id="{84D37F87-AA78-54CC-875A-55BA7506117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416;p39">
              <a:extLst>
                <a:ext uri="{FF2B5EF4-FFF2-40B4-BE49-F238E27FC236}">
                  <a16:creationId xmlns:a16="http://schemas.microsoft.com/office/drawing/2014/main" id="{FF245198-7D4B-3E96-EE38-89541370912A}"/>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417;p39">
              <a:extLst>
                <a:ext uri="{FF2B5EF4-FFF2-40B4-BE49-F238E27FC236}">
                  <a16:creationId xmlns:a16="http://schemas.microsoft.com/office/drawing/2014/main" id="{81FA59CA-94CD-B97D-B6F7-3E2FFFC2DF0C}"/>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18;p39">
              <a:extLst>
                <a:ext uri="{FF2B5EF4-FFF2-40B4-BE49-F238E27FC236}">
                  <a16:creationId xmlns:a16="http://schemas.microsoft.com/office/drawing/2014/main" id="{8A62B419-45D6-5180-A356-5229AE73423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19;p39">
              <a:extLst>
                <a:ext uri="{FF2B5EF4-FFF2-40B4-BE49-F238E27FC236}">
                  <a16:creationId xmlns:a16="http://schemas.microsoft.com/office/drawing/2014/main" id="{648E761F-8384-149D-0AFE-9F33AA32B11D}"/>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20;p39">
              <a:extLst>
                <a:ext uri="{FF2B5EF4-FFF2-40B4-BE49-F238E27FC236}">
                  <a16:creationId xmlns:a16="http://schemas.microsoft.com/office/drawing/2014/main" id="{663968DA-915B-81C0-DE46-879372912C00}"/>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421;p39">
              <a:extLst>
                <a:ext uri="{FF2B5EF4-FFF2-40B4-BE49-F238E27FC236}">
                  <a16:creationId xmlns:a16="http://schemas.microsoft.com/office/drawing/2014/main" id="{7C3C2627-4E86-4276-BE05-C78D08943368}"/>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422;p39">
              <a:extLst>
                <a:ext uri="{FF2B5EF4-FFF2-40B4-BE49-F238E27FC236}">
                  <a16:creationId xmlns:a16="http://schemas.microsoft.com/office/drawing/2014/main" id="{CB0B19C2-25FA-8596-AE1E-1BF888406134}"/>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7" name="saib">
            <a:extLst>
              <a:ext uri="{FF2B5EF4-FFF2-40B4-BE49-F238E27FC236}">
                <a16:creationId xmlns:a16="http://schemas.microsoft.com/office/drawing/2014/main" id="{F772A662-C1E5-B123-5776-C63AC399FE79}"/>
              </a:ext>
            </a:extLst>
          </p:cNvPr>
          <p:cNvSpPr/>
          <p:nvPr/>
        </p:nvSpPr>
        <p:spPr>
          <a:xfrm rot="19980337">
            <a:off x="7532721" y="2875842"/>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saic">
            <a:extLst>
              <a:ext uri="{FF2B5EF4-FFF2-40B4-BE49-F238E27FC236}">
                <a16:creationId xmlns:a16="http://schemas.microsoft.com/office/drawing/2014/main" id="{BD2D4A15-8CF7-54CA-9E4E-A765B2EA2604}"/>
              </a:ext>
            </a:extLst>
          </p:cNvPr>
          <p:cNvSpPr/>
          <p:nvPr/>
        </p:nvSpPr>
        <p:spPr>
          <a:xfrm rot="19980337">
            <a:off x="7325558" y="5475040"/>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9" name="Picture 48">
            <a:extLst>
              <a:ext uri="{FF2B5EF4-FFF2-40B4-BE49-F238E27FC236}">
                <a16:creationId xmlns:a16="http://schemas.microsoft.com/office/drawing/2014/main" id="{6A80814C-5E3A-34C3-CB2B-B8CA1E11BB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318" y="2678281"/>
            <a:ext cx="4677428" cy="4686954"/>
          </a:xfrm>
          <a:prstGeom prst="rect">
            <a:avLst/>
          </a:prstGeom>
        </p:spPr>
      </p:pic>
      <p:pic>
        <p:nvPicPr>
          <p:cNvPr id="50" name="Picture 49">
            <a:extLst>
              <a:ext uri="{FF2B5EF4-FFF2-40B4-BE49-F238E27FC236}">
                <a16:creationId xmlns:a16="http://schemas.microsoft.com/office/drawing/2014/main" id="{3E89FEFD-D8FC-0508-5041-04DB473B09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35384" y="3711822"/>
            <a:ext cx="3581900" cy="3591426"/>
          </a:xfrm>
          <a:prstGeom prst="rect">
            <a:avLst/>
          </a:prstGeom>
        </p:spPr>
      </p:pic>
    </p:spTree>
    <p:extLst>
      <p:ext uri="{BB962C8B-B14F-4D97-AF65-F5344CB8AC3E}">
        <p14:creationId xmlns:p14="http://schemas.microsoft.com/office/powerpoint/2010/main" val="144381263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par>
                                <p:cTn id="11" presetID="14" presetClass="entr" presetSubtype="1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randombar(horizontal)">
                                      <p:cBhvr>
                                        <p:cTn id="1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1000" fill="hold"/>
                                        <p:tgtEl>
                                          <p:spTgt spid="32"/>
                                        </p:tgtEl>
                                        <p:attrNameLst>
                                          <p:attrName>ppt_w</p:attrName>
                                        </p:attrNameLst>
                                      </p:cBhvr>
                                      <p:tavLst>
                                        <p:tav tm="0">
                                          <p:val>
                                            <p:strVal val="#ppt_w+.3"/>
                                          </p:val>
                                        </p:tav>
                                        <p:tav tm="100000">
                                          <p:val>
                                            <p:strVal val="#ppt_w"/>
                                          </p:val>
                                        </p:tav>
                                      </p:tavLst>
                                    </p:anim>
                                    <p:anim calcmode="lin" valueType="num">
                                      <p:cBhvr>
                                        <p:cTn id="20" dur="1000" fill="hold"/>
                                        <p:tgtEl>
                                          <p:spTgt spid="32"/>
                                        </p:tgtEl>
                                        <p:attrNameLst>
                                          <p:attrName>ppt_h</p:attrName>
                                        </p:attrNameLst>
                                      </p:cBhvr>
                                      <p:tavLst>
                                        <p:tav tm="0">
                                          <p:val>
                                            <p:strVal val="#ppt_h"/>
                                          </p:val>
                                        </p:tav>
                                        <p:tav tm="100000">
                                          <p:val>
                                            <p:strVal val="#ppt_h"/>
                                          </p:val>
                                        </p:tav>
                                      </p:tavLst>
                                    </p:anim>
                                    <p:animEffect transition="in" filter="fade">
                                      <p:cBhvr>
                                        <p:cTn id="21" dur="1000"/>
                                        <p:tgtEl>
                                          <p:spTgt spid="32"/>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1"/>
                  </p:tgtEl>
                </p:cond>
              </p:nextCondLst>
            </p:seq>
            <p:seq concurrent="1" nextAc="seek">
              <p:cTn id="22" restart="whenNotActive" fill="hold" evtFilter="cancelBubble" nodeType="interactiveSeq">
                <p:stCondLst>
                  <p:cond evt="onClick" delay="0">
                    <p:tgtEl>
                      <p:spTgt spid="16"/>
                    </p:tgtEl>
                  </p:cond>
                </p:stCondLst>
                <p:endSync evt="end" delay="0">
                  <p:rtn val="all"/>
                </p:endSync>
                <p:childTnLst>
                  <p:par>
                    <p:cTn id="23" fill="hold">
                      <p:stCondLst>
                        <p:cond delay="0"/>
                      </p:stCondLst>
                      <p:childTnLst>
                        <p:par>
                          <p:cTn id="24" fill="hold">
                            <p:stCondLst>
                              <p:cond delay="0"/>
                            </p:stCondLst>
                            <p:childTnLst>
                              <p:par>
                                <p:cTn id="25" presetID="50" presetClass="entr" presetSubtype="0" decel="10000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anim calcmode="lin" valueType="num">
                                      <p:cBhvr>
                                        <p:cTn id="27" dur="1000" fill="hold"/>
                                        <p:tgtEl>
                                          <p:spTgt spid="47"/>
                                        </p:tgtEl>
                                        <p:attrNameLst>
                                          <p:attrName>ppt_w</p:attrName>
                                        </p:attrNameLst>
                                      </p:cBhvr>
                                      <p:tavLst>
                                        <p:tav tm="0">
                                          <p:val>
                                            <p:strVal val="#ppt_w+.3"/>
                                          </p:val>
                                        </p:tav>
                                        <p:tav tm="100000">
                                          <p:val>
                                            <p:strVal val="#ppt_w"/>
                                          </p:val>
                                        </p:tav>
                                      </p:tavLst>
                                    </p:anim>
                                    <p:anim calcmode="lin" valueType="num">
                                      <p:cBhvr>
                                        <p:cTn id="28" dur="1000" fill="hold"/>
                                        <p:tgtEl>
                                          <p:spTgt spid="47"/>
                                        </p:tgtEl>
                                        <p:attrNameLst>
                                          <p:attrName>ppt_h</p:attrName>
                                        </p:attrNameLst>
                                      </p:cBhvr>
                                      <p:tavLst>
                                        <p:tav tm="0">
                                          <p:val>
                                            <p:strVal val="#ppt_h"/>
                                          </p:val>
                                        </p:tav>
                                        <p:tav tm="100000">
                                          <p:val>
                                            <p:strVal val="#ppt_h"/>
                                          </p:val>
                                        </p:tav>
                                      </p:tavLst>
                                    </p:anim>
                                    <p:animEffect transition="in" filter="fade">
                                      <p:cBhvr>
                                        <p:cTn id="29" dur="1000"/>
                                        <p:tgtEl>
                                          <p:spTgt spid="47"/>
                                        </p:tgtEl>
                                      </p:cBhvr>
                                    </p:animEffect>
                                  </p:childTnLst>
                                  <p:subTnLst>
                                    <p:audio>
                                      <p:cMediaNode>
                                        <p:cTn display="0" masterRel="sameClick">
                                          <p:stCondLst>
                                            <p:cond evt="begin" delay="0">
                                              <p:tn val="25"/>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6"/>
                  </p:tgtEl>
                </p:cond>
              </p:nextCondLst>
            </p:seq>
            <p:seq concurrent="1" nextAc="seek">
              <p:cTn id="30" restart="whenNotActive" fill="hold" evtFilter="cancelBubble" nodeType="interactiveSeq">
                <p:stCondLst>
                  <p:cond evt="onClick" delay="0">
                    <p:tgtEl>
                      <p:spTgt spid="27"/>
                    </p:tgtEl>
                  </p:cond>
                </p:stCondLst>
                <p:endSync evt="end" delay="0">
                  <p:rtn val="all"/>
                </p:endSync>
                <p:childTnLst>
                  <p:par>
                    <p:cTn id="31" fill="hold">
                      <p:stCondLst>
                        <p:cond delay="0"/>
                      </p:stCondLst>
                      <p:childTnLst>
                        <p:par>
                          <p:cTn id="32" fill="hold">
                            <p:stCondLst>
                              <p:cond delay="0"/>
                            </p:stCondLst>
                            <p:childTnLst>
                              <p:par>
                                <p:cTn id="33" presetID="50" presetClass="entr" presetSubtype="0" decel="10000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anim calcmode="lin" valueType="num">
                                      <p:cBhvr>
                                        <p:cTn id="35" dur="1000" fill="hold"/>
                                        <p:tgtEl>
                                          <p:spTgt spid="48"/>
                                        </p:tgtEl>
                                        <p:attrNameLst>
                                          <p:attrName>ppt_w</p:attrName>
                                        </p:attrNameLst>
                                      </p:cBhvr>
                                      <p:tavLst>
                                        <p:tav tm="0">
                                          <p:val>
                                            <p:strVal val="#ppt_w+.3"/>
                                          </p:val>
                                        </p:tav>
                                        <p:tav tm="100000">
                                          <p:val>
                                            <p:strVal val="#ppt_w"/>
                                          </p:val>
                                        </p:tav>
                                      </p:tavLst>
                                    </p:anim>
                                    <p:anim calcmode="lin" valueType="num">
                                      <p:cBhvr>
                                        <p:cTn id="36" dur="1000" fill="hold"/>
                                        <p:tgtEl>
                                          <p:spTgt spid="48"/>
                                        </p:tgtEl>
                                        <p:attrNameLst>
                                          <p:attrName>ppt_h</p:attrName>
                                        </p:attrNameLst>
                                      </p:cBhvr>
                                      <p:tavLst>
                                        <p:tav tm="0">
                                          <p:val>
                                            <p:strVal val="#ppt_h"/>
                                          </p:val>
                                        </p:tav>
                                        <p:tav tm="100000">
                                          <p:val>
                                            <p:strVal val="#ppt_h"/>
                                          </p:val>
                                        </p:tav>
                                      </p:tavLst>
                                    </p:anim>
                                    <p:animEffect transition="in" filter="fade">
                                      <p:cBhvr>
                                        <p:cTn id="37" dur="1000"/>
                                        <p:tgtEl>
                                          <p:spTgt spid="48"/>
                                        </p:tgtEl>
                                      </p:cBhvr>
                                    </p:animEffect>
                                  </p:childTnLst>
                                  <p:subTnLst>
                                    <p:audio>
                                      <p:cMediaNode>
                                        <p:cTn display="0" masterRel="sameClick">
                                          <p:stCondLst>
                                            <p:cond evt="begin" delay="0">
                                              <p:tn val="3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7"/>
                  </p:tgtEl>
                </p:cond>
              </p:nextCondLst>
            </p:seq>
          </p:childTnLst>
        </p:cTn>
      </p:par>
    </p:tnLst>
    <p:bldLst>
      <p:bldP spid="47" grpId="0" animBg="1"/>
      <p:bldP spid="4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BA10AF-2B96-4FCF-FD75-04C5B5C5DFE1}"/>
              </a:ext>
            </a:extLst>
          </p:cNvPr>
          <p:cNvSpPr/>
          <p:nvPr/>
        </p:nvSpPr>
        <p:spPr>
          <a:xfrm>
            <a:off x="152400" y="561975"/>
            <a:ext cx="11887200" cy="60671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150" dirty="0">
              <a:latin typeface="Cambria" panose="02040503050406030204" pitchFamily="18" charset="0"/>
              <a:ea typeface="Cambria" panose="02040503050406030204" pitchFamily="18" charset="0"/>
            </a:endParaRPr>
          </a:p>
        </p:txBody>
      </p:sp>
      <p:grpSp>
        <p:nvGrpSpPr>
          <p:cNvPr id="5" name="组合 34">
            <a:extLst>
              <a:ext uri="{FF2B5EF4-FFF2-40B4-BE49-F238E27FC236}">
                <a16:creationId xmlns:a16="http://schemas.microsoft.com/office/drawing/2014/main" id="{5AB344EE-6048-9CD5-C57C-008677215C4D}"/>
              </a:ext>
            </a:extLst>
          </p:cNvPr>
          <p:cNvGrpSpPr/>
          <p:nvPr/>
        </p:nvGrpSpPr>
        <p:grpSpPr>
          <a:xfrm>
            <a:off x="695325" y="561975"/>
            <a:ext cx="10669588" cy="726471"/>
            <a:chOff x="695325" y="561975"/>
            <a:chExt cx="4371975" cy="726471"/>
          </a:xfrm>
        </p:grpSpPr>
        <p:sp>
          <p:nvSpPr>
            <p:cNvPr id="11" name="矩形 35">
              <a:extLst>
                <a:ext uri="{FF2B5EF4-FFF2-40B4-BE49-F238E27FC236}">
                  <a16:creationId xmlns:a16="http://schemas.microsoft.com/office/drawing/2014/main" id="{ED9584D1-5A96-1D18-9662-7DF9E2CF4919}"/>
                </a:ext>
              </a:extLst>
            </p:cNvPr>
            <p:cNvSpPr/>
            <p:nvPr/>
          </p:nvSpPr>
          <p:spPr>
            <a:xfrm>
              <a:off x="978370" y="605182"/>
              <a:ext cx="4088930" cy="628890"/>
            </a:xfrm>
            <a:prstGeom prst="rect">
              <a:avLst/>
            </a:prstGeom>
          </p:spPr>
          <p:txBody>
            <a:bodyPr wrap="square">
              <a:spAutoFit/>
            </a:bodyPr>
            <a:lstStyle/>
            <a:p>
              <a:pPr algn="dist">
                <a:lnSpc>
                  <a:spcPct val="120000"/>
                </a:lnSpc>
              </a:pPr>
              <a:r>
                <a:rPr lang="en-US" altLang="zh-CN" sz="3200" dirty="0">
                  <a:solidFill>
                    <a:srgbClr val="002060"/>
                  </a:solidFill>
                  <a:latin typeface="Cambria" panose="02040503050406030204" pitchFamily="18" charset="0"/>
                  <a:ea typeface="Cambria" panose="02040503050406030204" pitchFamily="18" charset="0"/>
                </a:rPr>
                <a:t>04. </a:t>
              </a:r>
              <a:r>
                <a:rPr lang="en-US" altLang="zh-CN" sz="3200" dirty="0" err="1">
                  <a:solidFill>
                    <a:srgbClr val="002060"/>
                  </a:solidFill>
                  <a:latin typeface="Cambria" panose="02040503050406030204" pitchFamily="18" charset="0"/>
                  <a:ea typeface="Cambria" panose="02040503050406030204" pitchFamily="18" charset="0"/>
                </a:rPr>
                <a:t>Chuyển</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các</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câu</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dưới</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đây</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thành</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câu</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cảm</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theo</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mẫu</a:t>
              </a:r>
              <a:r>
                <a:rPr lang="en-US" altLang="zh-CN" sz="3200" dirty="0">
                  <a:solidFill>
                    <a:srgbClr val="002060"/>
                  </a:solidFill>
                  <a:latin typeface="Cambria" panose="02040503050406030204" pitchFamily="18" charset="0"/>
                  <a:ea typeface="Cambria" panose="02040503050406030204" pitchFamily="18" charset="0"/>
                </a:rPr>
                <a:t>)</a:t>
              </a:r>
              <a:endParaRPr lang="zh-CN" altLang="en-US" sz="3200" dirty="0">
                <a:solidFill>
                  <a:srgbClr val="002060"/>
                </a:solidFill>
                <a:latin typeface="Cambria" panose="02040503050406030204" pitchFamily="18" charset="0"/>
                <a:ea typeface="字魂3号-英雄黑体" panose="00000500000000000000" pitchFamily="2" charset="-122"/>
              </a:endParaRPr>
            </a:p>
          </p:txBody>
        </p:sp>
        <p:sp>
          <p:nvSpPr>
            <p:cNvPr id="12" name="矩形 36">
              <a:extLst>
                <a:ext uri="{FF2B5EF4-FFF2-40B4-BE49-F238E27FC236}">
                  <a16:creationId xmlns:a16="http://schemas.microsoft.com/office/drawing/2014/main" id="{46CEC4F7-14D6-0E48-BC12-A939225A3475}"/>
                </a:ext>
              </a:extLst>
            </p:cNvPr>
            <p:cNvSpPr/>
            <p:nvPr/>
          </p:nvSpPr>
          <p:spPr>
            <a:xfrm>
              <a:off x="695325" y="561975"/>
              <a:ext cx="271663" cy="726471"/>
            </a:xfrm>
            <a:prstGeom prst="rect">
              <a:avLst/>
            </a:prstGeom>
            <a:solidFill>
              <a:srgbClr val="B07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Cambria" panose="02040503050406030204" pitchFamily="18" charset="0"/>
                <a:ea typeface="字魂3号-英雄黑体" panose="00000500000000000000" pitchFamily="2" charset="-122"/>
              </a:endParaRPr>
            </a:p>
          </p:txBody>
        </p:sp>
      </p:grpSp>
      <p:sp>
        <p:nvSpPr>
          <p:cNvPr id="13" name="矩形 8">
            <a:extLst>
              <a:ext uri="{FF2B5EF4-FFF2-40B4-BE49-F238E27FC236}">
                <a16:creationId xmlns:a16="http://schemas.microsoft.com/office/drawing/2014/main" id="{8E623538-6DF3-2552-7CCB-56808B56CF95}"/>
              </a:ext>
            </a:extLst>
          </p:cNvPr>
          <p:cNvSpPr/>
          <p:nvPr/>
        </p:nvSpPr>
        <p:spPr>
          <a:xfrm>
            <a:off x="334726" y="1463777"/>
            <a:ext cx="11563350" cy="584775"/>
          </a:xfrm>
          <a:prstGeom prst="rect">
            <a:avLst/>
          </a:prstGeom>
          <a:solidFill>
            <a:schemeClr val="accent4">
              <a:lumMod val="40000"/>
              <a:lumOff val="60000"/>
            </a:schemeClr>
          </a:solidFill>
          <a:ln>
            <a:solidFill>
              <a:schemeClr val="tx1"/>
            </a:solidFill>
            <a:prstDash val="dash"/>
          </a:ln>
        </p:spPr>
        <p:txBody>
          <a:bodyPr wrap="square">
            <a:spAutoFit/>
          </a:bodyPr>
          <a:lstStyle/>
          <a:p>
            <a:pPr lvl="0" algn="just">
              <a:defRPr/>
            </a:pPr>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M: </a:t>
            </a:r>
            <a:r>
              <a:rPr lang="vi-VN"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Quyển từ điển này </a:t>
            </a:r>
            <a:r>
              <a:rPr lang="vi-VN" sz="3200">
                <a:solidFill>
                  <a:prstClr val="black"/>
                </a:solidFill>
                <a:latin typeface="Cambria" panose="02040503050406030204" pitchFamily="18" charset="0"/>
                <a:ea typeface="Cambria" panose="02040503050406030204" pitchFamily="18" charset="0"/>
                <a:cs typeface="Arial-Rounded" panose="020B0500000000000000" pitchFamily="34" charset="0"/>
              </a:rPr>
              <a:t>hữu ích. </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r>
              <a:rPr lang="vi-VN"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&gt; Quyển từ điển này hữu ích quá!</a:t>
            </a:r>
          </a:p>
        </p:txBody>
      </p:sp>
      <p:sp>
        <p:nvSpPr>
          <p:cNvPr id="14" name="Rectangle 13">
            <a:extLst>
              <a:ext uri="{FF2B5EF4-FFF2-40B4-BE49-F238E27FC236}">
                <a16:creationId xmlns:a16="http://schemas.microsoft.com/office/drawing/2014/main" id="{00C52AB9-0313-073C-BCED-0E6890349B91}"/>
              </a:ext>
            </a:extLst>
          </p:cNvPr>
          <p:cNvSpPr/>
          <p:nvPr/>
        </p:nvSpPr>
        <p:spPr>
          <a:xfrm>
            <a:off x="446432" y="1849991"/>
            <a:ext cx="8602317" cy="3785652"/>
          </a:xfrm>
          <a:prstGeom prst="rect">
            <a:avLst/>
          </a:prstGeom>
        </p:spPr>
        <p:txBody>
          <a:bodyPr wrap="square">
            <a:spAutoFit/>
          </a:bodyPr>
          <a:lstStyle/>
          <a:p>
            <a:pPr lvl="0" algn="just">
              <a:lnSpc>
                <a:spcPct val="200000"/>
              </a:lnSpc>
              <a:defRPr/>
            </a:pPr>
            <a:r>
              <a:rPr lang="en-US" sz="4000" dirty="0">
                <a:solidFill>
                  <a:prstClr val="black"/>
                </a:solidFill>
                <a:latin typeface="Cambria" panose="02040503050406030204" pitchFamily="18" charset="0"/>
                <a:ea typeface="Cambria" panose="02040503050406030204" pitchFamily="18" charset="0"/>
                <a:cs typeface="Arial-Rounded" panose="020B0500000000000000" pitchFamily="34" charset="0"/>
              </a:rPr>
              <a:t>a</a:t>
            </a:r>
            <a:r>
              <a:rPr lang="vi-VN" sz="4000" dirty="0">
                <a:solidFill>
                  <a:prstClr val="black"/>
                </a:solidFill>
                <a:latin typeface="Cambria" panose="02040503050406030204" pitchFamily="18" charset="0"/>
                <a:ea typeface="Cambria" panose="02040503050406030204" pitchFamily="18" charset="0"/>
                <a:cs typeface="Arial-Rounded" panose="020B0500000000000000" pitchFamily="34" charset="0"/>
              </a:rPr>
              <a:t>. Bạn ấy đọc nhiều sách.</a:t>
            </a:r>
          </a:p>
          <a:p>
            <a:pPr lvl="0" algn="just">
              <a:lnSpc>
                <a:spcPct val="200000"/>
              </a:lnSpc>
              <a:defRPr/>
            </a:pPr>
            <a:r>
              <a:rPr lang="vi-VN" sz="4000" dirty="0">
                <a:solidFill>
                  <a:prstClr val="black"/>
                </a:solidFill>
                <a:latin typeface="Cambria" panose="02040503050406030204" pitchFamily="18" charset="0"/>
                <a:ea typeface="Cambria" panose="02040503050406030204" pitchFamily="18" charset="0"/>
                <a:cs typeface="Arial-Rounded" panose="020B0500000000000000" pitchFamily="34" charset="0"/>
              </a:rPr>
              <a:t>b. Thư viện trường mình rộng.</a:t>
            </a:r>
          </a:p>
          <a:p>
            <a:pPr lvl="0" algn="just">
              <a:lnSpc>
                <a:spcPct val="200000"/>
              </a:lnSpc>
              <a:defRPr/>
            </a:pPr>
            <a:r>
              <a:rPr lang="vi-VN" sz="4000" dirty="0">
                <a:solidFill>
                  <a:prstClr val="black"/>
                </a:solidFill>
                <a:latin typeface="Cambria" panose="02040503050406030204" pitchFamily="18" charset="0"/>
                <a:ea typeface="Cambria" panose="02040503050406030204" pitchFamily="18" charset="0"/>
                <a:cs typeface="Arial-Rounded" panose="020B0500000000000000" pitchFamily="34" charset="0"/>
              </a:rPr>
              <a:t>c. Thư viện đón</a:t>
            </a:r>
            <a:r>
              <a:rPr lang="en-US" sz="4000" dirty="0">
                <a:solidFill>
                  <a:prstClr val="black"/>
                </a:solidFill>
                <a:latin typeface="Cambria" panose="02040503050406030204" pitchFamily="18" charset="0"/>
                <a:ea typeface="Cambria" panose="02040503050406030204" pitchFamily="18" charset="0"/>
                <a:cs typeface="Arial-Rounded" panose="020B0500000000000000" pitchFamily="34" charset="0"/>
              </a:rPr>
              <a:t>g</a:t>
            </a:r>
            <a:r>
              <a:rPr lang="vi-VN" sz="4000" dirty="0">
                <a:solidFill>
                  <a:prstClr val="black"/>
                </a:solidFill>
                <a:latin typeface="Cambria" panose="02040503050406030204" pitchFamily="18" charset="0"/>
                <a:ea typeface="Cambria" panose="02040503050406030204" pitchFamily="18" charset="0"/>
                <a:cs typeface="Arial-Rounded" panose="020B0500000000000000" pitchFamily="34" charset="0"/>
              </a:rPr>
              <a:t> cửa muộn.</a:t>
            </a:r>
          </a:p>
        </p:txBody>
      </p:sp>
    </p:spTree>
    <p:extLst>
      <p:ext uri="{BB962C8B-B14F-4D97-AF65-F5344CB8AC3E}">
        <p14:creationId xmlns:p14="http://schemas.microsoft.com/office/powerpoint/2010/main" val="375314852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9A17F04-6C54-A695-8348-6884AB0D5E47}"/>
              </a:ext>
            </a:extLst>
          </p:cNvPr>
          <p:cNvPicPr>
            <a:picLocks noChangeAspect="1"/>
          </p:cNvPicPr>
          <p:nvPr/>
        </p:nvPicPr>
        <p:blipFill>
          <a:blip r:embed="rId2"/>
          <a:stretch>
            <a:fillRect/>
          </a:stretch>
        </p:blipFill>
        <p:spPr>
          <a:xfrm>
            <a:off x="527130" y="3683704"/>
            <a:ext cx="11327350" cy="3718882"/>
          </a:xfrm>
          <a:prstGeom prst="rect">
            <a:avLst/>
          </a:prstGeom>
        </p:spPr>
      </p:pic>
    </p:spTree>
    <p:extLst>
      <p:ext uri="{BB962C8B-B14F-4D97-AF65-F5344CB8AC3E}">
        <p14:creationId xmlns:p14="http://schemas.microsoft.com/office/powerpoint/2010/main" val="2253270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ction="ppaction://hlinksldjump"/>
            <a:extLst>
              <a:ext uri="{FF2B5EF4-FFF2-40B4-BE49-F238E27FC236}">
                <a16:creationId xmlns:a16="http://schemas.microsoft.com/office/drawing/2014/main" id="{AAB64F0E-3261-E839-467F-E697E3923C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58" t="-4859" r="68082" b="72053"/>
          <a:stretch/>
        </p:blipFill>
        <p:spPr>
          <a:xfrm>
            <a:off x="1371602" y="4347134"/>
            <a:ext cx="2102068" cy="1659528"/>
          </a:xfrm>
          <a:prstGeom prst="rect">
            <a:avLst/>
          </a:prstGeom>
        </p:spPr>
      </p:pic>
      <p:pic>
        <p:nvPicPr>
          <p:cNvPr id="5" name="Picture 4">
            <a:hlinkClick r:id="rId4" action="ppaction://hlinksldjump"/>
            <a:extLst>
              <a:ext uri="{FF2B5EF4-FFF2-40B4-BE49-F238E27FC236}">
                <a16:creationId xmlns:a16="http://schemas.microsoft.com/office/drawing/2014/main" id="{9FB841AA-4BC8-19B5-B527-238FBE308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731" t="-3966" r="31893" b="71160"/>
          <a:stretch/>
        </p:blipFill>
        <p:spPr>
          <a:xfrm>
            <a:off x="2253552" y="2537224"/>
            <a:ext cx="2102068" cy="1659528"/>
          </a:xfrm>
          <a:prstGeom prst="rect">
            <a:avLst/>
          </a:prstGeom>
        </p:spPr>
      </p:pic>
      <p:pic>
        <p:nvPicPr>
          <p:cNvPr id="6" name="Picture 5">
            <a:hlinkClick r:id="rId5" action="ppaction://hlinksldjump"/>
            <a:extLst>
              <a:ext uri="{FF2B5EF4-FFF2-40B4-BE49-F238E27FC236}">
                <a16:creationId xmlns:a16="http://schemas.microsoft.com/office/drawing/2014/main" id="{CFFA8909-1011-AEC6-C3E8-7F4334186A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56" t="35009" r="66080" b="32185"/>
          <a:stretch/>
        </p:blipFill>
        <p:spPr>
          <a:xfrm>
            <a:off x="9004742" y="1122256"/>
            <a:ext cx="2102068" cy="1659528"/>
          </a:xfrm>
          <a:prstGeom prst="rect">
            <a:avLst/>
          </a:prstGeom>
        </p:spPr>
      </p:pic>
      <p:pic>
        <p:nvPicPr>
          <p:cNvPr id="7" name="Picture 6">
            <a:hlinkClick r:id="rId6" action="ppaction://hlinksldjump"/>
            <a:extLst>
              <a:ext uri="{FF2B5EF4-FFF2-40B4-BE49-F238E27FC236}">
                <a16:creationId xmlns:a16="http://schemas.microsoft.com/office/drawing/2014/main" id="{D3254FA6-F5EC-46C1-939F-217D9CDA4F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812" t="35137" r="31812" b="32057"/>
          <a:stretch/>
        </p:blipFill>
        <p:spPr>
          <a:xfrm>
            <a:off x="6502503" y="1028372"/>
            <a:ext cx="2102068" cy="1659528"/>
          </a:xfrm>
          <a:prstGeom prst="rect">
            <a:avLst/>
          </a:prstGeom>
        </p:spPr>
      </p:pic>
      <p:pic>
        <p:nvPicPr>
          <p:cNvPr id="8" name="Picture 7">
            <a:hlinkClick r:id="rId7" action="ppaction://hlinksldjump"/>
            <a:extLst>
              <a:ext uri="{FF2B5EF4-FFF2-40B4-BE49-F238E27FC236}">
                <a16:creationId xmlns:a16="http://schemas.microsoft.com/office/drawing/2014/main" id="{BF557063-49DA-C464-06BC-BDF1F786ED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098" t="72951" r="256" b="-5757"/>
          <a:stretch/>
        </p:blipFill>
        <p:spPr>
          <a:xfrm>
            <a:off x="4435369" y="1573096"/>
            <a:ext cx="1655379" cy="1659528"/>
          </a:xfrm>
          <a:prstGeom prst="rect">
            <a:avLst/>
          </a:prstGeom>
        </p:spPr>
      </p:pic>
      <p:pic>
        <p:nvPicPr>
          <p:cNvPr id="9" name="Picture 8">
            <a:extLst>
              <a:ext uri="{FF2B5EF4-FFF2-40B4-BE49-F238E27FC236}">
                <a16:creationId xmlns:a16="http://schemas.microsoft.com/office/drawing/2014/main" id="{80974FA6-77F1-9FB4-0BC7-971F2C345F4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74124" y="4347134"/>
            <a:ext cx="2711839" cy="2605195"/>
          </a:xfrm>
          <a:prstGeom prst="rect">
            <a:avLst/>
          </a:prstGeom>
        </p:spPr>
      </p:pic>
      <p:grpSp>
        <p:nvGrpSpPr>
          <p:cNvPr id="10" name="Group 9">
            <a:extLst>
              <a:ext uri="{FF2B5EF4-FFF2-40B4-BE49-F238E27FC236}">
                <a16:creationId xmlns:a16="http://schemas.microsoft.com/office/drawing/2014/main" id="{AD4D66D6-0751-08DE-03EA-3973E61C3AA2}"/>
              </a:ext>
            </a:extLst>
          </p:cNvPr>
          <p:cNvGrpSpPr/>
          <p:nvPr/>
        </p:nvGrpSpPr>
        <p:grpSpPr>
          <a:xfrm>
            <a:off x="302875" y="3878006"/>
            <a:ext cx="2266293" cy="859946"/>
            <a:chOff x="302875" y="3878006"/>
            <a:chExt cx="2266293" cy="859946"/>
          </a:xfrm>
        </p:grpSpPr>
        <p:sp>
          <p:nvSpPr>
            <p:cNvPr id="11" name="Speech Bubble: Oval 10">
              <a:extLst>
                <a:ext uri="{FF2B5EF4-FFF2-40B4-BE49-F238E27FC236}">
                  <a16:creationId xmlns:a16="http://schemas.microsoft.com/office/drawing/2014/main" id="{1D2AB6CC-313B-F84C-A786-F80B9A9FBDF0}"/>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2" name="TextBox 11">
              <a:extLst>
                <a:ext uri="{FF2B5EF4-FFF2-40B4-BE49-F238E27FC236}">
                  <a16:creationId xmlns:a16="http://schemas.microsoft.com/office/drawing/2014/main" id="{D64667E8-FC92-6B86-6C70-655D86569DF4}"/>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1</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grpSp>
        <p:nvGrpSpPr>
          <p:cNvPr id="13" name="Group 12">
            <a:extLst>
              <a:ext uri="{FF2B5EF4-FFF2-40B4-BE49-F238E27FC236}">
                <a16:creationId xmlns:a16="http://schemas.microsoft.com/office/drawing/2014/main" id="{B81C6010-4BEC-B7C0-8CA2-C1FE9216F991}"/>
              </a:ext>
            </a:extLst>
          </p:cNvPr>
          <p:cNvGrpSpPr/>
          <p:nvPr/>
        </p:nvGrpSpPr>
        <p:grpSpPr>
          <a:xfrm>
            <a:off x="907831" y="2137266"/>
            <a:ext cx="2266293" cy="859946"/>
            <a:chOff x="302875" y="3878006"/>
            <a:chExt cx="2266293" cy="859946"/>
          </a:xfrm>
        </p:grpSpPr>
        <p:sp>
          <p:nvSpPr>
            <p:cNvPr id="14" name="Speech Bubble: Oval 13">
              <a:extLst>
                <a:ext uri="{FF2B5EF4-FFF2-40B4-BE49-F238E27FC236}">
                  <a16:creationId xmlns:a16="http://schemas.microsoft.com/office/drawing/2014/main" id="{B02E95A0-EB39-80B9-75F8-46AA45C3896A}"/>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5" name="TextBox 14">
              <a:extLst>
                <a:ext uri="{FF2B5EF4-FFF2-40B4-BE49-F238E27FC236}">
                  <a16:creationId xmlns:a16="http://schemas.microsoft.com/office/drawing/2014/main" id="{70CDEF5A-F80C-6632-4420-BCA901145F0B}"/>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2</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grpSp>
        <p:nvGrpSpPr>
          <p:cNvPr id="16" name="Group 15">
            <a:extLst>
              <a:ext uri="{FF2B5EF4-FFF2-40B4-BE49-F238E27FC236}">
                <a16:creationId xmlns:a16="http://schemas.microsoft.com/office/drawing/2014/main" id="{20A7838F-16A3-1692-4BB7-635493546886}"/>
              </a:ext>
            </a:extLst>
          </p:cNvPr>
          <p:cNvGrpSpPr/>
          <p:nvPr/>
        </p:nvGrpSpPr>
        <p:grpSpPr>
          <a:xfrm>
            <a:off x="3302222" y="992741"/>
            <a:ext cx="2266293" cy="859946"/>
            <a:chOff x="302875" y="3878006"/>
            <a:chExt cx="2266293" cy="859946"/>
          </a:xfrm>
        </p:grpSpPr>
        <p:sp>
          <p:nvSpPr>
            <p:cNvPr id="17" name="Speech Bubble: Oval 16">
              <a:extLst>
                <a:ext uri="{FF2B5EF4-FFF2-40B4-BE49-F238E27FC236}">
                  <a16:creationId xmlns:a16="http://schemas.microsoft.com/office/drawing/2014/main" id="{B2DFAF44-C391-87B2-C833-BDECD8121BF8}"/>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8" name="TextBox 17">
              <a:extLst>
                <a:ext uri="{FF2B5EF4-FFF2-40B4-BE49-F238E27FC236}">
                  <a16:creationId xmlns:a16="http://schemas.microsoft.com/office/drawing/2014/main" id="{C37F0AA9-D0B9-44ED-7D79-BAEEDA58EC00}"/>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3</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grpSp>
        <p:nvGrpSpPr>
          <p:cNvPr id="19" name="Group 18">
            <a:extLst>
              <a:ext uri="{FF2B5EF4-FFF2-40B4-BE49-F238E27FC236}">
                <a16:creationId xmlns:a16="http://schemas.microsoft.com/office/drawing/2014/main" id="{07513B2B-BBE0-DE01-4275-2402D8093955}"/>
              </a:ext>
            </a:extLst>
          </p:cNvPr>
          <p:cNvGrpSpPr/>
          <p:nvPr/>
        </p:nvGrpSpPr>
        <p:grpSpPr>
          <a:xfrm>
            <a:off x="5561563" y="339795"/>
            <a:ext cx="2266293" cy="859946"/>
            <a:chOff x="238540" y="4046369"/>
            <a:chExt cx="2266293" cy="859946"/>
          </a:xfrm>
        </p:grpSpPr>
        <p:sp>
          <p:nvSpPr>
            <p:cNvPr id="20" name="Speech Bubble: Oval 19">
              <a:extLst>
                <a:ext uri="{FF2B5EF4-FFF2-40B4-BE49-F238E27FC236}">
                  <a16:creationId xmlns:a16="http://schemas.microsoft.com/office/drawing/2014/main" id="{EE61050B-4355-BEA3-9D07-DC42D4E406D5}"/>
                </a:ext>
              </a:extLst>
            </p:cNvPr>
            <p:cNvSpPr/>
            <p:nvPr/>
          </p:nvSpPr>
          <p:spPr>
            <a:xfrm>
              <a:off x="467100" y="4046369"/>
              <a:ext cx="1847112" cy="859946"/>
            </a:xfrm>
            <a:prstGeom prst="wedgeEllipseCallout">
              <a:avLst>
                <a:gd name="adj1" fmla="val 32764"/>
                <a:gd name="adj2" fmla="val 70619"/>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21" name="TextBox 20">
              <a:extLst>
                <a:ext uri="{FF2B5EF4-FFF2-40B4-BE49-F238E27FC236}">
                  <a16:creationId xmlns:a16="http://schemas.microsoft.com/office/drawing/2014/main" id="{C4FB3739-EE95-415E-EA34-A59D233100E2}"/>
                </a:ext>
              </a:extLst>
            </p:cNvPr>
            <p:cNvSpPr txBox="1"/>
            <p:nvPr/>
          </p:nvSpPr>
          <p:spPr>
            <a:xfrm>
              <a:off x="238540" y="4234363"/>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4</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grpSp>
        <p:nvGrpSpPr>
          <p:cNvPr id="22" name="Group 21">
            <a:extLst>
              <a:ext uri="{FF2B5EF4-FFF2-40B4-BE49-F238E27FC236}">
                <a16:creationId xmlns:a16="http://schemas.microsoft.com/office/drawing/2014/main" id="{6B922A35-1184-AFF6-B0B6-7DEC564CD7A9}"/>
              </a:ext>
            </a:extLst>
          </p:cNvPr>
          <p:cNvGrpSpPr/>
          <p:nvPr/>
        </p:nvGrpSpPr>
        <p:grpSpPr>
          <a:xfrm>
            <a:off x="8223733" y="218102"/>
            <a:ext cx="2266293" cy="859946"/>
            <a:chOff x="238540" y="4046369"/>
            <a:chExt cx="2266293" cy="859946"/>
          </a:xfrm>
        </p:grpSpPr>
        <p:sp>
          <p:nvSpPr>
            <p:cNvPr id="23" name="Speech Bubble: Oval 22">
              <a:extLst>
                <a:ext uri="{FF2B5EF4-FFF2-40B4-BE49-F238E27FC236}">
                  <a16:creationId xmlns:a16="http://schemas.microsoft.com/office/drawing/2014/main" id="{3628AAB6-9283-BEC6-ED56-1F7A09C64AEB}"/>
                </a:ext>
              </a:extLst>
            </p:cNvPr>
            <p:cNvSpPr/>
            <p:nvPr/>
          </p:nvSpPr>
          <p:spPr>
            <a:xfrm>
              <a:off x="467100" y="4046369"/>
              <a:ext cx="1847112" cy="859946"/>
            </a:xfrm>
            <a:prstGeom prst="wedgeEllipseCallout">
              <a:avLst>
                <a:gd name="adj1" fmla="val 23166"/>
                <a:gd name="adj2" fmla="val 70619"/>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24" name="TextBox 23">
              <a:extLst>
                <a:ext uri="{FF2B5EF4-FFF2-40B4-BE49-F238E27FC236}">
                  <a16:creationId xmlns:a16="http://schemas.microsoft.com/office/drawing/2014/main" id="{9DF07D8F-F5D3-E604-4169-EC358CEFA74B}"/>
                </a:ext>
              </a:extLst>
            </p:cNvPr>
            <p:cNvSpPr txBox="1"/>
            <p:nvPr/>
          </p:nvSpPr>
          <p:spPr>
            <a:xfrm>
              <a:off x="238540" y="4234363"/>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5</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Tree>
    <p:extLst>
      <p:ext uri="{BB962C8B-B14F-4D97-AF65-F5344CB8AC3E}">
        <p14:creationId xmlns:p14="http://schemas.microsoft.com/office/powerpoint/2010/main" val="32421366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par>
                          <p:cTn id="8" fill="hold">
                            <p:stCondLst>
                              <p:cond delay="500"/>
                            </p:stCondLst>
                            <p:childTnLst>
                              <p:par>
                                <p:cTn id="9" presetID="64" presetClass="path" presetSubtype="0" accel="50000" decel="50000" fill="hold" nodeType="afterEffect">
                                  <p:stCondLst>
                                    <p:cond delay="0"/>
                                  </p:stCondLst>
                                  <p:childTnLst>
                                    <p:animMotion origin="layout" path="M 0.00378 -2.22222E-6 L 0.00378 -0.25 E" pathEditMode="fixed" ptsTypes="">
                                      <p:cBhvr>
                                        <p:cTn id="10" dur="2000" fill="hold"/>
                                        <p:tgtEl>
                                          <p:spTgt spid="9"/>
                                        </p:tgtEl>
                                        <p:attrNameLst>
                                          <p:attrName>ppt_x</p:attrName>
                                          <p:attrName>ppt_y</p:attrName>
                                        </p:attrNameLst>
                                      </p:cBhvr>
                                    </p:animMotion>
                                  </p:childTnLst>
                                </p:cTn>
                              </p:par>
                            </p:childTnLst>
                          </p:cTn>
                        </p:par>
                      </p:childTnLst>
                    </p:cTn>
                  </p:par>
                </p:childTnLst>
              </p:cTn>
              <p:nextCondLst>
                <p:cond evt="onClick" delay="0">
                  <p:tgtEl>
                    <p:spTgt spid="4"/>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13"/>
                                        </p:tgtEl>
                                      </p:cBhvr>
                                    </p:animEffect>
                                    <p:animScale>
                                      <p:cBhvr>
                                        <p:cTn id="16" dur="250" autoRev="1" fill="hold"/>
                                        <p:tgtEl>
                                          <p:spTgt spid="13"/>
                                        </p:tgtEl>
                                      </p:cBhvr>
                                      <p:by x="105000" y="105000"/>
                                    </p:animScale>
                                  </p:childTnLst>
                                </p:cTn>
                              </p:par>
                            </p:childTnLst>
                          </p:cTn>
                        </p:par>
                        <p:par>
                          <p:cTn id="17" fill="hold">
                            <p:stCondLst>
                              <p:cond delay="500"/>
                            </p:stCondLst>
                            <p:childTnLst>
                              <p:par>
                                <p:cTn id="18" presetID="64" presetClass="path" presetSubtype="0" accel="50000" decel="50000" fill="hold" nodeType="afterEffect">
                                  <p:stCondLst>
                                    <p:cond delay="0"/>
                                  </p:stCondLst>
                                  <p:childTnLst>
                                    <p:animMotion origin="layout" path="M 0.00378 -0.25 L 0.19037 -0.35231 " pathEditMode="fixed" rAng="0" ptsTypes="AA">
                                      <p:cBhvr>
                                        <p:cTn id="19" dur="2000" fill="hold"/>
                                        <p:tgtEl>
                                          <p:spTgt spid="9"/>
                                        </p:tgtEl>
                                        <p:attrNameLst>
                                          <p:attrName>ppt_x</p:attrName>
                                          <p:attrName>ppt_y</p:attrName>
                                        </p:attrNameLst>
                                      </p:cBhvr>
                                      <p:rCtr x="9323" y="-5116"/>
                                    </p:animMotion>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16"/>
                                        </p:tgtEl>
                                      </p:cBhvr>
                                    </p:animEffect>
                                    <p:animScale>
                                      <p:cBhvr>
                                        <p:cTn id="25" dur="250" autoRev="1" fill="hold"/>
                                        <p:tgtEl>
                                          <p:spTgt spid="16"/>
                                        </p:tgtEl>
                                      </p:cBhvr>
                                      <p:by x="105000" y="105000"/>
                                    </p:animScale>
                                  </p:childTnLst>
                                </p:cTn>
                              </p:par>
                            </p:childTnLst>
                          </p:cTn>
                        </p:par>
                        <p:par>
                          <p:cTn id="26" fill="hold">
                            <p:stCondLst>
                              <p:cond delay="500"/>
                            </p:stCondLst>
                            <p:childTnLst>
                              <p:par>
                                <p:cTn id="27" presetID="64" presetClass="path" presetSubtype="0" accel="50000" decel="50000" fill="hold" nodeType="afterEffect">
                                  <p:stCondLst>
                                    <p:cond delay="0"/>
                                  </p:stCondLst>
                                  <p:childTnLst>
                                    <p:animMotion origin="layout" path="M 0.19036 -0.35232 L 0.303 -0.32361 " pathEditMode="fixed" rAng="0" ptsTypes="AA">
                                      <p:cBhvr>
                                        <p:cTn id="28" dur="2000" fill="hold"/>
                                        <p:tgtEl>
                                          <p:spTgt spid="9"/>
                                        </p:tgtEl>
                                        <p:attrNameLst>
                                          <p:attrName>ppt_x</p:attrName>
                                          <p:attrName>ppt_y</p:attrName>
                                        </p:attrNameLst>
                                      </p:cBhvr>
                                      <p:rCtr x="5560" y="1296"/>
                                    </p:animMotion>
                                  </p:childTnLst>
                                </p:cTn>
                              </p:par>
                            </p:childTnLst>
                          </p:cTn>
                        </p:par>
                      </p:childTnLst>
                    </p:cTn>
                  </p:par>
                </p:childTnLst>
              </p:cTn>
              <p:nextCondLst>
                <p:cond evt="onClick" delay="0">
                  <p:tgtEl>
                    <p:spTgt spid="8"/>
                  </p:tgtEl>
                </p:cond>
              </p:nextCondLst>
            </p:seq>
            <p:seq concurrent="1" nextAc="seek">
              <p:cTn id="29" restart="whenNotActive" fill="hold" evtFilter="cancelBubble" nodeType="interactiveSeq">
                <p:stCondLst>
                  <p:cond evt="onClick" delay="0">
                    <p:tgtEl>
                      <p:spTgt spid="7"/>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19"/>
                                        </p:tgtEl>
                                      </p:cBhvr>
                                    </p:animEffect>
                                    <p:animScale>
                                      <p:cBhvr>
                                        <p:cTn id="34" dur="250" autoRev="1" fill="hold"/>
                                        <p:tgtEl>
                                          <p:spTgt spid="19"/>
                                        </p:tgtEl>
                                      </p:cBhvr>
                                      <p:by x="105000" y="105000"/>
                                    </p:animScale>
                                  </p:childTnLst>
                                </p:cTn>
                              </p:par>
                            </p:childTnLst>
                          </p:cTn>
                        </p:par>
                        <p:par>
                          <p:cTn id="35" fill="hold">
                            <p:stCondLst>
                              <p:cond delay="500"/>
                            </p:stCondLst>
                            <p:childTnLst>
                              <p:par>
                                <p:cTn id="36" presetID="64" presetClass="path" presetSubtype="0" accel="50000" decel="50000" fill="hold" nodeType="afterEffect">
                                  <p:stCondLst>
                                    <p:cond delay="0"/>
                                  </p:stCondLst>
                                  <p:childTnLst>
                                    <p:animMotion origin="layout" path="M 0.303 -0.32361 L 0.49753 -0.30717 " pathEditMode="relative" rAng="0" ptsTypes="AA">
                                      <p:cBhvr>
                                        <p:cTn id="37" dur="2000" fill="hold"/>
                                        <p:tgtEl>
                                          <p:spTgt spid="9"/>
                                        </p:tgtEl>
                                        <p:attrNameLst>
                                          <p:attrName>ppt_x</p:attrName>
                                          <p:attrName>ppt_y</p:attrName>
                                        </p:attrNameLst>
                                      </p:cBhvr>
                                      <p:rCtr x="9727" y="810"/>
                                    </p:animMotion>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26" presetClass="emph" presetSubtype="0" fill="hold" nodeType="clickEffect">
                                  <p:stCondLst>
                                    <p:cond delay="0"/>
                                  </p:stCondLst>
                                  <p:childTnLst>
                                    <p:animEffect transition="out" filter="fade">
                                      <p:cBhvr>
                                        <p:cTn id="42" dur="500" tmFilter="0, 0; .2, .5; .8, .5; 1, 0"/>
                                        <p:tgtEl>
                                          <p:spTgt spid="22"/>
                                        </p:tgtEl>
                                      </p:cBhvr>
                                    </p:animEffect>
                                    <p:animScale>
                                      <p:cBhvr>
                                        <p:cTn id="43" dur="250" autoRev="1" fill="hold"/>
                                        <p:tgtEl>
                                          <p:spTgt spid="22"/>
                                        </p:tgtEl>
                                      </p:cBhvr>
                                      <p:by x="105000" y="105000"/>
                                    </p:animScale>
                                  </p:child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B0BED9AB-0B49-36B2-82A6-8B12CF08A8DD}"/>
              </a:ext>
            </a:extLst>
          </p:cNvPr>
          <p:cNvSpPr/>
          <p:nvPr/>
        </p:nvSpPr>
        <p:spPr>
          <a:xfrm>
            <a:off x="2864331" y="325706"/>
            <a:ext cx="7914290"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043FBE1A-12C5-2E24-9EFB-FB2B44D8F0C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458" t="-4859" r="68082" b="72053"/>
          <a:stretch/>
        </p:blipFill>
        <p:spPr>
          <a:xfrm>
            <a:off x="1294132" y="325706"/>
            <a:ext cx="2102068" cy="1659528"/>
          </a:xfrm>
          <a:prstGeom prst="rect">
            <a:avLst/>
          </a:prstGeom>
        </p:spPr>
      </p:pic>
      <p:grpSp>
        <p:nvGrpSpPr>
          <p:cNvPr id="7" name="Group 6">
            <a:extLst>
              <a:ext uri="{FF2B5EF4-FFF2-40B4-BE49-F238E27FC236}">
                <a16:creationId xmlns:a16="http://schemas.microsoft.com/office/drawing/2014/main" id="{842EA7BB-F818-6B56-85F9-8CDCF9A10C3E}"/>
              </a:ext>
            </a:extLst>
          </p:cNvPr>
          <p:cNvGrpSpPr/>
          <p:nvPr/>
        </p:nvGrpSpPr>
        <p:grpSpPr>
          <a:xfrm>
            <a:off x="0" y="0"/>
            <a:ext cx="2266293" cy="859946"/>
            <a:chOff x="302875" y="3878006"/>
            <a:chExt cx="2266293" cy="859946"/>
          </a:xfrm>
        </p:grpSpPr>
        <p:sp>
          <p:nvSpPr>
            <p:cNvPr id="8" name="Speech Bubble: Oval 7">
              <a:extLst>
                <a:ext uri="{FF2B5EF4-FFF2-40B4-BE49-F238E27FC236}">
                  <a16:creationId xmlns:a16="http://schemas.microsoft.com/office/drawing/2014/main" id="{88EF8AAF-1885-E1D4-38FE-B9287C929FE6}"/>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9" name="TextBox 8">
              <a:extLst>
                <a:ext uri="{FF2B5EF4-FFF2-40B4-BE49-F238E27FC236}">
                  <a16:creationId xmlns:a16="http://schemas.microsoft.com/office/drawing/2014/main" id="{D7482C70-07CE-2B2B-CEB2-EDBA8F735562}"/>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1</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12" name="TextBox 11">
            <a:extLst>
              <a:ext uri="{FF2B5EF4-FFF2-40B4-BE49-F238E27FC236}">
                <a16:creationId xmlns:a16="http://schemas.microsoft.com/office/drawing/2014/main" id="{4A1B0FDC-092C-EA16-0F63-9500F0D797AD}"/>
              </a:ext>
            </a:extLst>
          </p:cNvPr>
          <p:cNvSpPr txBox="1"/>
          <p:nvPr/>
        </p:nvSpPr>
        <p:spPr>
          <a:xfrm>
            <a:off x="3483243" y="698670"/>
            <a:ext cx="722967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Cuối</a:t>
            </a:r>
            <a:r>
              <a:rPr kumimoji="0" lang="en-US" sz="48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câu</a:t>
            </a:r>
            <a:r>
              <a:rPr kumimoji="0" lang="en-US" sz="48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cảm</a:t>
            </a:r>
            <a:r>
              <a:rPr kumimoji="0" lang="en-US" sz="48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có</a:t>
            </a:r>
            <a:r>
              <a:rPr kumimoji="0" lang="en-US" sz="48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dấu</a:t>
            </a:r>
            <a:r>
              <a:rPr kumimoji="0" lang="en-US" sz="48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gì</a:t>
            </a:r>
            <a:r>
              <a:rPr kumimoji="0" lang="en-US" sz="48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a:t>
            </a:r>
          </a:p>
        </p:txBody>
      </p:sp>
      <p:grpSp>
        <p:nvGrpSpPr>
          <p:cNvPr id="40" name="Group 39">
            <a:extLst>
              <a:ext uri="{FF2B5EF4-FFF2-40B4-BE49-F238E27FC236}">
                <a16:creationId xmlns:a16="http://schemas.microsoft.com/office/drawing/2014/main" id="{8F5F092C-8148-A68F-0E9F-2939CB256417}"/>
              </a:ext>
            </a:extLst>
          </p:cNvPr>
          <p:cNvGrpSpPr/>
          <p:nvPr/>
        </p:nvGrpSpPr>
        <p:grpSpPr>
          <a:xfrm>
            <a:off x="6830721" y="2864057"/>
            <a:ext cx="4537107" cy="1129886"/>
            <a:chOff x="6830721" y="2864057"/>
            <a:chExt cx="4537107" cy="1129886"/>
          </a:xfrm>
        </p:grpSpPr>
        <p:sp>
          <p:nvSpPr>
            <p:cNvPr id="25" name="Rectangle: Rounded Corners 24">
              <a:extLst>
                <a:ext uri="{FF2B5EF4-FFF2-40B4-BE49-F238E27FC236}">
                  <a16:creationId xmlns:a16="http://schemas.microsoft.com/office/drawing/2014/main" id="{50BF13E3-7E5F-3970-D703-1EDA216F5988}"/>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DC27FD4D-74EC-22C5-C8C7-026E41DB7F45}"/>
                </a:ext>
              </a:extLst>
            </p:cNvPr>
            <p:cNvSpPr txBox="1"/>
            <p:nvPr/>
          </p:nvSpPr>
          <p:spPr>
            <a:xfrm>
              <a:off x="7223859" y="3044278"/>
              <a:ext cx="375082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Dấu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chấm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than</a:t>
              </a:r>
            </a:p>
          </p:txBody>
        </p:sp>
      </p:grpSp>
      <p:grpSp>
        <p:nvGrpSpPr>
          <p:cNvPr id="39" name="Group 38">
            <a:extLst>
              <a:ext uri="{FF2B5EF4-FFF2-40B4-BE49-F238E27FC236}">
                <a16:creationId xmlns:a16="http://schemas.microsoft.com/office/drawing/2014/main" id="{4998F50A-6F94-FE80-E068-C76608D55CD7}"/>
              </a:ext>
            </a:extLst>
          </p:cNvPr>
          <p:cNvGrpSpPr/>
          <p:nvPr/>
        </p:nvGrpSpPr>
        <p:grpSpPr>
          <a:xfrm>
            <a:off x="981375" y="2864057"/>
            <a:ext cx="4537107" cy="1129886"/>
            <a:chOff x="981375" y="2864057"/>
            <a:chExt cx="4537107" cy="1129886"/>
          </a:xfrm>
        </p:grpSpPr>
        <p:sp>
          <p:nvSpPr>
            <p:cNvPr id="22" name="Rectangle: Rounded Corners 21">
              <a:extLst>
                <a:ext uri="{FF2B5EF4-FFF2-40B4-BE49-F238E27FC236}">
                  <a16:creationId xmlns:a16="http://schemas.microsoft.com/office/drawing/2014/main" id="{0345CF5A-DC5D-8D01-7CF9-27421FAA64E9}"/>
                </a:ext>
              </a:extLst>
            </p:cNvPr>
            <p:cNvSpPr/>
            <p:nvPr/>
          </p:nvSpPr>
          <p:spPr>
            <a:xfrm>
              <a:off x="981375" y="2864057"/>
              <a:ext cx="4537107" cy="1129886"/>
            </a:xfrm>
            <a:prstGeom prst="roundRect">
              <a:avLst>
                <a:gd name="adj" fmla="val 13859"/>
              </a:avLst>
            </a:prstGeom>
            <a:solidFill>
              <a:srgbClr val="E6F5D7"/>
            </a:solidFill>
            <a:ln w="38100">
              <a:solidFill>
                <a:srgbClr val="EB1C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7D635D41-A30F-4054-11B5-153EE02CF3CA}"/>
                </a:ext>
              </a:extLst>
            </p:cNvPr>
            <p:cNvSpPr txBox="1"/>
            <p:nvPr/>
          </p:nvSpPr>
          <p:spPr>
            <a:xfrm>
              <a:off x="1607829" y="3005350"/>
              <a:ext cx="375082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Dấu</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chấm</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38" name="Group 37">
            <a:extLst>
              <a:ext uri="{FF2B5EF4-FFF2-40B4-BE49-F238E27FC236}">
                <a16:creationId xmlns:a16="http://schemas.microsoft.com/office/drawing/2014/main" id="{84477869-13A9-6519-4355-8710D3D30DA1}"/>
              </a:ext>
            </a:extLst>
          </p:cNvPr>
          <p:cNvGrpSpPr/>
          <p:nvPr/>
        </p:nvGrpSpPr>
        <p:grpSpPr>
          <a:xfrm>
            <a:off x="956935" y="4745740"/>
            <a:ext cx="4537107" cy="1129886"/>
            <a:chOff x="981375" y="4872764"/>
            <a:chExt cx="4537107" cy="1129886"/>
          </a:xfrm>
        </p:grpSpPr>
        <p:sp>
          <p:nvSpPr>
            <p:cNvPr id="27" name="Rectangle: Rounded Corners 26">
              <a:extLst>
                <a:ext uri="{FF2B5EF4-FFF2-40B4-BE49-F238E27FC236}">
                  <a16:creationId xmlns:a16="http://schemas.microsoft.com/office/drawing/2014/main" id="{795B389C-7933-F035-764A-BFC959F1B44F}"/>
                </a:ext>
              </a:extLst>
            </p:cNvPr>
            <p:cNvSpPr/>
            <p:nvPr/>
          </p:nvSpPr>
          <p:spPr>
            <a:xfrm>
              <a:off x="981375" y="4872764"/>
              <a:ext cx="4537107" cy="1129886"/>
            </a:xfrm>
            <a:prstGeom prst="roundRect">
              <a:avLst>
                <a:gd name="adj" fmla="val 13859"/>
              </a:avLst>
            </a:prstGeom>
            <a:solidFill>
              <a:srgbClr val="E6F5D7"/>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BF5252F5-F542-1C42-1C01-0876DA718AD9}"/>
                </a:ext>
              </a:extLst>
            </p:cNvPr>
            <p:cNvSpPr txBox="1"/>
            <p:nvPr/>
          </p:nvSpPr>
          <p:spPr>
            <a:xfrm>
              <a:off x="1636711" y="5027486"/>
              <a:ext cx="375082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Dấu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chấm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hỏi</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37" name="Group 36">
            <a:extLst>
              <a:ext uri="{FF2B5EF4-FFF2-40B4-BE49-F238E27FC236}">
                <a16:creationId xmlns:a16="http://schemas.microsoft.com/office/drawing/2014/main" id="{220E9211-3C12-45E2-3A96-E20F54E84B00}"/>
              </a:ext>
            </a:extLst>
          </p:cNvPr>
          <p:cNvGrpSpPr/>
          <p:nvPr/>
        </p:nvGrpSpPr>
        <p:grpSpPr>
          <a:xfrm>
            <a:off x="6830721" y="4714800"/>
            <a:ext cx="4587858" cy="1129886"/>
            <a:chOff x="6830721" y="4714800"/>
            <a:chExt cx="4587858" cy="1129886"/>
          </a:xfrm>
        </p:grpSpPr>
        <p:sp>
          <p:nvSpPr>
            <p:cNvPr id="29" name="Rectangle: Rounded Corners 28">
              <a:extLst>
                <a:ext uri="{FF2B5EF4-FFF2-40B4-BE49-F238E27FC236}">
                  <a16:creationId xmlns:a16="http://schemas.microsoft.com/office/drawing/2014/main" id="{30EEEC8C-B92B-0B3A-4A1E-49C8E56D24BB}"/>
                </a:ext>
              </a:extLst>
            </p:cNvPr>
            <p:cNvSpPr/>
            <p:nvPr/>
          </p:nvSpPr>
          <p:spPr>
            <a:xfrm>
              <a:off x="6830721" y="4714800"/>
              <a:ext cx="4537107" cy="1129886"/>
            </a:xfrm>
            <a:prstGeom prst="roundRect">
              <a:avLst>
                <a:gd name="adj" fmla="val 13859"/>
              </a:avLst>
            </a:prstGeom>
            <a:solidFill>
              <a:srgbClr val="E6F5D7"/>
            </a:solid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7B13FCE4-291E-4D2D-E8D5-2F1CD55EF9EA}"/>
                </a:ext>
              </a:extLst>
            </p:cNvPr>
            <p:cNvSpPr txBox="1"/>
            <p:nvPr/>
          </p:nvSpPr>
          <p:spPr>
            <a:xfrm>
              <a:off x="7667750" y="4913569"/>
              <a:ext cx="375082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Dấu</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phẩy</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3" name="Picture 2">
            <a:extLst>
              <a:ext uri="{FF2B5EF4-FFF2-40B4-BE49-F238E27FC236}">
                <a16:creationId xmlns:a16="http://schemas.microsoft.com/office/drawing/2014/main" id="{D1888303-18A8-A54E-5DB5-9D399A20A9A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4458" b="72760"/>
          <a:stretch/>
        </p:blipFill>
        <p:spPr>
          <a:xfrm>
            <a:off x="266152" y="2873534"/>
            <a:ext cx="1518921" cy="1129884"/>
          </a:xfrm>
          <a:prstGeom prst="rect">
            <a:avLst/>
          </a:prstGeom>
        </p:spPr>
      </p:pic>
      <p:pic>
        <p:nvPicPr>
          <p:cNvPr id="15" name="Picture 14">
            <a:extLst>
              <a:ext uri="{FF2B5EF4-FFF2-40B4-BE49-F238E27FC236}">
                <a16:creationId xmlns:a16="http://schemas.microsoft.com/office/drawing/2014/main" id="{B1E649AE-92BD-FC24-5287-4A138A01027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59" t="27697" r="64244" b="39386"/>
          <a:stretch/>
        </p:blipFill>
        <p:spPr>
          <a:xfrm>
            <a:off x="466054" y="4602507"/>
            <a:ext cx="957111" cy="1365353"/>
          </a:xfrm>
          <a:prstGeom prst="rect">
            <a:avLst/>
          </a:prstGeom>
        </p:spPr>
      </p:pic>
      <p:pic>
        <p:nvPicPr>
          <p:cNvPr id="19" name="Picture 18">
            <a:extLst>
              <a:ext uri="{FF2B5EF4-FFF2-40B4-BE49-F238E27FC236}">
                <a16:creationId xmlns:a16="http://schemas.microsoft.com/office/drawing/2014/main" id="{01A623C1-62B8-F274-3793-A0373774D16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0277" t="28970" r="12604" b="40998"/>
          <a:stretch/>
        </p:blipFill>
        <p:spPr>
          <a:xfrm>
            <a:off x="6211712" y="4598974"/>
            <a:ext cx="1238017" cy="1245712"/>
          </a:xfrm>
          <a:prstGeom prst="rect">
            <a:avLst/>
          </a:prstGeom>
        </p:spPr>
      </p:pic>
      <p:pic>
        <p:nvPicPr>
          <p:cNvPr id="11" name="Picture 10">
            <a:extLst>
              <a:ext uri="{FF2B5EF4-FFF2-40B4-BE49-F238E27FC236}">
                <a16:creationId xmlns:a16="http://schemas.microsoft.com/office/drawing/2014/main" id="{F6AF1EB8-DCBE-6FEC-59DD-C89B2F9D725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4381" t="-111" r="10077" b="72871"/>
          <a:stretch/>
        </p:blipFill>
        <p:spPr>
          <a:xfrm>
            <a:off x="5881759" y="2917255"/>
            <a:ext cx="1518921" cy="1129884"/>
          </a:xfrm>
          <a:prstGeom prst="rect">
            <a:avLst/>
          </a:prstGeom>
        </p:spPr>
      </p:pic>
      <p:pic>
        <p:nvPicPr>
          <p:cNvPr id="44" name="Picture 43">
            <a:extLst>
              <a:ext uri="{FF2B5EF4-FFF2-40B4-BE49-F238E27FC236}">
                <a16:creationId xmlns:a16="http://schemas.microsoft.com/office/drawing/2014/main" id="{11C6CA03-ABE9-0706-2ECC-F8544732312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58208" b="61433"/>
          <a:stretch/>
        </p:blipFill>
        <p:spPr>
          <a:xfrm>
            <a:off x="10927407" y="3068068"/>
            <a:ext cx="953350" cy="857536"/>
          </a:xfrm>
          <a:prstGeom prst="rect">
            <a:avLst/>
          </a:prstGeom>
        </p:spPr>
      </p:pic>
      <p:pic>
        <p:nvPicPr>
          <p:cNvPr id="46" name="Picture 45">
            <a:extLst>
              <a:ext uri="{FF2B5EF4-FFF2-40B4-BE49-F238E27FC236}">
                <a16:creationId xmlns:a16="http://schemas.microsoft.com/office/drawing/2014/main" id="{04C3AD3E-A09A-B951-3514-DB139D5B5F8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0604" t="-2269" r="334" b="61951"/>
          <a:stretch/>
        </p:blipFill>
        <p:spPr>
          <a:xfrm>
            <a:off x="4958270" y="2917255"/>
            <a:ext cx="891076" cy="896464"/>
          </a:xfrm>
          <a:prstGeom prst="rect">
            <a:avLst/>
          </a:prstGeom>
        </p:spPr>
      </p:pic>
      <p:pic>
        <p:nvPicPr>
          <p:cNvPr id="48" name="Picture 47">
            <a:extLst>
              <a:ext uri="{FF2B5EF4-FFF2-40B4-BE49-F238E27FC236}">
                <a16:creationId xmlns:a16="http://schemas.microsoft.com/office/drawing/2014/main" id="{A4B64A01-D5C0-6AD1-AEDA-A0245E7154D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0604" t="-2269" r="334" b="61951"/>
          <a:stretch/>
        </p:blipFill>
        <p:spPr>
          <a:xfrm>
            <a:off x="4928416" y="4876301"/>
            <a:ext cx="891076" cy="896464"/>
          </a:xfrm>
          <a:prstGeom prst="rect">
            <a:avLst/>
          </a:prstGeom>
        </p:spPr>
      </p:pic>
      <p:pic>
        <p:nvPicPr>
          <p:cNvPr id="50" name="Picture 49">
            <a:extLst>
              <a:ext uri="{FF2B5EF4-FFF2-40B4-BE49-F238E27FC236}">
                <a16:creationId xmlns:a16="http://schemas.microsoft.com/office/drawing/2014/main" id="{9AF012C2-493A-04BC-ADD8-C716DF9B79F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0604" t="-2269" r="334" b="61951"/>
          <a:stretch/>
        </p:blipFill>
        <p:spPr>
          <a:xfrm>
            <a:off x="10839118" y="4831511"/>
            <a:ext cx="891076" cy="896464"/>
          </a:xfrm>
          <a:prstGeom prst="rect">
            <a:avLst/>
          </a:prstGeom>
        </p:spPr>
      </p:pic>
      <p:sp>
        <p:nvSpPr>
          <p:cNvPr id="30" name="Arrow: Right 4">
            <a:hlinkClick r:id="rId10" action="ppaction://hlinksldjump"/>
            <a:extLst>
              <a:ext uri="{FF2B5EF4-FFF2-40B4-BE49-F238E27FC236}">
                <a16:creationId xmlns:a16="http://schemas.microsoft.com/office/drawing/2014/main" id="{889D5ED8-6D44-00BB-FF40-170AC5DA982D}"/>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00338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strVal val="4*#ppt_w"/>
                                          </p:val>
                                        </p:tav>
                                        <p:tav tm="100000">
                                          <p:val>
                                            <p:strVal val="#ppt_w"/>
                                          </p:val>
                                        </p:tav>
                                      </p:tavLst>
                                    </p:anim>
                                    <p:anim calcmode="lin" valueType="num">
                                      <p:cBhvr>
                                        <p:cTn id="8" dur="500" fill="hold"/>
                                        <p:tgtEl>
                                          <p:spTgt spid="4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39"/>
                  </p:tgtEl>
                </p:cond>
              </p:nextCondLst>
            </p:seq>
            <p:seq concurrent="1" nextAc="seek">
              <p:cTn id="9" restart="whenNotActive" fill="hold" evtFilter="cancelBubble" nodeType="interactiveSeq">
                <p:stCondLst>
                  <p:cond evt="onClick" delay="0">
                    <p:tgtEl>
                      <p:spTgt spid="40"/>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44"/>
                                        </p:tgtEl>
                                        <p:attrNameLst>
                                          <p:attrName>style.visibility</p:attrName>
                                        </p:attrNameLst>
                                      </p:cBhvr>
                                      <p:to>
                                        <p:strVal val="visible"/>
                                      </p:to>
                                    </p:set>
                                    <p:anim calcmode="lin" valueType="num">
                                      <p:cBhvr>
                                        <p:cTn id="14" dur="500" fill="hold"/>
                                        <p:tgtEl>
                                          <p:spTgt spid="44"/>
                                        </p:tgtEl>
                                        <p:attrNameLst>
                                          <p:attrName>ppt_w</p:attrName>
                                        </p:attrNameLst>
                                      </p:cBhvr>
                                      <p:tavLst>
                                        <p:tav tm="0">
                                          <p:val>
                                            <p:strVal val="4*#ppt_w"/>
                                          </p:val>
                                        </p:tav>
                                        <p:tav tm="100000">
                                          <p:val>
                                            <p:strVal val="#ppt_w"/>
                                          </p:val>
                                        </p:tav>
                                      </p:tavLst>
                                    </p:anim>
                                    <p:anim calcmode="lin" valueType="num">
                                      <p:cBhvr>
                                        <p:cTn id="15" dur="500" fill="hold"/>
                                        <p:tgtEl>
                                          <p:spTgt spid="4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0"/>
                  </p:tgtEl>
                </p:cond>
              </p:nextCondLst>
            </p:seq>
            <p:seq concurrent="1" nextAc="seek">
              <p:cTn id="16" restart="whenNotActive" fill="hold" evtFilter="cancelBubble" nodeType="interactiveSeq">
                <p:stCondLst>
                  <p:cond evt="onClick" delay="0">
                    <p:tgtEl>
                      <p:spTgt spid="38"/>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48"/>
                                        </p:tgtEl>
                                        <p:attrNameLst>
                                          <p:attrName>style.visibility</p:attrName>
                                        </p:attrNameLst>
                                      </p:cBhvr>
                                      <p:to>
                                        <p:strVal val="visible"/>
                                      </p:to>
                                    </p:set>
                                    <p:anim calcmode="lin" valueType="num">
                                      <p:cBhvr>
                                        <p:cTn id="21" dur="500" fill="hold"/>
                                        <p:tgtEl>
                                          <p:spTgt spid="48"/>
                                        </p:tgtEl>
                                        <p:attrNameLst>
                                          <p:attrName>ppt_w</p:attrName>
                                        </p:attrNameLst>
                                      </p:cBhvr>
                                      <p:tavLst>
                                        <p:tav tm="0">
                                          <p:val>
                                            <p:strVal val="4*#ppt_w"/>
                                          </p:val>
                                        </p:tav>
                                        <p:tav tm="100000">
                                          <p:val>
                                            <p:strVal val="#ppt_w"/>
                                          </p:val>
                                        </p:tav>
                                      </p:tavLst>
                                    </p:anim>
                                    <p:anim calcmode="lin" valueType="num">
                                      <p:cBhvr>
                                        <p:cTn id="22" dur="500" fill="hold"/>
                                        <p:tgtEl>
                                          <p:spTgt spid="4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38"/>
                  </p:tgtEl>
                </p:cond>
              </p:nextCondLst>
            </p:seq>
            <p:seq concurrent="1" nextAc="seek">
              <p:cTn id="23" restart="whenNotActive" fill="hold" evtFilter="cancelBubble" nodeType="interactiveSeq">
                <p:stCondLst>
                  <p:cond evt="onClick" delay="0">
                    <p:tgtEl>
                      <p:spTgt spid="37"/>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50"/>
                                        </p:tgtEl>
                                        <p:attrNameLst>
                                          <p:attrName>style.visibility</p:attrName>
                                        </p:attrNameLst>
                                      </p:cBhvr>
                                      <p:to>
                                        <p:strVal val="visible"/>
                                      </p:to>
                                    </p:set>
                                    <p:anim calcmode="lin" valueType="num">
                                      <p:cBhvr>
                                        <p:cTn id="28" dur="500" fill="hold"/>
                                        <p:tgtEl>
                                          <p:spTgt spid="50"/>
                                        </p:tgtEl>
                                        <p:attrNameLst>
                                          <p:attrName>ppt_w</p:attrName>
                                        </p:attrNameLst>
                                      </p:cBhvr>
                                      <p:tavLst>
                                        <p:tav tm="0">
                                          <p:val>
                                            <p:strVal val="4*#ppt_w"/>
                                          </p:val>
                                        </p:tav>
                                        <p:tav tm="100000">
                                          <p:val>
                                            <p:strVal val="#ppt_w"/>
                                          </p:val>
                                        </p:tav>
                                      </p:tavLst>
                                    </p:anim>
                                    <p:anim calcmode="lin" valueType="num">
                                      <p:cBhvr>
                                        <p:cTn id="29" dur="500" fill="hold"/>
                                        <p:tgtEl>
                                          <p:spTgt spid="5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3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0BF47F4-296C-45E6-BED4-55E5DE0BFFAF}"/>
              </a:ext>
            </a:extLst>
          </p:cNvPr>
          <p:cNvGrpSpPr/>
          <p:nvPr/>
        </p:nvGrpSpPr>
        <p:grpSpPr>
          <a:xfrm>
            <a:off x="541668" y="4148503"/>
            <a:ext cx="3152512" cy="2541489"/>
            <a:chOff x="975360" y="2895482"/>
            <a:chExt cx="2794914" cy="2100580"/>
          </a:xfrm>
        </p:grpSpPr>
        <p:pic>
          <p:nvPicPr>
            <p:cNvPr id="4" name="Picture 3">
              <a:extLst>
                <a:ext uri="{FF2B5EF4-FFF2-40B4-BE49-F238E27FC236}">
                  <a16:creationId xmlns:a16="http://schemas.microsoft.com/office/drawing/2014/main" id="{C6599FF4-A2B8-460C-8393-4A8E5795046A}"/>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9623" b="96653" l="9748" r="89937">
                          <a14:foregroundMark x1="25472" y1="52720" x2="66038" y2="71130"/>
                          <a14:foregroundMark x1="66038" y1="70711" x2="29560" y2="68201"/>
                          <a14:foregroundMark x1="29560" y1="68201" x2="27358" y2="80753"/>
                          <a14:foregroundMark x1="26730" y1="69456" x2="30818" y2="79916"/>
                          <a14:foregroundMark x1="30818" y1="96234" x2="49371" y2="96653"/>
                          <a14:foregroundMark x1="49371" y1="96653" x2="53774" y2="96234"/>
                        </a14:backgroundRemoval>
                      </a14:imgEffect>
                      <a14:imgEffect>
                        <a14:sharpenSoften amount="35000"/>
                      </a14:imgEffect>
                    </a14:imgLayer>
                  </a14:imgProps>
                </a:ext>
              </a:extLst>
            </a:blip>
            <a:stretch>
              <a:fillRect/>
            </a:stretch>
          </p:blipFill>
          <p:spPr>
            <a:xfrm>
              <a:off x="975360" y="2895482"/>
              <a:ext cx="2794914" cy="2100580"/>
            </a:xfrm>
            <a:prstGeom prst="rect">
              <a:avLst/>
            </a:prstGeom>
          </p:spPr>
        </p:pic>
        <p:sp>
          <p:nvSpPr>
            <p:cNvPr id="5" name="TextBox 4">
              <a:extLst>
                <a:ext uri="{FF2B5EF4-FFF2-40B4-BE49-F238E27FC236}">
                  <a16:creationId xmlns:a16="http://schemas.microsoft.com/office/drawing/2014/main" id="{509F0568-62AA-43A2-9F00-0792D628DEAB}"/>
                </a:ext>
              </a:extLst>
            </p:cNvPr>
            <p:cNvSpPr txBox="1"/>
            <p:nvPr/>
          </p:nvSpPr>
          <p:spPr>
            <a:xfrm>
              <a:off x="1524812" y="3877634"/>
              <a:ext cx="1849917" cy="712270"/>
            </a:xfrm>
            <a:prstGeom prst="rect">
              <a:avLst/>
            </a:prstGeom>
            <a:solidFill>
              <a:srgbClr val="FFFFFF"/>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Người</a:t>
              </a:r>
              <a:endParaRPr kumimoji="0" lang="en-VN" sz="5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6" name="Group 5">
            <a:extLst>
              <a:ext uri="{FF2B5EF4-FFF2-40B4-BE49-F238E27FC236}">
                <a16:creationId xmlns:a16="http://schemas.microsoft.com/office/drawing/2014/main" id="{B1009BD4-CE0F-4D01-AA34-9FD7A67E86BB}"/>
              </a:ext>
            </a:extLst>
          </p:cNvPr>
          <p:cNvGrpSpPr/>
          <p:nvPr/>
        </p:nvGrpSpPr>
        <p:grpSpPr>
          <a:xfrm>
            <a:off x="4313932" y="3907786"/>
            <a:ext cx="3081845" cy="2660660"/>
            <a:chOff x="3428999" y="2897792"/>
            <a:chExt cx="2311384" cy="1995495"/>
          </a:xfrm>
        </p:grpSpPr>
        <p:pic>
          <p:nvPicPr>
            <p:cNvPr id="7" name="Picture 6">
              <a:extLst>
                <a:ext uri="{FF2B5EF4-FFF2-40B4-BE49-F238E27FC236}">
                  <a16:creationId xmlns:a16="http://schemas.microsoft.com/office/drawing/2014/main" id="{3D26F042-F6CD-48AF-87AE-E2248C940DA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861" b="98842" l="9667" r="90000">
                          <a14:foregroundMark x1="10667" y1="33977" x2="9667" y2="54054"/>
                          <a14:foregroundMark x1="30000" y1="90734" x2="46667" y2="91506"/>
                          <a14:foregroundMark x1="46667" y1="91506" x2="56333" y2="90734"/>
                          <a14:foregroundMark x1="56333" y1="90347" x2="60333" y2="98842"/>
                          <a14:foregroundMark x1="67667" y1="92278" x2="87000" y2="66023"/>
                          <a14:foregroundMark x1="87000" y1="66023" x2="89000" y2="67181"/>
                          <a14:foregroundMark x1="37333" y1="6178" x2="51000" y2="3861"/>
                          <a14:foregroundMark x1="51000" y1="3861" x2="51667" y2="3861"/>
                        </a14:backgroundRemoval>
                      </a14:imgEffect>
                    </a14:imgLayer>
                  </a14:imgProps>
                </a:ext>
              </a:extLst>
            </a:blip>
            <a:stretch>
              <a:fillRect/>
            </a:stretch>
          </p:blipFill>
          <p:spPr>
            <a:xfrm>
              <a:off x="3428999" y="2897792"/>
              <a:ext cx="2311384" cy="1995495"/>
            </a:xfrm>
            <a:prstGeom prst="rect">
              <a:avLst/>
            </a:prstGeom>
          </p:spPr>
        </p:pic>
        <p:sp>
          <p:nvSpPr>
            <p:cNvPr id="8" name="TextBox 7">
              <a:extLst>
                <a:ext uri="{FF2B5EF4-FFF2-40B4-BE49-F238E27FC236}">
                  <a16:creationId xmlns:a16="http://schemas.microsoft.com/office/drawing/2014/main" id="{921C291D-2139-44B9-A153-1068C302F59E}"/>
                </a:ext>
              </a:extLst>
            </p:cNvPr>
            <p:cNvSpPr txBox="1"/>
            <p:nvPr/>
          </p:nvSpPr>
          <p:spPr>
            <a:xfrm>
              <a:off x="3780358" y="3926219"/>
              <a:ext cx="1608665" cy="646331"/>
            </a:xfrm>
            <a:prstGeom prst="rect">
              <a:avLst/>
            </a:prstGeom>
            <a:solidFill>
              <a:srgbClr val="FFFFFF"/>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5000" kern="0" dirty="0" err="1">
                  <a:solidFill>
                    <a:srgbClr val="000000"/>
                  </a:solidFill>
                  <a:latin typeface="Cambria" panose="02040503050406030204" pitchFamily="18" charset="0"/>
                  <a:ea typeface="Cambria" panose="02040503050406030204" pitchFamily="18" charset="0"/>
                  <a:cs typeface="Arial" panose="020B0604020202020204" pitchFamily="34" charset="0"/>
                  <a:sym typeface="Arial"/>
                </a:rPr>
                <a:t>Đồ</a:t>
              </a:r>
              <a:r>
                <a:rPr lang="en-US" sz="5000" kern="0" dirty="0">
                  <a:solidFill>
                    <a:srgbClr val="000000"/>
                  </a:solidFill>
                  <a:latin typeface="Cambria" panose="02040503050406030204" pitchFamily="18" charset="0"/>
                  <a:ea typeface="Cambria" panose="02040503050406030204" pitchFamily="18" charset="0"/>
                  <a:cs typeface="Arial" panose="020B0604020202020204" pitchFamily="34" charset="0"/>
                  <a:sym typeface="Arial"/>
                </a:rPr>
                <a:t> </a:t>
              </a:r>
              <a:r>
                <a:rPr lang="en-US" sz="5000" kern="0" dirty="0" err="1">
                  <a:solidFill>
                    <a:srgbClr val="000000"/>
                  </a:solidFill>
                  <a:latin typeface="Cambria" panose="02040503050406030204" pitchFamily="18" charset="0"/>
                  <a:ea typeface="Cambria" panose="02040503050406030204" pitchFamily="18" charset="0"/>
                  <a:cs typeface="Arial" panose="020B0604020202020204" pitchFamily="34" charset="0"/>
                  <a:sym typeface="Arial"/>
                </a:rPr>
                <a:t>vật</a:t>
              </a:r>
              <a:endParaRPr kumimoji="0" lang="en-VN" sz="5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18" name="Group 17">
            <a:extLst>
              <a:ext uri="{FF2B5EF4-FFF2-40B4-BE49-F238E27FC236}">
                <a16:creationId xmlns:a16="http://schemas.microsoft.com/office/drawing/2014/main" id="{12026750-B471-4659-8433-95261BD37FDC}"/>
              </a:ext>
            </a:extLst>
          </p:cNvPr>
          <p:cNvGrpSpPr/>
          <p:nvPr/>
        </p:nvGrpSpPr>
        <p:grpSpPr>
          <a:xfrm>
            <a:off x="8423223" y="4008277"/>
            <a:ext cx="3152512" cy="2541489"/>
            <a:chOff x="975360" y="2895482"/>
            <a:chExt cx="2794914" cy="2100580"/>
          </a:xfrm>
        </p:grpSpPr>
        <p:pic>
          <p:nvPicPr>
            <p:cNvPr id="19" name="Picture 18">
              <a:extLst>
                <a:ext uri="{FF2B5EF4-FFF2-40B4-BE49-F238E27FC236}">
                  <a16:creationId xmlns:a16="http://schemas.microsoft.com/office/drawing/2014/main" id="{A40A9B1D-54AB-4FE0-B899-042F6D476F68}"/>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9623" b="96653" l="9748" r="89937">
                          <a14:foregroundMark x1="25472" y1="52720" x2="66038" y2="71130"/>
                          <a14:foregroundMark x1="66038" y1="70711" x2="29560" y2="68201"/>
                          <a14:foregroundMark x1="29560" y1="68201" x2="27358" y2="80753"/>
                          <a14:foregroundMark x1="26730" y1="69456" x2="30818" y2="79916"/>
                          <a14:foregroundMark x1="30818" y1="96234" x2="49371" y2="96653"/>
                          <a14:foregroundMark x1="49371" y1="96653" x2="53774" y2="96234"/>
                        </a14:backgroundRemoval>
                      </a14:imgEffect>
                      <a14:imgEffect>
                        <a14:sharpenSoften amount="35000"/>
                      </a14:imgEffect>
                    </a14:imgLayer>
                  </a14:imgProps>
                </a:ext>
              </a:extLst>
            </a:blip>
            <a:stretch>
              <a:fillRect/>
            </a:stretch>
          </p:blipFill>
          <p:spPr>
            <a:xfrm>
              <a:off x="975360" y="2895482"/>
              <a:ext cx="2794914" cy="2100580"/>
            </a:xfrm>
            <a:prstGeom prst="rect">
              <a:avLst/>
            </a:prstGeom>
          </p:spPr>
        </p:pic>
        <p:sp>
          <p:nvSpPr>
            <p:cNvPr id="20" name="TextBox 19">
              <a:extLst>
                <a:ext uri="{FF2B5EF4-FFF2-40B4-BE49-F238E27FC236}">
                  <a16:creationId xmlns:a16="http://schemas.microsoft.com/office/drawing/2014/main" id="{92046691-A8B0-41BD-AA5E-FF7446D83E9D}"/>
                </a:ext>
              </a:extLst>
            </p:cNvPr>
            <p:cNvSpPr txBox="1"/>
            <p:nvPr/>
          </p:nvSpPr>
          <p:spPr>
            <a:xfrm>
              <a:off x="1541028" y="3802746"/>
              <a:ext cx="1916913" cy="1093843"/>
            </a:xfrm>
            <a:prstGeom prst="rect">
              <a:avLst/>
            </a:prstGeom>
            <a:solidFill>
              <a:srgbClr val="FFFFFF"/>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Hoạt</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động</a:t>
              </a:r>
              <a:endParaRPr kumimoji="0" lang="en-VN"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sp>
        <p:nvSpPr>
          <p:cNvPr id="21" name="Rectangle: Rounded Corners 20">
            <a:extLst>
              <a:ext uri="{FF2B5EF4-FFF2-40B4-BE49-F238E27FC236}">
                <a16:creationId xmlns:a16="http://schemas.microsoft.com/office/drawing/2014/main" id="{9E6D4030-2EFF-4138-A649-D9D92E92354B}"/>
              </a:ext>
            </a:extLst>
          </p:cNvPr>
          <p:cNvSpPr/>
          <p:nvPr/>
        </p:nvSpPr>
        <p:spPr>
          <a:xfrm>
            <a:off x="541668" y="1447800"/>
            <a:ext cx="1915782" cy="55245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3200" dirty="0" err="1">
                <a:latin typeface="Cambria" panose="02040503050406030204" pitchFamily="18" charset="0"/>
                <a:ea typeface="Cambria" panose="02040503050406030204" pitchFamily="18" charset="0"/>
                <a:cs typeface="Arial-Rounded" panose="020B0500000000000000" pitchFamily="34" charset="0"/>
              </a:rPr>
              <a:t>tìm</a:t>
            </a:r>
            <a:r>
              <a:rPr lang="en-US" sz="3200" dirty="0">
                <a:latin typeface="Cambria" panose="02040503050406030204" pitchFamily="18" charset="0"/>
                <a:ea typeface="Cambria" panose="02040503050406030204" pitchFamily="18" charset="0"/>
                <a:cs typeface="Arial-Rounded" panose="020B0500000000000000" pitchFamily="34" charset="0"/>
              </a:rPr>
              <a:t> </a:t>
            </a:r>
            <a:r>
              <a:rPr lang="en-US" sz="3200" dirty="0" err="1">
                <a:latin typeface="Cambria" panose="02040503050406030204" pitchFamily="18" charset="0"/>
                <a:ea typeface="Cambria" panose="02040503050406030204" pitchFamily="18" charset="0"/>
                <a:cs typeface="Arial-Rounded" panose="020B0500000000000000" pitchFamily="34" charset="0"/>
              </a:rPr>
              <a:t>sách</a:t>
            </a:r>
            <a:endParaRPr lang="en-US" sz="3200" dirty="0">
              <a:latin typeface="Cambria" panose="02040503050406030204" pitchFamily="18" charset="0"/>
              <a:ea typeface="Cambria" panose="02040503050406030204" pitchFamily="18" charset="0"/>
              <a:cs typeface="Arial-Rounded" panose="020B0500000000000000" pitchFamily="34" charset="0"/>
            </a:endParaRPr>
          </a:p>
        </p:txBody>
      </p:sp>
      <p:sp>
        <p:nvSpPr>
          <p:cNvPr id="22" name="Rectangle: Rounded Corners 21">
            <a:extLst>
              <a:ext uri="{FF2B5EF4-FFF2-40B4-BE49-F238E27FC236}">
                <a16:creationId xmlns:a16="http://schemas.microsoft.com/office/drawing/2014/main" id="{64ADF3C3-41A5-4A91-8DC0-D58F9BAD995D}"/>
              </a:ext>
            </a:extLst>
          </p:cNvPr>
          <p:cNvSpPr/>
          <p:nvPr/>
        </p:nvSpPr>
        <p:spPr>
          <a:xfrm>
            <a:off x="3694180" y="1457325"/>
            <a:ext cx="2582532" cy="55245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3200" dirty="0" err="1">
                <a:latin typeface="Cambria" panose="02040503050406030204" pitchFamily="18" charset="0"/>
                <a:ea typeface="Cambria" panose="02040503050406030204" pitchFamily="18" charset="0"/>
                <a:cs typeface="Arial-Rounded" panose="020B0500000000000000" pitchFamily="34" charset="0"/>
              </a:rPr>
              <a:t>thẻ</a:t>
            </a:r>
            <a:r>
              <a:rPr lang="en-US" sz="3200" dirty="0">
                <a:latin typeface="Cambria" panose="02040503050406030204" pitchFamily="18" charset="0"/>
                <a:ea typeface="Cambria" panose="02040503050406030204" pitchFamily="18" charset="0"/>
                <a:cs typeface="Arial-Rounded" panose="020B0500000000000000" pitchFamily="34" charset="0"/>
              </a:rPr>
              <a:t> </a:t>
            </a:r>
            <a:r>
              <a:rPr lang="en-US" sz="3200" dirty="0" err="1">
                <a:latin typeface="Cambria" panose="02040503050406030204" pitchFamily="18" charset="0"/>
                <a:ea typeface="Cambria" panose="02040503050406030204" pitchFamily="18" charset="0"/>
                <a:cs typeface="Arial-Rounded" panose="020B0500000000000000" pitchFamily="34" charset="0"/>
              </a:rPr>
              <a:t>thư</a:t>
            </a:r>
            <a:r>
              <a:rPr lang="en-US" sz="3200" dirty="0">
                <a:latin typeface="Cambria" panose="02040503050406030204" pitchFamily="18" charset="0"/>
                <a:ea typeface="Cambria" panose="02040503050406030204" pitchFamily="18" charset="0"/>
                <a:cs typeface="Arial-Rounded" panose="020B0500000000000000" pitchFamily="34" charset="0"/>
              </a:rPr>
              <a:t> </a:t>
            </a:r>
            <a:r>
              <a:rPr lang="en-US" sz="3200" dirty="0" err="1">
                <a:latin typeface="Cambria" panose="02040503050406030204" pitchFamily="18" charset="0"/>
                <a:ea typeface="Cambria" panose="02040503050406030204" pitchFamily="18" charset="0"/>
                <a:cs typeface="Arial-Rounded" panose="020B0500000000000000" pitchFamily="34" charset="0"/>
              </a:rPr>
              <a:t>viện</a:t>
            </a:r>
            <a:endParaRPr lang="en-US" sz="3200" dirty="0">
              <a:latin typeface="Cambria" panose="02040503050406030204" pitchFamily="18" charset="0"/>
              <a:ea typeface="Cambria" panose="02040503050406030204" pitchFamily="18" charset="0"/>
              <a:cs typeface="Arial-Rounded" panose="020B0500000000000000" pitchFamily="34" charset="0"/>
            </a:endParaRPr>
          </a:p>
        </p:txBody>
      </p:sp>
      <p:sp>
        <p:nvSpPr>
          <p:cNvPr id="23" name="Rectangle: Rounded Corners 22">
            <a:extLst>
              <a:ext uri="{FF2B5EF4-FFF2-40B4-BE49-F238E27FC236}">
                <a16:creationId xmlns:a16="http://schemas.microsoft.com/office/drawing/2014/main" id="{204B43C8-419A-4D67-A04D-586C3647F634}"/>
              </a:ext>
            </a:extLst>
          </p:cNvPr>
          <p:cNvSpPr/>
          <p:nvPr/>
        </p:nvSpPr>
        <p:spPr>
          <a:xfrm>
            <a:off x="7331724" y="1447800"/>
            <a:ext cx="3409436" cy="55245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3200" dirty="0" err="1">
                <a:latin typeface="Cambria" panose="02040503050406030204" pitchFamily="18" charset="0"/>
                <a:ea typeface="Cambria" panose="02040503050406030204" pitchFamily="18" charset="0"/>
                <a:cs typeface="Arial-Rounded" panose="020B0500000000000000" pitchFamily="34" charset="0"/>
              </a:rPr>
              <a:t>phiếu</a:t>
            </a:r>
            <a:r>
              <a:rPr lang="en-US" sz="3200" dirty="0">
                <a:latin typeface="Cambria" panose="02040503050406030204" pitchFamily="18" charset="0"/>
                <a:ea typeface="Cambria" panose="02040503050406030204" pitchFamily="18" charset="0"/>
                <a:cs typeface="Arial-Rounded" panose="020B0500000000000000" pitchFamily="34" charset="0"/>
              </a:rPr>
              <a:t> </a:t>
            </a:r>
            <a:r>
              <a:rPr lang="en-US" sz="3200" dirty="0" err="1">
                <a:latin typeface="Cambria" panose="02040503050406030204" pitchFamily="18" charset="0"/>
                <a:ea typeface="Cambria" panose="02040503050406030204" pitchFamily="18" charset="0"/>
                <a:cs typeface="Arial-Rounded" panose="020B0500000000000000" pitchFamily="34" charset="0"/>
              </a:rPr>
              <a:t>mượn</a:t>
            </a:r>
            <a:r>
              <a:rPr lang="en-US" sz="3200" dirty="0">
                <a:latin typeface="Cambria" panose="02040503050406030204" pitchFamily="18" charset="0"/>
                <a:ea typeface="Cambria" panose="02040503050406030204" pitchFamily="18" charset="0"/>
                <a:cs typeface="Arial-Rounded" panose="020B0500000000000000" pitchFamily="34" charset="0"/>
              </a:rPr>
              <a:t> </a:t>
            </a:r>
            <a:r>
              <a:rPr lang="en-US" sz="3200" dirty="0" err="1">
                <a:latin typeface="Cambria" panose="02040503050406030204" pitchFamily="18" charset="0"/>
                <a:ea typeface="Cambria" panose="02040503050406030204" pitchFamily="18" charset="0"/>
                <a:cs typeface="Arial-Rounded" panose="020B0500000000000000" pitchFamily="34" charset="0"/>
              </a:rPr>
              <a:t>sách</a:t>
            </a:r>
            <a:endParaRPr lang="en-US" sz="3200" dirty="0">
              <a:latin typeface="Cambria" panose="02040503050406030204" pitchFamily="18" charset="0"/>
              <a:ea typeface="Cambria" panose="02040503050406030204" pitchFamily="18" charset="0"/>
              <a:cs typeface="Arial-Rounded" panose="020B0500000000000000" pitchFamily="34" charset="0"/>
            </a:endParaRPr>
          </a:p>
        </p:txBody>
      </p:sp>
      <p:sp>
        <p:nvSpPr>
          <p:cNvPr id="24" name="Rectangle: Rounded Corners 23">
            <a:extLst>
              <a:ext uri="{FF2B5EF4-FFF2-40B4-BE49-F238E27FC236}">
                <a16:creationId xmlns:a16="http://schemas.microsoft.com/office/drawing/2014/main" id="{2A603565-FAB0-4573-83F5-9C72AA9FD64B}"/>
              </a:ext>
            </a:extLst>
          </p:cNvPr>
          <p:cNvSpPr/>
          <p:nvPr/>
        </p:nvSpPr>
        <p:spPr>
          <a:xfrm>
            <a:off x="541668" y="2306884"/>
            <a:ext cx="1715757" cy="55245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3200" dirty="0" err="1">
                <a:latin typeface="Cambria" panose="02040503050406030204" pitchFamily="18" charset="0"/>
                <a:ea typeface="Cambria" panose="02040503050406030204" pitchFamily="18" charset="0"/>
                <a:cs typeface="Arial-Rounded" panose="020B0500000000000000" pitchFamily="34" charset="0"/>
              </a:rPr>
              <a:t>sách</a:t>
            </a:r>
            <a:endParaRPr lang="en-US" sz="3200" dirty="0">
              <a:latin typeface="Cambria" panose="02040503050406030204" pitchFamily="18" charset="0"/>
              <a:ea typeface="Cambria" panose="02040503050406030204" pitchFamily="18" charset="0"/>
              <a:cs typeface="Arial-Rounded" panose="020B0500000000000000" pitchFamily="34" charset="0"/>
            </a:endParaRPr>
          </a:p>
        </p:txBody>
      </p:sp>
      <p:sp>
        <p:nvSpPr>
          <p:cNvPr id="25" name="Rectangle: Rounded Corners 24">
            <a:extLst>
              <a:ext uri="{FF2B5EF4-FFF2-40B4-BE49-F238E27FC236}">
                <a16:creationId xmlns:a16="http://schemas.microsoft.com/office/drawing/2014/main" id="{B7FE4FFD-27F8-40D2-A92D-0696BF7E01C9}"/>
              </a:ext>
            </a:extLst>
          </p:cNvPr>
          <p:cNvSpPr/>
          <p:nvPr/>
        </p:nvSpPr>
        <p:spPr>
          <a:xfrm>
            <a:off x="2970280" y="2306884"/>
            <a:ext cx="1715757" cy="55245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3200" dirty="0" err="1">
                <a:latin typeface="Cambria" panose="02040503050406030204" pitchFamily="18" charset="0"/>
                <a:ea typeface="Cambria" panose="02040503050406030204" pitchFamily="18" charset="0"/>
                <a:cs typeface="Arial-Rounded" panose="020B0500000000000000" pitchFamily="34" charset="0"/>
              </a:rPr>
              <a:t>mượn</a:t>
            </a:r>
            <a:endParaRPr lang="en-US" sz="3200" dirty="0">
              <a:latin typeface="Cambria" panose="02040503050406030204" pitchFamily="18" charset="0"/>
              <a:ea typeface="Cambria" panose="02040503050406030204" pitchFamily="18" charset="0"/>
              <a:cs typeface="Arial-Rounded" panose="020B0500000000000000" pitchFamily="34" charset="0"/>
            </a:endParaRPr>
          </a:p>
        </p:txBody>
      </p:sp>
      <p:sp>
        <p:nvSpPr>
          <p:cNvPr id="26" name="Rectangle: Rounded Corners 25">
            <a:extLst>
              <a:ext uri="{FF2B5EF4-FFF2-40B4-BE49-F238E27FC236}">
                <a16:creationId xmlns:a16="http://schemas.microsoft.com/office/drawing/2014/main" id="{9756FE4C-8024-4225-B8B9-416D93CE4381}"/>
              </a:ext>
            </a:extLst>
          </p:cNvPr>
          <p:cNvSpPr/>
          <p:nvPr/>
        </p:nvSpPr>
        <p:spPr>
          <a:xfrm>
            <a:off x="5790208" y="2348520"/>
            <a:ext cx="2353667" cy="55245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3200" dirty="0" err="1">
                <a:latin typeface="Cambria" panose="02040503050406030204" pitchFamily="18" charset="0"/>
                <a:ea typeface="Cambria" panose="02040503050406030204" pitchFamily="18" charset="0"/>
                <a:cs typeface="Arial-Rounded" panose="020B0500000000000000" pitchFamily="34" charset="0"/>
              </a:rPr>
              <a:t>giá</a:t>
            </a:r>
            <a:r>
              <a:rPr lang="en-US" sz="3200" dirty="0">
                <a:latin typeface="Cambria" panose="02040503050406030204" pitchFamily="18" charset="0"/>
                <a:ea typeface="Cambria" panose="02040503050406030204" pitchFamily="18" charset="0"/>
                <a:cs typeface="Arial-Rounded" panose="020B0500000000000000" pitchFamily="34" charset="0"/>
              </a:rPr>
              <a:t> </a:t>
            </a:r>
            <a:r>
              <a:rPr lang="en-US" sz="3200" dirty="0" err="1">
                <a:latin typeface="Cambria" panose="02040503050406030204" pitchFamily="18" charset="0"/>
                <a:ea typeface="Cambria" panose="02040503050406030204" pitchFamily="18" charset="0"/>
                <a:cs typeface="Arial-Rounded" panose="020B0500000000000000" pitchFamily="34" charset="0"/>
              </a:rPr>
              <a:t>sách</a:t>
            </a:r>
            <a:endParaRPr lang="en-US" sz="3200" dirty="0">
              <a:latin typeface="Cambria" panose="02040503050406030204" pitchFamily="18" charset="0"/>
              <a:ea typeface="Cambria" panose="02040503050406030204" pitchFamily="18" charset="0"/>
              <a:cs typeface="Arial-Rounded" panose="020B0500000000000000" pitchFamily="34" charset="0"/>
            </a:endParaRPr>
          </a:p>
        </p:txBody>
      </p:sp>
      <p:sp>
        <p:nvSpPr>
          <p:cNvPr id="27" name="Rectangle: Rounded Corners 26">
            <a:extLst>
              <a:ext uri="{FF2B5EF4-FFF2-40B4-BE49-F238E27FC236}">
                <a16:creationId xmlns:a16="http://schemas.microsoft.com/office/drawing/2014/main" id="{9D6EDFCB-0F27-4FC7-A2EF-E980C84D1450}"/>
              </a:ext>
            </a:extLst>
          </p:cNvPr>
          <p:cNvSpPr/>
          <p:nvPr/>
        </p:nvSpPr>
        <p:spPr>
          <a:xfrm>
            <a:off x="8822645" y="2329470"/>
            <a:ext cx="2597830" cy="55245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3200" dirty="0" err="1">
                <a:latin typeface="Cambria" panose="02040503050406030204" pitchFamily="18" charset="0"/>
                <a:ea typeface="Cambria" panose="02040503050406030204" pitchFamily="18" charset="0"/>
                <a:cs typeface="Arial-Rounded" panose="020B0500000000000000" pitchFamily="34" charset="0"/>
              </a:rPr>
              <a:t>người</a:t>
            </a:r>
            <a:r>
              <a:rPr lang="en-US" sz="3200" dirty="0">
                <a:latin typeface="Cambria" panose="02040503050406030204" pitchFamily="18" charset="0"/>
                <a:ea typeface="Cambria" panose="02040503050406030204" pitchFamily="18" charset="0"/>
                <a:cs typeface="Arial-Rounded" panose="020B0500000000000000" pitchFamily="34" charset="0"/>
              </a:rPr>
              <a:t> </a:t>
            </a:r>
            <a:r>
              <a:rPr lang="en-US" sz="3200" dirty="0" err="1">
                <a:latin typeface="Cambria" panose="02040503050406030204" pitchFamily="18" charset="0"/>
                <a:ea typeface="Cambria" panose="02040503050406030204" pitchFamily="18" charset="0"/>
                <a:cs typeface="Arial-Rounded" panose="020B0500000000000000" pitchFamily="34" charset="0"/>
              </a:rPr>
              <a:t>mượn</a:t>
            </a:r>
            <a:endParaRPr lang="en-US" sz="3200" dirty="0">
              <a:latin typeface="Cambria" panose="02040503050406030204" pitchFamily="18" charset="0"/>
              <a:ea typeface="Cambria" panose="02040503050406030204" pitchFamily="18" charset="0"/>
              <a:cs typeface="Arial-Rounded" panose="020B0500000000000000" pitchFamily="34" charset="0"/>
            </a:endParaRPr>
          </a:p>
        </p:txBody>
      </p:sp>
      <p:sp>
        <p:nvSpPr>
          <p:cNvPr id="28" name="Rectangle: Rounded Corners 27">
            <a:extLst>
              <a:ext uri="{FF2B5EF4-FFF2-40B4-BE49-F238E27FC236}">
                <a16:creationId xmlns:a16="http://schemas.microsoft.com/office/drawing/2014/main" id="{214DF056-01A9-4FF9-A48C-10074E77EF70}"/>
              </a:ext>
            </a:extLst>
          </p:cNvPr>
          <p:cNvSpPr/>
          <p:nvPr/>
        </p:nvSpPr>
        <p:spPr>
          <a:xfrm>
            <a:off x="1096350" y="3188554"/>
            <a:ext cx="2597830" cy="55245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3200" dirty="0" err="1">
                <a:latin typeface="Cambria" panose="02040503050406030204" pitchFamily="18" charset="0"/>
                <a:ea typeface="Cambria" panose="02040503050406030204" pitchFamily="18" charset="0"/>
                <a:cs typeface="Arial-Rounded" panose="020B0500000000000000" pitchFamily="34" charset="0"/>
              </a:rPr>
              <a:t>người</a:t>
            </a:r>
            <a:r>
              <a:rPr lang="en-US" sz="3200" dirty="0">
                <a:latin typeface="Cambria" panose="02040503050406030204" pitchFamily="18" charset="0"/>
                <a:ea typeface="Cambria" panose="02040503050406030204" pitchFamily="18" charset="0"/>
                <a:cs typeface="Arial-Rounded" panose="020B0500000000000000" pitchFamily="34" charset="0"/>
              </a:rPr>
              <a:t> </a:t>
            </a:r>
            <a:r>
              <a:rPr lang="en-US" sz="3200" dirty="0" err="1">
                <a:latin typeface="Cambria" panose="02040503050406030204" pitchFamily="18" charset="0"/>
                <a:ea typeface="Cambria" panose="02040503050406030204" pitchFamily="18" charset="0"/>
                <a:cs typeface="Arial-Rounded" panose="020B0500000000000000" pitchFamily="34" charset="0"/>
              </a:rPr>
              <a:t>đọc</a:t>
            </a:r>
            <a:endParaRPr lang="en-US" sz="3200" dirty="0">
              <a:latin typeface="Cambria" panose="02040503050406030204" pitchFamily="18" charset="0"/>
              <a:ea typeface="Cambria" panose="02040503050406030204" pitchFamily="18" charset="0"/>
              <a:cs typeface="Arial-Rounded" panose="020B0500000000000000" pitchFamily="34" charset="0"/>
            </a:endParaRPr>
          </a:p>
        </p:txBody>
      </p:sp>
      <p:sp>
        <p:nvSpPr>
          <p:cNvPr id="29" name="Rectangle: Rounded Corners 28">
            <a:extLst>
              <a:ext uri="{FF2B5EF4-FFF2-40B4-BE49-F238E27FC236}">
                <a16:creationId xmlns:a16="http://schemas.microsoft.com/office/drawing/2014/main" id="{DAEAD824-2504-4F4E-9350-D7A84ED00749}"/>
              </a:ext>
            </a:extLst>
          </p:cNvPr>
          <p:cNvSpPr/>
          <p:nvPr/>
        </p:nvSpPr>
        <p:spPr>
          <a:xfrm>
            <a:off x="4238608" y="3175426"/>
            <a:ext cx="1551600" cy="55245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3200" dirty="0" err="1">
                <a:latin typeface="Cambria" panose="02040503050406030204" pitchFamily="18" charset="0"/>
                <a:ea typeface="Cambria" panose="02040503050406030204" pitchFamily="18" charset="0"/>
                <a:cs typeface="Arial-Rounded" panose="020B0500000000000000" pitchFamily="34" charset="0"/>
              </a:rPr>
              <a:t>báo</a:t>
            </a:r>
            <a:endParaRPr lang="en-US" sz="3200" dirty="0">
              <a:latin typeface="Cambria" panose="02040503050406030204" pitchFamily="18" charset="0"/>
              <a:ea typeface="Cambria" panose="02040503050406030204" pitchFamily="18" charset="0"/>
              <a:cs typeface="Arial-Rounded" panose="020B0500000000000000" pitchFamily="34" charset="0"/>
            </a:endParaRPr>
          </a:p>
        </p:txBody>
      </p:sp>
      <p:sp>
        <p:nvSpPr>
          <p:cNvPr id="30" name="Rectangle: Rounded Corners 29">
            <a:extLst>
              <a:ext uri="{FF2B5EF4-FFF2-40B4-BE49-F238E27FC236}">
                <a16:creationId xmlns:a16="http://schemas.microsoft.com/office/drawing/2014/main" id="{3511215C-9ED6-4251-8665-09F87CFF183E}"/>
              </a:ext>
            </a:extLst>
          </p:cNvPr>
          <p:cNvSpPr/>
          <p:nvPr/>
        </p:nvSpPr>
        <p:spPr>
          <a:xfrm>
            <a:off x="6401794" y="3188554"/>
            <a:ext cx="1742081" cy="55245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3200" dirty="0" err="1">
                <a:latin typeface="Cambria" panose="02040503050406030204" pitchFamily="18" charset="0"/>
                <a:ea typeface="Cambria" panose="02040503050406030204" pitchFamily="18" charset="0"/>
                <a:cs typeface="Arial-Rounded" panose="020B0500000000000000" pitchFamily="34" charset="0"/>
              </a:rPr>
              <a:t>thủ</a:t>
            </a:r>
            <a:r>
              <a:rPr lang="en-US" sz="3200" dirty="0">
                <a:latin typeface="Cambria" panose="02040503050406030204" pitchFamily="18" charset="0"/>
                <a:ea typeface="Cambria" panose="02040503050406030204" pitchFamily="18" charset="0"/>
                <a:cs typeface="Arial-Rounded" panose="020B0500000000000000" pitchFamily="34" charset="0"/>
              </a:rPr>
              <a:t> </a:t>
            </a:r>
            <a:r>
              <a:rPr lang="en-US" sz="3200" dirty="0" err="1">
                <a:latin typeface="Cambria" panose="02040503050406030204" pitchFamily="18" charset="0"/>
                <a:ea typeface="Cambria" panose="02040503050406030204" pitchFamily="18" charset="0"/>
                <a:cs typeface="Arial-Rounded" panose="020B0500000000000000" pitchFamily="34" charset="0"/>
              </a:rPr>
              <a:t>thư</a:t>
            </a:r>
            <a:endParaRPr lang="en-US" sz="3200" dirty="0">
              <a:latin typeface="Cambria" panose="02040503050406030204" pitchFamily="18" charset="0"/>
              <a:ea typeface="Cambria" panose="02040503050406030204" pitchFamily="18" charset="0"/>
              <a:cs typeface="Arial-Rounded" panose="020B0500000000000000" pitchFamily="34" charset="0"/>
            </a:endParaRPr>
          </a:p>
        </p:txBody>
      </p:sp>
      <p:sp>
        <p:nvSpPr>
          <p:cNvPr id="31" name="Rectangle: Rounded Corners 30">
            <a:extLst>
              <a:ext uri="{FF2B5EF4-FFF2-40B4-BE49-F238E27FC236}">
                <a16:creationId xmlns:a16="http://schemas.microsoft.com/office/drawing/2014/main" id="{042D7B40-824B-49A4-9040-4EDFF8C797E8}"/>
              </a:ext>
            </a:extLst>
          </p:cNvPr>
          <p:cNvSpPr/>
          <p:nvPr/>
        </p:nvSpPr>
        <p:spPr>
          <a:xfrm>
            <a:off x="8423223" y="3236179"/>
            <a:ext cx="1463727" cy="55245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3200" dirty="0" err="1">
                <a:latin typeface="Cambria" panose="02040503050406030204" pitchFamily="18" charset="0"/>
                <a:ea typeface="Cambria" panose="02040503050406030204" pitchFamily="18" charset="0"/>
                <a:cs typeface="Arial-Rounded" panose="020B0500000000000000" pitchFamily="34" charset="0"/>
              </a:rPr>
              <a:t>đọc</a:t>
            </a:r>
            <a:endParaRPr lang="en-US" sz="3200" dirty="0">
              <a:latin typeface="Cambria" panose="02040503050406030204" pitchFamily="18" charset="0"/>
              <a:ea typeface="Cambria" panose="02040503050406030204" pitchFamily="18" charset="0"/>
              <a:cs typeface="Arial-Rounded" panose="020B0500000000000000" pitchFamily="34" charset="0"/>
            </a:endParaRPr>
          </a:p>
        </p:txBody>
      </p:sp>
      <p:sp>
        <p:nvSpPr>
          <p:cNvPr id="32" name="Rectangle: Rounded Corners 31">
            <a:extLst>
              <a:ext uri="{FF2B5EF4-FFF2-40B4-BE49-F238E27FC236}">
                <a16:creationId xmlns:a16="http://schemas.microsoft.com/office/drawing/2014/main" id="{B5970544-1D2C-40A2-8557-91C21253B6A1}"/>
              </a:ext>
            </a:extLst>
          </p:cNvPr>
          <p:cNvSpPr/>
          <p:nvPr/>
        </p:nvSpPr>
        <p:spPr>
          <a:xfrm>
            <a:off x="10242498" y="3224333"/>
            <a:ext cx="1463727" cy="55245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3200" dirty="0" err="1">
                <a:latin typeface="Cambria" panose="02040503050406030204" pitchFamily="18" charset="0"/>
                <a:ea typeface="Cambria" panose="02040503050406030204" pitchFamily="18" charset="0"/>
                <a:cs typeface="Arial-Rounded" panose="020B0500000000000000" pitchFamily="34" charset="0"/>
              </a:rPr>
              <a:t>trả</a:t>
            </a:r>
            <a:endParaRPr lang="en-US" sz="3200" dirty="0">
              <a:latin typeface="Cambria" panose="02040503050406030204" pitchFamily="18" charset="0"/>
              <a:ea typeface="Cambria" panose="02040503050406030204" pitchFamily="18" charset="0"/>
              <a:cs typeface="Arial-Rounded" panose="020B0500000000000000" pitchFamily="34" charset="0"/>
            </a:endParaRPr>
          </a:p>
        </p:txBody>
      </p:sp>
      <p:cxnSp>
        <p:nvCxnSpPr>
          <p:cNvPr id="33" name="Straight Connector 32">
            <a:extLst>
              <a:ext uri="{FF2B5EF4-FFF2-40B4-BE49-F238E27FC236}">
                <a16:creationId xmlns:a16="http://schemas.microsoft.com/office/drawing/2014/main" id="{1DAA2F10-7259-4D43-B810-0843648BCA38}"/>
              </a:ext>
            </a:extLst>
          </p:cNvPr>
          <p:cNvCxnSpPr>
            <a:cxnSpLocks/>
          </p:cNvCxnSpPr>
          <p:nvPr/>
        </p:nvCxnSpPr>
        <p:spPr>
          <a:xfrm>
            <a:off x="1924051" y="1045681"/>
            <a:ext cx="238988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111A751A-952F-42B0-815E-F7327AD7C1C8}"/>
              </a:ext>
            </a:extLst>
          </p:cNvPr>
          <p:cNvPicPr>
            <a:picLocks noChangeAspect="1"/>
          </p:cNvPicPr>
          <p:nvPr/>
        </p:nvPicPr>
        <p:blipFill>
          <a:blip r:embed="rId6"/>
          <a:stretch>
            <a:fillRect/>
          </a:stretch>
        </p:blipFill>
        <p:spPr>
          <a:xfrm>
            <a:off x="1399546" y="426851"/>
            <a:ext cx="8394920" cy="963251"/>
          </a:xfrm>
          <a:prstGeom prst="rect">
            <a:avLst/>
          </a:prstGeom>
        </p:spPr>
      </p:pic>
      <p:cxnSp>
        <p:nvCxnSpPr>
          <p:cNvPr id="39" name="Straight Connector 38">
            <a:extLst>
              <a:ext uri="{FF2B5EF4-FFF2-40B4-BE49-F238E27FC236}">
                <a16:creationId xmlns:a16="http://schemas.microsoft.com/office/drawing/2014/main" id="{94BC1545-C42E-41CC-9EF2-52E7FCFEE940}"/>
              </a:ext>
            </a:extLst>
          </p:cNvPr>
          <p:cNvCxnSpPr>
            <a:cxnSpLocks/>
          </p:cNvCxnSpPr>
          <p:nvPr/>
        </p:nvCxnSpPr>
        <p:spPr>
          <a:xfrm>
            <a:off x="6646561" y="1045681"/>
            <a:ext cx="238988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502995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additive="base">
                                        <p:cTn id="39" dur="500" fill="hold"/>
                                        <p:tgtEl>
                                          <p:spTgt spid="26"/>
                                        </p:tgtEl>
                                        <p:attrNameLst>
                                          <p:attrName>ppt_x</p:attrName>
                                        </p:attrNameLst>
                                      </p:cBhvr>
                                      <p:tavLst>
                                        <p:tav tm="0">
                                          <p:val>
                                            <p:strVal val="#ppt_x"/>
                                          </p:val>
                                        </p:tav>
                                        <p:tav tm="100000">
                                          <p:val>
                                            <p:strVal val="#ppt_x"/>
                                          </p:val>
                                        </p:tav>
                                      </p:tavLst>
                                    </p:anim>
                                    <p:anim calcmode="lin" valueType="num">
                                      <p:cBhvr additive="base">
                                        <p:cTn id="40" dur="500" fill="hold"/>
                                        <p:tgtEl>
                                          <p:spTgt spid="2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fill="hold"/>
                                        <p:tgtEl>
                                          <p:spTgt spid="27"/>
                                        </p:tgtEl>
                                        <p:attrNameLst>
                                          <p:attrName>ppt_x</p:attrName>
                                        </p:attrNameLst>
                                      </p:cBhvr>
                                      <p:tavLst>
                                        <p:tav tm="0">
                                          <p:val>
                                            <p:strVal val="#ppt_x"/>
                                          </p:val>
                                        </p:tav>
                                        <p:tav tm="100000">
                                          <p:val>
                                            <p:strVal val="#ppt_x"/>
                                          </p:val>
                                        </p:tav>
                                      </p:tavLst>
                                    </p:anim>
                                    <p:anim calcmode="lin" valueType="num">
                                      <p:cBhvr additive="base">
                                        <p:cTn id="44" dur="500" fill="hold"/>
                                        <p:tgtEl>
                                          <p:spTgt spid="27"/>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additive="base">
                                        <p:cTn id="47" dur="500" fill="hold"/>
                                        <p:tgtEl>
                                          <p:spTgt spid="28"/>
                                        </p:tgtEl>
                                        <p:attrNameLst>
                                          <p:attrName>ppt_x</p:attrName>
                                        </p:attrNameLst>
                                      </p:cBhvr>
                                      <p:tavLst>
                                        <p:tav tm="0">
                                          <p:val>
                                            <p:strVal val="#ppt_x"/>
                                          </p:val>
                                        </p:tav>
                                        <p:tav tm="100000">
                                          <p:val>
                                            <p:strVal val="#ppt_x"/>
                                          </p:val>
                                        </p:tav>
                                      </p:tavLst>
                                    </p:anim>
                                    <p:anim calcmode="lin" valueType="num">
                                      <p:cBhvr additive="base">
                                        <p:cTn id="48" dur="500" fill="hold"/>
                                        <p:tgtEl>
                                          <p:spTgt spid="2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fill="hold"/>
                                        <p:tgtEl>
                                          <p:spTgt spid="29"/>
                                        </p:tgtEl>
                                        <p:attrNameLst>
                                          <p:attrName>ppt_x</p:attrName>
                                        </p:attrNameLst>
                                      </p:cBhvr>
                                      <p:tavLst>
                                        <p:tav tm="0">
                                          <p:val>
                                            <p:strVal val="#ppt_x"/>
                                          </p:val>
                                        </p:tav>
                                        <p:tav tm="100000">
                                          <p:val>
                                            <p:strVal val="#ppt_x"/>
                                          </p:val>
                                        </p:tav>
                                      </p:tavLst>
                                    </p:anim>
                                    <p:anim calcmode="lin" valueType="num">
                                      <p:cBhvr additive="base">
                                        <p:cTn id="52" dur="500" fill="hold"/>
                                        <p:tgtEl>
                                          <p:spTgt spid="29"/>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fill="hold"/>
                                        <p:tgtEl>
                                          <p:spTgt spid="30"/>
                                        </p:tgtEl>
                                        <p:attrNameLst>
                                          <p:attrName>ppt_x</p:attrName>
                                        </p:attrNameLst>
                                      </p:cBhvr>
                                      <p:tavLst>
                                        <p:tav tm="0">
                                          <p:val>
                                            <p:strVal val="#ppt_x"/>
                                          </p:val>
                                        </p:tav>
                                        <p:tav tm="100000">
                                          <p:val>
                                            <p:strVal val="#ppt_x"/>
                                          </p:val>
                                        </p:tav>
                                      </p:tavLst>
                                    </p:anim>
                                    <p:anim calcmode="lin" valueType="num">
                                      <p:cBhvr additive="base">
                                        <p:cTn id="56" dur="500" fill="hold"/>
                                        <p:tgtEl>
                                          <p:spTgt spid="30"/>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additive="base">
                                        <p:cTn id="59" dur="500" fill="hold"/>
                                        <p:tgtEl>
                                          <p:spTgt spid="31"/>
                                        </p:tgtEl>
                                        <p:attrNameLst>
                                          <p:attrName>ppt_x</p:attrName>
                                        </p:attrNameLst>
                                      </p:cBhvr>
                                      <p:tavLst>
                                        <p:tav tm="0">
                                          <p:val>
                                            <p:strVal val="#ppt_x"/>
                                          </p:val>
                                        </p:tav>
                                        <p:tav tm="100000">
                                          <p:val>
                                            <p:strVal val="#ppt_x"/>
                                          </p:val>
                                        </p:tav>
                                      </p:tavLst>
                                    </p:anim>
                                    <p:anim calcmode="lin" valueType="num">
                                      <p:cBhvr additive="base">
                                        <p:cTn id="60" dur="500" fill="hold"/>
                                        <p:tgtEl>
                                          <p:spTgt spid="31"/>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anim calcmode="lin" valueType="num">
                                      <p:cBhvr additive="base">
                                        <p:cTn id="63" dur="500" fill="hold"/>
                                        <p:tgtEl>
                                          <p:spTgt spid="32"/>
                                        </p:tgtEl>
                                        <p:attrNameLst>
                                          <p:attrName>ppt_x</p:attrName>
                                        </p:attrNameLst>
                                      </p:cBhvr>
                                      <p:tavLst>
                                        <p:tav tm="0">
                                          <p:val>
                                            <p:strVal val="#ppt_x"/>
                                          </p:val>
                                        </p:tav>
                                        <p:tav tm="100000">
                                          <p:val>
                                            <p:strVal val="#ppt_x"/>
                                          </p:val>
                                        </p:tav>
                                      </p:tavLst>
                                    </p:anim>
                                    <p:anim calcmode="lin" valueType="num">
                                      <p:cBhvr additive="base">
                                        <p:cTn id="6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wipe(down)">
                                      <p:cBhvr>
                                        <p:cTn id="69" dur="500"/>
                                        <p:tgtEl>
                                          <p:spTgt spid="33"/>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wipe(down)">
                                      <p:cBhvr>
                                        <p:cTn id="7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B0BED9AB-0B49-36B2-82A6-8B12CF08A8DD}"/>
              </a:ext>
            </a:extLst>
          </p:cNvPr>
          <p:cNvSpPr/>
          <p:nvPr/>
        </p:nvSpPr>
        <p:spPr>
          <a:xfrm>
            <a:off x="2864331" y="325706"/>
            <a:ext cx="7914290"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A1B0FDC-092C-EA16-0F63-9500F0D797AD}"/>
              </a:ext>
            </a:extLst>
          </p:cNvPr>
          <p:cNvSpPr txBox="1"/>
          <p:nvPr/>
        </p:nvSpPr>
        <p:spPr>
          <a:xfrm>
            <a:off x="3568290" y="671599"/>
            <a:ext cx="660039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mn-ea"/>
                <a:cs typeface="+mn-cs"/>
              </a:rPr>
              <a:t>Câu</a:t>
            </a:r>
            <a:r>
              <a:rPr kumimoji="0" lang="en-US" sz="5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a:t>
            </a:r>
            <a:r>
              <a:rPr kumimoji="0" lang="en-US" sz="54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mn-ea"/>
                <a:cs typeface="+mn-cs"/>
              </a:rPr>
              <a:t>cảm</a:t>
            </a:r>
            <a:r>
              <a:rPr kumimoji="0" lang="en-US" sz="5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a:t>
            </a:r>
            <a:r>
              <a:rPr kumimoji="0" lang="en-US" sz="54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mn-ea"/>
                <a:cs typeface="+mn-cs"/>
              </a:rPr>
              <a:t>dùng</a:t>
            </a:r>
            <a:r>
              <a:rPr kumimoji="0" lang="en-US" sz="5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a:t>
            </a:r>
            <a:r>
              <a:rPr kumimoji="0" lang="en-US" sz="54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mn-ea"/>
                <a:cs typeface="+mn-cs"/>
              </a:rPr>
              <a:t>để</a:t>
            </a:r>
            <a:r>
              <a:rPr kumimoji="0" lang="en-US" sz="5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a:t>
            </a:r>
          </a:p>
        </p:txBody>
      </p:sp>
      <p:pic>
        <p:nvPicPr>
          <p:cNvPr id="2" name="Picture 1">
            <a:extLst>
              <a:ext uri="{FF2B5EF4-FFF2-40B4-BE49-F238E27FC236}">
                <a16:creationId xmlns:a16="http://schemas.microsoft.com/office/drawing/2014/main" id="{D1BE01AA-A31E-FEA9-0A2C-EA287F11614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731" t="-3966" r="31893" b="71160"/>
          <a:stretch/>
        </p:blipFill>
        <p:spPr>
          <a:xfrm>
            <a:off x="1447605" y="506285"/>
            <a:ext cx="2102068" cy="1659528"/>
          </a:xfrm>
          <a:prstGeom prst="rect">
            <a:avLst/>
          </a:prstGeom>
        </p:spPr>
      </p:pic>
      <p:grpSp>
        <p:nvGrpSpPr>
          <p:cNvPr id="4" name="Group 3">
            <a:extLst>
              <a:ext uri="{FF2B5EF4-FFF2-40B4-BE49-F238E27FC236}">
                <a16:creationId xmlns:a16="http://schemas.microsoft.com/office/drawing/2014/main" id="{963223FA-0C4E-6CB7-0C4F-1A8B6CD994D7}"/>
              </a:ext>
            </a:extLst>
          </p:cNvPr>
          <p:cNvGrpSpPr/>
          <p:nvPr/>
        </p:nvGrpSpPr>
        <p:grpSpPr>
          <a:xfrm>
            <a:off x="-4141" y="132685"/>
            <a:ext cx="2266293" cy="859946"/>
            <a:chOff x="302875" y="3878006"/>
            <a:chExt cx="2266293" cy="859946"/>
          </a:xfrm>
        </p:grpSpPr>
        <p:sp>
          <p:nvSpPr>
            <p:cNvPr id="13" name="Speech Bubble: Oval 12">
              <a:extLst>
                <a:ext uri="{FF2B5EF4-FFF2-40B4-BE49-F238E27FC236}">
                  <a16:creationId xmlns:a16="http://schemas.microsoft.com/office/drawing/2014/main" id="{13682C50-C503-F446-99CD-4CC5D9D4294A}"/>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4" name="TextBox 13">
              <a:extLst>
                <a:ext uri="{FF2B5EF4-FFF2-40B4-BE49-F238E27FC236}">
                  <a16:creationId xmlns:a16="http://schemas.microsoft.com/office/drawing/2014/main" id="{0CE5F2A7-6830-36AD-AFDD-1586B3364CAD}"/>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2</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grpSp>
        <p:nvGrpSpPr>
          <p:cNvPr id="16" name="Group 15">
            <a:extLst>
              <a:ext uri="{FF2B5EF4-FFF2-40B4-BE49-F238E27FC236}">
                <a16:creationId xmlns:a16="http://schemas.microsoft.com/office/drawing/2014/main" id="{179156A5-03E5-8AC6-6A63-3085120D0BE6}"/>
              </a:ext>
            </a:extLst>
          </p:cNvPr>
          <p:cNvGrpSpPr/>
          <p:nvPr/>
        </p:nvGrpSpPr>
        <p:grpSpPr>
          <a:xfrm>
            <a:off x="1161676" y="2881469"/>
            <a:ext cx="4537107" cy="1129886"/>
            <a:chOff x="6830721" y="2864057"/>
            <a:chExt cx="4537107" cy="1129886"/>
          </a:xfrm>
        </p:grpSpPr>
        <p:sp>
          <p:nvSpPr>
            <p:cNvPr id="17" name="Rectangle: Rounded Corners 16">
              <a:extLst>
                <a:ext uri="{FF2B5EF4-FFF2-40B4-BE49-F238E27FC236}">
                  <a16:creationId xmlns:a16="http://schemas.microsoft.com/office/drawing/2014/main" id="{9700F6EC-E7A8-0469-86C5-A0B5F80EDDAD}"/>
                </a:ext>
              </a:extLst>
            </p:cNvPr>
            <p:cNvSpPr/>
            <p:nvPr/>
          </p:nvSpPr>
          <p:spPr>
            <a:xfrm>
              <a:off x="6830721" y="2864057"/>
              <a:ext cx="4537107" cy="1129886"/>
            </a:xfrm>
            <a:prstGeom prst="roundRect">
              <a:avLst>
                <a:gd name="adj" fmla="val 13859"/>
              </a:avLst>
            </a:prstGeom>
            <a:solidFill>
              <a:srgbClr val="E6F5D7"/>
            </a:solidFill>
            <a:ln w="38100">
              <a:solidFill>
                <a:srgbClr val="EB1C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D2EB50C9-1F4E-567A-BF94-EE943B72F216}"/>
                </a:ext>
              </a:extLst>
            </p:cNvPr>
            <p:cNvSpPr txBox="1"/>
            <p:nvPr/>
          </p:nvSpPr>
          <p:spPr>
            <a:xfrm>
              <a:off x="7223859" y="3044278"/>
              <a:ext cx="375082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Nêu</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cảm</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xúc</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20" name="Group 19">
            <a:extLst>
              <a:ext uri="{FF2B5EF4-FFF2-40B4-BE49-F238E27FC236}">
                <a16:creationId xmlns:a16="http://schemas.microsoft.com/office/drawing/2014/main" id="{9E6070F6-022C-7414-C15C-F7D0AA5B217B}"/>
              </a:ext>
            </a:extLst>
          </p:cNvPr>
          <p:cNvGrpSpPr/>
          <p:nvPr/>
        </p:nvGrpSpPr>
        <p:grpSpPr>
          <a:xfrm>
            <a:off x="6846899" y="2846430"/>
            <a:ext cx="4537107" cy="1129886"/>
            <a:chOff x="981375" y="2864057"/>
            <a:chExt cx="4537107" cy="1129886"/>
          </a:xfrm>
        </p:grpSpPr>
        <p:sp>
          <p:nvSpPr>
            <p:cNvPr id="21" name="Rectangle: Rounded Corners 20">
              <a:extLst>
                <a:ext uri="{FF2B5EF4-FFF2-40B4-BE49-F238E27FC236}">
                  <a16:creationId xmlns:a16="http://schemas.microsoft.com/office/drawing/2014/main" id="{E78A6CCA-B600-4B6B-13C4-396E4A4C37E0}"/>
                </a:ext>
              </a:extLst>
            </p:cNvPr>
            <p:cNvSpPr/>
            <p:nvPr/>
          </p:nvSpPr>
          <p:spPr>
            <a:xfrm>
              <a:off x="981375"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F95E693B-0D78-9EFC-80DF-1992EDC6525D}"/>
                </a:ext>
              </a:extLst>
            </p:cNvPr>
            <p:cNvSpPr txBox="1"/>
            <p:nvPr/>
          </p:nvSpPr>
          <p:spPr>
            <a:xfrm>
              <a:off x="1607829" y="3005350"/>
              <a:ext cx="375082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Giới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thiệu</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24" name="Group 23">
            <a:extLst>
              <a:ext uri="{FF2B5EF4-FFF2-40B4-BE49-F238E27FC236}">
                <a16:creationId xmlns:a16="http://schemas.microsoft.com/office/drawing/2014/main" id="{056AE6A9-F567-2F11-1100-2A424E8C4040}"/>
              </a:ext>
            </a:extLst>
          </p:cNvPr>
          <p:cNvGrpSpPr/>
          <p:nvPr/>
        </p:nvGrpSpPr>
        <p:grpSpPr>
          <a:xfrm>
            <a:off x="1037540" y="4786487"/>
            <a:ext cx="4537107" cy="1129886"/>
            <a:chOff x="981375" y="4872764"/>
            <a:chExt cx="4537107" cy="1129886"/>
          </a:xfrm>
        </p:grpSpPr>
        <p:sp>
          <p:nvSpPr>
            <p:cNvPr id="26" name="Rectangle: Rounded Corners 25">
              <a:extLst>
                <a:ext uri="{FF2B5EF4-FFF2-40B4-BE49-F238E27FC236}">
                  <a16:creationId xmlns:a16="http://schemas.microsoft.com/office/drawing/2014/main" id="{F37AF966-A9D9-5A30-3CE0-0A6B34A47289}"/>
                </a:ext>
              </a:extLst>
            </p:cNvPr>
            <p:cNvSpPr/>
            <p:nvPr/>
          </p:nvSpPr>
          <p:spPr>
            <a:xfrm>
              <a:off x="981375" y="4872764"/>
              <a:ext cx="4537107" cy="1129886"/>
            </a:xfrm>
            <a:prstGeom prst="roundRect">
              <a:avLst>
                <a:gd name="adj" fmla="val 13859"/>
              </a:avLst>
            </a:prstGeom>
            <a:solidFill>
              <a:srgbClr val="E6F5D7"/>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0FF6680C-ABCD-4EED-E6DC-6A8B4086F3E6}"/>
                </a:ext>
              </a:extLst>
            </p:cNvPr>
            <p:cNvSpPr txBox="1"/>
            <p:nvPr/>
          </p:nvSpPr>
          <p:spPr>
            <a:xfrm>
              <a:off x="1636711" y="5027486"/>
              <a:ext cx="375082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Hỏi</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30" name="Group 29">
            <a:extLst>
              <a:ext uri="{FF2B5EF4-FFF2-40B4-BE49-F238E27FC236}">
                <a16:creationId xmlns:a16="http://schemas.microsoft.com/office/drawing/2014/main" id="{030536AC-B6E6-5BB8-3F5C-9486580A9E3B}"/>
              </a:ext>
            </a:extLst>
          </p:cNvPr>
          <p:cNvGrpSpPr/>
          <p:nvPr/>
        </p:nvGrpSpPr>
        <p:grpSpPr>
          <a:xfrm>
            <a:off x="6830721" y="4714800"/>
            <a:ext cx="4587858" cy="1129886"/>
            <a:chOff x="6830721" y="4714800"/>
            <a:chExt cx="4587858" cy="1129886"/>
          </a:xfrm>
        </p:grpSpPr>
        <p:sp>
          <p:nvSpPr>
            <p:cNvPr id="32" name="Rectangle: Rounded Corners 31">
              <a:extLst>
                <a:ext uri="{FF2B5EF4-FFF2-40B4-BE49-F238E27FC236}">
                  <a16:creationId xmlns:a16="http://schemas.microsoft.com/office/drawing/2014/main" id="{A87BF548-8300-1D3C-4A9C-32EF4C8079F2}"/>
                </a:ext>
              </a:extLst>
            </p:cNvPr>
            <p:cNvSpPr/>
            <p:nvPr/>
          </p:nvSpPr>
          <p:spPr>
            <a:xfrm>
              <a:off x="6830721" y="4714800"/>
              <a:ext cx="4537107" cy="1129886"/>
            </a:xfrm>
            <a:prstGeom prst="roundRect">
              <a:avLst>
                <a:gd name="adj" fmla="val 13859"/>
              </a:avLst>
            </a:prstGeom>
            <a:solidFill>
              <a:srgbClr val="E6F5D7"/>
            </a:solid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C9A70305-A223-E872-5B42-EC8C9A7C823F}"/>
                </a:ext>
              </a:extLst>
            </p:cNvPr>
            <p:cNvSpPr txBox="1"/>
            <p:nvPr/>
          </p:nvSpPr>
          <p:spPr>
            <a:xfrm>
              <a:off x="7667750" y="4913569"/>
              <a:ext cx="375082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Cầu</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khiến</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41" name="Picture 40">
            <a:extLst>
              <a:ext uri="{FF2B5EF4-FFF2-40B4-BE49-F238E27FC236}">
                <a16:creationId xmlns:a16="http://schemas.microsoft.com/office/drawing/2014/main" id="{BEEC13F7-A02B-0158-8112-178435E561C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4458" b="72760"/>
          <a:stretch/>
        </p:blipFill>
        <p:spPr>
          <a:xfrm>
            <a:off x="266152" y="2873534"/>
            <a:ext cx="1518921" cy="1129884"/>
          </a:xfrm>
          <a:prstGeom prst="rect">
            <a:avLst/>
          </a:prstGeom>
        </p:spPr>
      </p:pic>
      <p:pic>
        <p:nvPicPr>
          <p:cNvPr id="42" name="Picture 41">
            <a:extLst>
              <a:ext uri="{FF2B5EF4-FFF2-40B4-BE49-F238E27FC236}">
                <a16:creationId xmlns:a16="http://schemas.microsoft.com/office/drawing/2014/main" id="{236E599A-9EF6-10BA-7D8A-F3D0AE02A88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59" t="27697" r="64244" b="39386"/>
          <a:stretch/>
        </p:blipFill>
        <p:spPr>
          <a:xfrm>
            <a:off x="546659" y="4643254"/>
            <a:ext cx="957111" cy="1365353"/>
          </a:xfrm>
          <a:prstGeom prst="rect">
            <a:avLst/>
          </a:prstGeom>
        </p:spPr>
      </p:pic>
      <p:pic>
        <p:nvPicPr>
          <p:cNvPr id="43" name="Picture 42">
            <a:extLst>
              <a:ext uri="{FF2B5EF4-FFF2-40B4-BE49-F238E27FC236}">
                <a16:creationId xmlns:a16="http://schemas.microsoft.com/office/drawing/2014/main" id="{5B79ACC9-D89B-0FA4-FD23-DA55BFF3495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0277" t="28970" r="12604" b="40998"/>
          <a:stretch/>
        </p:blipFill>
        <p:spPr>
          <a:xfrm>
            <a:off x="6211712" y="4598974"/>
            <a:ext cx="1238017" cy="1245712"/>
          </a:xfrm>
          <a:prstGeom prst="rect">
            <a:avLst/>
          </a:prstGeom>
        </p:spPr>
      </p:pic>
      <p:pic>
        <p:nvPicPr>
          <p:cNvPr id="44" name="Picture 43">
            <a:extLst>
              <a:ext uri="{FF2B5EF4-FFF2-40B4-BE49-F238E27FC236}">
                <a16:creationId xmlns:a16="http://schemas.microsoft.com/office/drawing/2014/main" id="{0D3D4D59-6672-6764-0018-0FED58F6E33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4381" t="-111" r="10077" b="72871"/>
          <a:stretch/>
        </p:blipFill>
        <p:spPr>
          <a:xfrm>
            <a:off x="5881759" y="2917255"/>
            <a:ext cx="1518921" cy="1129884"/>
          </a:xfrm>
          <a:prstGeom prst="rect">
            <a:avLst/>
          </a:prstGeom>
        </p:spPr>
      </p:pic>
      <p:pic>
        <p:nvPicPr>
          <p:cNvPr id="45" name="Picture 44">
            <a:extLst>
              <a:ext uri="{FF2B5EF4-FFF2-40B4-BE49-F238E27FC236}">
                <a16:creationId xmlns:a16="http://schemas.microsoft.com/office/drawing/2014/main" id="{617DDD75-026C-006D-047C-8551EBA6A6F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58208" b="61433"/>
          <a:stretch/>
        </p:blipFill>
        <p:spPr>
          <a:xfrm>
            <a:off x="5258362" y="3085480"/>
            <a:ext cx="953350" cy="857536"/>
          </a:xfrm>
          <a:prstGeom prst="rect">
            <a:avLst/>
          </a:prstGeom>
        </p:spPr>
      </p:pic>
      <p:pic>
        <p:nvPicPr>
          <p:cNvPr id="46" name="Picture 45">
            <a:extLst>
              <a:ext uri="{FF2B5EF4-FFF2-40B4-BE49-F238E27FC236}">
                <a16:creationId xmlns:a16="http://schemas.microsoft.com/office/drawing/2014/main" id="{EFF523C5-9017-EE1C-2703-244D8DF5519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0604" t="-2269" r="334" b="61951"/>
          <a:stretch/>
        </p:blipFill>
        <p:spPr>
          <a:xfrm>
            <a:off x="10823794" y="2899628"/>
            <a:ext cx="891076" cy="896464"/>
          </a:xfrm>
          <a:prstGeom prst="rect">
            <a:avLst/>
          </a:prstGeom>
        </p:spPr>
      </p:pic>
      <p:pic>
        <p:nvPicPr>
          <p:cNvPr id="47" name="Picture 46">
            <a:extLst>
              <a:ext uri="{FF2B5EF4-FFF2-40B4-BE49-F238E27FC236}">
                <a16:creationId xmlns:a16="http://schemas.microsoft.com/office/drawing/2014/main" id="{3E237583-3BBB-6B19-851F-2583DB5BB44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0604" t="-2269" r="334" b="61951"/>
          <a:stretch/>
        </p:blipFill>
        <p:spPr>
          <a:xfrm>
            <a:off x="5009021" y="4917048"/>
            <a:ext cx="891076" cy="896464"/>
          </a:xfrm>
          <a:prstGeom prst="rect">
            <a:avLst/>
          </a:prstGeom>
        </p:spPr>
      </p:pic>
      <p:pic>
        <p:nvPicPr>
          <p:cNvPr id="48" name="Picture 47">
            <a:extLst>
              <a:ext uri="{FF2B5EF4-FFF2-40B4-BE49-F238E27FC236}">
                <a16:creationId xmlns:a16="http://schemas.microsoft.com/office/drawing/2014/main" id="{153714F5-3B77-B8B6-5D1C-D7309971EC2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0604" t="-2269" r="334" b="61951"/>
          <a:stretch/>
        </p:blipFill>
        <p:spPr>
          <a:xfrm>
            <a:off x="10839118" y="4831511"/>
            <a:ext cx="891076" cy="896464"/>
          </a:xfrm>
          <a:prstGeom prst="rect">
            <a:avLst/>
          </a:prstGeom>
        </p:spPr>
      </p:pic>
      <p:sp>
        <p:nvSpPr>
          <p:cNvPr id="29" name="Arrow: Right 4">
            <a:hlinkClick r:id="rId10" action="ppaction://hlinksldjump"/>
            <a:extLst>
              <a:ext uri="{FF2B5EF4-FFF2-40B4-BE49-F238E27FC236}">
                <a16:creationId xmlns:a16="http://schemas.microsoft.com/office/drawing/2014/main" id="{889D5ED8-6D44-00BB-FF40-170AC5DA982D}"/>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36127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strVal val="4*#ppt_w"/>
                                          </p:val>
                                        </p:tav>
                                        <p:tav tm="100000">
                                          <p:val>
                                            <p:strVal val="#ppt_w"/>
                                          </p:val>
                                        </p:tav>
                                      </p:tavLst>
                                    </p:anim>
                                    <p:anim calcmode="lin" valueType="num">
                                      <p:cBhvr>
                                        <p:cTn id="8" dur="500" fill="hold"/>
                                        <p:tgtEl>
                                          <p:spTgt spid="4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20"/>
                  </p:tgtEl>
                </p:cond>
              </p:nextCondLst>
            </p:seq>
            <p:seq concurrent="1" nextAc="seek">
              <p:cTn id="9" restart="whenNotActive" fill="hold" evtFilter="cancelBubble" nodeType="interactiveSeq">
                <p:stCondLst>
                  <p:cond evt="onClick" delay="0">
                    <p:tgtEl>
                      <p:spTgt spid="16"/>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45"/>
                                        </p:tgtEl>
                                        <p:attrNameLst>
                                          <p:attrName>style.visibility</p:attrName>
                                        </p:attrNameLst>
                                      </p:cBhvr>
                                      <p:to>
                                        <p:strVal val="visible"/>
                                      </p:to>
                                    </p:set>
                                    <p:anim calcmode="lin" valueType="num">
                                      <p:cBhvr>
                                        <p:cTn id="14" dur="500" fill="hold"/>
                                        <p:tgtEl>
                                          <p:spTgt spid="45"/>
                                        </p:tgtEl>
                                        <p:attrNameLst>
                                          <p:attrName>ppt_w</p:attrName>
                                        </p:attrNameLst>
                                      </p:cBhvr>
                                      <p:tavLst>
                                        <p:tav tm="0">
                                          <p:val>
                                            <p:strVal val="4*#ppt_w"/>
                                          </p:val>
                                        </p:tav>
                                        <p:tav tm="100000">
                                          <p:val>
                                            <p:strVal val="#ppt_w"/>
                                          </p:val>
                                        </p:tav>
                                      </p:tavLst>
                                    </p:anim>
                                    <p:anim calcmode="lin" valueType="num">
                                      <p:cBhvr>
                                        <p:cTn id="15" dur="500" fill="hold"/>
                                        <p:tgtEl>
                                          <p:spTgt spid="4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6"/>
                  </p:tgtEl>
                </p:cond>
              </p:nextCondLst>
            </p:seq>
            <p:seq concurrent="1" nextAc="seek">
              <p:cTn id="16" restart="whenNotActive" fill="hold" evtFilter="cancelBubble" nodeType="interactiveSeq">
                <p:stCondLst>
                  <p:cond evt="onClick" delay="0">
                    <p:tgtEl>
                      <p:spTgt spid="24"/>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47"/>
                                        </p:tgtEl>
                                        <p:attrNameLst>
                                          <p:attrName>style.visibility</p:attrName>
                                        </p:attrNameLst>
                                      </p:cBhvr>
                                      <p:to>
                                        <p:strVal val="visible"/>
                                      </p:to>
                                    </p:set>
                                    <p:anim calcmode="lin" valueType="num">
                                      <p:cBhvr>
                                        <p:cTn id="21" dur="500" fill="hold"/>
                                        <p:tgtEl>
                                          <p:spTgt spid="47"/>
                                        </p:tgtEl>
                                        <p:attrNameLst>
                                          <p:attrName>ppt_w</p:attrName>
                                        </p:attrNameLst>
                                      </p:cBhvr>
                                      <p:tavLst>
                                        <p:tav tm="0">
                                          <p:val>
                                            <p:strVal val="4*#ppt_w"/>
                                          </p:val>
                                        </p:tav>
                                        <p:tav tm="100000">
                                          <p:val>
                                            <p:strVal val="#ppt_w"/>
                                          </p:val>
                                        </p:tav>
                                      </p:tavLst>
                                    </p:anim>
                                    <p:anim calcmode="lin" valueType="num">
                                      <p:cBhvr>
                                        <p:cTn id="22" dur="50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24"/>
                  </p:tgtEl>
                </p:cond>
              </p:nextCondLst>
            </p:seq>
            <p:seq concurrent="1" nextAc="seek">
              <p:cTn id="23" restart="whenNotActive" fill="hold" evtFilter="cancelBubble" nodeType="interactiveSeq">
                <p:stCondLst>
                  <p:cond evt="onClick" delay="0">
                    <p:tgtEl>
                      <p:spTgt spid="30"/>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48"/>
                                        </p:tgtEl>
                                        <p:attrNameLst>
                                          <p:attrName>style.visibility</p:attrName>
                                        </p:attrNameLst>
                                      </p:cBhvr>
                                      <p:to>
                                        <p:strVal val="visible"/>
                                      </p:to>
                                    </p:set>
                                    <p:anim calcmode="lin" valueType="num">
                                      <p:cBhvr>
                                        <p:cTn id="28" dur="500" fill="hold"/>
                                        <p:tgtEl>
                                          <p:spTgt spid="48"/>
                                        </p:tgtEl>
                                        <p:attrNameLst>
                                          <p:attrName>ppt_w</p:attrName>
                                        </p:attrNameLst>
                                      </p:cBhvr>
                                      <p:tavLst>
                                        <p:tav tm="0">
                                          <p:val>
                                            <p:strVal val="4*#ppt_w"/>
                                          </p:val>
                                        </p:tav>
                                        <p:tav tm="100000">
                                          <p:val>
                                            <p:strVal val="#ppt_w"/>
                                          </p:val>
                                        </p:tav>
                                      </p:tavLst>
                                    </p:anim>
                                    <p:anim calcmode="lin" valueType="num">
                                      <p:cBhvr>
                                        <p:cTn id="29" dur="500" fill="hold"/>
                                        <p:tgtEl>
                                          <p:spTgt spid="4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30"/>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B0BED9AB-0B49-36B2-82A6-8B12CF08A8DD}"/>
              </a:ext>
            </a:extLst>
          </p:cNvPr>
          <p:cNvSpPr/>
          <p:nvPr/>
        </p:nvSpPr>
        <p:spPr>
          <a:xfrm>
            <a:off x="2864331" y="325706"/>
            <a:ext cx="7914290"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A1B0FDC-092C-EA16-0F63-9500F0D797AD}"/>
              </a:ext>
            </a:extLst>
          </p:cNvPr>
          <p:cNvSpPr txBox="1"/>
          <p:nvPr/>
        </p:nvSpPr>
        <p:spPr>
          <a:xfrm>
            <a:off x="3141244" y="566608"/>
            <a:ext cx="7310695"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mn-ea"/>
                <a:cs typeface="+mn-cs"/>
              </a:rPr>
              <a:t>Nhóm</a:t>
            </a:r>
            <a:r>
              <a:rPr kumimoji="0" lang="en-US" sz="3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mn-ea"/>
                <a:cs typeface="+mn-cs"/>
              </a:rPr>
              <a:t>từ</a:t>
            </a:r>
            <a:r>
              <a:rPr kumimoji="0" lang="en-US" sz="3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mn-ea"/>
                <a:cs typeface="+mn-cs"/>
              </a:rPr>
              <a:t>sau</a:t>
            </a:r>
            <a:r>
              <a:rPr kumimoji="0" lang="en-US" sz="3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mn-ea"/>
                <a:cs typeface="+mn-cs"/>
              </a:rPr>
              <a:t>đây</a:t>
            </a:r>
            <a:r>
              <a:rPr kumimoji="0" lang="en-US" sz="3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mn-ea"/>
                <a:cs typeface="+mn-cs"/>
              </a:rPr>
              <a:t>thuộc</a:t>
            </a:r>
            <a:r>
              <a:rPr kumimoji="0" lang="en-US" sz="3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mn-ea"/>
                <a:cs typeface="+mn-cs"/>
              </a:rPr>
              <a:t>nhóm</a:t>
            </a:r>
            <a:r>
              <a:rPr kumimoji="0" lang="en-US" sz="3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mn-ea"/>
                <a:cs typeface="+mn-cs"/>
              </a:rPr>
              <a:t>từ</a:t>
            </a:r>
            <a:r>
              <a:rPr kumimoji="0" lang="en-US" sz="3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mn-ea"/>
                <a:cs typeface="+mn-cs"/>
              </a:rPr>
              <a:t>nào</a:t>
            </a:r>
            <a:r>
              <a:rPr kumimoji="0" lang="en-US" sz="3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Sách</a:t>
            </a:r>
            <a:r>
              <a:rPr kumimoji="0" lang="en-US" sz="36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thẻ</a:t>
            </a:r>
            <a:r>
              <a:rPr kumimoji="0" lang="en-US" sz="36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thư</a:t>
            </a:r>
            <a:r>
              <a:rPr kumimoji="0" lang="en-US" sz="36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viện</a:t>
            </a:r>
            <a:r>
              <a:rPr kumimoji="0" lang="en-US" sz="36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giá</a:t>
            </a:r>
            <a:r>
              <a:rPr kumimoji="0" lang="en-US" sz="36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sách</a:t>
            </a:r>
            <a:endParaRPr kumimoji="0" lang="en-US" sz="36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p:txBody>
      </p:sp>
      <p:pic>
        <p:nvPicPr>
          <p:cNvPr id="2" name="Picture 1">
            <a:extLst>
              <a:ext uri="{FF2B5EF4-FFF2-40B4-BE49-F238E27FC236}">
                <a16:creationId xmlns:a16="http://schemas.microsoft.com/office/drawing/2014/main" id="{7AB1F8C3-8BF3-D38C-1857-AB6B136938D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1098" t="72951" r="256" b="-5757"/>
          <a:stretch/>
        </p:blipFill>
        <p:spPr>
          <a:xfrm>
            <a:off x="1485865" y="692588"/>
            <a:ext cx="1655379" cy="1659528"/>
          </a:xfrm>
          <a:prstGeom prst="rect">
            <a:avLst/>
          </a:prstGeom>
        </p:spPr>
      </p:pic>
      <p:grpSp>
        <p:nvGrpSpPr>
          <p:cNvPr id="4" name="Group 3">
            <a:extLst>
              <a:ext uri="{FF2B5EF4-FFF2-40B4-BE49-F238E27FC236}">
                <a16:creationId xmlns:a16="http://schemas.microsoft.com/office/drawing/2014/main" id="{32A6547B-BE05-D944-D3B7-52C9AA08F23B}"/>
              </a:ext>
            </a:extLst>
          </p:cNvPr>
          <p:cNvGrpSpPr/>
          <p:nvPr/>
        </p:nvGrpSpPr>
        <p:grpSpPr>
          <a:xfrm>
            <a:off x="352718" y="112233"/>
            <a:ext cx="2266293" cy="859946"/>
            <a:chOff x="302875" y="3878006"/>
            <a:chExt cx="2266293" cy="859946"/>
          </a:xfrm>
        </p:grpSpPr>
        <p:sp>
          <p:nvSpPr>
            <p:cNvPr id="13" name="Speech Bubble: Oval 12">
              <a:extLst>
                <a:ext uri="{FF2B5EF4-FFF2-40B4-BE49-F238E27FC236}">
                  <a16:creationId xmlns:a16="http://schemas.microsoft.com/office/drawing/2014/main" id="{A5285F21-936A-C15F-F62D-FBA195CF981C}"/>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4" name="TextBox 13">
              <a:extLst>
                <a:ext uri="{FF2B5EF4-FFF2-40B4-BE49-F238E27FC236}">
                  <a16:creationId xmlns:a16="http://schemas.microsoft.com/office/drawing/2014/main" id="{F493D47E-4E9B-6B8B-FA4C-536BB2266370}"/>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3</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grpSp>
        <p:nvGrpSpPr>
          <p:cNvPr id="16" name="Group 15">
            <a:extLst>
              <a:ext uri="{FF2B5EF4-FFF2-40B4-BE49-F238E27FC236}">
                <a16:creationId xmlns:a16="http://schemas.microsoft.com/office/drawing/2014/main" id="{64D42021-D925-7FEF-91CF-7CDDBE1FC743}"/>
              </a:ext>
            </a:extLst>
          </p:cNvPr>
          <p:cNvGrpSpPr/>
          <p:nvPr/>
        </p:nvGrpSpPr>
        <p:grpSpPr>
          <a:xfrm>
            <a:off x="7029327" y="4667041"/>
            <a:ext cx="4973146" cy="1129886"/>
            <a:chOff x="6830721" y="2864057"/>
            <a:chExt cx="4973146" cy="1129886"/>
          </a:xfrm>
        </p:grpSpPr>
        <p:sp>
          <p:nvSpPr>
            <p:cNvPr id="17" name="Rectangle: Rounded Corners 16">
              <a:extLst>
                <a:ext uri="{FF2B5EF4-FFF2-40B4-BE49-F238E27FC236}">
                  <a16:creationId xmlns:a16="http://schemas.microsoft.com/office/drawing/2014/main" id="{8A0B609F-7F6B-63C5-2928-24015C99CA63}"/>
                </a:ext>
              </a:extLst>
            </p:cNvPr>
            <p:cNvSpPr/>
            <p:nvPr/>
          </p:nvSpPr>
          <p:spPr>
            <a:xfrm>
              <a:off x="6830721" y="2864057"/>
              <a:ext cx="4537107" cy="1129886"/>
            </a:xfrm>
            <a:prstGeom prst="roundRect">
              <a:avLst>
                <a:gd name="adj" fmla="val 13859"/>
              </a:avLst>
            </a:prstGeom>
            <a:solidFill>
              <a:srgbClr val="E6F5D7"/>
            </a:solid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FC9E1ECB-6F7A-7221-F6D1-15882BC04055}"/>
                </a:ext>
              </a:extLst>
            </p:cNvPr>
            <p:cNvSpPr txBox="1"/>
            <p:nvPr/>
          </p:nvSpPr>
          <p:spPr>
            <a:xfrm>
              <a:off x="8053038" y="3074693"/>
              <a:ext cx="375082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Đồ</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vật</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20" name="Group 19">
            <a:extLst>
              <a:ext uri="{FF2B5EF4-FFF2-40B4-BE49-F238E27FC236}">
                <a16:creationId xmlns:a16="http://schemas.microsoft.com/office/drawing/2014/main" id="{3F79B80B-DD0B-9D9B-3F7F-07A944A5FDDD}"/>
              </a:ext>
            </a:extLst>
          </p:cNvPr>
          <p:cNvGrpSpPr/>
          <p:nvPr/>
        </p:nvGrpSpPr>
        <p:grpSpPr>
          <a:xfrm>
            <a:off x="981375" y="2864057"/>
            <a:ext cx="4537107" cy="1129886"/>
            <a:chOff x="981375" y="2864057"/>
            <a:chExt cx="4537107" cy="1129886"/>
          </a:xfrm>
        </p:grpSpPr>
        <p:sp>
          <p:nvSpPr>
            <p:cNvPr id="21" name="Rectangle: Rounded Corners 20">
              <a:extLst>
                <a:ext uri="{FF2B5EF4-FFF2-40B4-BE49-F238E27FC236}">
                  <a16:creationId xmlns:a16="http://schemas.microsoft.com/office/drawing/2014/main" id="{6B76F1E5-78CD-2B01-6A0E-379A409EDE10}"/>
                </a:ext>
              </a:extLst>
            </p:cNvPr>
            <p:cNvSpPr/>
            <p:nvPr/>
          </p:nvSpPr>
          <p:spPr>
            <a:xfrm>
              <a:off x="981375" y="2864057"/>
              <a:ext cx="4537107" cy="1129886"/>
            </a:xfrm>
            <a:prstGeom prst="roundRect">
              <a:avLst>
                <a:gd name="adj" fmla="val 13859"/>
              </a:avLst>
            </a:prstGeom>
            <a:solidFill>
              <a:srgbClr val="E6F5D7"/>
            </a:solidFill>
            <a:ln w="38100">
              <a:solidFill>
                <a:srgbClr val="EB1C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E6BB7C07-BFB4-3E24-3D59-7241503372C9}"/>
                </a:ext>
              </a:extLst>
            </p:cNvPr>
            <p:cNvSpPr txBox="1"/>
            <p:nvPr/>
          </p:nvSpPr>
          <p:spPr>
            <a:xfrm>
              <a:off x="1767653" y="3005658"/>
              <a:ext cx="375082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Hoạt</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động</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24" name="Group 23">
            <a:extLst>
              <a:ext uri="{FF2B5EF4-FFF2-40B4-BE49-F238E27FC236}">
                <a16:creationId xmlns:a16="http://schemas.microsoft.com/office/drawing/2014/main" id="{DBFAE3F9-8161-E45C-D2D8-58DBCFE6904C}"/>
              </a:ext>
            </a:extLst>
          </p:cNvPr>
          <p:cNvGrpSpPr/>
          <p:nvPr/>
        </p:nvGrpSpPr>
        <p:grpSpPr>
          <a:xfrm>
            <a:off x="872690" y="4714800"/>
            <a:ext cx="4707940" cy="1129886"/>
            <a:chOff x="981375" y="4872764"/>
            <a:chExt cx="4707940" cy="1129886"/>
          </a:xfrm>
        </p:grpSpPr>
        <p:sp>
          <p:nvSpPr>
            <p:cNvPr id="26" name="Rectangle: Rounded Corners 25">
              <a:extLst>
                <a:ext uri="{FF2B5EF4-FFF2-40B4-BE49-F238E27FC236}">
                  <a16:creationId xmlns:a16="http://schemas.microsoft.com/office/drawing/2014/main" id="{DF2A091A-1A0C-2EF6-E004-7CFFDEF7B5F2}"/>
                </a:ext>
              </a:extLst>
            </p:cNvPr>
            <p:cNvSpPr/>
            <p:nvPr/>
          </p:nvSpPr>
          <p:spPr>
            <a:xfrm>
              <a:off x="981375" y="4872764"/>
              <a:ext cx="4537107" cy="1129886"/>
            </a:xfrm>
            <a:prstGeom prst="roundRect">
              <a:avLst>
                <a:gd name="adj" fmla="val 13859"/>
              </a:avLst>
            </a:prstGeom>
            <a:solidFill>
              <a:srgbClr val="E6F5D7"/>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AB7AE0EC-ABE5-B6D1-F04F-18AF539F360A}"/>
                </a:ext>
              </a:extLst>
            </p:cNvPr>
            <p:cNvSpPr txBox="1"/>
            <p:nvPr/>
          </p:nvSpPr>
          <p:spPr>
            <a:xfrm>
              <a:off x="1938486" y="5052986"/>
              <a:ext cx="375082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Đặc</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điểm</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30" name="Group 29">
            <a:extLst>
              <a:ext uri="{FF2B5EF4-FFF2-40B4-BE49-F238E27FC236}">
                <a16:creationId xmlns:a16="http://schemas.microsoft.com/office/drawing/2014/main" id="{68B6557A-200F-9875-84C7-171A3368F85A}"/>
              </a:ext>
            </a:extLst>
          </p:cNvPr>
          <p:cNvGrpSpPr/>
          <p:nvPr/>
        </p:nvGrpSpPr>
        <p:grpSpPr>
          <a:xfrm>
            <a:off x="6909508" y="2892856"/>
            <a:ext cx="4587858" cy="1129886"/>
            <a:chOff x="6830721" y="4714800"/>
            <a:chExt cx="4587858" cy="1129886"/>
          </a:xfrm>
        </p:grpSpPr>
        <p:sp>
          <p:nvSpPr>
            <p:cNvPr id="32" name="Rectangle: Rounded Corners 31">
              <a:extLst>
                <a:ext uri="{FF2B5EF4-FFF2-40B4-BE49-F238E27FC236}">
                  <a16:creationId xmlns:a16="http://schemas.microsoft.com/office/drawing/2014/main" id="{BC16345D-F261-9FBC-EF3A-F5E8F3D98560}"/>
                </a:ext>
              </a:extLst>
            </p:cNvPr>
            <p:cNvSpPr/>
            <p:nvPr/>
          </p:nvSpPr>
          <p:spPr>
            <a:xfrm>
              <a:off x="6830721" y="4714800"/>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D5DAB5B1-DF8E-DFD8-A924-61A521E06E64}"/>
                </a:ext>
              </a:extLst>
            </p:cNvPr>
            <p:cNvSpPr txBox="1"/>
            <p:nvPr/>
          </p:nvSpPr>
          <p:spPr>
            <a:xfrm>
              <a:off x="7667750" y="4913569"/>
              <a:ext cx="375082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Con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người</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41" name="Picture 40">
            <a:extLst>
              <a:ext uri="{FF2B5EF4-FFF2-40B4-BE49-F238E27FC236}">
                <a16:creationId xmlns:a16="http://schemas.microsoft.com/office/drawing/2014/main" id="{91D85C25-2CF2-0D0A-9FF9-D5BC6AD3B07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4458" b="72760"/>
          <a:stretch/>
        </p:blipFill>
        <p:spPr>
          <a:xfrm>
            <a:off x="266152" y="2873534"/>
            <a:ext cx="1518921" cy="1129884"/>
          </a:xfrm>
          <a:prstGeom prst="rect">
            <a:avLst/>
          </a:prstGeom>
        </p:spPr>
      </p:pic>
      <p:pic>
        <p:nvPicPr>
          <p:cNvPr id="42" name="Picture 41">
            <a:extLst>
              <a:ext uri="{FF2B5EF4-FFF2-40B4-BE49-F238E27FC236}">
                <a16:creationId xmlns:a16="http://schemas.microsoft.com/office/drawing/2014/main" id="{9FF74026-3A62-11AE-0F68-EACD6980CA9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59" t="27697" r="64244" b="39386"/>
          <a:stretch/>
        </p:blipFill>
        <p:spPr>
          <a:xfrm>
            <a:off x="381809" y="4571567"/>
            <a:ext cx="957111" cy="1365353"/>
          </a:xfrm>
          <a:prstGeom prst="rect">
            <a:avLst/>
          </a:prstGeom>
        </p:spPr>
      </p:pic>
      <p:pic>
        <p:nvPicPr>
          <p:cNvPr id="43" name="Picture 42">
            <a:extLst>
              <a:ext uri="{FF2B5EF4-FFF2-40B4-BE49-F238E27FC236}">
                <a16:creationId xmlns:a16="http://schemas.microsoft.com/office/drawing/2014/main" id="{2173A3B4-1B79-5283-C89C-644C9DF9174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0277" t="28970" r="12604" b="40998"/>
          <a:stretch/>
        </p:blipFill>
        <p:spPr>
          <a:xfrm>
            <a:off x="6211712" y="4598974"/>
            <a:ext cx="1238017" cy="1245712"/>
          </a:xfrm>
          <a:prstGeom prst="rect">
            <a:avLst/>
          </a:prstGeom>
        </p:spPr>
      </p:pic>
      <p:pic>
        <p:nvPicPr>
          <p:cNvPr id="44" name="Picture 43">
            <a:extLst>
              <a:ext uri="{FF2B5EF4-FFF2-40B4-BE49-F238E27FC236}">
                <a16:creationId xmlns:a16="http://schemas.microsoft.com/office/drawing/2014/main" id="{24C76C2F-486C-1523-AFED-408E91507DF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4381" t="-111" r="10077" b="72871"/>
          <a:stretch/>
        </p:blipFill>
        <p:spPr>
          <a:xfrm>
            <a:off x="5881759" y="2917255"/>
            <a:ext cx="1518921" cy="1129884"/>
          </a:xfrm>
          <a:prstGeom prst="rect">
            <a:avLst/>
          </a:prstGeom>
        </p:spPr>
      </p:pic>
      <p:pic>
        <p:nvPicPr>
          <p:cNvPr id="45" name="Picture 44">
            <a:extLst>
              <a:ext uri="{FF2B5EF4-FFF2-40B4-BE49-F238E27FC236}">
                <a16:creationId xmlns:a16="http://schemas.microsoft.com/office/drawing/2014/main" id="{ACCF5B55-24F1-2091-099F-EA1FC6D090E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58208" b="61433"/>
          <a:stretch/>
        </p:blipFill>
        <p:spPr>
          <a:xfrm>
            <a:off x="11126013" y="4871052"/>
            <a:ext cx="953350" cy="857536"/>
          </a:xfrm>
          <a:prstGeom prst="rect">
            <a:avLst/>
          </a:prstGeom>
        </p:spPr>
      </p:pic>
      <p:pic>
        <p:nvPicPr>
          <p:cNvPr id="46" name="Picture 45">
            <a:extLst>
              <a:ext uri="{FF2B5EF4-FFF2-40B4-BE49-F238E27FC236}">
                <a16:creationId xmlns:a16="http://schemas.microsoft.com/office/drawing/2014/main" id="{0B1391AF-0809-2BD9-E472-9852306E073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0604" t="-2269" r="334" b="61951"/>
          <a:stretch/>
        </p:blipFill>
        <p:spPr>
          <a:xfrm>
            <a:off x="4958270" y="2917255"/>
            <a:ext cx="891076" cy="896464"/>
          </a:xfrm>
          <a:prstGeom prst="rect">
            <a:avLst/>
          </a:prstGeom>
        </p:spPr>
      </p:pic>
      <p:pic>
        <p:nvPicPr>
          <p:cNvPr id="47" name="Picture 46">
            <a:extLst>
              <a:ext uri="{FF2B5EF4-FFF2-40B4-BE49-F238E27FC236}">
                <a16:creationId xmlns:a16="http://schemas.microsoft.com/office/drawing/2014/main" id="{82AFB42E-9994-7EA7-E30F-6AFE511733D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0604" t="-2269" r="334" b="61951"/>
          <a:stretch/>
        </p:blipFill>
        <p:spPr>
          <a:xfrm>
            <a:off x="4844171" y="4845361"/>
            <a:ext cx="891076" cy="896464"/>
          </a:xfrm>
          <a:prstGeom prst="rect">
            <a:avLst/>
          </a:prstGeom>
        </p:spPr>
      </p:pic>
      <p:pic>
        <p:nvPicPr>
          <p:cNvPr id="48" name="Picture 47">
            <a:extLst>
              <a:ext uri="{FF2B5EF4-FFF2-40B4-BE49-F238E27FC236}">
                <a16:creationId xmlns:a16="http://schemas.microsoft.com/office/drawing/2014/main" id="{D1A9213C-1940-67BB-A0C8-6E5792DC55A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0604" t="-2269" r="334" b="61951"/>
          <a:stretch/>
        </p:blipFill>
        <p:spPr>
          <a:xfrm>
            <a:off x="10917905" y="3009567"/>
            <a:ext cx="891076" cy="896464"/>
          </a:xfrm>
          <a:prstGeom prst="rect">
            <a:avLst/>
          </a:prstGeom>
        </p:spPr>
      </p:pic>
      <p:sp>
        <p:nvSpPr>
          <p:cNvPr id="5" name="Arrow: Right 4">
            <a:hlinkClick r:id="rId10" action="ppaction://hlinksldjump"/>
            <a:extLst>
              <a:ext uri="{FF2B5EF4-FFF2-40B4-BE49-F238E27FC236}">
                <a16:creationId xmlns:a16="http://schemas.microsoft.com/office/drawing/2014/main" id="{889D5ED8-6D44-00BB-FF40-170AC5DA982D}"/>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28190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strVal val="4*#ppt_w"/>
                                          </p:val>
                                        </p:tav>
                                        <p:tav tm="100000">
                                          <p:val>
                                            <p:strVal val="#ppt_w"/>
                                          </p:val>
                                        </p:tav>
                                      </p:tavLst>
                                    </p:anim>
                                    <p:anim calcmode="lin" valueType="num">
                                      <p:cBhvr>
                                        <p:cTn id="8" dur="500" fill="hold"/>
                                        <p:tgtEl>
                                          <p:spTgt spid="4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20"/>
                  </p:tgtEl>
                </p:cond>
              </p:nextCondLst>
            </p:seq>
            <p:seq concurrent="1" nextAc="seek">
              <p:cTn id="9" restart="whenNotActive" fill="hold" evtFilter="cancelBubble" nodeType="interactiveSeq">
                <p:stCondLst>
                  <p:cond evt="onClick" delay="0">
                    <p:tgtEl>
                      <p:spTgt spid="16"/>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45"/>
                                        </p:tgtEl>
                                        <p:attrNameLst>
                                          <p:attrName>style.visibility</p:attrName>
                                        </p:attrNameLst>
                                      </p:cBhvr>
                                      <p:to>
                                        <p:strVal val="visible"/>
                                      </p:to>
                                    </p:set>
                                    <p:anim calcmode="lin" valueType="num">
                                      <p:cBhvr>
                                        <p:cTn id="14" dur="500" fill="hold"/>
                                        <p:tgtEl>
                                          <p:spTgt spid="45"/>
                                        </p:tgtEl>
                                        <p:attrNameLst>
                                          <p:attrName>ppt_w</p:attrName>
                                        </p:attrNameLst>
                                      </p:cBhvr>
                                      <p:tavLst>
                                        <p:tav tm="0">
                                          <p:val>
                                            <p:strVal val="4*#ppt_w"/>
                                          </p:val>
                                        </p:tav>
                                        <p:tav tm="100000">
                                          <p:val>
                                            <p:strVal val="#ppt_w"/>
                                          </p:val>
                                        </p:tav>
                                      </p:tavLst>
                                    </p:anim>
                                    <p:anim calcmode="lin" valueType="num">
                                      <p:cBhvr>
                                        <p:cTn id="15" dur="500" fill="hold"/>
                                        <p:tgtEl>
                                          <p:spTgt spid="4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6"/>
                  </p:tgtEl>
                </p:cond>
              </p:nextCondLst>
            </p:seq>
            <p:seq concurrent="1" nextAc="seek">
              <p:cTn id="16" restart="whenNotActive" fill="hold" evtFilter="cancelBubble" nodeType="interactiveSeq">
                <p:stCondLst>
                  <p:cond evt="onClick" delay="0">
                    <p:tgtEl>
                      <p:spTgt spid="24"/>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47"/>
                                        </p:tgtEl>
                                        <p:attrNameLst>
                                          <p:attrName>style.visibility</p:attrName>
                                        </p:attrNameLst>
                                      </p:cBhvr>
                                      <p:to>
                                        <p:strVal val="visible"/>
                                      </p:to>
                                    </p:set>
                                    <p:anim calcmode="lin" valueType="num">
                                      <p:cBhvr>
                                        <p:cTn id="21" dur="500" fill="hold"/>
                                        <p:tgtEl>
                                          <p:spTgt spid="47"/>
                                        </p:tgtEl>
                                        <p:attrNameLst>
                                          <p:attrName>ppt_w</p:attrName>
                                        </p:attrNameLst>
                                      </p:cBhvr>
                                      <p:tavLst>
                                        <p:tav tm="0">
                                          <p:val>
                                            <p:strVal val="4*#ppt_w"/>
                                          </p:val>
                                        </p:tav>
                                        <p:tav tm="100000">
                                          <p:val>
                                            <p:strVal val="#ppt_w"/>
                                          </p:val>
                                        </p:tav>
                                      </p:tavLst>
                                    </p:anim>
                                    <p:anim calcmode="lin" valueType="num">
                                      <p:cBhvr>
                                        <p:cTn id="22" dur="50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24"/>
                  </p:tgtEl>
                </p:cond>
              </p:nextCondLst>
            </p:seq>
            <p:seq concurrent="1" nextAc="seek">
              <p:cTn id="23" restart="whenNotActive" fill="hold" evtFilter="cancelBubble" nodeType="interactiveSeq">
                <p:stCondLst>
                  <p:cond evt="onClick" delay="0">
                    <p:tgtEl>
                      <p:spTgt spid="30"/>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48"/>
                                        </p:tgtEl>
                                        <p:attrNameLst>
                                          <p:attrName>style.visibility</p:attrName>
                                        </p:attrNameLst>
                                      </p:cBhvr>
                                      <p:to>
                                        <p:strVal val="visible"/>
                                      </p:to>
                                    </p:set>
                                    <p:anim calcmode="lin" valueType="num">
                                      <p:cBhvr>
                                        <p:cTn id="28" dur="500" fill="hold"/>
                                        <p:tgtEl>
                                          <p:spTgt spid="48"/>
                                        </p:tgtEl>
                                        <p:attrNameLst>
                                          <p:attrName>ppt_w</p:attrName>
                                        </p:attrNameLst>
                                      </p:cBhvr>
                                      <p:tavLst>
                                        <p:tav tm="0">
                                          <p:val>
                                            <p:strVal val="4*#ppt_w"/>
                                          </p:val>
                                        </p:tav>
                                        <p:tav tm="100000">
                                          <p:val>
                                            <p:strVal val="#ppt_w"/>
                                          </p:val>
                                        </p:tav>
                                      </p:tavLst>
                                    </p:anim>
                                    <p:anim calcmode="lin" valueType="num">
                                      <p:cBhvr>
                                        <p:cTn id="29" dur="500" fill="hold"/>
                                        <p:tgtEl>
                                          <p:spTgt spid="4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30"/>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B0BED9AB-0B49-36B2-82A6-8B12CF08A8DD}"/>
              </a:ext>
            </a:extLst>
          </p:cNvPr>
          <p:cNvSpPr/>
          <p:nvPr/>
        </p:nvSpPr>
        <p:spPr>
          <a:xfrm>
            <a:off x="2463282" y="325706"/>
            <a:ext cx="8315339"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A1B0FDC-092C-EA16-0F63-9500F0D797AD}"/>
              </a:ext>
            </a:extLst>
          </p:cNvPr>
          <p:cNvSpPr txBox="1"/>
          <p:nvPr/>
        </p:nvSpPr>
        <p:spPr>
          <a:xfrm>
            <a:off x="3767143" y="444915"/>
            <a:ext cx="552559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44546A">
                    <a:lumMod val="75000"/>
                  </a:srgbClr>
                </a:solidFill>
                <a:effectLst/>
                <a:uLnTx/>
                <a:uFillTx/>
                <a:latin typeface="Cambria" panose="02040503050406030204" pitchFamily="18" charset="0"/>
                <a:ea typeface="+mn-ea"/>
                <a:cs typeface="+mn-cs"/>
              </a:rPr>
              <a:t>Câu</a:t>
            </a:r>
            <a:r>
              <a:rPr kumimoji="0" lang="en-US" sz="4400" b="1"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44546A">
                    <a:lumMod val="75000"/>
                  </a:srgbClr>
                </a:solidFill>
                <a:effectLst/>
                <a:uLnTx/>
                <a:uFillTx/>
                <a:latin typeface="Cambria" panose="02040503050406030204" pitchFamily="18" charset="0"/>
                <a:ea typeface="+mn-ea"/>
                <a:cs typeface="+mn-cs"/>
              </a:rPr>
              <a:t>nào</a:t>
            </a:r>
            <a:r>
              <a:rPr kumimoji="0" lang="en-US" sz="4400" b="1"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44546A">
                    <a:lumMod val="75000"/>
                  </a:srgbClr>
                </a:solidFill>
                <a:effectLst/>
                <a:uLnTx/>
                <a:uFillTx/>
                <a:latin typeface="Cambria" panose="02040503050406030204" pitchFamily="18" charset="0"/>
                <a:ea typeface="+mn-ea"/>
                <a:cs typeface="+mn-cs"/>
              </a:rPr>
              <a:t>sau</a:t>
            </a:r>
            <a:r>
              <a:rPr kumimoji="0" lang="en-US" sz="4400" b="1"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44546A">
                    <a:lumMod val="75000"/>
                  </a:srgbClr>
                </a:solidFill>
                <a:effectLst/>
                <a:uLnTx/>
                <a:uFillTx/>
                <a:latin typeface="Cambria" panose="02040503050406030204" pitchFamily="18" charset="0"/>
                <a:ea typeface="+mn-ea"/>
                <a:cs typeface="+mn-cs"/>
              </a:rPr>
              <a:t>đây</a:t>
            </a:r>
            <a:r>
              <a:rPr kumimoji="0" lang="en-US" sz="4400" b="1"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44546A">
                    <a:lumMod val="75000"/>
                  </a:srgbClr>
                </a:solidFill>
                <a:effectLst/>
                <a:uLnTx/>
                <a:uFillTx/>
                <a:latin typeface="Cambria" panose="02040503050406030204" pitchFamily="18" charset="0"/>
                <a:ea typeface="+mn-ea"/>
                <a:cs typeface="+mn-cs"/>
              </a:rPr>
              <a:t>là</a:t>
            </a:r>
            <a:r>
              <a:rPr kumimoji="0" lang="en-US" sz="4400" b="1"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44546A">
                    <a:lumMod val="75000"/>
                  </a:srgbClr>
                </a:solidFill>
                <a:effectLst/>
                <a:uLnTx/>
                <a:uFillTx/>
                <a:latin typeface="Cambria" panose="02040503050406030204" pitchFamily="18" charset="0"/>
                <a:ea typeface="+mn-ea"/>
                <a:cs typeface="+mn-cs"/>
              </a:rPr>
              <a:t>câu</a:t>
            </a:r>
            <a:r>
              <a:rPr kumimoji="0" lang="en-US" sz="4400" b="1"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44546A">
                    <a:lumMod val="75000"/>
                  </a:srgbClr>
                </a:solidFill>
                <a:effectLst/>
                <a:uLnTx/>
                <a:uFillTx/>
                <a:latin typeface="Cambria" panose="02040503050406030204" pitchFamily="18" charset="0"/>
                <a:ea typeface="+mn-ea"/>
                <a:cs typeface="+mn-cs"/>
              </a:rPr>
              <a:t>bộc</a:t>
            </a:r>
            <a:r>
              <a:rPr kumimoji="0" lang="en-US" sz="4400" b="1"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44546A">
                    <a:lumMod val="75000"/>
                  </a:srgbClr>
                </a:solidFill>
                <a:effectLst/>
                <a:uLnTx/>
                <a:uFillTx/>
                <a:latin typeface="Cambria" panose="02040503050406030204" pitchFamily="18" charset="0"/>
                <a:ea typeface="+mn-ea"/>
                <a:cs typeface="+mn-cs"/>
              </a:rPr>
              <a:t>lộ</a:t>
            </a:r>
            <a:r>
              <a:rPr kumimoji="0" lang="en-US" sz="4400" b="1"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44546A">
                    <a:lumMod val="75000"/>
                  </a:srgbClr>
                </a:solidFill>
                <a:effectLst/>
                <a:uLnTx/>
                <a:uFillTx/>
                <a:latin typeface="Cambria" panose="02040503050406030204" pitchFamily="18" charset="0"/>
                <a:ea typeface="+mn-ea"/>
                <a:cs typeface="+mn-cs"/>
              </a:rPr>
              <a:t>cảm</a:t>
            </a:r>
            <a:r>
              <a:rPr kumimoji="0" lang="en-US" sz="4400" b="1"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44546A">
                    <a:lumMod val="75000"/>
                  </a:srgbClr>
                </a:solidFill>
                <a:effectLst/>
                <a:uLnTx/>
                <a:uFillTx/>
                <a:latin typeface="Cambria" panose="02040503050406030204" pitchFamily="18" charset="0"/>
                <a:ea typeface="+mn-ea"/>
                <a:cs typeface="+mn-cs"/>
              </a:rPr>
              <a:t>xúc</a:t>
            </a:r>
            <a:r>
              <a:rPr kumimoji="0" lang="en-US" sz="4400" b="1"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mn-ea"/>
                <a:cs typeface="+mn-cs"/>
              </a:rPr>
              <a:t>?</a:t>
            </a:r>
          </a:p>
        </p:txBody>
      </p:sp>
      <p:pic>
        <p:nvPicPr>
          <p:cNvPr id="15" name="Picture 14">
            <a:extLst>
              <a:ext uri="{FF2B5EF4-FFF2-40B4-BE49-F238E27FC236}">
                <a16:creationId xmlns:a16="http://schemas.microsoft.com/office/drawing/2014/main" id="{B1E649AE-92BD-FC24-5287-4A138A01027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59" t="27697" r="64244" b="39386"/>
          <a:stretch/>
        </p:blipFill>
        <p:spPr>
          <a:xfrm>
            <a:off x="294865" y="4598974"/>
            <a:ext cx="957111" cy="1365353"/>
          </a:xfrm>
          <a:prstGeom prst="rect">
            <a:avLst/>
          </a:prstGeom>
        </p:spPr>
      </p:pic>
      <p:pic>
        <p:nvPicPr>
          <p:cNvPr id="2" name="Picture 1">
            <a:extLst>
              <a:ext uri="{FF2B5EF4-FFF2-40B4-BE49-F238E27FC236}">
                <a16:creationId xmlns:a16="http://schemas.microsoft.com/office/drawing/2014/main" id="{99089543-2578-741F-0F54-9AD81AB5863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812" t="35137" r="31812" b="32057"/>
          <a:stretch/>
        </p:blipFill>
        <p:spPr>
          <a:xfrm>
            <a:off x="1413379" y="763116"/>
            <a:ext cx="2102068" cy="1659528"/>
          </a:xfrm>
          <a:prstGeom prst="rect">
            <a:avLst/>
          </a:prstGeom>
        </p:spPr>
      </p:pic>
      <p:grpSp>
        <p:nvGrpSpPr>
          <p:cNvPr id="4" name="Group 3">
            <a:extLst>
              <a:ext uri="{FF2B5EF4-FFF2-40B4-BE49-F238E27FC236}">
                <a16:creationId xmlns:a16="http://schemas.microsoft.com/office/drawing/2014/main" id="{2C552373-A292-07E7-DF1E-E836EC2642BB}"/>
              </a:ext>
            </a:extLst>
          </p:cNvPr>
          <p:cNvGrpSpPr/>
          <p:nvPr/>
        </p:nvGrpSpPr>
        <p:grpSpPr>
          <a:xfrm>
            <a:off x="472439" y="74539"/>
            <a:ext cx="2266293" cy="859946"/>
            <a:chOff x="238540" y="4046369"/>
            <a:chExt cx="2266293" cy="859946"/>
          </a:xfrm>
        </p:grpSpPr>
        <p:sp>
          <p:nvSpPr>
            <p:cNvPr id="13" name="Speech Bubble: Oval 12">
              <a:extLst>
                <a:ext uri="{FF2B5EF4-FFF2-40B4-BE49-F238E27FC236}">
                  <a16:creationId xmlns:a16="http://schemas.microsoft.com/office/drawing/2014/main" id="{E1968276-030C-E7CB-C05A-7892FB8228AF}"/>
                </a:ext>
              </a:extLst>
            </p:cNvPr>
            <p:cNvSpPr/>
            <p:nvPr/>
          </p:nvSpPr>
          <p:spPr>
            <a:xfrm>
              <a:off x="467100" y="4046369"/>
              <a:ext cx="1847112" cy="859946"/>
            </a:xfrm>
            <a:prstGeom prst="wedgeEllipseCallout">
              <a:avLst>
                <a:gd name="adj1" fmla="val 32764"/>
                <a:gd name="adj2" fmla="val 70619"/>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4" name="TextBox 13">
              <a:extLst>
                <a:ext uri="{FF2B5EF4-FFF2-40B4-BE49-F238E27FC236}">
                  <a16:creationId xmlns:a16="http://schemas.microsoft.com/office/drawing/2014/main" id="{CE55F121-7EF4-633C-F9A4-12748A76AE07}"/>
                </a:ext>
              </a:extLst>
            </p:cNvPr>
            <p:cNvSpPr txBox="1"/>
            <p:nvPr/>
          </p:nvSpPr>
          <p:spPr>
            <a:xfrm>
              <a:off x="238540" y="4234363"/>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4</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grpSp>
        <p:nvGrpSpPr>
          <p:cNvPr id="16" name="Group 15">
            <a:extLst>
              <a:ext uri="{FF2B5EF4-FFF2-40B4-BE49-F238E27FC236}">
                <a16:creationId xmlns:a16="http://schemas.microsoft.com/office/drawing/2014/main" id="{AF0C8D6A-3BE6-DF58-FF51-6A6A39CB0D0B}"/>
              </a:ext>
            </a:extLst>
          </p:cNvPr>
          <p:cNvGrpSpPr/>
          <p:nvPr/>
        </p:nvGrpSpPr>
        <p:grpSpPr>
          <a:xfrm>
            <a:off x="6830721" y="2864057"/>
            <a:ext cx="4746308" cy="1129886"/>
            <a:chOff x="6830721" y="2864057"/>
            <a:chExt cx="4746308" cy="1129886"/>
          </a:xfrm>
        </p:grpSpPr>
        <p:sp>
          <p:nvSpPr>
            <p:cNvPr id="17" name="Rectangle: Rounded Corners 16">
              <a:extLst>
                <a:ext uri="{FF2B5EF4-FFF2-40B4-BE49-F238E27FC236}">
                  <a16:creationId xmlns:a16="http://schemas.microsoft.com/office/drawing/2014/main" id="{28E642E4-CE87-CB74-1A31-F88576C934ED}"/>
                </a:ext>
              </a:extLst>
            </p:cNvPr>
            <p:cNvSpPr/>
            <p:nvPr/>
          </p:nvSpPr>
          <p:spPr>
            <a:xfrm>
              <a:off x="6830721" y="2864057"/>
              <a:ext cx="4746308"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3D8C2864-30B6-3C57-92F6-2327CBA38A51}"/>
                </a:ext>
              </a:extLst>
            </p:cNvPr>
            <p:cNvSpPr txBox="1"/>
            <p:nvPr/>
          </p:nvSpPr>
          <p:spPr>
            <a:xfrm>
              <a:off x="7191480" y="3168167"/>
              <a:ext cx="438554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Thư</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viện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này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đẹp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quá</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grpSp>
      <p:grpSp>
        <p:nvGrpSpPr>
          <p:cNvPr id="20" name="Group 19">
            <a:extLst>
              <a:ext uri="{FF2B5EF4-FFF2-40B4-BE49-F238E27FC236}">
                <a16:creationId xmlns:a16="http://schemas.microsoft.com/office/drawing/2014/main" id="{67D7A5F6-102F-5D29-C2A4-7594FC97138D}"/>
              </a:ext>
            </a:extLst>
          </p:cNvPr>
          <p:cNvGrpSpPr/>
          <p:nvPr/>
        </p:nvGrpSpPr>
        <p:grpSpPr>
          <a:xfrm>
            <a:off x="981375" y="2864057"/>
            <a:ext cx="4614950" cy="1129886"/>
            <a:chOff x="981375" y="2864057"/>
            <a:chExt cx="4614950" cy="1129886"/>
          </a:xfrm>
        </p:grpSpPr>
        <p:sp>
          <p:nvSpPr>
            <p:cNvPr id="21" name="Rectangle: Rounded Corners 20">
              <a:extLst>
                <a:ext uri="{FF2B5EF4-FFF2-40B4-BE49-F238E27FC236}">
                  <a16:creationId xmlns:a16="http://schemas.microsoft.com/office/drawing/2014/main" id="{64B32AF7-F5FD-4CA1-6444-7499ADBBFEC4}"/>
                </a:ext>
              </a:extLst>
            </p:cNvPr>
            <p:cNvSpPr/>
            <p:nvPr/>
          </p:nvSpPr>
          <p:spPr>
            <a:xfrm>
              <a:off x="981375" y="2864057"/>
              <a:ext cx="4537107" cy="1129886"/>
            </a:xfrm>
            <a:prstGeom prst="roundRect">
              <a:avLst>
                <a:gd name="adj" fmla="val 13859"/>
              </a:avLst>
            </a:prstGeom>
            <a:solidFill>
              <a:srgbClr val="E6F5D7"/>
            </a:solidFill>
            <a:ln w="38100">
              <a:solidFill>
                <a:srgbClr val="EB1C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7FA137C8-C2A6-5C83-7572-B78F7212EA92}"/>
                </a:ext>
              </a:extLst>
            </p:cNvPr>
            <p:cNvSpPr txBox="1"/>
            <p:nvPr/>
          </p:nvSpPr>
          <p:spPr>
            <a:xfrm>
              <a:off x="1474686" y="3105834"/>
              <a:ext cx="41216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Thư</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viện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này</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đẹp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grpSp>
      <p:grpSp>
        <p:nvGrpSpPr>
          <p:cNvPr id="24" name="Group 23">
            <a:extLst>
              <a:ext uri="{FF2B5EF4-FFF2-40B4-BE49-F238E27FC236}">
                <a16:creationId xmlns:a16="http://schemas.microsoft.com/office/drawing/2014/main" id="{167433BE-824F-AB97-C9B4-60E21008ECD8}"/>
              </a:ext>
            </a:extLst>
          </p:cNvPr>
          <p:cNvGrpSpPr/>
          <p:nvPr/>
        </p:nvGrpSpPr>
        <p:grpSpPr>
          <a:xfrm>
            <a:off x="785746" y="4742207"/>
            <a:ext cx="4810579" cy="1129886"/>
            <a:chOff x="981375" y="4872764"/>
            <a:chExt cx="4810579" cy="1129886"/>
          </a:xfrm>
        </p:grpSpPr>
        <p:sp>
          <p:nvSpPr>
            <p:cNvPr id="26" name="Rectangle: Rounded Corners 25">
              <a:extLst>
                <a:ext uri="{FF2B5EF4-FFF2-40B4-BE49-F238E27FC236}">
                  <a16:creationId xmlns:a16="http://schemas.microsoft.com/office/drawing/2014/main" id="{09B72704-FC01-5676-0601-C2D8D0A9D66D}"/>
                </a:ext>
              </a:extLst>
            </p:cNvPr>
            <p:cNvSpPr/>
            <p:nvPr/>
          </p:nvSpPr>
          <p:spPr>
            <a:xfrm>
              <a:off x="981375" y="4872764"/>
              <a:ext cx="4810579" cy="1129886"/>
            </a:xfrm>
            <a:prstGeom prst="roundRect">
              <a:avLst>
                <a:gd name="adj" fmla="val 13859"/>
              </a:avLst>
            </a:prstGeom>
            <a:solidFill>
              <a:srgbClr val="E6F5D7"/>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ACE37796-5782-3F41-16F9-3DCF7617D799}"/>
                </a:ext>
              </a:extLst>
            </p:cNvPr>
            <p:cNvSpPr txBox="1"/>
            <p:nvPr/>
          </p:nvSpPr>
          <p:spPr>
            <a:xfrm>
              <a:off x="1314135" y="5138985"/>
              <a:ext cx="432468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Thư</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viện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này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đẹp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lắm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grpSp>
      <p:grpSp>
        <p:nvGrpSpPr>
          <p:cNvPr id="30" name="Group 29">
            <a:extLst>
              <a:ext uri="{FF2B5EF4-FFF2-40B4-BE49-F238E27FC236}">
                <a16:creationId xmlns:a16="http://schemas.microsoft.com/office/drawing/2014/main" id="{D8780812-553B-A206-846A-0B130D78C81D}"/>
              </a:ext>
            </a:extLst>
          </p:cNvPr>
          <p:cNvGrpSpPr/>
          <p:nvPr/>
        </p:nvGrpSpPr>
        <p:grpSpPr>
          <a:xfrm>
            <a:off x="6830721" y="4714800"/>
            <a:ext cx="4889046" cy="1129886"/>
            <a:chOff x="6830721" y="4714800"/>
            <a:chExt cx="4889046" cy="1129886"/>
          </a:xfrm>
        </p:grpSpPr>
        <p:sp>
          <p:nvSpPr>
            <p:cNvPr id="32" name="Rectangle: Rounded Corners 31">
              <a:extLst>
                <a:ext uri="{FF2B5EF4-FFF2-40B4-BE49-F238E27FC236}">
                  <a16:creationId xmlns:a16="http://schemas.microsoft.com/office/drawing/2014/main" id="{F85DE20E-9914-A067-531B-45EAE404BBE6}"/>
                </a:ext>
              </a:extLst>
            </p:cNvPr>
            <p:cNvSpPr/>
            <p:nvPr/>
          </p:nvSpPr>
          <p:spPr>
            <a:xfrm>
              <a:off x="6830721" y="4714800"/>
              <a:ext cx="4746308" cy="1129886"/>
            </a:xfrm>
            <a:prstGeom prst="roundRect">
              <a:avLst>
                <a:gd name="adj" fmla="val 13859"/>
              </a:avLst>
            </a:prstGeom>
            <a:solidFill>
              <a:srgbClr val="E6F5D7"/>
            </a:solid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2B8E0509-A6EE-7ABE-DFF4-DF70F5757B45}"/>
                </a:ext>
              </a:extLst>
            </p:cNvPr>
            <p:cNvSpPr txBox="1"/>
            <p:nvPr/>
          </p:nvSpPr>
          <p:spPr>
            <a:xfrm>
              <a:off x="7400680" y="5039205"/>
              <a:ext cx="43190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Thư</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viện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này</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đẹp</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không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grpSp>
      <p:pic>
        <p:nvPicPr>
          <p:cNvPr id="41" name="Picture 40">
            <a:extLst>
              <a:ext uri="{FF2B5EF4-FFF2-40B4-BE49-F238E27FC236}">
                <a16:creationId xmlns:a16="http://schemas.microsoft.com/office/drawing/2014/main" id="{F7A0C643-23F2-3043-F116-E2EC3BA8F76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4458" b="72760"/>
          <a:stretch/>
        </p:blipFill>
        <p:spPr>
          <a:xfrm>
            <a:off x="266152" y="2873534"/>
            <a:ext cx="1518921" cy="1129884"/>
          </a:xfrm>
          <a:prstGeom prst="rect">
            <a:avLst/>
          </a:prstGeom>
        </p:spPr>
      </p:pic>
      <p:pic>
        <p:nvPicPr>
          <p:cNvPr id="42" name="Picture 41">
            <a:extLst>
              <a:ext uri="{FF2B5EF4-FFF2-40B4-BE49-F238E27FC236}">
                <a16:creationId xmlns:a16="http://schemas.microsoft.com/office/drawing/2014/main" id="{6E97957D-6BE3-D7FE-41AE-27378E73674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59" t="27697" r="64244" b="39386"/>
          <a:stretch/>
        </p:blipFill>
        <p:spPr>
          <a:xfrm>
            <a:off x="294865" y="4598974"/>
            <a:ext cx="957111" cy="1365353"/>
          </a:xfrm>
          <a:prstGeom prst="rect">
            <a:avLst/>
          </a:prstGeom>
        </p:spPr>
      </p:pic>
      <p:pic>
        <p:nvPicPr>
          <p:cNvPr id="43" name="Picture 42">
            <a:extLst>
              <a:ext uri="{FF2B5EF4-FFF2-40B4-BE49-F238E27FC236}">
                <a16:creationId xmlns:a16="http://schemas.microsoft.com/office/drawing/2014/main" id="{9890D07D-63EA-D88C-EA4E-8E42702A399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0277" t="28970" r="12604" b="40998"/>
          <a:stretch/>
        </p:blipFill>
        <p:spPr>
          <a:xfrm>
            <a:off x="6211712" y="4598974"/>
            <a:ext cx="1238017" cy="1245712"/>
          </a:xfrm>
          <a:prstGeom prst="rect">
            <a:avLst/>
          </a:prstGeom>
        </p:spPr>
      </p:pic>
      <p:pic>
        <p:nvPicPr>
          <p:cNvPr id="44" name="Picture 43">
            <a:extLst>
              <a:ext uri="{FF2B5EF4-FFF2-40B4-BE49-F238E27FC236}">
                <a16:creationId xmlns:a16="http://schemas.microsoft.com/office/drawing/2014/main" id="{7FCCCAC0-10CC-9C24-D3A8-12065AACE61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4381" t="-111" r="10077" b="72871"/>
          <a:stretch/>
        </p:blipFill>
        <p:spPr>
          <a:xfrm>
            <a:off x="5881759" y="2917255"/>
            <a:ext cx="1518921" cy="1129884"/>
          </a:xfrm>
          <a:prstGeom prst="rect">
            <a:avLst/>
          </a:prstGeom>
        </p:spPr>
      </p:pic>
      <p:pic>
        <p:nvPicPr>
          <p:cNvPr id="45" name="Picture 44">
            <a:extLst>
              <a:ext uri="{FF2B5EF4-FFF2-40B4-BE49-F238E27FC236}">
                <a16:creationId xmlns:a16="http://schemas.microsoft.com/office/drawing/2014/main" id="{F78C4A79-A36C-80A0-9D3F-C300FD28EDE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58208" b="61433"/>
          <a:stretch/>
        </p:blipFill>
        <p:spPr>
          <a:xfrm>
            <a:off x="10891153" y="2372490"/>
            <a:ext cx="953350" cy="857536"/>
          </a:xfrm>
          <a:prstGeom prst="rect">
            <a:avLst/>
          </a:prstGeom>
        </p:spPr>
      </p:pic>
      <p:pic>
        <p:nvPicPr>
          <p:cNvPr id="46" name="Picture 45">
            <a:extLst>
              <a:ext uri="{FF2B5EF4-FFF2-40B4-BE49-F238E27FC236}">
                <a16:creationId xmlns:a16="http://schemas.microsoft.com/office/drawing/2014/main" id="{A49E2D3C-D993-C23A-ED6E-37F53A40852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0604" t="-2269" r="334" b="61951"/>
          <a:stretch/>
        </p:blipFill>
        <p:spPr>
          <a:xfrm>
            <a:off x="5120717" y="2453188"/>
            <a:ext cx="891076" cy="896464"/>
          </a:xfrm>
          <a:prstGeom prst="rect">
            <a:avLst/>
          </a:prstGeom>
        </p:spPr>
      </p:pic>
      <p:pic>
        <p:nvPicPr>
          <p:cNvPr id="47" name="Picture 46">
            <a:extLst>
              <a:ext uri="{FF2B5EF4-FFF2-40B4-BE49-F238E27FC236}">
                <a16:creationId xmlns:a16="http://schemas.microsoft.com/office/drawing/2014/main" id="{6A3E564D-8CD5-501D-92FB-87BD057A93B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0604" t="-2269" r="334" b="61951"/>
          <a:stretch/>
        </p:blipFill>
        <p:spPr>
          <a:xfrm>
            <a:off x="5047794" y="4347171"/>
            <a:ext cx="891076" cy="896464"/>
          </a:xfrm>
          <a:prstGeom prst="rect">
            <a:avLst/>
          </a:prstGeom>
        </p:spPr>
      </p:pic>
      <p:pic>
        <p:nvPicPr>
          <p:cNvPr id="48" name="Picture 47">
            <a:extLst>
              <a:ext uri="{FF2B5EF4-FFF2-40B4-BE49-F238E27FC236}">
                <a16:creationId xmlns:a16="http://schemas.microsoft.com/office/drawing/2014/main" id="{6CEB21EF-8B52-9959-1A19-3B3C702DFA3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0604" t="-2269" r="334" b="61951"/>
          <a:stretch/>
        </p:blipFill>
        <p:spPr>
          <a:xfrm>
            <a:off x="10953427" y="4324744"/>
            <a:ext cx="891076" cy="896464"/>
          </a:xfrm>
          <a:prstGeom prst="rect">
            <a:avLst/>
          </a:prstGeom>
        </p:spPr>
      </p:pic>
      <p:sp>
        <p:nvSpPr>
          <p:cNvPr id="5" name="Arrow: Right 4">
            <a:hlinkClick r:id="rId10" action="ppaction://hlinksldjump"/>
            <a:extLst>
              <a:ext uri="{FF2B5EF4-FFF2-40B4-BE49-F238E27FC236}">
                <a16:creationId xmlns:a16="http://schemas.microsoft.com/office/drawing/2014/main" id="{29B998CF-1D90-F284-DEA6-B220913AB490}"/>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0137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strVal val="4*#ppt_w"/>
                                          </p:val>
                                        </p:tav>
                                        <p:tav tm="100000">
                                          <p:val>
                                            <p:strVal val="#ppt_w"/>
                                          </p:val>
                                        </p:tav>
                                      </p:tavLst>
                                    </p:anim>
                                    <p:anim calcmode="lin" valueType="num">
                                      <p:cBhvr>
                                        <p:cTn id="8" dur="500" fill="hold"/>
                                        <p:tgtEl>
                                          <p:spTgt spid="4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20"/>
                  </p:tgtEl>
                </p:cond>
              </p:nextCondLst>
            </p:seq>
            <p:seq concurrent="1" nextAc="seek">
              <p:cTn id="9" restart="whenNotActive" fill="hold" evtFilter="cancelBubble" nodeType="interactiveSeq">
                <p:stCondLst>
                  <p:cond evt="onClick" delay="0">
                    <p:tgtEl>
                      <p:spTgt spid="16"/>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45"/>
                                        </p:tgtEl>
                                        <p:attrNameLst>
                                          <p:attrName>style.visibility</p:attrName>
                                        </p:attrNameLst>
                                      </p:cBhvr>
                                      <p:to>
                                        <p:strVal val="visible"/>
                                      </p:to>
                                    </p:set>
                                    <p:anim calcmode="lin" valueType="num">
                                      <p:cBhvr>
                                        <p:cTn id="14" dur="500" fill="hold"/>
                                        <p:tgtEl>
                                          <p:spTgt spid="45"/>
                                        </p:tgtEl>
                                        <p:attrNameLst>
                                          <p:attrName>ppt_w</p:attrName>
                                        </p:attrNameLst>
                                      </p:cBhvr>
                                      <p:tavLst>
                                        <p:tav tm="0">
                                          <p:val>
                                            <p:strVal val="4*#ppt_w"/>
                                          </p:val>
                                        </p:tav>
                                        <p:tav tm="100000">
                                          <p:val>
                                            <p:strVal val="#ppt_w"/>
                                          </p:val>
                                        </p:tav>
                                      </p:tavLst>
                                    </p:anim>
                                    <p:anim calcmode="lin" valueType="num">
                                      <p:cBhvr>
                                        <p:cTn id="15" dur="500" fill="hold"/>
                                        <p:tgtEl>
                                          <p:spTgt spid="4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6"/>
                  </p:tgtEl>
                </p:cond>
              </p:nextCondLst>
            </p:seq>
            <p:seq concurrent="1" nextAc="seek">
              <p:cTn id="16" restart="whenNotActive" fill="hold" evtFilter="cancelBubble" nodeType="interactiveSeq">
                <p:stCondLst>
                  <p:cond evt="onClick" delay="0">
                    <p:tgtEl>
                      <p:spTgt spid="24"/>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47"/>
                                        </p:tgtEl>
                                        <p:attrNameLst>
                                          <p:attrName>style.visibility</p:attrName>
                                        </p:attrNameLst>
                                      </p:cBhvr>
                                      <p:to>
                                        <p:strVal val="visible"/>
                                      </p:to>
                                    </p:set>
                                    <p:anim calcmode="lin" valueType="num">
                                      <p:cBhvr>
                                        <p:cTn id="21" dur="500" fill="hold"/>
                                        <p:tgtEl>
                                          <p:spTgt spid="47"/>
                                        </p:tgtEl>
                                        <p:attrNameLst>
                                          <p:attrName>ppt_w</p:attrName>
                                        </p:attrNameLst>
                                      </p:cBhvr>
                                      <p:tavLst>
                                        <p:tav tm="0">
                                          <p:val>
                                            <p:strVal val="4*#ppt_w"/>
                                          </p:val>
                                        </p:tav>
                                        <p:tav tm="100000">
                                          <p:val>
                                            <p:strVal val="#ppt_w"/>
                                          </p:val>
                                        </p:tav>
                                      </p:tavLst>
                                    </p:anim>
                                    <p:anim calcmode="lin" valueType="num">
                                      <p:cBhvr>
                                        <p:cTn id="22" dur="50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24"/>
                  </p:tgtEl>
                </p:cond>
              </p:nextCondLst>
            </p:seq>
            <p:seq concurrent="1" nextAc="seek">
              <p:cTn id="23" restart="whenNotActive" fill="hold" evtFilter="cancelBubble" nodeType="interactiveSeq">
                <p:stCondLst>
                  <p:cond evt="onClick" delay="0">
                    <p:tgtEl>
                      <p:spTgt spid="30"/>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48"/>
                                        </p:tgtEl>
                                        <p:attrNameLst>
                                          <p:attrName>style.visibility</p:attrName>
                                        </p:attrNameLst>
                                      </p:cBhvr>
                                      <p:to>
                                        <p:strVal val="visible"/>
                                      </p:to>
                                    </p:set>
                                    <p:anim calcmode="lin" valueType="num">
                                      <p:cBhvr>
                                        <p:cTn id="28" dur="500" fill="hold"/>
                                        <p:tgtEl>
                                          <p:spTgt spid="48"/>
                                        </p:tgtEl>
                                        <p:attrNameLst>
                                          <p:attrName>ppt_w</p:attrName>
                                        </p:attrNameLst>
                                      </p:cBhvr>
                                      <p:tavLst>
                                        <p:tav tm="0">
                                          <p:val>
                                            <p:strVal val="4*#ppt_w"/>
                                          </p:val>
                                        </p:tav>
                                        <p:tav tm="100000">
                                          <p:val>
                                            <p:strVal val="#ppt_w"/>
                                          </p:val>
                                        </p:tav>
                                      </p:tavLst>
                                    </p:anim>
                                    <p:anim calcmode="lin" valueType="num">
                                      <p:cBhvr>
                                        <p:cTn id="29" dur="500" fill="hold"/>
                                        <p:tgtEl>
                                          <p:spTgt spid="4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30"/>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B0BED9AB-0B49-36B2-82A6-8B12CF08A8DD}"/>
              </a:ext>
            </a:extLst>
          </p:cNvPr>
          <p:cNvSpPr/>
          <p:nvPr/>
        </p:nvSpPr>
        <p:spPr>
          <a:xfrm>
            <a:off x="2864331" y="325706"/>
            <a:ext cx="7914290"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A1B0FDC-092C-EA16-0F63-9500F0D797AD}"/>
              </a:ext>
            </a:extLst>
          </p:cNvPr>
          <p:cNvSpPr txBox="1"/>
          <p:nvPr/>
        </p:nvSpPr>
        <p:spPr>
          <a:xfrm>
            <a:off x="3512125" y="505489"/>
            <a:ext cx="67203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Hãy</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chọn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việc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chúng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không</a:t>
            </a:r>
            <a:r>
              <a:rPr kumimoji="0" lang="en-US" sz="36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en-US" sz="3600" b="1" i="1"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nên</a:t>
            </a:r>
            <a:r>
              <a:rPr kumimoji="0" lang="en-US" sz="36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en-US" sz="3600" b="1" i="1"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làm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ở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thư</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viện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pic>
        <p:nvPicPr>
          <p:cNvPr id="2" name="Picture 1">
            <a:extLst>
              <a:ext uri="{FF2B5EF4-FFF2-40B4-BE49-F238E27FC236}">
                <a16:creationId xmlns:a16="http://schemas.microsoft.com/office/drawing/2014/main" id="{D2AAF025-1CBF-A97C-1CFA-1028EDBE298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56" t="35009" r="66080" b="32185"/>
          <a:stretch/>
        </p:blipFill>
        <p:spPr>
          <a:xfrm>
            <a:off x="1410057" y="521355"/>
            <a:ext cx="2102068" cy="1659528"/>
          </a:xfrm>
          <a:prstGeom prst="rect">
            <a:avLst/>
          </a:prstGeom>
        </p:spPr>
      </p:pic>
      <p:grpSp>
        <p:nvGrpSpPr>
          <p:cNvPr id="4" name="Group 3">
            <a:extLst>
              <a:ext uri="{FF2B5EF4-FFF2-40B4-BE49-F238E27FC236}">
                <a16:creationId xmlns:a16="http://schemas.microsoft.com/office/drawing/2014/main" id="{2B2CF390-4550-A72F-8396-FF134D23C298}"/>
              </a:ext>
            </a:extLst>
          </p:cNvPr>
          <p:cNvGrpSpPr/>
          <p:nvPr/>
        </p:nvGrpSpPr>
        <p:grpSpPr>
          <a:xfrm>
            <a:off x="0" y="91382"/>
            <a:ext cx="2266293" cy="859946"/>
            <a:chOff x="238540" y="4046369"/>
            <a:chExt cx="2266293" cy="859946"/>
          </a:xfrm>
        </p:grpSpPr>
        <p:sp>
          <p:nvSpPr>
            <p:cNvPr id="13" name="Speech Bubble: Oval 12">
              <a:extLst>
                <a:ext uri="{FF2B5EF4-FFF2-40B4-BE49-F238E27FC236}">
                  <a16:creationId xmlns:a16="http://schemas.microsoft.com/office/drawing/2014/main" id="{2A1A93B5-4E7C-F964-7693-1B5CD5EF0162}"/>
                </a:ext>
              </a:extLst>
            </p:cNvPr>
            <p:cNvSpPr/>
            <p:nvPr/>
          </p:nvSpPr>
          <p:spPr>
            <a:xfrm>
              <a:off x="467100" y="4046369"/>
              <a:ext cx="1847112" cy="859946"/>
            </a:xfrm>
            <a:prstGeom prst="wedgeEllipseCallout">
              <a:avLst>
                <a:gd name="adj1" fmla="val 23166"/>
                <a:gd name="adj2" fmla="val 70619"/>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4" name="TextBox 13">
              <a:extLst>
                <a:ext uri="{FF2B5EF4-FFF2-40B4-BE49-F238E27FC236}">
                  <a16:creationId xmlns:a16="http://schemas.microsoft.com/office/drawing/2014/main" id="{752734BE-90A9-724C-29E0-48AD1EE86F18}"/>
                </a:ext>
              </a:extLst>
            </p:cNvPr>
            <p:cNvSpPr txBox="1"/>
            <p:nvPr/>
          </p:nvSpPr>
          <p:spPr>
            <a:xfrm>
              <a:off x="238540" y="4234363"/>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5</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grpSp>
        <p:nvGrpSpPr>
          <p:cNvPr id="16" name="Group 15">
            <a:extLst>
              <a:ext uri="{FF2B5EF4-FFF2-40B4-BE49-F238E27FC236}">
                <a16:creationId xmlns:a16="http://schemas.microsoft.com/office/drawing/2014/main" id="{69A9B34F-BB9F-2AAA-B780-46EFE55D5A4A}"/>
              </a:ext>
            </a:extLst>
          </p:cNvPr>
          <p:cNvGrpSpPr/>
          <p:nvPr/>
        </p:nvGrpSpPr>
        <p:grpSpPr>
          <a:xfrm>
            <a:off x="927417" y="4615245"/>
            <a:ext cx="4537107" cy="1200329"/>
            <a:chOff x="6830721" y="2793614"/>
            <a:chExt cx="4537107" cy="1200329"/>
          </a:xfrm>
        </p:grpSpPr>
        <p:sp>
          <p:nvSpPr>
            <p:cNvPr id="17" name="Rectangle: Rounded Corners 16">
              <a:extLst>
                <a:ext uri="{FF2B5EF4-FFF2-40B4-BE49-F238E27FC236}">
                  <a16:creationId xmlns:a16="http://schemas.microsoft.com/office/drawing/2014/main" id="{F515E6D1-0BA1-9D99-9F48-79063FCD2645}"/>
                </a:ext>
              </a:extLst>
            </p:cNvPr>
            <p:cNvSpPr/>
            <p:nvPr/>
          </p:nvSpPr>
          <p:spPr>
            <a:xfrm>
              <a:off x="6830721" y="2864057"/>
              <a:ext cx="4537107" cy="1129886"/>
            </a:xfrm>
            <a:prstGeom prst="roundRect">
              <a:avLst>
                <a:gd name="adj" fmla="val 13859"/>
              </a:avLst>
            </a:prstGeom>
            <a:solidFill>
              <a:srgbClr val="E6F5D7"/>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375B809B-E308-92A6-56C8-C5702881D670}"/>
                </a:ext>
              </a:extLst>
            </p:cNvPr>
            <p:cNvSpPr txBox="1"/>
            <p:nvPr/>
          </p:nvSpPr>
          <p:spPr>
            <a:xfrm>
              <a:off x="7229000" y="2793614"/>
              <a:ext cx="3750829" cy="120032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Nói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chuyện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gây</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ồn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ào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20" name="Group 19">
            <a:extLst>
              <a:ext uri="{FF2B5EF4-FFF2-40B4-BE49-F238E27FC236}">
                <a16:creationId xmlns:a16="http://schemas.microsoft.com/office/drawing/2014/main" id="{F19528F8-C83B-20E7-2C42-5639B92EA9CE}"/>
              </a:ext>
            </a:extLst>
          </p:cNvPr>
          <p:cNvGrpSpPr/>
          <p:nvPr/>
        </p:nvGrpSpPr>
        <p:grpSpPr>
          <a:xfrm>
            <a:off x="981375" y="2864057"/>
            <a:ext cx="4537107" cy="1129886"/>
            <a:chOff x="981375" y="2864057"/>
            <a:chExt cx="4537107" cy="1129886"/>
          </a:xfrm>
        </p:grpSpPr>
        <p:sp>
          <p:nvSpPr>
            <p:cNvPr id="21" name="Rectangle: Rounded Corners 20">
              <a:extLst>
                <a:ext uri="{FF2B5EF4-FFF2-40B4-BE49-F238E27FC236}">
                  <a16:creationId xmlns:a16="http://schemas.microsoft.com/office/drawing/2014/main" id="{402427EF-C8BA-756B-9021-6694BBA5E377}"/>
                </a:ext>
              </a:extLst>
            </p:cNvPr>
            <p:cNvSpPr/>
            <p:nvPr/>
          </p:nvSpPr>
          <p:spPr>
            <a:xfrm>
              <a:off x="981375" y="2864057"/>
              <a:ext cx="4537107" cy="1129886"/>
            </a:xfrm>
            <a:prstGeom prst="roundRect">
              <a:avLst>
                <a:gd name="adj" fmla="val 13859"/>
              </a:avLst>
            </a:prstGeom>
            <a:solidFill>
              <a:srgbClr val="E6F5D7"/>
            </a:solidFill>
            <a:ln w="38100">
              <a:solidFill>
                <a:srgbClr val="EB1C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CE507DE5-6187-AA47-C2A9-B9D9665FF452}"/>
                </a:ext>
              </a:extLst>
            </p:cNvPr>
            <p:cNvSpPr txBox="1"/>
            <p:nvPr/>
          </p:nvSpPr>
          <p:spPr>
            <a:xfrm>
              <a:off x="1497001" y="3038687"/>
              <a:ext cx="375082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nhẹ</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nói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khẽ</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24" name="Group 23">
            <a:extLst>
              <a:ext uri="{FF2B5EF4-FFF2-40B4-BE49-F238E27FC236}">
                <a16:creationId xmlns:a16="http://schemas.microsoft.com/office/drawing/2014/main" id="{3FC459A0-DE21-D281-358B-D1A0A1977867}"/>
              </a:ext>
            </a:extLst>
          </p:cNvPr>
          <p:cNvGrpSpPr/>
          <p:nvPr/>
        </p:nvGrpSpPr>
        <p:grpSpPr>
          <a:xfrm>
            <a:off x="6830721" y="2825721"/>
            <a:ext cx="4537107" cy="1129886"/>
            <a:chOff x="981375" y="4872764"/>
            <a:chExt cx="4537107" cy="1129886"/>
          </a:xfrm>
        </p:grpSpPr>
        <p:sp>
          <p:nvSpPr>
            <p:cNvPr id="26" name="Rectangle: Rounded Corners 25">
              <a:extLst>
                <a:ext uri="{FF2B5EF4-FFF2-40B4-BE49-F238E27FC236}">
                  <a16:creationId xmlns:a16="http://schemas.microsoft.com/office/drawing/2014/main" id="{B0B98890-06D0-6D25-B71E-3AFE8CB6C7C9}"/>
                </a:ext>
              </a:extLst>
            </p:cNvPr>
            <p:cNvSpPr/>
            <p:nvPr/>
          </p:nvSpPr>
          <p:spPr>
            <a:xfrm>
              <a:off x="981375" y="4872764"/>
              <a:ext cx="4537107" cy="1129886"/>
            </a:xfrm>
            <a:prstGeom prst="roundRect">
              <a:avLst>
                <a:gd name="adj" fmla="val 13859"/>
              </a:avLst>
            </a:prstGeom>
            <a:solidFill>
              <a:srgbClr val="E6F5D7"/>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79A74728-41C7-309F-0FC5-76249A150B84}"/>
                </a:ext>
              </a:extLst>
            </p:cNvPr>
            <p:cNvSpPr txBox="1"/>
            <p:nvPr/>
          </p:nvSpPr>
          <p:spPr>
            <a:xfrm>
              <a:off x="1262316" y="4925432"/>
              <a:ext cx="397955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Đặt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sách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đúng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nơi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qui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định</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30" name="Group 29">
            <a:extLst>
              <a:ext uri="{FF2B5EF4-FFF2-40B4-BE49-F238E27FC236}">
                <a16:creationId xmlns:a16="http://schemas.microsoft.com/office/drawing/2014/main" id="{21FCD99E-212C-9471-AFBE-1D3A94D42579}"/>
              </a:ext>
            </a:extLst>
          </p:cNvPr>
          <p:cNvGrpSpPr/>
          <p:nvPr/>
        </p:nvGrpSpPr>
        <p:grpSpPr>
          <a:xfrm>
            <a:off x="6830721" y="4714800"/>
            <a:ext cx="4537107" cy="1129886"/>
            <a:chOff x="6830721" y="4714800"/>
            <a:chExt cx="4537107" cy="1129886"/>
          </a:xfrm>
        </p:grpSpPr>
        <p:sp>
          <p:nvSpPr>
            <p:cNvPr id="32" name="Rectangle: Rounded Corners 31">
              <a:extLst>
                <a:ext uri="{FF2B5EF4-FFF2-40B4-BE49-F238E27FC236}">
                  <a16:creationId xmlns:a16="http://schemas.microsoft.com/office/drawing/2014/main" id="{0D3D2E4D-F0F7-F795-21D5-36A853C40B73}"/>
                </a:ext>
              </a:extLst>
            </p:cNvPr>
            <p:cNvSpPr/>
            <p:nvPr/>
          </p:nvSpPr>
          <p:spPr>
            <a:xfrm>
              <a:off x="6830721" y="4714800"/>
              <a:ext cx="4537107" cy="1129886"/>
            </a:xfrm>
            <a:prstGeom prst="roundRect">
              <a:avLst>
                <a:gd name="adj" fmla="val 13859"/>
              </a:avLst>
            </a:prstGeom>
            <a:solidFill>
              <a:srgbClr val="E6F5D7"/>
            </a:solid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E31DB269-E4CA-073E-1775-79108803AB9B}"/>
                </a:ext>
              </a:extLst>
            </p:cNvPr>
            <p:cNvSpPr txBox="1"/>
            <p:nvPr/>
          </p:nvSpPr>
          <p:spPr>
            <a:xfrm>
              <a:off x="7427763" y="5019409"/>
              <a:ext cx="375082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Trả</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sách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đúng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hẹn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41" name="Picture 40">
            <a:extLst>
              <a:ext uri="{FF2B5EF4-FFF2-40B4-BE49-F238E27FC236}">
                <a16:creationId xmlns:a16="http://schemas.microsoft.com/office/drawing/2014/main" id="{EF016824-A5CD-0E82-D166-A977E8903E9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4458" b="72760"/>
          <a:stretch/>
        </p:blipFill>
        <p:spPr>
          <a:xfrm>
            <a:off x="266152" y="2873534"/>
            <a:ext cx="1518921" cy="1129884"/>
          </a:xfrm>
          <a:prstGeom prst="rect">
            <a:avLst/>
          </a:prstGeom>
        </p:spPr>
      </p:pic>
      <p:pic>
        <p:nvPicPr>
          <p:cNvPr id="42" name="Picture 41">
            <a:extLst>
              <a:ext uri="{FF2B5EF4-FFF2-40B4-BE49-F238E27FC236}">
                <a16:creationId xmlns:a16="http://schemas.microsoft.com/office/drawing/2014/main" id="{CCD77150-5504-985F-0F21-69A4A834494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59" t="27697" r="64244" b="39386"/>
          <a:stretch/>
        </p:blipFill>
        <p:spPr>
          <a:xfrm>
            <a:off x="421006" y="4504157"/>
            <a:ext cx="957111" cy="1365353"/>
          </a:xfrm>
          <a:prstGeom prst="rect">
            <a:avLst/>
          </a:prstGeom>
        </p:spPr>
      </p:pic>
      <p:pic>
        <p:nvPicPr>
          <p:cNvPr id="43" name="Picture 42">
            <a:extLst>
              <a:ext uri="{FF2B5EF4-FFF2-40B4-BE49-F238E27FC236}">
                <a16:creationId xmlns:a16="http://schemas.microsoft.com/office/drawing/2014/main" id="{E6D1C2C6-A727-BEF5-84B5-43A44A51E16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0277" t="28970" r="12604" b="40998"/>
          <a:stretch/>
        </p:blipFill>
        <p:spPr>
          <a:xfrm>
            <a:off x="6211712" y="4598974"/>
            <a:ext cx="1238017" cy="1245712"/>
          </a:xfrm>
          <a:prstGeom prst="rect">
            <a:avLst/>
          </a:prstGeom>
        </p:spPr>
      </p:pic>
      <p:pic>
        <p:nvPicPr>
          <p:cNvPr id="44" name="Picture 43">
            <a:extLst>
              <a:ext uri="{FF2B5EF4-FFF2-40B4-BE49-F238E27FC236}">
                <a16:creationId xmlns:a16="http://schemas.microsoft.com/office/drawing/2014/main" id="{8894567D-B88E-8BEE-D955-E814F9ACEA3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4381" t="-111" r="10077" b="72871"/>
          <a:stretch/>
        </p:blipFill>
        <p:spPr>
          <a:xfrm>
            <a:off x="5881759" y="2917255"/>
            <a:ext cx="1518921" cy="1129884"/>
          </a:xfrm>
          <a:prstGeom prst="rect">
            <a:avLst/>
          </a:prstGeom>
        </p:spPr>
      </p:pic>
      <p:pic>
        <p:nvPicPr>
          <p:cNvPr id="45" name="Picture 44">
            <a:extLst>
              <a:ext uri="{FF2B5EF4-FFF2-40B4-BE49-F238E27FC236}">
                <a16:creationId xmlns:a16="http://schemas.microsoft.com/office/drawing/2014/main" id="{D917E6BF-4ADA-C40C-8CEF-467C7AECC32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58208" b="61433"/>
          <a:stretch/>
        </p:blipFill>
        <p:spPr>
          <a:xfrm>
            <a:off x="5024103" y="4889699"/>
            <a:ext cx="953350" cy="857536"/>
          </a:xfrm>
          <a:prstGeom prst="rect">
            <a:avLst/>
          </a:prstGeom>
        </p:spPr>
      </p:pic>
      <p:pic>
        <p:nvPicPr>
          <p:cNvPr id="46" name="Picture 45">
            <a:extLst>
              <a:ext uri="{FF2B5EF4-FFF2-40B4-BE49-F238E27FC236}">
                <a16:creationId xmlns:a16="http://schemas.microsoft.com/office/drawing/2014/main" id="{83BC37AE-8FC9-DF5D-CE75-0302633011F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0604" t="-2269" r="334" b="61951"/>
          <a:stretch/>
        </p:blipFill>
        <p:spPr>
          <a:xfrm>
            <a:off x="5247830" y="2942432"/>
            <a:ext cx="891076" cy="896464"/>
          </a:xfrm>
          <a:prstGeom prst="rect">
            <a:avLst/>
          </a:prstGeom>
        </p:spPr>
      </p:pic>
      <p:pic>
        <p:nvPicPr>
          <p:cNvPr id="47" name="Picture 46">
            <a:extLst>
              <a:ext uri="{FF2B5EF4-FFF2-40B4-BE49-F238E27FC236}">
                <a16:creationId xmlns:a16="http://schemas.microsoft.com/office/drawing/2014/main" id="{0C8B9D82-629C-6E22-C6C1-906D36944BC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0604" t="-2269" r="334" b="61951"/>
          <a:stretch/>
        </p:blipFill>
        <p:spPr>
          <a:xfrm>
            <a:off x="10802202" y="2956282"/>
            <a:ext cx="891076" cy="896464"/>
          </a:xfrm>
          <a:prstGeom prst="rect">
            <a:avLst/>
          </a:prstGeom>
        </p:spPr>
      </p:pic>
      <p:pic>
        <p:nvPicPr>
          <p:cNvPr id="48" name="Picture 47">
            <a:extLst>
              <a:ext uri="{FF2B5EF4-FFF2-40B4-BE49-F238E27FC236}">
                <a16:creationId xmlns:a16="http://schemas.microsoft.com/office/drawing/2014/main" id="{57EEEABC-42E1-9E4E-6694-1844CDB3F15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0604" t="-2269" r="334" b="61951"/>
          <a:stretch/>
        </p:blipFill>
        <p:spPr>
          <a:xfrm>
            <a:off x="11073794" y="4796094"/>
            <a:ext cx="891076" cy="896464"/>
          </a:xfrm>
          <a:prstGeom prst="rect">
            <a:avLst/>
          </a:prstGeom>
        </p:spPr>
      </p:pic>
      <p:sp>
        <p:nvSpPr>
          <p:cNvPr id="5" name="Arrow: Right 4">
            <a:hlinkClick r:id="rId10" action="ppaction://hlinksldjump"/>
            <a:extLst>
              <a:ext uri="{FF2B5EF4-FFF2-40B4-BE49-F238E27FC236}">
                <a16:creationId xmlns:a16="http://schemas.microsoft.com/office/drawing/2014/main" id="{F418DF1B-093E-A0C6-E6B6-6662B099583A}"/>
              </a:ext>
            </a:extLst>
          </p:cNvPr>
          <p:cNvSpPr/>
          <p:nvPr/>
        </p:nvSpPr>
        <p:spPr>
          <a:xfrm>
            <a:off x="10732585" y="6094884"/>
            <a:ext cx="1270486"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50755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strVal val="4*#ppt_w"/>
                                          </p:val>
                                        </p:tav>
                                        <p:tav tm="100000">
                                          <p:val>
                                            <p:strVal val="#ppt_w"/>
                                          </p:val>
                                        </p:tav>
                                      </p:tavLst>
                                    </p:anim>
                                    <p:anim calcmode="lin" valueType="num">
                                      <p:cBhvr>
                                        <p:cTn id="8" dur="500" fill="hold"/>
                                        <p:tgtEl>
                                          <p:spTgt spid="4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20"/>
                  </p:tgtEl>
                </p:cond>
              </p:nextCondLst>
            </p:seq>
            <p:seq concurrent="1" nextAc="seek">
              <p:cTn id="9" restart="whenNotActive" fill="hold" evtFilter="cancelBubble" nodeType="interactiveSeq">
                <p:stCondLst>
                  <p:cond evt="onClick" delay="0">
                    <p:tgtEl>
                      <p:spTgt spid="16"/>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45"/>
                                        </p:tgtEl>
                                        <p:attrNameLst>
                                          <p:attrName>style.visibility</p:attrName>
                                        </p:attrNameLst>
                                      </p:cBhvr>
                                      <p:to>
                                        <p:strVal val="visible"/>
                                      </p:to>
                                    </p:set>
                                    <p:anim calcmode="lin" valueType="num">
                                      <p:cBhvr>
                                        <p:cTn id="14" dur="500" fill="hold"/>
                                        <p:tgtEl>
                                          <p:spTgt spid="45"/>
                                        </p:tgtEl>
                                        <p:attrNameLst>
                                          <p:attrName>ppt_w</p:attrName>
                                        </p:attrNameLst>
                                      </p:cBhvr>
                                      <p:tavLst>
                                        <p:tav tm="0">
                                          <p:val>
                                            <p:strVal val="4*#ppt_w"/>
                                          </p:val>
                                        </p:tav>
                                        <p:tav tm="100000">
                                          <p:val>
                                            <p:strVal val="#ppt_w"/>
                                          </p:val>
                                        </p:tav>
                                      </p:tavLst>
                                    </p:anim>
                                    <p:anim calcmode="lin" valueType="num">
                                      <p:cBhvr>
                                        <p:cTn id="15" dur="500" fill="hold"/>
                                        <p:tgtEl>
                                          <p:spTgt spid="4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6"/>
                  </p:tgtEl>
                </p:cond>
              </p:nextCondLst>
            </p:seq>
            <p:seq concurrent="1" nextAc="seek">
              <p:cTn id="16" restart="whenNotActive" fill="hold" evtFilter="cancelBubble" nodeType="interactiveSeq">
                <p:stCondLst>
                  <p:cond evt="onClick" delay="0">
                    <p:tgtEl>
                      <p:spTgt spid="24"/>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47"/>
                                        </p:tgtEl>
                                        <p:attrNameLst>
                                          <p:attrName>style.visibility</p:attrName>
                                        </p:attrNameLst>
                                      </p:cBhvr>
                                      <p:to>
                                        <p:strVal val="visible"/>
                                      </p:to>
                                    </p:set>
                                    <p:anim calcmode="lin" valueType="num">
                                      <p:cBhvr>
                                        <p:cTn id="21" dur="500" fill="hold"/>
                                        <p:tgtEl>
                                          <p:spTgt spid="47"/>
                                        </p:tgtEl>
                                        <p:attrNameLst>
                                          <p:attrName>ppt_w</p:attrName>
                                        </p:attrNameLst>
                                      </p:cBhvr>
                                      <p:tavLst>
                                        <p:tav tm="0">
                                          <p:val>
                                            <p:strVal val="4*#ppt_w"/>
                                          </p:val>
                                        </p:tav>
                                        <p:tav tm="100000">
                                          <p:val>
                                            <p:strVal val="#ppt_w"/>
                                          </p:val>
                                        </p:tav>
                                      </p:tavLst>
                                    </p:anim>
                                    <p:anim calcmode="lin" valueType="num">
                                      <p:cBhvr>
                                        <p:cTn id="22" dur="50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24"/>
                  </p:tgtEl>
                </p:cond>
              </p:nextCondLst>
            </p:seq>
            <p:seq concurrent="1" nextAc="seek">
              <p:cTn id="23" restart="whenNotActive" fill="hold" evtFilter="cancelBubble" nodeType="interactiveSeq">
                <p:stCondLst>
                  <p:cond evt="onClick" delay="0">
                    <p:tgtEl>
                      <p:spTgt spid="30"/>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48"/>
                                        </p:tgtEl>
                                        <p:attrNameLst>
                                          <p:attrName>style.visibility</p:attrName>
                                        </p:attrNameLst>
                                      </p:cBhvr>
                                      <p:to>
                                        <p:strVal val="visible"/>
                                      </p:to>
                                    </p:set>
                                    <p:anim calcmode="lin" valueType="num">
                                      <p:cBhvr>
                                        <p:cTn id="28" dur="500" fill="hold"/>
                                        <p:tgtEl>
                                          <p:spTgt spid="48"/>
                                        </p:tgtEl>
                                        <p:attrNameLst>
                                          <p:attrName>ppt_w</p:attrName>
                                        </p:attrNameLst>
                                      </p:cBhvr>
                                      <p:tavLst>
                                        <p:tav tm="0">
                                          <p:val>
                                            <p:strVal val="4*#ppt_w"/>
                                          </p:val>
                                        </p:tav>
                                        <p:tav tm="100000">
                                          <p:val>
                                            <p:strVal val="#ppt_w"/>
                                          </p:val>
                                        </p:tav>
                                      </p:tavLst>
                                    </p:anim>
                                    <p:anim calcmode="lin" valueType="num">
                                      <p:cBhvr>
                                        <p:cTn id="29" dur="500" fill="hold"/>
                                        <p:tgtEl>
                                          <p:spTgt spid="4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30"/>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7A1FC3-24B4-3F64-6E17-DC276730C579}"/>
              </a:ext>
            </a:extLst>
          </p:cNvPr>
          <p:cNvPicPr>
            <a:picLocks noChangeAspect="1"/>
          </p:cNvPicPr>
          <p:nvPr/>
        </p:nvPicPr>
        <p:blipFill rotWithShape="1">
          <a:blip r:embed="rId2">
            <a:extLst>
              <a:ext uri="{28A0092B-C50C-407E-A947-70E740481C1C}">
                <a14:useLocalDpi xmlns:a14="http://schemas.microsoft.com/office/drawing/2010/main" val="0"/>
              </a:ext>
            </a:extLst>
          </a:blip>
          <a:srcRect l="34806" t="44911" r="14604" b="21828"/>
          <a:stretch/>
        </p:blipFill>
        <p:spPr>
          <a:xfrm>
            <a:off x="-348343" y="1"/>
            <a:ext cx="12626482" cy="6858000"/>
          </a:xfrm>
          <a:prstGeom prst="rect">
            <a:avLst/>
          </a:prstGeom>
        </p:spPr>
      </p:pic>
      <p:pic>
        <p:nvPicPr>
          <p:cNvPr id="10" name="Picture 9">
            <a:extLst>
              <a:ext uri="{FF2B5EF4-FFF2-40B4-BE49-F238E27FC236}">
                <a16:creationId xmlns:a16="http://schemas.microsoft.com/office/drawing/2014/main" id="{217CFB93-31E2-DF1F-2D66-F2D098E82CD8}"/>
              </a:ext>
            </a:extLst>
          </p:cNvPr>
          <p:cNvPicPr>
            <a:picLocks noChangeAspect="1"/>
          </p:cNvPicPr>
          <p:nvPr/>
        </p:nvPicPr>
        <p:blipFill>
          <a:blip r:embed="rId3"/>
          <a:stretch>
            <a:fillRect/>
          </a:stretch>
        </p:blipFill>
        <p:spPr>
          <a:xfrm>
            <a:off x="7142867" y="5562976"/>
            <a:ext cx="5353934" cy="1791589"/>
          </a:xfrm>
          <a:prstGeom prst="rect">
            <a:avLst/>
          </a:prstGeom>
        </p:spPr>
      </p:pic>
    </p:spTree>
    <p:extLst>
      <p:ext uri="{BB962C8B-B14F-4D97-AF65-F5344CB8AC3E}">
        <p14:creationId xmlns:p14="http://schemas.microsoft.com/office/powerpoint/2010/main" val="4170832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loud 10">
            <a:extLst>
              <a:ext uri="{FF2B5EF4-FFF2-40B4-BE49-F238E27FC236}">
                <a16:creationId xmlns:a16="http://schemas.microsoft.com/office/drawing/2014/main" id="{CFB3F545-67D2-4E85-B546-86E9AE4DF57B}"/>
              </a:ext>
            </a:extLst>
          </p:cNvPr>
          <p:cNvSpPr/>
          <p:nvPr/>
        </p:nvSpPr>
        <p:spPr>
          <a:xfrm>
            <a:off x="623834" y="1553498"/>
            <a:ext cx="2981324" cy="2105232"/>
          </a:xfrm>
          <a:prstGeom prst="cloud">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Nội</a:t>
            </a:r>
            <a:r>
              <a:rPr kumimoji="0" lang="en-US" sz="36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dung </a:t>
            </a:r>
            <a:r>
              <a:rPr kumimoji="0" lang="en-US" sz="3600" b="1" i="0" u="none" strike="noStrike" kern="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en-US" sz="36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học</a:t>
            </a:r>
            <a:endParaRPr kumimoji="0" lang="en-US" sz="36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2" name="Left Brace 11">
            <a:extLst>
              <a:ext uri="{FF2B5EF4-FFF2-40B4-BE49-F238E27FC236}">
                <a16:creationId xmlns:a16="http://schemas.microsoft.com/office/drawing/2014/main" id="{C9EBE800-4998-4CCC-AFBA-6372C97F4D18}"/>
              </a:ext>
            </a:extLst>
          </p:cNvPr>
          <p:cNvSpPr/>
          <p:nvPr/>
        </p:nvSpPr>
        <p:spPr>
          <a:xfrm>
            <a:off x="3686888" y="1476582"/>
            <a:ext cx="438149" cy="2757488"/>
          </a:xfrm>
          <a:prstGeom prst="leftBrace">
            <a:avLst>
              <a:gd name="adj1" fmla="val 21586"/>
              <a:gd name="adj2" fmla="val 49549"/>
            </a:avLst>
          </a:prstGeom>
          <a:noFill/>
          <a:ln w="57150" cap="flat" cmpd="sng" algn="ctr">
            <a:solidFill>
              <a:srgbClr val="E0548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C8FACB30-A434-4FEA-BDE3-074565CAD8AB}"/>
              </a:ext>
            </a:extLst>
          </p:cNvPr>
          <p:cNvSpPr/>
          <p:nvPr/>
        </p:nvSpPr>
        <p:spPr>
          <a:xfrm>
            <a:off x="4125035" y="919370"/>
            <a:ext cx="2247903" cy="1314450"/>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Từ</a:t>
            </a:r>
            <a:r>
              <a:rPr kumimoji="0" lang="en-US" sz="3600" b="0"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ngữ</a:t>
            </a:r>
            <a:r>
              <a:rPr kumimoji="0" lang="en-US" sz="3600" b="0"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về</a:t>
            </a:r>
            <a:r>
              <a:rPr kumimoji="0" lang="en-US" sz="3600" b="0"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thư</a:t>
            </a:r>
            <a:r>
              <a:rPr kumimoji="0" lang="en-US" sz="3600" b="0"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viện</a:t>
            </a:r>
            <a:endParaRPr kumimoji="0" lang="en-US" sz="3600" b="0"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4" name="Rectangle 13">
            <a:extLst>
              <a:ext uri="{FF2B5EF4-FFF2-40B4-BE49-F238E27FC236}">
                <a16:creationId xmlns:a16="http://schemas.microsoft.com/office/drawing/2014/main" id="{81DFA8DC-9A35-43F3-BB9C-0DB6DDD0967C}"/>
              </a:ext>
            </a:extLst>
          </p:cNvPr>
          <p:cNvSpPr/>
          <p:nvPr/>
        </p:nvSpPr>
        <p:spPr>
          <a:xfrm>
            <a:off x="4125035" y="3814970"/>
            <a:ext cx="2362203" cy="1031078"/>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3600" b="0"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cảm</a:t>
            </a:r>
            <a:endParaRPr kumimoji="0" lang="en-US" sz="3600" b="0"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cxnSp>
        <p:nvCxnSpPr>
          <p:cNvPr id="15" name="Straight Connector 14">
            <a:extLst>
              <a:ext uri="{FF2B5EF4-FFF2-40B4-BE49-F238E27FC236}">
                <a16:creationId xmlns:a16="http://schemas.microsoft.com/office/drawing/2014/main" id="{92934432-A689-44E9-BCB0-BA1523419B85}"/>
              </a:ext>
            </a:extLst>
          </p:cNvPr>
          <p:cNvCxnSpPr>
            <a:cxnSpLocks/>
          </p:cNvCxnSpPr>
          <p:nvPr/>
        </p:nvCxnSpPr>
        <p:spPr>
          <a:xfrm flipV="1">
            <a:off x="6532376" y="3564965"/>
            <a:ext cx="761998" cy="771525"/>
          </a:xfrm>
          <a:prstGeom prst="line">
            <a:avLst/>
          </a:prstGeom>
          <a:noFill/>
          <a:ln w="57150" cap="flat" cmpd="sng" algn="ctr">
            <a:solidFill>
              <a:srgbClr val="E05489"/>
            </a:solidFill>
            <a:prstDash val="solid"/>
            <a:miter lim="800000"/>
          </a:ln>
          <a:effectLst/>
        </p:spPr>
      </p:cxnSp>
      <p:sp>
        <p:nvSpPr>
          <p:cNvPr id="18" name="Rectangle 17">
            <a:extLst>
              <a:ext uri="{FF2B5EF4-FFF2-40B4-BE49-F238E27FC236}">
                <a16:creationId xmlns:a16="http://schemas.microsoft.com/office/drawing/2014/main" id="{80831C0C-ED0F-4CCF-94CF-F2704E8A0F54}"/>
              </a:ext>
            </a:extLst>
          </p:cNvPr>
          <p:cNvSpPr/>
          <p:nvPr/>
        </p:nvSpPr>
        <p:spPr>
          <a:xfrm>
            <a:off x="7294372" y="2914650"/>
            <a:ext cx="4068952" cy="1040839"/>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Nhận</a:t>
            </a:r>
            <a:r>
              <a:rPr kumimoji="0" lang="en-US" sz="3600" b="0"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biết</a:t>
            </a:r>
            <a:r>
              <a:rPr kumimoji="0" lang="en-US" sz="3600" b="0"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được</a:t>
            </a:r>
            <a:r>
              <a:rPr kumimoji="0" lang="en-US" sz="3600" b="0"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3600" b="0"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cảm</a:t>
            </a:r>
            <a:endParaRPr kumimoji="0" lang="en-US" sz="3600" b="0"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cxnSp>
        <p:nvCxnSpPr>
          <p:cNvPr id="19" name="Straight Connector 18">
            <a:extLst>
              <a:ext uri="{FF2B5EF4-FFF2-40B4-BE49-F238E27FC236}">
                <a16:creationId xmlns:a16="http://schemas.microsoft.com/office/drawing/2014/main" id="{FFA201E2-75AB-4982-87E3-AEFFDD476097}"/>
              </a:ext>
            </a:extLst>
          </p:cNvPr>
          <p:cNvCxnSpPr>
            <a:cxnSpLocks/>
          </p:cNvCxnSpPr>
          <p:nvPr/>
        </p:nvCxnSpPr>
        <p:spPr>
          <a:xfrm>
            <a:off x="6509807" y="4336490"/>
            <a:ext cx="784565" cy="676275"/>
          </a:xfrm>
          <a:prstGeom prst="line">
            <a:avLst/>
          </a:prstGeom>
          <a:noFill/>
          <a:ln w="57150" cap="flat" cmpd="sng" algn="ctr">
            <a:solidFill>
              <a:srgbClr val="E05489"/>
            </a:solidFill>
            <a:prstDash val="solid"/>
            <a:miter lim="800000"/>
          </a:ln>
          <a:effectLst/>
        </p:spPr>
      </p:cxnSp>
      <p:sp>
        <p:nvSpPr>
          <p:cNvPr id="20" name="Rectangle 19">
            <a:extLst>
              <a:ext uri="{FF2B5EF4-FFF2-40B4-BE49-F238E27FC236}">
                <a16:creationId xmlns:a16="http://schemas.microsoft.com/office/drawing/2014/main" id="{B8B794A3-16E1-43AC-AFDC-F3905840FA3F}"/>
              </a:ext>
            </a:extLst>
          </p:cNvPr>
          <p:cNvSpPr/>
          <p:nvPr/>
        </p:nvSpPr>
        <p:spPr>
          <a:xfrm>
            <a:off x="7294371" y="4600574"/>
            <a:ext cx="4307694" cy="1111967"/>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Chuyển</a:t>
            </a:r>
            <a:r>
              <a:rPr kumimoji="0" lang="en-US" sz="3600" b="0"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được</a:t>
            </a:r>
            <a:r>
              <a:rPr kumimoji="0" lang="en-US" sz="3600" b="0"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từ</a:t>
            </a:r>
            <a:r>
              <a:rPr kumimoji="0" lang="en-US" sz="3600" b="0"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3600" b="0"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kể</a:t>
            </a:r>
            <a:r>
              <a:rPr kumimoji="0" lang="en-US" sz="3600" b="0"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sang </a:t>
            </a:r>
            <a:r>
              <a:rPr kumimoji="0" lang="en-US" sz="3600" b="0"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3600" b="0"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cảm</a:t>
            </a:r>
            <a:r>
              <a:rPr kumimoji="0" lang="en-US" sz="3600" b="0"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a:t>
            </a:r>
            <a:endParaRPr kumimoji="0" lang="en-US" sz="3600" b="0"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cxnSp>
        <p:nvCxnSpPr>
          <p:cNvPr id="21" name="Straight Connector 20">
            <a:extLst>
              <a:ext uri="{FF2B5EF4-FFF2-40B4-BE49-F238E27FC236}">
                <a16:creationId xmlns:a16="http://schemas.microsoft.com/office/drawing/2014/main" id="{3FE7B25C-C6DF-4267-A32B-2FA7C0774F02}"/>
              </a:ext>
            </a:extLst>
          </p:cNvPr>
          <p:cNvCxnSpPr>
            <a:cxnSpLocks/>
          </p:cNvCxnSpPr>
          <p:nvPr/>
        </p:nvCxnSpPr>
        <p:spPr>
          <a:xfrm flipV="1">
            <a:off x="6372938" y="1583729"/>
            <a:ext cx="971552" cy="1"/>
          </a:xfrm>
          <a:prstGeom prst="line">
            <a:avLst/>
          </a:prstGeom>
          <a:noFill/>
          <a:ln w="57150" cap="flat" cmpd="sng" algn="ctr">
            <a:solidFill>
              <a:srgbClr val="E05489"/>
            </a:solidFill>
            <a:prstDash val="solid"/>
            <a:miter lim="800000"/>
          </a:ln>
          <a:effectLst/>
        </p:spPr>
      </p:cxnSp>
      <p:sp>
        <p:nvSpPr>
          <p:cNvPr id="22" name="Rectangle 21">
            <a:extLst>
              <a:ext uri="{FF2B5EF4-FFF2-40B4-BE49-F238E27FC236}">
                <a16:creationId xmlns:a16="http://schemas.microsoft.com/office/drawing/2014/main" id="{73F5565C-1E41-47EB-A30F-DD6F65AAD4D3}"/>
              </a:ext>
            </a:extLst>
          </p:cNvPr>
          <p:cNvSpPr/>
          <p:nvPr/>
        </p:nvSpPr>
        <p:spPr>
          <a:xfrm>
            <a:off x="7363538" y="853878"/>
            <a:ext cx="3599429" cy="1314450"/>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Tìm</a:t>
            </a:r>
            <a:r>
              <a:rPr kumimoji="0" lang="en-US" sz="3600" b="0"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được</a:t>
            </a:r>
            <a:r>
              <a:rPr kumimoji="0" lang="en-US" sz="3600" b="0"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từ</a:t>
            </a:r>
            <a:r>
              <a:rPr kumimoji="0" lang="en-US" sz="3600" b="0"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ngữ</a:t>
            </a:r>
            <a:r>
              <a:rPr kumimoji="0" lang="en-US" sz="3600" b="0"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nói</a:t>
            </a:r>
            <a:r>
              <a:rPr kumimoji="0" lang="en-US" sz="3600" b="0"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về</a:t>
            </a:r>
            <a:r>
              <a:rPr kumimoji="0" lang="en-US" sz="3600" b="0"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thư</a:t>
            </a:r>
            <a:r>
              <a:rPr kumimoji="0" lang="en-US" sz="3600" b="0"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viện</a:t>
            </a:r>
            <a:endParaRPr kumimoji="0" lang="en-US" sz="3600" b="0"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158754062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strips(down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arn(inVertical)">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down)">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8" grpId="0" animBg="1"/>
      <p:bldP spid="20" grpId="0" animBg="1"/>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组合 3"/>
          <p:cNvGrpSpPr/>
          <p:nvPr/>
        </p:nvGrpSpPr>
        <p:grpSpPr>
          <a:xfrm>
            <a:off x="1736436" y="749301"/>
            <a:ext cx="8672946" cy="3723845"/>
            <a:chOff x="781050" y="749301"/>
            <a:chExt cx="10420350" cy="5480049"/>
          </a:xfrm>
        </p:grpSpPr>
        <p:sp>
          <p:nvSpPr>
            <p:cNvPr id="23" name="圆角矩形 22"/>
            <p:cNvSpPr/>
            <p:nvPr/>
          </p:nvSpPr>
          <p:spPr>
            <a:xfrm>
              <a:off x="781050" y="749301"/>
              <a:ext cx="10420350" cy="5480049"/>
            </a:xfrm>
            <a:prstGeom prst="roundRect">
              <a:avLst>
                <a:gd name="adj" fmla="val 5000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26" name="圆角矩形 25"/>
            <p:cNvSpPr/>
            <p:nvPr/>
          </p:nvSpPr>
          <p:spPr>
            <a:xfrm>
              <a:off x="885371" y="851805"/>
              <a:ext cx="10218058" cy="5244196"/>
            </a:xfrm>
            <a:prstGeom prst="roundRect">
              <a:avLst>
                <a:gd name="adj" fmla="val 50000"/>
              </a:avLst>
            </a:prstGeom>
            <a:solidFill>
              <a:schemeClr val="bg1"/>
            </a:solidFill>
            <a:ln w="28575">
              <a:solidFill>
                <a:srgbClr val="FC78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a:ea typeface="思源黑体 CN"/>
                <a:cs typeface="+mn-cs"/>
              </a:endParaRPr>
            </a:p>
          </p:txBody>
        </p:sp>
      </p:grpSp>
      <p:grpSp>
        <p:nvGrpSpPr>
          <p:cNvPr id="5" name="组合 4"/>
          <p:cNvGrpSpPr/>
          <p:nvPr/>
        </p:nvGrpSpPr>
        <p:grpSpPr>
          <a:xfrm>
            <a:off x="-159199" y="3526659"/>
            <a:ext cx="12459966" cy="4724400"/>
            <a:chOff x="-371477" y="3244397"/>
            <a:chExt cx="12934954" cy="497205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4301" t="7619" r="16012" b="5381"/>
            <a:stretch/>
          </p:blipFill>
          <p:spPr>
            <a:xfrm>
              <a:off x="8943977" y="3244397"/>
              <a:ext cx="3619500" cy="497205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34613" t="13619" r="31488" b="26302"/>
            <a:stretch/>
          </p:blipFill>
          <p:spPr>
            <a:xfrm>
              <a:off x="2713263" y="3853542"/>
              <a:ext cx="4132943" cy="343353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7381" t="13778" r="42024" b="12064"/>
            <a:stretch/>
          </p:blipFill>
          <p:spPr>
            <a:xfrm>
              <a:off x="-371477" y="3611336"/>
              <a:ext cx="3730171" cy="4238171"/>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52976" t="20222" r="23690" b="27206"/>
            <a:stretch/>
          </p:blipFill>
          <p:spPr>
            <a:xfrm>
              <a:off x="6579053" y="4096202"/>
              <a:ext cx="2844801" cy="3004457"/>
            </a:xfrm>
            <a:prstGeom prst="rect">
              <a:avLst/>
            </a:prstGeom>
          </p:spPr>
        </p:pic>
      </p:grpSp>
      <p:grpSp>
        <p:nvGrpSpPr>
          <p:cNvPr id="16" name="组合 15"/>
          <p:cNvGrpSpPr/>
          <p:nvPr/>
        </p:nvGrpSpPr>
        <p:grpSpPr>
          <a:xfrm>
            <a:off x="-3107360" y="-3181350"/>
            <a:ext cx="18394252" cy="13220700"/>
            <a:chOff x="-3107360" y="-3181350"/>
            <a:chExt cx="18394252" cy="13220700"/>
          </a:xfrm>
          <a:solidFill>
            <a:srgbClr val="F4F4F4"/>
          </a:solidFill>
        </p:grpSpPr>
        <p:sp>
          <p:nvSpPr>
            <p:cNvPr id="17" name="矩形 16"/>
            <p:cNvSpPr/>
            <p:nvPr/>
          </p:nvSpPr>
          <p:spPr>
            <a:xfrm>
              <a:off x="-3107360" y="-318135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18" name="矩形 17"/>
            <p:cNvSpPr/>
            <p:nvPr/>
          </p:nvSpPr>
          <p:spPr>
            <a:xfrm>
              <a:off x="-3107360" y="685800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nvGrpSpPr>
            <p:cNvPr id="19" name="组合 18"/>
            <p:cNvGrpSpPr/>
            <p:nvPr/>
          </p:nvGrpSpPr>
          <p:grpSpPr>
            <a:xfrm>
              <a:off x="-3107360" y="-1799303"/>
              <a:ext cx="18394252" cy="10452508"/>
              <a:chOff x="-3107360" y="-3118504"/>
              <a:chExt cx="18394252" cy="11771709"/>
            </a:xfrm>
            <a:grpFill/>
          </p:grpSpPr>
          <p:sp>
            <p:nvSpPr>
              <p:cNvPr id="20" name="矩形 19"/>
              <p:cNvSpPr/>
              <p:nvPr/>
            </p:nvSpPr>
            <p:spPr>
              <a:xfrm>
                <a:off x="-3107360"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21" name="矩形 20"/>
              <p:cNvSpPr/>
              <p:nvPr/>
            </p:nvSpPr>
            <p:spPr>
              <a:xfrm>
                <a:off x="12189463"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grpSp>
      <p:pic>
        <p:nvPicPr>
          <p:cNvPr id="3" name="图片 2"/>
          <p:cNvPicPr>
            <a:picLocks noChangeAspect="1"/>
          </p:cNvPicPr>
          <p:nvPr/>
        </p:nvPicPr>
        <p:blipFill>
          <a:blip r:embed="rId7"/>
          <a:stretch>
            <a:fillRect/>
          </a:stretch>
        </p:blipFill>
        <p:spPr>
          <a:xfrm>
            <a:off x="8874" y="-7371"/>
            <a:ext cx="12193057" cy="2066723"/>
          </a:xfrm>
          <a:prstGeom prst="rect">
            <a:avLst/>
          </a:prstGeom>
        </p:spPr>
      </p:pic>
      <p:pic>
        <p:nvPicPr>
          <p:cNvPr id="11" name="Picture 10">
            <a:extLst>
              <a:ext uri="{FF2B5EF4-FFF2-40B4-BE49-F238E27FC236}">
                <a16:creationId xmlns:a16="http://schemas.microsoft.com/office/drawing/2014/main" id="{7D3EC710-D83C-5DEC-3F07-A2972C0B52A6}"/>
              </a:ext>
            </a:extLst>
          </p:cNvPr>
          <p:cNvPicPr>
            <a:picLocks noChangeAspect="1"/>
          </p:cNvPicPr>
          <p:nvPr/>
        </p:nvPicPr>
        <p:blipFill>
          <a:blip r:embed="rId8"/>
          <a:stretch>
            <a:fillRect/>
          </a:stretch>
        </p:blipFill>
        <p:spPr>
          <a:xfrm>
            <a:off x="1129464" y="965520"/>
            <a:ext cx="9792167" cy="3370517"/>
          </a:xfrm>
          <a:prstGeom prst="rect">
            <a:avLst/>
          </a:prstGeom>
        </p:spPr>
      </p:pic>
    </p:spTree>
    <p:extLst>
      <p:ext uri="{BB962C8B-B14F-4D97-AF65-F5344CB8AC3E}">
        <p14:creationId xmlns:p14="http://schemas.microsoft.com/office/powerpoint/2010/main" val="41775038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strVal val="4*#ppt_w"/>
                                          </p:val>
                                        </p:tav>
                                        <p:tav tm="100000">
                                          <p:val>
                                            <p:strVal val="#ppt_w"/>
                                          </p:val>
                                        </p:tav>
                                      </p:tavLst>
                                    </p:anim>
                                    <p:anim calcmode="lin" valueType="num">
                                      <p:cBhvr>
                                        <p:cTn id="13" dur="500" fill="hold"/>
                                        <p:tgtEl>
                                          <p:spTgt spid="1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DDE0407B-D36D-4D42-922B-28E73DD0146D}"/>
              </a:ext>
            </a:extLst>
          </p:cNvPr>
          <p:cNvSpPr>
            <a:spLocks noChangeArrowheads="1"/>
          </p:cNvSpPr>
          <p:nvPr/>
        </p:nvSpPr>
        <p:spPr bwMode="auto">
          <a:xfrm>
            <a:off x="1626789" y="575862"/>
            <a:ext cx="3066200" cy="646986"/>
          </a:xfrm>
          <a:prstGeom prst="roundRect">
            <a:avLst>
              <a:gd name="adj" fmla="val 16667"/>
            </a:avLst>
          </a:prstGeom>
          <a:solidFill>
            <a:sysClr val="window" lastClr="FFFFFF"/>
          </a:solidFill>
          <a:ln w="28575">
            <a:solidFill>
              <a:srgbClr val="000000"/>
            </a:solidFill>
            <a:round/>
            <a:headEnd/>
            <a:tailEnd/>
          </a:ln>
        </p:spPr>
        <p:txBody>
          <a:bodyPr wrap="squar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Làm</a:t>
            </a:r>
            <a:r>
              <a:rPr kumimoji="0" lang="en-US" altLang="en-US" sz="3200" b="1" i="0" u="none" strike="noStrike" kern="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việc</a:t>
            </a:r>
            <a:r>
              <a:rPr kumimoji="0" lang="en-US" altLang="en-US" sz="3200" b="1" i="0" u="none" strike="noStrike" kern="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rPr>
              <a:t> </a:t>
            </a:r>
            <a:r>
              <a:rPr kumimoji="0" lang="en-US" altLang="en-US" sz="3200" b="1" i="0" u="none" strike="noStrike" kern="0" cap="none" spc="0" normalizeH="0" baseline="0" noProof="0" dirty="0" err="1">
                <a:ln>
                  <a:noFill/>
                </a:ln>
                <a:solidFill>
                  <a:srgbClr val="E53238"/>
                </a:solidFill>
                <a:effectLst/>
                <a:uLnTx/>
                <a:uFillTx/>
                <a:latin typeface="Calibri" panose="020F0502020204030204" pitchFamily="34" charset="0"/>
                <a:ea typeface="Microsoft YaHei" panose="020B0503020204020204" pitchFamily="34" charset="-122"/>
                <a:cs typeface="+mn-cs"/>
              </a:rPr>
              <a:t>nhóm</a:t>
            </a:r>
            <a:endParaRPr kumimoji="0" lang="en-US" altLang="en-US" sz="3200" b="1" i="0" u="none" strike="noStrike" kern="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mn-cs"/>
            </a:endParaRPr>
          </a:p>
        </p:txBody>
      </p:sp>
      <p:sp>
        <p:nvSpPr>
          <p:cNvPr id="9" name="Rectangle 8">
            <a:extLst>
              <a:ext uri="{FF2B5EF4-FFF2-40B4-BE49-F238E27FC236}">
                <a16:creationId xmlns:a16="http://schemas.microsoft.com/office/drawing/2014/main" id="{560E01A8-5C32-42CA-8DD7-1F1ACB3E1ADC}"/>
              </a:ext>
            </a:extLst>
          </p:cNvPr>
          <p:cNvSpPr>
            <a:spLocks noChangeArrowheads="1"/>
          </p:cNvSpPr>
          <p:nvPr/>
        </p:nvSpPr>
        <p:spPr bwMode="auto">
          <a:xfrm>
            <a:off x="1003941" y="1502420"/>
            <a:ext cx="10446524" cy="574901"/>
          </a:xfrm>
          <a:prstGeom prst="rect">
            <a:avLst/>
          </a:prstGeom>
          <a:solidFill>
            <a:srgbClr val="FFF5D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altLang="en-US" sz="2800" b="1" i="0" u="none" strike="noStrike" kern="1200" cap="none" spc="0" normalizeH="0" baseline="0" noProof="0" dirty="0">
                <a:ln>
                  <a:noFill/>
                </a:ln>
                <a:solidFill>
                  <a:prstClr val="black"/>
                </a:solidFill>
                <a:effectLst/>
                <a:uLnTx/>
                <a:uFillTx/>
                <a:latin typeface="Calibri" panose="020F0502020204030204" pitchFamily="34" charset="0"/>
                <a:ea typeface="Microsoft YaHei" panose="020B0503020204020204" pitchFamily="34" charset="-122"/>
                <a:cs typeface="+mn-cs"/>
              </a:rPr>
              <a:t>Xếp các từ ngữ vào nhóm thích hợp</a:t>
            </a:r>
            <a:endPar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Microsoft YaHei" panose="020B0503020204020204" pitchFamily="34" charset="-122"/>
              <a:cs typeface="+mn-cs"/>
            </a:endParaRPr>
          </a:p>
        </p:txBody>
      </p:sp>
      <p:pic>
        <p:nvPicPr>
          <p:cNvPr id="10" name="Picture 9">
            <a:extLst>
              <a:ext uri="{FF2B5EF4-FFF2-40B4-BE49-F238E27FC236}">
                <a16:creationId xmlns:a16="http://schemas.microsoft.com/office/drawing/2014/main" id="{FAA64DA9-67F6-4490-A394-3945CDD91D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5506" y="3429000"/>
            <a:ext cx="5188766" cy="263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F3DBB582-4E0F-40EF-BE3D-A7BAF95945BC}"/>
              </a:ext>
            </a:extLst>
          </p:cNvPr>
          <p:cNvSpPr>
            <a:spLocks noChangeArrowheads="1"/>
          </p:cNvSpPr>
          <p:nvPr/>
        </p:nvSpPr>
        <p:spPr bwMode="auto">
          <a:xfrm>
            <a:off x="975317" y="2294954"/>
            <a:ext cx="10446524" cy="574901"/>
          </a:xfrm>
          <a:prstGeom prst="rect">
            <a:avLst/>
          </a:prstGeom>
          <a:solidFill>
            <a:srgbClr val="FFF5D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Microsoft YaHei" panose="020B0503020204020204" pitchFamily="34" charset="-122"/>
                <a:cs typeface="+mn-cs"/>
              </a:rPr>
              <a:t>Viết</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Microsoft YaHei" panose="020B0503020204020204" pitchFamily="34" charset="-122"/>
                <a:cs typeface="+mn-cs"/>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Microsoft YaHei" panose="020B0503020204020204" pitchFamily="34" charset="-122"/>
                <a:cs typeface="+mn-cs"/>
              </a:rPr>
              <a:t>vào</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Microsoft YaHei" panose="020B0503020204020204" pitchFamily="34" charset="-122"/>
                <a:cs typeface="+mn-cs"/>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Microsoft YaHei" panose="020B0503020204020204" pitchFamily="34" charset="-122"/>
                <a:cs typeface="+mn-cs"/>
              </a:rPr>
              <a:t>bảng</a:t>
            </a: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Microsoft YaHei" panose="020B0503020204020204" pitchFamily="34" charset="-122"/>
                <a:cs typeface="+mn-cs"/>
              </a:rPr>
              <a:t> </a:t>
            </a:r>
            <a:r>
              <a:rPr kumimoji="0" lang="en-US" altLang="en-US" sz="2800" b="1" i="0" u="none" strike="noStrike" kern="1200" cap="none" spc="0" normalizeH="0" baseline="0" noProof="0" dirty="0" err="1">
                <a:ln>
                  <a:noFill/>
                </a:ln>
                <a:solidFill>
                  <a:prstClr val="black"/>
                </a:solidFill>
                <a:effectLst/>
                <a:uLnTx/>
                <a:uFillTx/>
                <a:latin typeface="Calibri" panose="020F0502020204030204" pitchFamily="34" charset="0"/>
                <a:ea typeface="Microsoft YaHei" panose="020B0503020204020204" pitchFamily="34" charset="-122"/>
                <a:cs typeface="+mn-cs"/>
              </a:rPr>
              <a:t>phụ</a:t>
            </a:r>
            <a:endPar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Microsoft YaHei" panose="020B0503020204020204" pitchFamily="34" charset="-122"/>
              <a:cs typeface="+mn-cs"/>
            </a:endParaRPr>
          </a:p>
        </p:txBody>
      </p:sp>
      <p:pic>
        <p:nvPicPr>
          <p:cNvPr id="3" name="Picture 2">
            <a:extLst>
              <a:ext uri="{FF2B5EF4-FFF2-40B4-BE49-F238E27FC236}">
                <a16:creationId xmlns:a16="http://schemas.microsoft.com/office/drawing/2014/main" id="{14BE3C68-A701-4A20-9921-06B22B814EA0}"/>
              </a:ext>
            </a:extLst>
          </p:cNvPr>
          <p:cNvPicPr>
            <a:picLocks noChangeAspect="1"/>
          </p:cNvPicPr>
          <p:nvPr/>
        </p:nvPicPr>
        <p:blipFill>
          <a:blip r:embed="rId3"/>
          <a:stretch>
            <a:fillRect/>
          </a:stretch>
        </p:blipFill>
        <p:spPr>
          <a:xfrm>
            <a:off x="6095999" y="3428999"/>
            <a:ext cx="5624513" cy="2638425"/>
          </a:xfrm>
          <a:prstGeom prst="rect">
            <a:avLst/>
          </a:prstGeom>
        </p:spPr>
      </p:pic>
    </p:spTree>
    <p:extLst>
      <p:ext uri="{BB962C8B-B14F-4D97-AF65-F5344CB8AC3E}">
        <p14:creationId xmlns:p14="http://schemas.microsoft.com/office/powerpoint/2010/main" val="217726677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98F5A533-E8B9-4BB1-93A2-49A7BE89A4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85268" y="5504638"/>
            <a:ext cx="1231407" cy="1100347"/>
          </a:xfrm>
          <a:prstGeom prst="rect">
            <a:avLst/>
          </a:prstGeom>
        </p:spPr>
      </p:pic>
      <p:grpSp>
        <p:nvGrpSpPr>
          <p:cNvPr id="3" name="Group 2">
            <a:extLst>
              <a:ext uri="{FF2B5EF4-FFF2-40B4-BE49-F238E27FC236}">
                <a16:creationId xmlns:a16="http://schemas.microsoft.com/office/drawing/2014/main" id="{544C7841-19C9-4FFE-9BF0-D5172178AE37}"/>
              </a:ext>
            </a:extLst>
          </p:cNvPr>
          <p:cNvGrpSpPr/>
          <p:nvPr/>
        </p:nvGrpSpPr>
        <p:grpSpPr>
          <a:xfrm flipH="1">
            <a:off x="4659687" y="3928215"/>
            <a:ext cx="1875627" cy="2433908"/>
            <a:chOff x="10081587" y="2304414"/>
            <a:chExt cx="2014077" cy="3390653"/>
          </a:xfrm>
        </p:grpSpPr>
        <p:pic>
          <p:nvPicPr>
            <p:cNvPr id="4" name="图片 3">
              <a:extLst>
                <a:ext uri="{FF2B5EF4-FFF2-40B4-BE49-F238E27FC236}">
                  <a16:creationId xmlns:a16="http://schemas.microsoft.com/office/drawing/2014/main" id="{313E0413-C852-46C2-B75B-CFEB6C52895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1010"/>
            <a:stretch/>
          </p:blipFill>
          <p:spPr>
            <a:xfrm>
              <a:off x="10081587" y="5093246"/>
              <a:ext cx="2014077" cy="601821"/>
            </a:xfrm>
            <a:prstGeom prst="rect">
              <a:avLst/>
            </a:prstGeom>
          </p:spPr>
        </p:pic>
        <p:pic>
          <p:nvPicPr>
            <p:cNvPr id="5" name="图片 5">
              <a:extLst>
                <a:ext uri="{FF2B5EF4-FFF2-40B4-BE49-F238E27FC236}">
                  <a16:creationId xmlns:a16="http://schemas.microsoft.com/office/drawing/2014/main" id="{042C5AD3-9552-476D-AEB7-2E9229EF1F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30946" y="2304414"/>
              <a:ext cx="1964718" cy="2893671"/>
            </a:xfrm>
            <a:prstGeom prst="rect">
              <a:avLst/>
            </a:prstGeom>
          </p:spPr>
        </p:pic>
      </p:grpSp>
      <p:pic>
        <p:nvPicPr>
          <p:cNvPr id="6" name="图片 2">
            <a:extLst>
              <a:ext uri="{FF2B5EF4-FFF2-40B4-BE49-F238E27FC236}">
                <a16:creationId xmlns:a16="http://schemas.microsoft.com/office/drawing/2014/main" id="{32096F5B-4031-4CFD-B235-FA82E6AC29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1983" y="3977652"/>
            <a:ext cx="1246611" cy="2406964"/>
          </a:xfrm>
          <a:prstGeom prst="rect">
            <a:avLst/>
          </a:prstGeom>
        </p:spPr>
      </p:pic>
      <p:pic>
        <p:nvPicPr>
          <p:cNvPr id="7" name="Picture 6">
            <a:extLst>
              <a:ext uri="{FF2B5EF4-FFF2-40B4-BE49-F238E27FC236}">
                <a16:creationId xmlns:a16="http://schemas.microsoft.com/office/drawing/2014/main" id="{31EDA051-7AD8-416B-8C4B-AD506AE95A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4877" y="1069098"/>
            <a:ext cx="7014212" cy="2887703"/>
          </a:xfrm>
          <a:prstGeom prst="rect">
            <a:avLst/>
          </a:prstGeom>
        </p:spPr>
      </p:pic>
    </p:spTree>
    <p:extLst>
      <p:ext uri="{BB962C8B-B14F-4D97-AF65-F5344CB8AC3E}">
        <p14:creationId xmlns:p14="http://schemas.microsoft.com/office/powerpoint/2010/main" val="319570190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9">
            <a:extLst>
              <a:ext uri="{FF2B5EF4-FFF2-40B4-BE49-F238E27FC236}">
                <a16:creationId xmlns:a16="http://schemas.microsoft.com/office/drawing/2014/main" id="{F29633A6-822B-E501-A4B3-54D9BC36ACFB}"/>
              </a:ext>
            </a:extLst>
          </p:cNvPr>
          <p:cNvSpPr/>
          <p:nvPr/>
        </p:nvSpPr>
        <p:spPr>
          <a:xfrm>
            <a:off x="7195033" y="1713523"/>
            <a:ext cx="2602187" cy="964599"/>
          </a:xfrm>
          <a:prstGeom prst="roundRect">
            <a:avLst/>
          </a:prstGeom>
          <a:noFill/>
          <a:ln w="28575">
            <a:noFill/>
            <a:prstDash val="sysDash"/>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4800" dirty="0" err="1">
                <a:solidFill>
                  <a:srgbClr val="C00000"/>
                </a:solidFill>
                <a:latin typeface="Cambria" panose="02040503050406030204" pitchFamily="18" charset="0"/>
                <a:ea typeface="Cambria" panose="02040503050406030204" pitchFamily="18" charset="0"/>
                <a:cs typeface="Arial-Rounded" panose="020B0500000000000000" pitchFamily="34" charset="0"/>
              </a:rPr>
              <a:t>thủ</a:t>
            </a:r>
            <a:r>
              <a:rPr lang="en-US" sz="4800" dirty="0">
                <a:solidFill>
                  <a:srgbClr val="C00000"/>
                </a:solidFill>
                <a:latin typeface="Cambria" panose="02040503050406030204" pitchFamily="18" charset="0"/>
                <a:ea typeface="Cambria" panose="02040503050406030204" pitchFamily="18" charset="0"/>
                <a:cs typeface="Arial-Rounded" panose="020B0500000000000000" pitchFamily="34" charset="0"/>
              </a:rPr>
              <a:t> </a:t>
            </a:r>
            <a:r>
              <a:rPr lang="en-US" sz="4800" dirty="0" err="1">
                <a:solidFill>
                  <a:srgbClr val="C00000"/>
                </a:solidFill>
                <a:latin typeface="Cambria" panose="02040503050406030204" pitchFamily="18" charset="0"/>
                <a:ea typeface="Cambria" panose="02040503050406030204" pitchFamily="18" charset="0"/>
                <a:cs typeface="Arial-Rounded" panose="020B0500000000000000" pitchFamily="34" charset="0"/>
              </a:rPr>
              <a:t>thư</a:t>
            </a:r>
            <a:endParaRPr lang="en-US" sz="4800" dirty="0">
              <a:solidFill>
                <a:srgbClr val="C00000"/>
              </a:solidFill>
              <a:latin typeface="Cambria" panose="02040503050406030204" pitchFamily="18" charset="0"/>
              <a:ea typeface="Cambria" panose="02040503050406030204" pitchFamily="18" charset="0"/>
              <a:cs typeface="Arial-Rounded" panose="020B0500000000000000" pitchFamily="34" charset="0"/>
            </a:endParaRPr>
          </a:p>
        </p:txBody>
      </p:sp>
      <p:pic>
        <p:nvPicPr>
          <p:cNvPr id="3" name="Picture 2" descr="Bản mô tả công việc thủ thư và những yêu cầu tuyển dụng - Blog Chia Sẻ AZ">
            <a:extLst>
              <a:ext uri="{FF2B5EF4-FFF2-40B4-BE49-F238E27FC236}">
                <a16:creationId xmlns:a16="http://schemas.microsoft.com/office/drawing/2014/main" id="{CAF9922A-CC82-1D71-73E4-0FAB122233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796" y="1827806"/>
            <a:ext cx="4751705" cy="33321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220D558-61D9-2F80-4D33-5BC00C8230F6}"/>
              </a:ext>
            </a:extLst>
          </p:cNvPr>
          <p:cNvSpPr/>
          <p:nvPr/>
        </p:nvSpPr>
        <p:spPr>
          <a:xfrm>
            <a:off x="5481937" y="2606352"/>
            <a:ext cx="6096000" cy="2308324"/>
          </a:xfrm>
          <a:prstGeom prst="rect">
            <a:avLst/>
          </a:prstGeom>
        </p:spPr>
        <p:txBody>
          <a:bodyPr>
            <a:spAutoFit/>
          </a:bodyPr>
          <a:lstStyle/>
          <a:p>
            <a:pPr algn="just"/>
            <a:r>
              <a:rPr lang="en-US" sz="3600" b="0" i="0" dirty="0" err="1">
                <a:solidFill>
                  <a:srgbClr val="002060"/>
                </a:solidFill>
                <a:effectLst/>
                <a:latin typeface="Cambria" panose="02040503050406030204" pitchFamily="18" charset="0"/>
                <a:ea typeface="Cambria" panose="02040503050406030204" pitchFamily="18" charset="0"/>
              </a:rPr>
              <a:t>Là</a:t>
            </a:r>
            <a:r>
              <a:rPr lang="en-US" sz="3600" b="0" i="0" dirty="0">
                <a:solidFill>
                  <a:srgbClr val="002060"/>
                </a:solidFill>
                <a:effectLst/>
                <a:latin typeface="Cambria" panose="02040503050406030204" pitchFamily="18" charset="0"/>
                <a:ea typeface="Cambria" panose="02040503050406030204" pitchFamily="18" charset="0"/>
              </a:rPr>
              <a:t> </a:t>
            </a:r>
            <a:r>
              <a:rPr lang="en-US" sz="3600" b="0" i="0" dirty="0" err="1">
                <a:solidFill>
                  <a:srgbClr val="002060"/>
                </a:solidFill>
                <a:effectLst/>
                <a:latin typeface="Cambria" panose="02040503050406030204" pitchFamily="18" charset="0"/>
                <a:ea typeface="Cambria" panose="02040503050406030204" pitchFamily="18" charset="0"/>
              </a:rPr>
              <a:t>người</a:t>
            </a:r>
            <a:r>
              <a:rPr lang="en-US" sz="3600" b="0" i="0" dirty="0">
                <a:solidFill>
                  <a:srgbClr val="002060"/>
                </a:solidFill>
                <a:effectLst/>
                <a:latin typeface="Cambria" panose="02040503050406030204" pitchFamily="18" charset="0"/>
                <a:ea typeface="Cambria" panose="02040503050406030204" pitchFamily="18" charset="0"/>
              </a:rPr>
              <a:t> </a:t>
            </a:r>
            <a:r>
              <a:rPr lang="en-US" sz="3600" b="0" i="0" dirty="0" err="1">
                <a:solidFill>
                  <a:srgbClr val="002060"/>
                </a:solidFill>
                <a:effectLst/>
                <a:latin typeface="Cambria" panose="02040503050406030204" pitchFamily="18" charset="0"/>
                <a:ea typeface="Cambria" panose="02040503050406030204" pitchFamily="18" charset="0"/>
              </a:rPr>
              <a:t>phụ</a:t>
            </a:r>
            <a:r>
              <a:rPr lang="en-US" sz="3600" b="0" i="0" dirty="0">
                <a:solidFill>
                  <a:srgbClr val="002060"/>
                </a:solidFill>
                <a:effectLst/>
                <a:latin typeface="Cambria" panose="02040503050406030204" pitchFamily="18" charset="0"/>
                <a:ea typeface="Cambria" panose="02040503050406030204" pitchFamily="18" charset="0"/>
              </a:rPr>
              <a:t> </a:t>
            </a:r>
            <a:r>
              <a:rPr lang="en-US" sz="3600" b="0" i="0" dirty="0" err="1">
                <a:solidFill>
                  <a:srgbClr val="002060"/>
                </a:solidFill>
                <a:effectLst/>
                <a:latin typeface="Cambria" panose="02040503050406030204" pitchFamily="18" charset="0"/>
                <a:ea typeface="Cambria" panose="02040503050406030204" pitchFamily="18" charset="0"/>
              </a:rPr>
              <a:t>trách</a:t>
            </a:r>
            <a:r>
              <a:rPr lang="en-US" sz="3600" b="0" i="0" dirty="0">
                <a:solidFill>
                  <a:srgbClr val="002060"/>
                </a:solidFill>
                <a:effectLst/>
                <a:latin typeface="Cambria" panose="02040503050406030204" pitchFamily="18" charset="0"/>
                <a:ea typeface="Cambria" panose="02040503050406030204" pitchFamily="18" charset="0"/>
              </a:rPr>
              <a:t> </a:t>
            </a:r>
            <a:r>
              <a:rPr lang="vi-VN" sz="3600" b="0" i="0" dirty="0">
                <a:solidFill>
                  <a:srgbClr val="002060"/>
                </a:solidFill>
                <a:effectLst/>
                <a:latin typeface="Cambria" panose="02040503050406030204" pitchFamily="18" charset="0"/>
                <a:ea typeface="Cambria" panose="02040503050406030204" pitchFamily="18" charset="0"/>
              </a:rPr>
              <a:t>lưu trữ,</a:t>
            </a:r>
            <a:r>
              <a:rPr lang="en-US" sz="3600" b="0" i="0" dirty="0">
                <a:solidFill>
                  <a:srgbClr val="002060"/>
                </a:solidFill>
                <a:effectLst/>
                <a:latin typeface="Cambria" panose="02040503050406030204" pitchFamily="18" charset="0"/>
                <a:ea typeface="Cambria" panose="02040503050406030204" pitchFamily="18" charset="0"/>
              </a:rPr>
              <a:t> </a:t>
            </a:r>
            <a:r>
              <a:rPr lang="vi-VN" sz="3600" b="0" i="0" dirty="0">
                <a:solidFill>
                  <a:srgbClr val="002060"/>
                </a:solidFill>
                <a:effectLst/>
                <a:latin typeface="Cambria" panose="02040503050406030204" pitchFamily="18" charset="0"/>
                <a:ea typeface="Cambria" panose="02040503050406030204" pitchFamily="18" charset="0"/>
              </a:rPr>
              <a:t>phân loại, sắp xếp sách vở, đánh bút lục, lau, quét sách ở các kệ sách</a:t>
            </a:r>
            <a:r>
              <a:rPr lang="en-US" sz="3600" b="0" i="0" dirty="0">
                <a:solidFill>
                  <a:srgbClr val="002060"/>
                </a:solidFill>
                <a:effectLst/>
                <a:latin typeface="Cambria" panose="02040503050406030204" pitchFamily="18" charset="0"/>
                <a:ea typeface="Cambria" panose="02040503050406030204" pitchFamily="18" charset="0"/>
              </a:rPr>
              <a:t> ở </a:t>
            </a:r>
            <a:r>
              <a:rPr lang="en-US" sz="3600" b="0" i="0" dirty="0" err="1">
                <a:solidFill>
                  <a:srgbClr val="002060"/>
                </a:solidFill>
                <a:effectLst/>
                <a:latin typeface="Cambria" panose="02040503050406030204" pitchFamily="18" charset="0"/>
                <a:ea typeface="Cambria" panose="02040503050406030204" pitchFamily="18" charset="0"/>
              </a:rPr>
              <a:t>thư</a:t>
            </a:r>
            <a:r>
              <a:rPr lang="en-US" sz="3600" b="0" i="0" dirty="0">
                <a:solidFill>
                  <a:srgbClr val="002060"/>
                </a:solidFill>
                <a:effectLst/>
                <a:latin typeface="Cambria" panose="02040503050406030204" pitchFamily="18" charset="0"/>
                <a:ea typeface="Cambria" panose="02040503050406030204" pitchFamily="18" charset="0"/>
              </a:rPr>
              <a:t> </a:t>
            </a:r>
            <a:r>
              <a:rPr lang="en-US" sz="3600" b="0" i="0" dirty="0" err="1">
                <a:solidFill>
                  <a:srgbClr val="002060"/>
                </a:solidFill>
                <a:effectLst/>
                <a:latin typeface="Cambria" panose="02040503050406030204" pitchFamily="18" charset="0"/>
                <a:ea typeface="Cambria" panose="02040503050406030204" pitchFamily="18" charset="0"/>
              </a:rPr>
              <a:t>viện</a:t>
            </a:r>
            <a:endParaRPr lang="en-US" sz="36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999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3D1EBEF-3220-43DB-AC57-95F7808FFD93}"/>
              </a:ext>
            </a:extLst>
          </p:cNvPr>
          <p:cNvGrpSpPr/>
          <p:nvPr/>
        </p:nvGrpSpPr>
        <p:grpSpPr>
          <a:xfrm>
            <a:off x="1356243" y="1471780"/>
            <a:ext cx="9729958" cy="1515759"/>
            <a:chOff x="1191498" y="1487055"/>
            <a:chExt cx="4988496" cy="1422528"/>
          </a:xfrm>
        </p:grpSpPr>
        <p:sp>
          <p:nvSpPr>
            <p:cNvPr id="3" name="Rectangle: Rounded Corners 2">
              <a:extLst>
                <a:ext uri="{FF2B5EF4-FFF2-40B4-BE49-F238E27FC236}">
                  <a16:creationId xmlns:a16="http://schemas.microsoft.com/office/drawing/2014/main" id="{D40360D8-FB9F-449E-832B-09AD4F4B1AAA}"/>
                </a:ext>
              </a:extLst>
            </p:cNvPr>
            <p:cNvSpPr/>
            <p:nvPr/>
          </p:nvSpPr>
          <p:spPr>
            <a:xfrm>
              <a:off x="1191498" y="1487055"/>
              <a:ext cx="4988496" cy="1422528"/>
            </a:xfrm>
            <a:prstGeom prst="roundRect">
              <a:avLst/>
            </a:prstGeom>
            <a:noFill/>
            <a:ln w="57150" cap="flat" cmpd="sng" algn="ctr">
              <a:solidFill>
                <a:srgbClr val="865B3E"/>
              </a:solidFill>
              <a:prstDash val="dash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 name="文本框 18">
              <a:extLst>
                <a:ext uri="{FF2B5EF4-FFF2-40B4-BE49-F238E27FC236}">
                  <a16:creationId xmlns:a16="http://schemas.microsoft.com/office/drawing/2014/main" id="{17D95211-C8CF-417F-A30B-6632D9F280A8}"/>
                </a:ext>
              </a:extLst>
            </p:cNvPr>
            <p:cNvSpPr txBox="1"/>
            <p:nvPr/>
          </p:nvSpPr>
          <p:spPr>
            <a:xfrm>
              <a:off x="1302533" y="1635068"/>
              <a:ext cx="4877461" cy="11264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Tìm</a:t>
              </a:r>
              <a:r>
                <a:rPr kumimoji="0" lang="en-US" sz="36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1" i="0" u="none" strike="noStrike" kern="1200" cap="none" spc="0" normalizeH="0" baseline="0" noProof="0" dirty="0" err="1">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thêm</a:t>
              </a:r>
              <a:r>
                <a:rPr kumimoji="0" lang="en-US" sz="36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1" i="0" u="none" strike="noStrike" kern="1200" cap="none" spc="0" normalizeH="0" baseline="0" noProof="0" dirty="0" err="1">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các</a:t>
              </a:r>
              <a:r>
                <a:rPr kumimoji="0" lang="en-US" sz="36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1" i="0" u="none" strike="noStrike" kern="1200" cap="none" spc="0" normalizeH="0" baseline="0" noProof="0" dirty="0" err="1">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từ</a:t>
              </a:r>
              <a:r>
                <a:rPr kumimoji="0" lang="en-US" sz="36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1" i="0" u="none" strike="noStrike" kern="1200" cap="none" spc="0" normalizeH="0" baseline="0" noProof="0" dirty="0" err="1">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ngữ</a:t>
              </a:r>
              <a:r>
                <a:rPr kumimoji="0" lang="en-US" sz="36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1" i="0" u="none" strike="noStrike" kern="1200" cap="none" spc="0" normalizeH="0" baseline="0" noProof="0" dirty="0" err="1">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chỉ</a:t>
              </a:r>
              <a:r>
                <a:rPr kumimoji="0" lang="en-US" sz="36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1" i="0" u="none" strike="noStrike" kern="1200" cap="none" spc="0" normalizeH="0" baseline="0" noProof="0" dirty="0" err="1">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người</a:t>
              </a:r>
              <a:r>
                <a:rPr kumimoji="0" lang="en-US" sz="36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1" i="0" u="none" strike="noStrike" kern="1200" cap="none" spc="0" normalizeH="0" baseline="0" noProof="0" dirty="0" err="1">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đồ</a:t>
              </a:r>
              <a:r>
                <a:rPr kumimoji="0" lang="en-US" sz="36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1" i="0" u="none" strike="noStrike" kern="1200" cap="none" spc="0" normalizeH="0" baseline="0" noProof="0" dirty="0" err="1">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vật</a:t>
              </a:r>
              <a:r>
                <a:rPr kumimoji="0" lang="en-US" sz="36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1" i="0" u="none" strike="noStrike" kern="1200" cap="none" spc="0" normalizeH="0" baseline="0" noProof="0" dirty="0" err="1">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hoạt</a:t>
              </a:r>
              <a:r>
                <a:rPr kumimoji="0" lang="en-US" sz="36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1" i="0" u="none" strike="noStrike" kern="1200" cap="none" spc="0" normalizeH="0" baseline="0" noProof="0" dirty="0" err="1">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động</a:t>
              </a:r>
              <a:r>
                <a:rPr kumimoji="0" lang="en-US" sz="36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 ở </a:t>
              </a:r>
              <a:r>
                <a:rPr kumimoji="0" lang="en-US" sz="3600" b="1" i="0" u="none" strike="noStrike" kern="1200" cap="none" spc="0" normalizeH="0" baseline="0" noProof="0" dirty="0" err="1">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trường</a:t>
              </a:r>
              <a:r>
                <a:rPr kumimoji="0" lang="en-US" sz="36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1" i="0" u="none" strike="noStrike" kern="1200" cap="none" spc="0" normalizeH="0" baseline="0" noProof="0" dirty="0" err="1">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học</a:t>
              </a:r>
              <a:endParaRPr kumimoji="0" lang="zh-CN" altLang="en-US" sz="3600" b="1" i="0" u="none" strike="noStrike" kern="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grpSp>
      <p:pic>
        <p:nvPicPr>
          <p:cNvPr id="5" name="Picture 4">
            <a:extLst>
              <a:ext uri="{FF2B5EF4-FFF2-40B4-BE49-F238E27FC236}">
                <a16:creationId xmlns:a16="http://schemas.microsoft.com/office/drawing/2014/main" id="{F9863102-DD81-43B8-8CB4-A2BCA2900F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570137">
            <a:off x="581235" y="1060196"/>
            <a:ext cx="1038216" cy="1195069"/>
          </a:xfrm>
          <a:prstGeom prst="rect">
            <a:avLst/>
          </a:prstGeom>
        </p:spPr>
      </p:pic>
      <p:pic>
        <p:nvPicPr>
          <p:cNvPr id="6" name="图片 10">
            <a:extLst>
              <a:ext uri="{FF2B5EF4-FFF2-40B4-BE49-F238E27FC236}">
                <a16:creationId xmlns:a16="http://schemas.microsoft.com/office/drawing/2014/main" id="{799784B4-8674-000D-7F05-C6046CC547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37" y="2691054"/>
            <a:ext cx="3088150" cy="3793319"/>
          </a:xfrm>
          <a:prstGeom prst="rect">
            <a:avLst/>
          </a:prstGeom>
        </p:spPr>
      </p:pic>
    </p:spTree>
    <p:extLst>
      <p:ext uri="{BB962C8B-B14F-4D97-AF65-F5344CB8AC3E}">
        <p14:creationId xmlns:p14="http://schemas.microsoft.com/office/powerpoint/2010/main" val="32489554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1ADFA21-59C9-4D1F-9EDF-C23C3337AF78}"/>
              </a:ext>
            </a:extLst>
          </p:cNvPr>
          <p:cNvPicPr>
            <a:picLocks noChangeAspect="1"/>
          </p:cNvPicPr>
          <p:nvPr/>
        </p:nvPicPr>
        <p:blipFill>
          <a:blip r:embed="rId2"/>
          <a:stretch>
            <a:fillRect/>
          </a:stretch>
        </p:blipFill>
        <p:spPr>
          <a:xfrm>
            <a:off x="739818" y="1533463"/>
            <a:ext cx="10662960" cy="4599708"/>
          </a:xfrm>
          <a:prstGeom prst="rect">
            <a:avLst/>
          </a:prstGeom>
        </p:spPr>
      </p:pic>
      <p:sp>
        <p:nvSpPr>
          <p:cNvPr id="2" name="矩形 35">
            <a:extLst>
              <a:ext uri="{FF2B5EF4-FFF2-40B4-BE49-F238E27FC236}">
                <a16:creationId xmlns:a16="http://schemas.microsoft.com/office/drawing/2014/main" id="{5EEFBDF5-4337-636F-83CA-5272853D3153}"/>
              </a:ext>
            </a:extLst>
          </p:cNvPr>
          <p:cNvSpPr/>
          <p:nvPr/>
        </p:nvSpPr>
        <p:spPr>
          <a:xfrm>
            <a:off x="1568305" y="595349"/>
            <a:ext cx="8952708" cy="757130"/>
          </a:xfrm>
          <a:prstGeom prst="rect">
            <a:avLst/>
          </a:prstGeom>
        </p:spPr>
        <p:txBody>
          <a:bodyPr wrap="square">
            <a:spAutoFit/>
          </a:bodyPr>
          <a:lstStyle/>
          <a:p>
            <a:pPr>
              <a:lnSpc>
                <a:spcPct val="120000"/>
              </a:lnSpc>
            </a:pPr>
            <a:r>
              <a:rPr lang="en-US" altLang="zh-CN" sz="3600" b="1" spc="-150" dirty="0">
                <a:solidFill>
                  <a:schemeClr val="accent2">
                    <a:lumMod val="75000"/>
                  </a:schemeClr>
                </a:solidFill>
                <a:latin typeface="Cambria" panose="02040503050406030204" pitchFamily="18" charset="0"/>
                <a:ea typeface="Cambria" panose="02040503050406030204" pitchFamily="18" charset="0"/>
              </a:rPr>
              <a:t>02. </a:t>
            </a:r>
            <a:r>
              <a:rPr lang="en-US" altLang="zh-CN" sz="3600" b="1" spc="-150" dirty="0" err="1">
                <a:solidFill>
                  <a:schemeClr val="accent2">
                    <a:lumMod val="75000"/>
                  </a:schemeClr>
                </a:solidFill>
                <a:latin typeface="Cambria" panose="02040503050406030204" pitchFamily="18" charset="0"/>
                <a:ea typeface="Cambria" panose="02040503050406030204" pitchFamily="18" charset="0"/>
              </a:rPr>
              <a:t>Câu</a:t>
            </a:r>
            <a:r>
              <a:rPr lang="en-US" altLang="zh-CN" sz="3600" b="1" spc="-150" dirty="0">
                <a:solidFill>
                  <a:schemeClr val="accent2">
                    <a:lumMod val="75000"/>
                  </a:schemeClr>
                </a:solidFill>
                <a:latin typeface="Cambria" panose="02040503050406030204" pitchFamily="18" charset="0"/>
                <a:ea typeface="Cambria" panose="02040503050406030204" pitchFamily="18" charset="0"/>
              </a:rPr>
              <a:t> </a:t>
            </a:r>
            <a:r>
              <a:rPr lang="en-US" altLang="zh-CN" sz="3600" b="1" spc="-150" dirty="0" err="1">
                <a:solidFill>
                  <a:schemeClr val="accent2">
                    <a:lumMod val="75000"/>
                  </a:schemeClr>
                </a:solidFill>
                <a:latin typeface="Cambria" panose="02040503050406030204" pitchFamily="18" charset="0"/>
                <a:ea typeface="Cambria" panose="02040503050406030204" pitchFamily="18" charset="0"/>
              </a:rPr>
              <a:t>nói</a:t>
            </a:r>
            <a:r>
              <a:rPr lang="en-US" altLang="zh-CN" sz="3600" b="1" spc="-150" dirty="0">
                <a:solidFill>
                  <a:schemeClr val="accent2">
                    <a:lumMod val="75000"/>
                  </a:schemeClr>
                </a:solidFill>
                <a:latin typeface="Cambria" panose="02040503050406030204" pitchFamily="18" charset="0"/>
                <a:ea typeface="Cambria" panose="02040503050406030204" pitchFamily="18" charset="0"/>
              </a:rPr>
              <a:t> </a:t>
            </a:r>
            <a:r>
              <a:rPr lang="en-US" altLang="zh-CN" sz="3600" b="1" spc="-150" dirty="0" err="1">
                <a:solidFill>
                  <a:schemeClr val="accent2">
                    <a:lumMod val="75000"/>
                  </a:schemeClr>
                </a:solidFill>
                <a:latin typeface="Cambria" panose="02040503050406030204" pitchFamily="18" charset="0"/>
                <a:ea typeface="Cambria" panose="02040503050406030204" pitchFamily="18" charset="0"/>
              </a:rPr>
              <a:t>mỗi</a:t>
            </a:r>
            <a:r>
              <a:rPr lang="en-US" altLang="zh-CN" sz="3600" b="1" spc="-150" dirty="0">
                <a:solidFill>
                  <a:schemeClr val="accent2">
                    <a:lumMod val="75000"/>
                  </a:schemeClr>
                </a:solidFill>
                <a:latin typeface="Cambria" panose="02040503050406030204" pitchFamily="18" charset="0"/>
                <a:ea typeface="Cambria" panose="02040503050406030204" pitchFamily="18" charset="0"/>
              </a:rPr>
              <a:t> </a:t>
            </a:r>
            <a:r>
              <a:rPr lang="en-US" altLang="zh-CN" sz="3600" b="1" spc="-150" dirty="0" err="1">
                <a:solidFill>
                  <a:schemeClr val="accent2">
                    <a:lumMod val="75000"/>
                  </a:schemeClr>
                </a:solidFill>
                <a:latin typeface="Cambria" panose="02040503050406030204" pitchFamily="18" charset="0"/>
                <a:ea typeface="Cambria" panose="02040503050406030204" pitchFamily="18" charset="0"/>
              </a:rPr>
              <a:t>tranh</a:t>
            </a:r>
            <a:r>
              <a:rPr lang="en-US" altLang="zh-CN" sz="3600" b="1" spc="-150" dirty="0">
                <a:solidFill>
                  <a:schemeClr val="accent2">
                    <a:lumMod val="75000"/>
                  </a:schemeClr>
                </a:solidFill>
                <a:latin typeface="Cambria" panose="02040503050406030204" pitchFamily="18" charset="0"/>
                <a:ea typeface="Cambria" panose="02040503050406030204" pitchFamily="18" charset="0"/>
              </a:rPr>
              <a:t> A </a:t>
            </a:r>
            <a:r>
              <a:rPr lang="en-US" altLang="zh-CN" sz="3600" b="1" spc="-150" dirty="0" err="1">
                <a:solidFill>
                  <a:schemeClr val="accent2">
                    <a:lumMod val="75000"/>
                  </a:schemeClr>
                </a:solidFill>
                <a:latin typeface="Cambria" panose="02040503050406030204" pitchFamily="18" charset="0"/>
                <a:ea typeface="Cambria" panose="02040503050406030204" pitchFamily="18" charset="0"/>
              </a:rPr>
              <a:t>và</a:t>
            </a:r>
            <a:r>
              <a:rPr lang="en-US" altLang="zh-CN" sz="3600" b="1" spc="-150" dirty="0">
                <a:solidFill>
                  <a:schemeClr val="accent2">
                    <a:lumMod val="75000"/>
                  </a:schemeClr>
                </a:solidFill>
                <a:latin typeface="Cambria" panose="02040503050406030204" pitchFamily="18" charset="0"/>
                <a:ea typeface="Cambria" panose="02040503050406030204" pitchFamily="18" charset="0"/>
              </a:rPr>
              <a:t> B </a:t>
            </a:r>
            <a:r>
              <a:rPr lang="en-US" altLang="zh-CN" sz="3600" b="1" spc="-150" dirty="0" err="1">
                <a:solidFill>
                  <a:schemeClr val="accent2">
                    <a:lumMod val="75000"/>
                  </a:schemeClr>
                </a:solidFill>
                <a:latin typeface="Cambria" panose="02040503050406030204" pitchFamily="18" charset="0"/>
                <a:ea typeface="Cambria" panose="02040503050406030204" pitchFamily="18" charset="0"/>
              </a:rPr>
              <a:t>có</a:t>
            </a:r>
            <a:r>
              <a:rPr lang="en-US" altLang="zh-CN" sz="3600" b="1" spc="-150" dirty="0">
                <a:solidFill>
                  <a:schemeClr val="accent2">
                    <a:lumMod val="75000"/>
                  </a:schemeClr>
                </a:solidFill>
                <a:latin typeface="Cambria" panose="02040503050406030204" pitchFamily="18" charset="0"/>
                <a:ea typeface="Cambria" panose="02040503050406030204" pitchFamily="18" charset="0"/>
              </a:rPr>
              <a:t> </a:t>
            </a:r>
            <a:r>
              <a:rPr lang="en-US" altLang="zh-CN" sz="3600" b="1" spc="-150" dirty="0" err="1">
                <a:solidFill>
                  <a:schemeClr val="accent2">
                    <a:lumMod val="75000"/>
                  </a:schemeClr>
                </a:solidFill>
                <a:latin typeface="Cambria" panose="02040503050406030204" pitchFamily="18" charset="0"/>
                <a:ea typeface="Cambria" panose="02040503050406030204" pitchFamily="18" charset="0"/>
              </a:rPr>
              <a:t>gì</a:t>
            </a:r>
            <a:r>
              <a:rPr lang="en-US" altLang="zh-CN" sz="3600" b="1" spc="-150" dirty="0">
                <a:solidFill>
                  <a:schemeClr val="accent2">
                    <a:lumMod val="75000"/>
                  </a:schemeClr>
                </a:solidFill>
                <a:latin typeface="Cambria" panose="02040503050406030204" pitchFamily="18" charset="0"/>
                <a:ea typeface="Cambria" panose="02040503050406030204" pitchFamily="18" charset="0"/>
              </a:rPr>
              <a:t> </a:t>
            </a:r>
            <a:r>
              <a:rPr lang="en-US" altLang="zh-CN" sz="3600" b="1" spc="-150" dirty="0" err="1">
                <a:solidFill>
                  <a:schemeClr val="accent2">
                    <a:lumMod val="75000"/>
                  </a:schemeClr>
                </a:solidFill>
                <a:latin typeface="Cambria" panose="02040503050406030204" pitchFamily="18" charset="0"/>
                <a:ea typeface="Cambria" panose="02040503050406030204" pitchFamily="18" charset="0"/>
              </a:rPr>
              <a:t>khác</a:t>
            </a:r>
            <a:r>
              <a:rPr lang="en-US" altLang="zh-CN" sz="3600" b="1" spc="-150" dirty="0">
                <a:solidFill>
                  <a:schemeClr val="accent2">
                    <a:lumMod val="75000"/>
                  </a:schemeClr>
                </a:solidFill>
                <a:latin typeface="Cambria" panose="02040503050406030204" pitchFamily="18" charset="0"/>
                <a:ea typeface="Cambria" panose="02040503050406030204" pitchFamily="18" charset="0"/>
              </a:rPr>
              <a:t> </a:t>
            </a:r>
            <a:r>
              <a:rPr lang="en-US" altLang="zh-CN" sz="3600" b="1" spc="-150" dirty="0" err="1">
                <a:solidFill>
                  <a:schemeClr val="accent2">
                    <a:lumMod val="75000"/>
                  </a:schemeClr>
                </a:solidFill>
                <a:latin typeface="Cambria" panose="02040503050406030204" pitchFamily="18" charset="0"/>
                <a:ea typeface="Cambria" panose="02040503050406030204" pitchFamily="18" charset="0"/>
              </a:rPr>
              <a:t>nhau</a:t>
            </a:r>
            <a:endParaRPr lang="zh-CN" altLang="en-US" sz="3600" b="1" spc="-150" dirty="0">
              <a:solidFill>
                <a:schemeClr val="accent2">
                  <a:lumMod val="75000"/>
                </a:schemeClr>
              </a:solidFill>
              <a:latin typeface="Cambria" panose="02040503050406030204" pitchFamily="18" charset="0"/>
              <a:ea typeface="字魂3号-英雄黑体" panose="00000500000000000000" pitchFamily="2" charset="-122"/>
            </a:endParaRPr>
          </a:p>
        </p:txBody>
      </p:sp>
    </p:spTree>
    <p:extLst>
      <p:ext uri="{BB962C8B-B14F-4D97-AF65-F5344CB8AC3E}">
        <p14:creationId xmlns:p14="http://schemas.microsoft.com/office/powerpoint/2010/main" val="3905627080"/>
      </p:ext>
    </p:extLst>
  </p:cSld>
  <p:clrMapOvr>
    <a:masterClrMapping/>
  </p:clrMapOvr>
  <p:transition spd="slow">
    <p:wheel spokes="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ội dung đoạn văn bản của bạn">
            <a:hlinkClick r:id="" action="ppaction://media"/>
            <a:extLst>
              <a:ext uri="{FF2B5EF4-FFF2-40B4-BE49-F238E27FC236}">
                <a16:creationId xmlns:a16="http://schemas.microsoft.com/office/drawing/2014/main" id="{FBAA978D-0BB6-D222-BCBC-6B0B9F70B04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87106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6708" y="-123159"/>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000" b="-5000"/>
            </a:stretch>
          </a:blipFill>
        </p:spPr>
        <p:txBody>
          <a:bodyPr/>
          <a:lstStyle/>
          <a:p>
            <a:endParaRPr lang="en-US"/>
          </a:p>
        </p:txBody>
      </p:sp>
      <p:sp>
        <p:nvSpPr>
          <p:cNvPr id="3" name="Freeform 3"/>
          <p:cNvSpPr/>
          <p:nvPr/>
        </p:nvSpPr>
        <p:spPr>
          <a:xfrm>
            <a:off x="1698731" y="1727200"/>
            <a:ext cx="8591337" cy="4853663"/>
          </a:xfrm>
          <a:custGeom>
            <a:avLst/>
            <a:gdLst/>
            <a:ahLst/>
            <a:cxnLst/>
            <a:rect l="l" t="t" r="r" b="b"/>
            <a:pathLst>
              <a:path w="12887006" h="7280494">
                <a:moveTo>
                  <a:pt x="0" y="0"/>
                </a:moveTo>
                <a:lnTo>
                  <a:pt x="12887006" y="0"/>
                </a:lnTo>
                <a:lnTo>
                  <a:pt x="12887006" y="7280494"/>
                </a:lnTo>
                <a:lnTo>
                  <a:pt x="0" y="7280494"/>
                </a:lnTo>
                <a:lnTo>
                  <a:pt x="0" y="0"/>
                </a:lnTo>
                <a:close/>
              </a:path>
            </a:pathLst>
          </a:custGeom>
          <a:blipFill>
            <a:blip r:embed="rId3"/>
            <a:stretch>
              <a:fillRect/>
            </a:stretch>
          </a:blipFill>
        </p:spPr>
        <p:txBody>
          <a:bodyPr/>
          <a:lstStyle/>
          <a:p>
            <a:endParaRPr lang="en-US"/>
          </a:p>
        </p:txBody>
      </p:sp>
      <p:sp>
        <p:nvSpPr>
          <p:cNvPr id="5" name="Speech Bubble: Oval 4">
            <a:extLst>
              <a:ext uri="{FF2B5EF4-FFF2-40B4-BE49-F238E27FC236}">
                <a16:creationId xmlns:a16="http://schemas.microsoft.com/office/drawing/2014/main" id="{DF3F23E1-DCD7-AF28-50EA-BCB60B91C2AD}"/>
              </a:ext>
            </a:extLst>
          </p:cNvPr>
          <p:cNvSpPr/>
          <p:nvPr/>
        </p:nvSpPr>
        <p:spPr>
          <a:xfrm>
            <a:off x="504931" y="1047809"/>
            <a:ext cx="2387600" cy="1371600"/>
          </a:xfrm>
          <a:prstGeom prst="wedgeEllipseCallout">
            <a:avLst>
              <a:gd name="adj1" fmla="val 42755"/>
              <a:gd name="adj2" fmla="val 49167"/>
            </a:avLst>
          </a:prstGeom>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09630"/>
            <a:r>
              <a:rPr lang="en-US" sz="2133" dirty="0" err="1">
                <a:solidFill>
                  <a:prstClr val="black"/>
                </a:solidFill>
                <a:latin typeface="Calibri"/>
              </a:rPr>
              <a:t>Cậu</a:t>
            </a:r>
            <a:r>
              <a:rPr lang="en-US" sz="2133" dirty="0">
                <a:solidFill>
                  <a:prstClr val="black"/>
                </a:solidFill>
                <a:latin typeface="Calibri"/>
              </a:rPr>
              <a:t> </a:t>
            </a:r>
            <a:r>
              <a:rPr lang="en-US" sz="2133" dirty="0" err="1">
                <a:solidFill>
                  <a:prstClr val="black"/>
                </a:solidFill>
                <a:latin typeface="Calibri"/>
              </a:rPr>
              <a:t>đi</a:t>
            </a:r>
            <a:r>
              <a:rPr lang="en-US" sz="2133" dirty="0">
                <a:solidFill>
                  <a:prstClr val="black"/>
                </a:solidFill>
                <a:latin typeface="Calibri"/>
              </a:rPr>
              <a:t> </a:t>
            </a:r>
            <a:r>
              <a:rPr lang="en-US" sz="2133" dirty="0" err="1">
                <a:solidFill>
                  <a:prstClr val="black"/>
                </a:solidFill>
                <a:latin typeface="Calibri"/>
              </a:rPr>
              <a:t>đôi</a:t>
            </a:r>
            <a:r>
              <a:rPr lang="en-US" sz="2133" dirty="0">
                <a:solidFill>
                  <a:prstClr val="black"/>
                </a:solidFill>
                <a:latin typeface="Calibri"/>
              </a:rPr>
              <a:t> </a:t>
            </a:r>
            <a:r>
              <a:rPr lang="en-US" sz="2133" dirty="0" err="1">
                <a:solidFill>
                  <a:prstClr val="black"/>
                </a:solidFill>
                <a:latin typeface="Calibri"/>
              </a:rPr>
              <a:t>giày</a:t>
            </a:r>
            <a:r>
              <a:rPr lang="en-US" sz="2133" dirty="0">
                <a:solidFill>
                  <a:prstClr val="black"/>
                </a:solidFill>
                <a:latin typeface="Calibri"/>
              </a:rPr>
              <a:t> </a:t>
            </a:r>
            <a:r>
              <a:rPr lang="en-US" sz="2133" dirty="0" err="1">
                <a:solidFill>
                  <a:prstClr val="black"/>
                </a:solidFill>
                <a:latin typeface="Calibri"/>
              </a:rPr>
              <a:t>này</a:t>
            </a:r>
            <a:r>
              <a:rPr lang="en-US" sz="2133" dirty="0">
                <a:solidFill>
                  <a:prstClr val="black"/>
                </a:solidFill>
                <a:latin typeface="Calibri"/>
              </a:rPr>
              <a:t> </a:t>
            </a:r>
            <a:r>
              <a:rPr lang="en-US" sz="2133" dirty="0" err="1">
                <a:solidFill>
                  <a:prstClr val="black"/>
                </a:solidFill>
                <a:latin typeface="Calibri"/>
              </a:rPr>
              <a:t>đẹp</a:t>
            </a:r>
            <a:r>
              <a:rPr lang="en-US" sz="2133" dirty="0">
                <a:solidFill>
                  <a:prstClr val="black"/>
                </a:solidFill>
                <a:latin typeface="Calibri"/>
              </a:rPr>
              <a:t>.</a:t>
            </a:r>
          </a:p>
        </p:txBody>
      </p:sp>
      <p:sp>
        <p:nvSpPr>
          <p:cNvPr id="7" name="Speech Bubble: Oval 6">
            <a:extLst>
              <a:ext uri="{FF2B5EF4-FFF2-40B4-BE49-F238E27FC236}">
                <a16:creationId xmlns:a16="http://schemas.microsoft.com/office/drawing/2014/main" id="{C0AC9B0C-07A1-EB1F-196F-69A633EED15C}"/>
              </a:ext>
            </a:extLst>
          </p:cNvPr>
          <p:cNvSpPr/>
          <p:nvPr/>
        </p:nvSpPr>
        <p:spPr>
          <a:xfrm>
            <a:off x="2838604" y="429491"/>
            <a:ext cx="2032000" cy="1371600"/>
          </a:xfrm>
          <a:prstGeom prst="wedgeEllipseCallout">
            <a:avLst>
              <a:gd name="adj1" fmla="val 20755"/>
              <a:gd name="adj2" fmla="val 64723"/>
            </a:avLst>
          </a:prstGeom>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09630"/>
            <a:r>
              <a:rPr lang="en-US" sz="2133" dirty="0" err="1">
                <a:solidFill>
                  <a:prstClr val="black"/>
                </a:solidFill>
                <a:latin typeface="Calibri"/>
              </a:rPr>
              <a:t>Hôm</a:t>
            </a:r>
            <a:r>
              <a:rPr lang="en-US" sz="2133" dirty="0">
                <a:solidFill>
                  <a:prstClr val="black"/>
                </a:solidFill>
                <a:latin typeface="Calibri"/>
              </a:rPr>
              <a:t> nay </a:t>
            </a:r>
            <a:r>
              <a:rPr lang="en-US" sz="2133" dirty="0" err="1">
                <a:solidFill>
                  <a:prstClr val="black"/>
                </a:solidFill>
                <a:latin typeface="Calibri"/>
              </a:rPr>
              <a:t>chúng</a:t>
            </a:r>
            <a:r>
              <a:rPr lang="en-US" sz="2133" dirty="0">
                <a:solidFill>
                  <a:prstClr val="black"/>
                </a:solidFill>
                <a:latin typeface="Calibri"/>
              </a:rPr>
              <a:t> </a:t>
            </a:r>
            <a:r>
              <a:rPr lang="en-US" sz="2133" dirty="0" err="1">
                <a:solidFill>
                  <a:prstClr val="black"/>
                </a:solidFill>
                <a:latin typeface="Calibri"/>
              </a:rPr>
              <a:t>tớ</a:t>
            </a:r>
            <a:r>
              <a:rPr lang="en-US" sz="2133" dirty="0">
                <a:solidFill>
                  <a:prstClr val="black"/>
                </a:solidFill>
                <a:latin typeface="Calibri"/>
              </a:rPr>
              <a:t> </a:t>
            </a:r>
            <a:r>
              <a:rPr lang="en-US" sz="2133" dirty="0" err="1">
                <a:solidFill>
                  <a:prstClr val="black"/>
                </a:solidFill>
                <a:latin typeface="Calibri"/>
              </a:rPr>
              <a:t>chơi</a:t>
            </a:r>
            <a:r>
              <a:rPr lang="en-US" sz="2133" dirty="0">
                <a:solidFill>
                  <a:prstClr val="black"/>
                </a:solidFill>
                <a:latin typeface="Calibri"/>
              </a:rPr>
              <a:t> </a:t>
            </a:r>
            <a:r>
              <a:rPr lang="en-US" sz="2133" dirty="0" err="1">
                <a:solidFill>
                  <a:prstClr val="black"/>
                </a:solidFill>
                <a:latin typeface="Calibri"/>
              </a:rPr>
              <a:t>vui</a:t>
            </a:r>
            <a:r>
              <a:rPr lang="en-US" sz="2133" dirty="0">
                <a:solidFill>
                  <a:prstClr val="black"/>
                </a:solidFill>
                <a:latin typeface="Calibri"/>
              </a:rPr>
              <a:t>.</a:t>
            </a:r>
          </a:p>
        </p:txBody>
      </p:sp>
      <p:sp>
        <p:nvSpPr>
          <p:cNvPr id="9" name="Speech Bubble: Oval 8">
            <a:extLst>
              <a:ext uri="{FF2B5EF4-FFF2-40B4-BE49-F238E27FC236}">
                <a16:creationId xmlns:a16="http://schemas.microsoft.com/office/drawing/2014/main" id="{C840C2A1-BA62-FC7B-7DC6-76BF76D630FC}"/>
              </a:ext>
            </a:extLst>
          </p:cNvPr>
          <p:cNvSpPr/>
          <p:nvPr/>
        </p:nvSpPr>
        <p:spPr>
          <a:xfrm>
            <a:off x="5286708" y="201622"/>
            <a:ext cx="2032000" cy="1371600"/>
          </a:xfrm>
          <a:prstGeom prst="wedgeEllipseCallout">
            <a:avLst>
              <a:gd name="adj1" fmla="val 20755"/>
              <a:gd name="adj2" fmla="val 64723"/>
            </a:avLst>
          </a:prstGeom>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09630"/>
            <a:r>
              <a:rPr lang="en-US" sz="2400" dirty="0" err="1">
                <a:solidFill>
                  <a:prstClr val="black"/>
                </a:solidFill>
                <a:latin typeface="Calibri"/>
              </a:rPr>
              <a:t>Cậu</a:t>
            </a:r>
            <a:r>
              <a:rPr lang="en-US" sz="2400" dirty="0">
                <a:solidFill>
                  <a:prstClr val="black"/>
                </a:solidFill>
                <a:latin typeface="Calibri"/>
              </a:rPr>
              <a:t> </a:t>
            </a:r>
            <a:r>
              <a:rPr lang="en-US" sz="2400" dirty="0" err="1">
                <a:solidFill>
                  <a:prstClr val="black"/>
                </a:solidFill>
                <a:latin typeface="Calibri"/>
              </a:rPr>
              <a:t>đến</a:t>
            </a:r>
            <a:r>
              <a:rPr lang="en-US" sz="2400" dirty="0">
                <a:solidFill>
                  <a:prstClr val="black"/>
                </a:solidFill>
                <a:latin typeface="Calibri"/>
              </a:rPr>
              <a:t> </a:t>
            </a:r>
            <a:r>
              <a:rPr lang="en-US" sz="2400" dirty="0" err="1">
                <a:solidFill>
                  <a:prstClr val="black"/>
                </a:solidFill>
                <a:latin typeface="Calibri"/>
              </a:rPr>
              <a:t>muộn</a:t>
            </a:r>
            <a:r>
              <a:rPr lang="en-US" sz="2400" dirty="0">
                <a:solidFill>
                  <a:prstClr val="black"/>
                </a:solidFill>
                <a:latin typeface="Calibri"/>
              </a:rPr>
              <a:t>.</a:t>
            </a:r>
          </a:p>
        </p:txBody>
      </p:sp>
    </p:spTree>
    <p:extLst>
      <p:ext uri="{BB962C8B-B14F-4D97-AF65-F5344CB8AC3E}">
        <p14:creationId xmlns:p14="http://schemas.microsoft.com/office/powerpoint/2010/main" val="1511094447"/>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568</TotalTime>
  <Words>545</Words>
  <Application>Microsoft Office PowerPoint</Application>
  <PresentationFormat>Widescreen</PresentationFormat>
  <Paragraphs>105</Paragraphs>
  <Slides>26</Slides>
  <Notes>0</Notes>
  <HiddenSlides>0</HiddenSlides>
  <MMClips>2</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26</vt:i4>
      </vt:variant>
    </vt:vector>
  </HeadingPairs>
  <TitlesOfParts>
    <vt:vector size="47" baseType="lpstr">
      <vt:lpstr>等线</vt:lpstr>
      <vt:lpstr>等线 Light</vt:lpstr>
      <vt:lpstr>微软雅黑</vt:lpstr>
      <vt:lpstr>微软雅黑</vt:lpstr>
      <vt:lpstr>#9Slide03 AllRoundGothic</vt:lpstr>
      <vt:lpstr>Aptos</vt:lpstr>
      <vt:lpstr>Aptos Display</vt:lpstr>
      <vt:lpstr>Arial</vt:lpstr>
      <vt:lpstr>Arial-Rounded</vt:lpstr>
      <vt:lpstr>Calibri</vt:lpstr>
      <vt:lpstr>Calibri Light</vt:lpstr>
      <vt:lpstr>Cambria</vt:lpstr>
      <vt:lpstr>Times New Roman</vt:lpstr>
      <vt:lpstr>字魂3号-英雄黑体</vt:lpstr>
      <vt:lpstr>思源黑体 CN</vt:lpstr>
      <vt:lpstr>思源黑体 CN Bold</vt:lpstr>
      <vt:lpstr>Office 主题​​</vt:lpstr>
      <vt:lpstr>1_Office Theme</vt:lpstr>
      <vt:lpstr>2_Office 主题​​</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Nguyễn Thị Kim Phượng</cp:lastModifiedBy>
  <cp:revision>76</cp:revision>
  <dcterms:created xsi:type="dcterms:W3CDTF">2022-06-28T11:55:46Z</dcterms:created>
  <dcterms:modified xsi:type="dcterms:W3CDTF">2025-11-25T02:00:08Z</dcterms:modified>
</cp:coreProperties>
</file>